
<file path=[Content_Types].xml><?xml version="1.0" encoding="utf-8"?>
<Types xmlns="http://schemas.openxmlformats.org/package/2006/content-types">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559675" cx="134397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TIHSHf7cY0jZt+M/RkqHWRfKJ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Source Sans Pro" panose="020B0503030403020204" pitchFamily="34" charset="0"/>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Série 1</c:v>
                </c:pt>
              </c:strCache>
            </c:strRef>
          </c:tx>
          <c:spPr>
            <a:solidFill>
              <a:schemeClr val="accent1"/>
            </a:solidFill>
            <a:ln>
              <a:noFill/>
            </a:ln>
            <a:effectLst/>
          </c:spPr>
          <c:invertIfNegative val="0"/>
          <c:cat>
            <c:strRef>
              <c:f>Planilha1!$A$2:$A$5</c:f>
              <c:strCache>
                <c:ptCount val="4"/>
                <c:pt idx="0">
                  <c:v>Categoria 1</c:v>
                </c:pt>
                <c:pt idx="1">
                  <c:v>Categoria 2</c:v>
                </c:pt>
                <c:pt idx="2">
                  <c:v>Categoria 3</c:v>
                </c:pt>
                <c:pt idx="3">
                  <c:v>Categoria 4</c:v>
                </c:pt>
              </c:strCache>
            </c:strRef>
          </c:cat>
          <c:val>
            <c:numRef>
              <c:f>Planilha1!$B$2:$B$5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CEE-4D58-B6EF-1639E3EEC7AB}"/>
            </c:ext>
          </c:extLst>
        </c:ser>
        <c:ser>
          <c:idx val="1"/>
          <c:order val="1"/>
          <c:tx>
            <c:strRef>
              <c:f>Planilha1!$C$1</c:f>
              <c:strCache>
                <c:ptCount val="1"/>
                <c:pt idx="0">
                  <c:v>Série 2</c:v>
                </c:pt>
              </c:strCache>
            </c:strRef>
          </c:tx>
          <c:spPr>
            <a:solidFill>
              <a:schemeClr val="accent2"/>
            </a:solidFill>
            <a:ln>
              <a:noFill/>
            </a:ln>
            <a:effectLst/>
          </c:spPr>
          <c:invertIfNegative val="0"/>
          <c:cat>
            <c:strRef>
              <c:f>Planilha1!$A$2:$A$5</c:f>
              <c:strCache>
                <c:ptCount val="4"/>
                <c:pt idx="0">
                  <c:v>Categoria 1</c:v>
                </c:pt>
                <c:pt idx="1">
                  <c:v>Categoria 2</c:v>
                </c:pt>
                <c:pt idx="2">
                  <c:v>Categoria 3</c:v>
                </c:pt>
                <c:pt idx="3">
                  <c:v>Categoria 4</c:v>
                </c:pt>
              </c:strCache>
            </c:strRef>
          </c:cat>
          <c:val>
            <c:numRef>
              <c:f>Planilha1!$C$2:$C$5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CEE-4D58-B6EF-1639E3EEC7AB}"/>
            </c:ext>
          </c:extLst>
        </c:ser>
        <c:ser>
          <c:idx val="2"/>
          <c:order val="2"/>
          <c:tx>
            <c:strRef>
              <c:f>Planilha1!$D$1</c:f>
              <c:strCache>
                <c:ptCount val="1"/>
                <c:pt idx="0">
                  <c:v>Série 3</c:v>
                </c:pt>
              </c:strCache>
            </c:strRef>
          </c:tx>
          <c:spPr>
            <a:solidFill>
              <a:schemeClr val="accent3"/>
            </a:solidFill>
            <a:ln>
              <a:noFill/>
            </a:ln>
            <a:effectLst/>
          </c:spPr>
          <c:invertIfNegative val="0"/>
          <c:cat>
            <c:strRef>
              <c:f>Planilha1!$A$2:$A$5</c:f>
              <c:strCache>
                <c:ptCount val="4"/>
                <c:pt idx="0">
                  <c:v>Categoria 1</c:v>
                </c:pt>
                <c:pt idx="1">
                  <c:v>Categoria 2</c:v>
                </c:pt>
                <c:pt idx="2">
                  <c:v>Categoria 3</c:v>
                </c:pt>
                <c:pt idx="3">
                  <c:v>Categoria 4</c:v>
                </c:pt>
              </c:strCache>
            </c:strRef>
          </c:cat>
          <c:val>
            <c:numRef>
              <c:f>Planilha1!$D$2:$D$5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CEE-4D58-B6EF-1639E3EEC7AB}"/>
            </c:ext>
          </c:extLst>
        </c:ser>
        <c:dLbls>
          <c:showLegendKey val="0"/>
          <c:showVal val="0"/>
          <c:showCatName val="0"/>
          <c:showSerName val="0"/>
          <c:showPercent val="0"/>
          <c:showBubbleSize val="0"/>
        </c:dLbls>
        <c:gapWidth val="219"/>
        <c:overlap val="-27"/>
        <c:axId val="1436091584"/>
        <c:axId val="1145990560"/>
      </c:barChart>
      <c:catAx>
        <c:axId val="143609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145990560"/>
        <c:crosses val="autoZero"/>
        <c:auto val="1"/>
        <c:lblAlgn val="ctr"/>
        <c:lblOffset val="100"/>
        <c:noMultiLvlLbl val="0"/>
      </c:catAx>
      <c:valAx>
        <c:axId val="114599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43609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323"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p:cSld name="Layout Personalizado">
    <p:spTree>
      <p:nvGrpSpPr>
        <p:cNvPr id="15" name="Shape 15"/>
        <p:cNvGrpSpPr/>
        <p:nvPr/>
      </p:nvGrpSpPr>
      <p:grpSpPr>
        <a:xfrm>
          <a:off x="0" y="0"/>
          <a:ext cx="0" cy="0"/>
          <a:chOff x="0" y="0"/>
          <a:chExt cx="0" cy="0"/>
        </a:xfrm>
      </p:grpSpPr>
      <p:sp>
        <p:nvSpPr>
          <p:cNvPr id="16" name="Google Shape;16;p10"/>
          <p:cNvSpPr txBox="1"/>
          <p:nvPr>
            <p:ph idx="10" type="dt"/>
          </p:nvPr>
        </p:nvSpPr>
        <p:spPr>
          <a:xfrm>
            <a:off x="360000" y="6912000"/>
            <a:ext cx="3023949" cy="370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0"/>
          <p:cNvSpPr txBox="1"/>
          <p:nvPr>
            <p:ph idx="1" type="subTitle"/>
          </p:nvPr>
        </p:nvSpPr>
        <p:spPr>
          <a:xfrm>
            <a:off x="6719887" y="4688965"/>
            <a:ext cx="5998744" cy="1126800"/>
          </a:xfrm>
          <a:prstGeom prst="rect">
            <a:avLst/>
          </a:prstGeom>
          <a:noFill/>
          <a:ln>
            <a:noFill/>
          </a:ln>
        </p:spPr>
        <p:txBody>
          <a:bodyPr anchorCtr="0" anchor="t" bIns="0" lIns="0" spcFirstLastPara="1" rIns="0" wrap="square" tIns="0">
            <a:normAutofit/>
          </a:bodyPr>
          <a:lstStyle>
            <a:lvl1pPr lvl="0" algn="r">
              <a:lnSpc>
                <a:spcPct val="100000"/>
              </a:lnSpc>
              <a:spcBef>
                <a:spcPts val="1102"/>
              </a:spcBef>
              <a:spcAft>
                <a:spcPts val="0"/>
              </a:spcAft>
              <a:buClr>
                <a:schemeClr val="dk1"/>
              </a:buClr>
              <a:buSzPts val="2600"/>
              <a:buNone/>
              <a:defRPr sz="2600">
                <a:latin typeface="Arial"/>
                <a:ea typeface="Arial"/>
                <a:cs typeface="Arial"/>
                <a:sym typeface="Arial"/>
              </a:defRPr>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p:txBody>
      </p:sp>
      <p:sp>
        <p:nvSpPr>
          <p:cNvPr id="18" name="Google Shape;18;p10"/>
          <p:cNvSpPr/>
          <p:nvPr/>
        </p:nvSpPr>
        <p:spPr>
          <a:xfrm>
            <a:off x="9115907" y="4493884"/>
            <a:ext cx="3600000" cy="36000"/>
          </a:xfrm>
          <a:prstGeom prst="rect">
            <a:avLst/>
          </a:prstGeom>
          <a:solidFill>
            <a:srgbClr val="8D03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10"/>
          <p:cNvSpPr txBox="1"/>
          <p:nvPr>
            <p:ph type="ctrTitle"/>
          </p:nvPr>
        </p:nvSpPr>
        <p:spPr>
          <a:xfrm>
            <a:off x="5032800" y="720000"/>
            <a:ext cx="7678800" cy="3614400"/>
          </a:xfrm>
          <a:prstGeom prst="rect">
            <a:avLst/>
          </a:prstGeom>
          <a:noFill/>
          <a:ln>
            <a:noFill/>
          </a:ln>
        </p:spPr>
        <p:txBody>
          <a:bodyPr anchorCtr="0" anchor="b" bIns="0" lIns="36000" spcFirstLastPara="1" rIns="36000" wrap="square" tIns="0">
            <a:normAutofit/>
          </a:bodyPr>
          <a:lstStyle>
            <a:lvl1pPr lvl="0" algn="r">
              <a:lnSpc>
                <a:spcPct val="100000"/>
              </a:lnSpc>
              <a:spcBef>
                <a:spcPts val="0"/>
              </a:spcBef>
              <a:spcAft>
                <a:spcPts val="0"/>
              </a:spcAft>
              <a:buClr>
                <a:schemeClr val="dk1"/>
              </a:buClr>
              <a:buSzPts val="6800"/>
              <a:buFont typeface="Arial"/>
              <a:buNone/>
              <a:defRPr b="1" i="1" sz="6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0"/>
          <p:cNvSpPr txBox="1"/>
          <p:nvPr>
            <p:ph idx="11" type="ftr"/>
          </p:nvPr>
        </p:nvSpPr>
        <p:spPr>
          <a:xfrm>
            <a:off x="360000" y="66024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Personalizado">
  <p:cSld name="1_Layout Personalizado">
    <p:spTree>
      <p:nvGrpSpPr>
        <p:cNvPr id="75" name="Shape 75"/>
        <p:cNvGrpSpPr/>
        <p:nvPr/>
      </p:nvGrpSpPr>
      <p:grpSpPr>
        <a:xfrm>
          <a:off x="0" y="0"/>
          <a:ext cx="0" cy="0"/>
          <a:chOff x="0" y="0"/>
          <a:chExt cx="0" cy="0"/>
        </a:xfrm>
      </p:grpSpPr>
      <p:pic>
        <p:nvPicPr>
          <p:cNvPr id="76" name="Google Shape;76;p15"/>
          <p:cNvPicPr preferRelativeResize="0"/>
          <p:nvPr/>
        </p:nvPicPr>
        <p:blipFill rotWithShape="1">
          <a:blip r:embed="rId2">
            <a:alphaModFix/>
          </a:blip>
          <a:srcRect b="0" l="0" r="0" t="0"/>
          <a:stretch/>
        </p:blipFill>
        <p:spPr>
          <a:xfrm>
            <a:off x="1192" y="857"/>
            <a:ext cx="13437391" cy="7557961"/>
          </a:xfrm>
          <a:prstGeom prst="rect">
            <a:avLst/>
          </a:prstGeom>
          <a:noFill/>
          <a:ln>
            <a:noFill/>
          </a:ln>
        </p:spPr>
      </p:pic>
      <p:sp>
        <p:nvSpPr>
          <p:cNvPr id="77" name="Google Shape;77;p15"/>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5"/>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80" name="Google Shape;80;p15"/>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ayout Personalizado">
  <p:cSld name="4_Layout Personalizado">
    <p:spTree>
      <p:nvGrpSpPr>
        <p:cNvPr id="81" name="Shape 81"/>
        <p:cNvGrpSpPr/>
        <p:nvPr/>
      </p:nvGrpSpPr>
      <p:grpSpPr>
        <a:xfrm>
          <a:off x="0" y="0"/>
          <a:ext cx="0" cy="0"/>
          <a:chOff x="0" y="0"/>
          <a:chExt cx="0" cy="0"/>
        </a:xfrm>
      </p:grpSpPr>
      <p:sp>
        <p:nvSpPr>
          <p:cNvPr id="82" name="Google Shape;82;p16"/>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85" name="Google Shape;85;p16"/>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omente Título" type="titleOnly">
  <p:cSld name="TITLE_ONLY">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2">
            <a:alphaModFix/>
          </a:blip>
          <a:srcRect b="0" l="0" r="0" t="0"/>
          <a:stretch/>
        </p:blipFill>
        <p:spPr>
          <a:xfrm>
            <a:off x="1192" y="857"/>
            <a:ext cx="13437391" cy="7557961"/>
          </a:xfrm>
          <a:prstGeom prst="rect">
            <a:avLst/>
          </a:prstGeom>
          <a:noFill/>
          <a:ln>
            <a:noFill/>
          </a:ln>
        </p:spPr>
      </p:pic>
      <p:sp>
        <p:nvSpPr>
          <p:cNvPr id="88" name="Google Shape;88;p18"/>
          <p:cNvSpPr txBox="1"/>
          <p:nvPr>
            <p:ph type="title"/>
          </p:nvPr>
        </p:nvSpPr>
        <p:spPr>
          <a:xfrm>
            <a:off x="360974" y="402224"/>
            <a:ext cx="12717825"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8"/>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8"/>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8"/>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ado">
  <p:cSld name="Layout Personalizado">
    <p:spTree>
      <p:nvGrpSpPr>
        <p:cNvPr id="92" name="Shape 92"/>
        <p:cNvGrpSpPr/>
        <p:nvPr/>
      </p:nvGrpSpPr>
      <p:grpSpPr>
        <a:xfrm>
          <a:off x="0" y="0"/>
          <a:ext cx="0" cy="0"/>
          <a:chOff x="0" y="0"/>
          <a:chExt cx="0" cy="0"/>
        </a:xfrm>
      </p:grpSpPr>
      <p:sp>
        <p:nvSpPr>
          <p:cNvPr id="93" name="Google Shape;93;p23"/>
          <p:cNvSpPr txBox="1"/>
          <p:nvPr>
            <p:ph idx="10" type="dt"/>
          </p:nvPr>
        </p:nvSpPr>
        <p:spPr>
          <a:xfrm>
            <a:off x="360000" y="6912000"/>
            <a:ext cx="3023949" cy="370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 type="subTitle"/>
          </p:nvPr>
        </p:nvSpPr>
        <p:spPr>
          <a:xfrm>
            <a:off x="6719887" y="4688965"/>
            <a:ext cx="5998744" cy="1126800"/>
          </a:xfrm>
          <a:prstGeom prst="rect">
            <a:avLst/>
          </a:prstGeom>
          <a:noFill/>
          <a:ln>
            <a:noFill/>
          </a:ln>
        </p:spPr>
        <p:txBody>
          <a:bodyPr anchorCtr="0" anchor="t" bIns="0" lIns="0" spcFirstLastPara="1" rIns="0" wrap="square" tIns="0">
            <a:normAutofit/>
          </a:bodyPr>
          <a:lstStyle>
            <a:lvl1pPr lvl="0" algn="r">
              <a:lnSpc>
                <a:spcPct val="100000"/>
              </a:lnSpc>
              <a:spcBef>
                <a:spcPts val="1102"/>
              </a:spcBef>
              <a:spcAft>
                <a:spcPts val="0"/>
              </a:spcAft>
              <a:buClr>
                <a:schemeClr val="lt1"/>
              </a:buClr>
              <a:buSzPts val="2600"/>
              <a:buNone/>
              <a:defRPr sz="2600">
                <a:latin typeface="Arial"/>
                <a:ea typeface="Arial"/>
                <a:cs typeface="Arial"/>
                <a:sym typeface="Arial"/>
              </a:defRPr>
            </a:lvl1pPr>
            <a:lvl2pPr lvl="1" algn="ctr">
              <a:lnSpc>
                <a:spcPct val="90000"/>
              </a:lnSpc>
              <a:spcBef>
                <a:spcPts val="551"/>
              </a:spcBef>
              <a:spcAft>
                <a:spcPts val="0"/>
              </a:spcAft>
              <a:buClr>
                <a:schemeClr val="lt1"/>
              </a:buClr>
              <a:buSzPts val="2205"/>
              <a:buNone/>
              <a:defRPr sz="2205"/>
            </a:lvl2pPr>
            <a:lvl3pPr lvl="2" algn="ctr">
              <a:lnSpc>
                <a:spcPct val="90000"/>
              </a:lnSpc>
              <a:spcBef>
                <a:spcPts val="551"/>
              </a:spcBef>
              <a:spcAft>
                <a:spcPts val="0"/>
              </a:spcAft>
              <a:buClr>
                <a:schemeClr val="lt1"/>
              </a:buClr>
              <a:buSzPts val="1984"/>
              <a:buNone/>
              <a:defRPr sz="1984"/>
            </a:lvl3pPr>
            <a:lvl4pPr lvl="3" algn="ctr">
              <a:lnSpc>
                <a:spcPct val="90000"/>
              </a:lnSpc>
              <a:spcBef>
                <a:spcPts val="551"/>
              </a:spcBef>
              <a:spcAft>
                <a:spcPts val="0"/>
              </a:spcAft>
              <a:buClr>
                <a:schemeClr val="lt1"/>
              </a:buClr>
              <a:buSzPts val="1764"/>
              <a:buNone/>
              <a:defRPr sz="1764"/>
            </a:lvl4pPr>
            <a:lvl5pPr lvl="4" algn="ctr">
              <a:lnSpc>
                <a:spcPct val="90000"/>
              </a:lnSpc>
              <a:spcBef>
                <a:spcPts val="551"/>
              </a:spcBef>
              <a:spcAft>
                <a:spcPts val="0"/>
              </a:spcAft>
              <a:buClr>
                <a:schemeClr val="lt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p:txBody>
      </p:sp>
      <p:sp>
        <p:nvSpPr>
          <p:cNvPr id="95" name="Google Shape;95;p23"/>
          <p:cNvSpPr/>
          <p:nvPr/>
        </p:nvSpPr>
        <p:spPr>
          <a:xfrm>
            <a:off x="9115907" y="4493884"/>
            <a:ext cx="3600000" cy="36000"/>
          </a:xfrm>
          <a:prstGeom prst="rect">
            <a:avLst/>
          </a:prstGeom>
          <a:solidFill>
            <a:srgbClr val="8D03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23"/>
          <p:cNvSpPr txBox="1"/>
          <p:nvPr>
            <p:ph type="ctrTitle"/>
          </p:nvPr>
        </p:nvSpPr>
        <p:spPr>
          <a:xfrm>
            <a:off x="5032800" y="720000"/>
            <a:ext cx="7678800" cy="3614400"/>
          </a:xfrm>
          <a:prstGeom prst="rect">
            <a:avLst/>
          </a:prstGeom>
          <a:noFill/>
          <a:ln>
            <a:noFill/>
          </a:ln>
        </p:spPr>
        <p:txBody>
          <a:bodyPr anchorCtr="0" anchor="b" bIns="0" lIns="36000" spcFirstLastPara="1" rIns="36000" wrap="square" tIns="0">
            <a:normAutofit/>
          </a:bodyPr>
          <a:lstStyle>
            <a:lvl1pPr lvl="0" algn="r">
              <a:lnSpc>
                <a:spcPct val="100000"/>
              </a:lnSpc>
              <a:spcBef>
                <a:spcPts val="0"/>
              </a:spcBef>
              <a:spcAft>
                <a:spcPts val="0"/>
              </a:spcAft>
              <a:buClr>
                <a:schemeClr val="lt1"/>
              </a:buClr>
              <a:buSzPts val="6800"/>
              <a:buFont typeface="Arial"/>
              <a:buNone/>
              <a:defRPr b="1" i="1" sz="6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3"/>
          <p:cNvSpPr txBox="1"/>
          <p:nvPr>
            <p:ph idx="11" type="ftr"/>
          </p:nvPr>
        </p:nvSpPr>
        <p:spPr>
          <a:xfrm>
            <a:off x="360000" y="66024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yout Personalizado">
  <p:cSld name="2_Layout Personalizado">
    <p:spTree>
      <p:nvGrpSpPr>
        <p:cNvPr id="98" name="Shape 98"/>
        <p:cNvGrpSpPr/>
        <p:nvPr/>
      </p:nvGrpSpPr>
      <p:grpSpPr>
        <a:xfrm>
          <a:off x="0" y="0"/>
          <a:ext cx="0" cy="0"/>
          <a:chOff x="0" y="0"/>
          <a:chExt cx="0" cy="0"/>
        </a:xfrm>
      </p:grpSpPr>
      <p:sp>
        <p:nvSpPr>
          <p:cNvPr id="99" name="Google Shape;99;p24"/>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4"/>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102" name="Google Shape;102;p24"/>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Layout Personalizado">
  <p:cSld name="5_Layout Personalizado">
    <p:spTree>
      <p:nvGrpSpPr>
        <p:cNvPr id="103" name="Shape 103"/>
        <p:cNvGrpSpPr/>
        <p:nvPr/>
      </p:nvGrpSpPr>
      <p:grpSpPr>
        <a:xfrm>
          <a:off x="0" y="0"/>
          <a:ext cx="0" cy="0"/>
          <a:chOff x="0" y="0"/>
          <a:chExt cx="0" cy="0"/>
        </a:xfrm>
      </p:grpSpPr>
      <p:sp>
        <p:nvSpPr>
          <p:cNvPr id="104" name="Google Shape;104;p25"/>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5"/>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5"/>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108" name="Google Shape;108;p25"/>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25"/>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Layout Personalizado">
  <p:cSld name="7_Layout Personalizado">
    <p:spTree>
      <p:nvGrpSpPr>
        <p:cNvPr id="110" name="Shape 110"/>
        <p:cNvGrpSpPr/>
        <p:nvPr/>
      </p:nvGrpSpPr>
      <p:grpSpPr>
        <a:xfrm>
          <a:off x="0" y="0"/>
          <a:ext cx="0" cy="0"/>
          <a:chOff x="0" y="0"/>
          <a:chExt cx="0" cy="0"/>
        </a:xfrm>
      </p:grpSpPr>
      <p:pic>
        <p:nvPicPr>
          <p:cNvPr id="111" name="Google Shape;111;p26"/>
          <p:cNvPicPr preferRelativeResize="0"/>
          <p:nvPr/>
        </p:nvPicPr>
        <p:blipFill rotWithShape="1">
          <a:blip r:embed="rId2">
            <a:alphaModFix/>
          </a:blip>
          <a:srcRect b="0" l="0" r="0" t="0"/>
          <a:stretch/>
        </p:blipFill>
        <p:spPr>
          <a:xfrm>
            <a:off x="1192" y="857"/>
            <a:ext cx="13437391" cy="7557961"/>
          </a:xfrm>
          <a:prstGeom prst="rect">
            <a:avLst/>
          </a:prstGeom>
          <a:noFill/>
          <a:ln>
            <a:noFill/>
          </a:ln>
        </p:spPr>
      </p:pic>
      <p:sp>
        <p:nvSpPr>
          <p:cNvPr id="112" name="Google Shape;112;p26"/>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6"/>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6"/>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6"/>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116" name="Google Shape;116;p26"/>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 name="Google Shape;117;p26"/>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Layout Personalizado">
  <p:cSld name="6_Layout Personalizado">
    <p:spTree>
      <p:nvGrpSpPr>
        <p:cNvPr id="118" name="Shape 118"/>
        <p:cNvGrpSpPr/>
        <p:nvPr/>
      </p:nvGrpSpPr>
      <p:grpSpPr>
        <a:xfrm>
          <a:off x="0" y="0"/>
          <a:ext cx="0" cy="0"/>
          <a:chOff x="0" y="0"/>
          <a:chExt cx="0" cy="0"/>
        </a:xfrm>
      </p:grpSpPr>
      <p:pic>
        <p:nvPicPr>
          <p:cNvPr id="119" name="Google Shape;119;p27"/>
          <p:cNvPicPr preferRelativeResize="0"/>
          <p:nvPr/>
        </p:nvPicPr>
        <p:blipFill rotWithShape="1">
          <a:blip r:embed="rId2">
            <a:alphaModFix/>
          </a:blip>
          <a:srcRect b="0" l="0" r="0" t="0"/>
          <a:stretch/>
        </p:blipFill>
        <p:spPr>
          <a:xfrm>
            <a:off x="1192" y="857"/>
            <a:ext cx="13437391" cy="7557961"/>
          </a:xfrm>
          <a:prstGeom prst="rect">
            <a:avLst/>
          </a:prstGeom>
          <a:noFill/>
          <a:ln>
            <a:noFill/>
          </a:ln>
        </p:spPr>
      </p:pic>
      <p:sp>
        <p:nvSpPr>
          <p:cNvPr id="120" name="Google Shape;120;p27"/>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7"/>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7"/>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123" name="Google Shape;123;p27"/>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p:cSld name="Somente Título">
    <p:spTree>
      <p:nvGrpSpPr>
        <p:cNvPr id="124" name="Shape 124"/>
        <p:cNvGrpSpPr/>
        <p:nvPr/>
      </p:nvGrpSpPr>
      <p:grpSpPr>
        <a:xfrm>
          <a:off x="0" y="0"/>
          <a:ext cx="0" cy="0"/>
          <a:chOff x="0" y="0"/>
          <a:chExt cx="0" cy="0"/>
        </a:xfrm>
      </p:grpSpPr>
      <p:sp>
        <p:nvSpPr>
          <p:cNvPr id="125" name="Google Shape;125;p28"/>
          <p:cNvSpPr txBox="1"/>
          <p:nvPr>
            <p:ph type="title"/>
          </p:nvPr>
        </p:nvSpPr>
        <p:spPr>
          <a:xfrm>
            <a:off x="360974" y="402224"/>
            <a:ext cx="12717825"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8"/>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8"/>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8"/>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yout Personalizado">
  <p:cSld name="1_Layout Personalizado">
    <p:spTree>
      <p:nvGrpSpPr>
        <p:cNvPr id="21" name="Shape 21"/>
        <p:cNvGrpSpPr/>
        <p:nvPr/>
      </p:nvGrpSpPr>
      <p:grpSpPr>
        <a:xfrm>
          <a:off x="0" y="0"/>
          <a:ext cx="0" cy="0"/>
          <a:chOff x="0" y="0"/>
          <a:chExt cx="0" cy="0"/>
        </a:xfrm>
      </p:grpSpPr>
      <p:pic>
        <p:nvPicPr>
          <p:cNvPr descr="Padrão do plano de fundo&#10;&#10;Descrição gerada automaticamente" id="22" name="Google Shape;22;p11"/>
          <p:cNvPicPr preferRelativeResize="0"/>
          <p:nvPr/>
        </p:nvPicPr>
        <p:blipFill rotWithShape="1">
          <a:blip r:embed="rId2">
            <a:alphaModFix/>
          </a:blip>
          <a:srcRect b="0" l="0" r="0" t="0"/>
          <a:stretch/>
        </p:blipFill>
        <p:spPr>
          <a:xfrm>
            <a:off x="1192" y="0"/>
            <a:ext cx="13437391" cy="7559675"/>
          </a:xfrm>
          <a:prstGeom prst="rect">
            <a:avLst/>
          </a:prstGeom>
          <a:noFill/>
          <a:ln>
            <a:noFill/>
          </a:ln>
        </p:spPr>
      </p:pic>
      <p:sp>
        <p:nvSpPr>
          <p:cNvPr id="23" name="Google Shape;23;p11"/>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1"/>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26" name="Google Shape;26;p11"/>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ayout Personalizado">
  <p:cSld name="2_Layout Personalizado">
    <p:spTree>
      <p:nvGrpSpPr>
        <p:cNvPr id="27" name="Shape 27"/>
        <p:cNvGrpSpPr/>
        <p:nvPr/>
      </p:nvGrpSpPr>
      <p:grpSpPr>
        <a:xfrm>
          <a:off x="0" y="0"/>
          <a:ext cx="0" cy="0"/>
          <a:chOff x="0" y="0"/>
          <a:chExt cx="0" cy="0"/>
        </a:xfrm>
      </p:grpSpPr>
      <p:sp>
        <p:nvSpPr>
          <p:cNvPr id="28" name="Google Shape;28;p12"/>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2"/>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31" name="Google Shape;31;p12"/>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Layout Personalizado">
  <p:cSld name="7_Layout Personalizado">
    <p:spTree>
      <p:nvGrpSpPr>
        <p:cNvPr id="32" name="Shape 32"/>
        <p:cNvGrpSpPr/>
        <p:nvPr/>
      </p:nvGrpSpPr>
      <p:grpSpPr>
        <a:xfrm>
          <a:off x="0" y="0"/>
          <a:ext cx="0" cy="0"/>
          <a:chOff x="0" y="0"/>
          <a:chExt cx="0" cy="0"/>
        </a:xfrm>
      </p:grpSpPr>
      <p:pic>
        <p:nvPicPr>
          <p:cNvPr descr="Padrão do plano de fundo&#10;&#10;Descrição gerada automaticamente" id="33" name="Google Shape;33;p13"/>
          <p:cNvPicPr preferRelativeResize="0"/>
          <p:nvPr/>
        </p:nvPicPr>
        <p:blipFill rotWithShape="1">
          <a:blip r:embed="rId2">
            <a:alphaModFix/>
          </a:blip>
          <a:srcRect b="0" l="0" r="0" t="0"/>
          <a:stretch/>
        </p:blipFill>
        <p:spPr>
          <a:xfrm>
            <a:off x="1192" y="0"/>
            <a:ext cx="13437391" cy="7559675"/>
          </a:xfrm>
          <a:prstGeom prst="rect">
            <a:avLst/>
          </a:prstGeom>
          <a:noFill/>
          <a:ln>
            <a:noFill/>
          </a:ln>
        </p:spPr>
      </p:pic>
      <p:sp>
        <p:nvSpPr>
          <p:cNvPr id="34" name="Google Shape;34;p13"/>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3"/>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38" name="Google Shape;38;p13"/>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 name="Google Shape;39;p13"/>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0" name="Shape 40"/>
        <p:cNvGrpSpPr/>
        <p:nvPr/>
      </p:nvGrpSpPr>
      <p:grpSpPr>
        <a:xfrm>
          <a:off x="0" y="0"/>
          <a:ext cx="0" cy="0"/>
          <a:chOff x="0" y="0"/>
          <a:chExt cx="0" cy="0"/>
        </a:xfrm>
      </p:grpSpPr>
      <p:sp>
        <p:nvSpPr>
          <p:cNvPr id="41" name="Google Shape;41;p17"/>
          <p:cNvSpPr txBox="1"/>
          <p:nvPr>
            <p:ph type="title"/>
          </p:nvPr>
        </p:nvSpPr>
        <p:spPr>
          <a:xfrm>
            <a:off x="360974" y="402224"/>
            <a:ext cx="12717825"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Layout Personalizado">
  <p:cSld name="5_Layout Personalizado">
    <p:spTree>
      <p:nvGrpSpPr>
        <p:cNvPr id="45" name="Shape 45"/>
        <p:cNvGrpSpPr/>
        <p:nvPr/>
      </p:nvGrpSpPr>
      <p:grpSpPr>
        <a:xfrm>
          <a:off x="0" y="0"/>
          <a:ext cx="0" cy="0"/>
          <a:chOff x="0" y="0"/>
          <a:chExt cx="0" cy="0"/>
        </a:xfrm>
      </p:grpSpPr>
      <p:sp>
        <p:nvSpPr>
          <p:cNvPr id="46" name="Google Shape;46;p19"/>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50" name="Google Shape;50;p19"/>
          <p:cNvSpPr/>
          <p:nvPr/>
        </p:nvSpPr>
        <p:spPr>
          <a:xfrm>
            <a:off x="360000" y="730800"/>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 name="Google Shape;51;p19"/>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Layout Personalizado">
  <p:cSld name="4_Layout Personalizado">
    <p:spTree>
      <p:nvGrpSpPr>
        <p:cNvPr id="52" name="Shape 52"/>
        <p:cNvGrpSpPr/>
        <p:nvPr/>
      </p:nvGrpSpPr>
      <p:grpSpPr>
        <a:xfrm>
          <a:off x="0" y="0"/>
          <a:ext cx="0" cy="0"/>
          <a:chOff x="0" y="0"/>
          <a:chExt cx="0" cy="0"/>
        </a:xfrm>
      </p:grpSpPr>
      <p:sp>
        <p:nvSpPr>
          <p:cNvPr id="53" name="Google Shape;53;p20"/>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56" name="Google Shape;56;p20"/>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Layout Personalizado">
  <p:cSld name="6_Layout Personalizado">
    <p:spTree>
      <p:nvGrpSpPr>
        <p:cNvPr id="57" name="Shape 57"/>
        <p:cNvGrpSpPr/>
        <p:nvPr/>
      </p:nvGrpSpPr>
      <p:grpSpPr>
        <a:xfrm>
          <a:off x="0" y="0"/>
          <a:ext cx="0" cy="0"/>
          <a:chOff x="0" y="0"/>
          <a:chExt cx="0" cy="0"/>
        </a:xfrm>
      </p:grpSpPr>
      <p:pic>
        <p:nvPicPr>
          <p:cNvPr descr="Padrão do plano de fundo&#10;&#10;Descrição gerada automaticamente" id="58" name="Google Shape;58;p21"/>
          <p:cNvPicPr preferRelativeResize="0"/>
          <p:nvPr/>
        </p:nvPicPr>
        <p:blipFill rotWithShape="1">
          <a:blip r:embed="rId2">
            <a:alphaModFix/>
          </a:blip>
          <a:srcRect b="0" l="0" r="0" t="0"/>
          <a:stretch/>
        </p:blipFill>
        <p:spPr>
          <a:xfrm>
            <a:off x="1192" y="0"/>
            <a:ext cx="13437391" cy="7559675"/>
          </a:xfrm>
          <a:prstGeom prst="rect">
            <a:avLst/>
          </a:prstGeom>
          <a:noFill/>
          <a:ln>
            <a:noFill/>
          </a:ln>
        </p:spPr>
      </p:pic>
      <p:sp>
        <p:nvSpPr>
          <p:cNvPr id="59" name="Google Shape;59;p21"/>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
        <p:nvSpPr>
          <p:cNvPr id="62" name="Google Shape;62;p21"/>
          <p:cNvSpPr/>
          <p:nvPr/>
        </p:nvSpPr>
        <p:spPr>
          <a:xfrm>
            <a:off x="360000" y="6934486"/>
            <a:ext cx="12718800" cy="18174"/>
          </a:xfrm>
          <a:custGeom>
            <a:rect b="b" l="l" r="r" t="t"/>
            <a:pathLst>
              <a:path extrusionOk="0" h="18174" w="10052436">
                <a:moveTo>
                  <a:pt x="0" y="0"/>
                </a:moveTo>
                <a:lnTo>
                  <a:pt x="10052436" y="0"/>
                </a:lnTo>
                <a:lnTo>
                  <a:pt x="10052436"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omente Título">
  <p:cSld name="1_Somente Título">
    <p:spTree>
      <p:nvGrpSpPr>
        <p:cNvPr id="63" name="Shape 63"/>
        <p:cNvGrpSpPr/>
        <p:nvPr/>
      </p:nvGrpSpPr>
      <p:grpSpPr>
        <a:xfrm>
          <a:off x="0" y="0"/>
          <a:ext cx="0" cy="0"/>
          <a:chOff x="0" y="0"/>
          <a:chExt cx="0" cy="0"/>
        </a:xfrm>
      </p:grpSpPr>
      <p:pic>
        <p:nvPicPr>
          <p:cNvPr descr="Padrão do plano de fundo&#10;&#10;Descrição gerada automaticamente" id="64" name="Google Shape;64;p22"/>
          <p:cNvPicPr preferRelativeResize="0"/>
          <p:nvPr/>
        </p:nvPicPr>
        <p:blipFill rotWithShape="1">
          <a:blip r:embed="rId2">
            <a:alphaModFix/>
          </a:blip>
          <a:srcRect b="0" l="0" r="0" t="0"/>
          <a:stretch/>
        </p:blipFill>
        <p:spPr>
          <a:xfrm>
            <a:off x="1192" y="0"/>
            <a:ext cx="13437391" cy="7559675"/>
          </a:xfrm>
          <a:prstGeom prst="rect">
            <a:avLst/>
          </a:prstGeom>
          <a:noFill/>
          <a:ln>
            <a:noFill/>
          </a:ln>
        </p:spPr>
      </p:pic>
      <p:sp>
        <p:nvSpPr>
          <p:cNvPr id="65" name="Google Shape;65;p22"/>
          <p:cNvSpPr txBox="1"/>
          <p:nvPr>
            <p:ph type="title"/>
          </p:nvPr>
        </p:nvSpPr>
        <p:spPr>
          <a:xfrm>
            <a:off x="360974" y="402224"/>
            <a:ext cx="12717825" cy="370800"/>
          </a:xfrm>
          <a:prstGeom prst="rect">
            <a:avLst/>
          </a:prstGeom>
          <a:noFill/>
          <a:ln>
            <a:noFill/>
          </a:ln>
        </p:spPr>
        <p:txBody>
          <a:bodyPr anchorCtr="0" anchor="ctr" bIns="0" lIns="36000" spcFirstLastPara="1" rIns="36000" wrap="square" tIns="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2"/>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marR="0" rtl="0" algn="r">
              <a:lnSpc>
                <a:spcPct val="9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923985" y="2012414"/>
            <a:ext cx="11591806" cy="4796544"/>
          </a:xfrm>
          <a:prstGeom prst="rect">
            <a:avLst/>
          </a:prstGeom>
          <a:noFill/>
          <a:ln>
            <a:noFill/>
          </a:ln>
        </p:spPr>
        <p:txBody>
          <a:bodyPr anchorCtr="0" anchor="t" bIns="45700" lIns="91425" spcFirstLastPara="1" rIns="91425" wrap="square" tIns="45700">
            <a:normAutofit/>
          </a:bodyPr>
          <a:lstStyle>
            <a:lvl1pPr indent="-424561" lvl="0" marL="457200" marR="0" rtl="0" algn="l">
              <a:lnSpc>
                <a:spcPct val="90000"/>
              </a:lnSpc>
              <a:spcBef>
                <a:spcPts val="1102"/>
              </a:spcBef>
              <a:spcAft>
                <a:spcPts val="0"/>
              </a:spcAft>
              <a:buClr>
                <a:schemeClr val="dk1"/>
              </a:buClr>
              <a:buSzPts val="3086"/>
              <a:buFont typeface="Arial"/>
              <a:buChar char="•"/>
              <a:defRPr b="0" i="0" sz="3086" u="none" cap="none" strike="noStrike">
                <a:solidFill>
                  <a:schemeClr val="dk1"/>
                </a:solidFill>
                <a:latin typeface="Arial"/>
                <a:ea typeface="Arial"/>
                <a:cs typeface="Arial"/>
                <a:sym typeface="Arial"/>
              </a:defRPr>
            </a:lvl1pPr>
            <a:lvl2pPr indent="-396621" lvl="1" marL="914400" marR="0" rtl="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Arial"/>
                <a:ea typeface="Arial"/>
                <a:cs typeface="Arial"/>
                <a:sym typeface="Arial"/>
              </a:defRPr>
            </a:lvl2pPr>
            <a:lvl3pPr indent="-368617" lvl="2" marL="1371600" marR="0" rtl="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Arial"/>
                <a:ea typeface="Arial"/>
                <a:cs typeface="Arial"/>
                <a:sym typeface="Arial"/>
              </a:defRPr>
            </a:lvl3pPr>
            <a:lvl4pPr indent="-354583" lvl="3" marL="1828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4pPr>
            <a:lvl5pPr indent="-354583" lvl="4" marL="22860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5pPr>
            <a:lvl6pPr indent="-354583" lvl="5" marL="27432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b="0" i="0" sz="1323"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marR="0" rtl="0" algn="l">
              <a:spcBef>
                <a:spcPts val="0"/>
              </a:spcBef>
              <a:buNone/>
              <a:defRPr b="1" i="0" sz="1300" u="none" cap="none" strike="noStrike">
                <a:solidFill>
                  <a:schemeClr val="dk1"/>
                </a:solidFill>
                <a:latin typeface="Arial"/>
                <a:ea typeface="Arial"/>
                <a:cs typeface="Arial"/>
                <a:sym typeface="Arial"/>
              </a:defRPr>
            </a:lvl1pPr>
            <a:lvl2pPr indent="0" lvl="1" marL="0" marR="0" rtl="0" algn="l">
              <a:spcBef>
                <a:spcPts val="0"/>
              </a:spcBef>
              <a:buNone/>
              <a:defRPr b="1" i="0" sz="1300" u="none" cap="none" strike="noStrike">
                <a:solidFill>
                  <a:schemeClr val="dk1"/>
                </a:solidFill>
                <a:latin typeface="Arial"/>
                <a:ea typeface="Arial"/>
                <a:cs typeface="Arial"/>
                <a:sym typeface="Arial"/>
              </a:defRPr>
            </a:lvl2pPr>
            <a:lvl3pPr indent="0" lvl="2" marL="0" marR="0" rtl="0" algn="l">
              <a:spcBef>
                <a:spcPts val="0"/>
              </a:spcBef>
              <a:buNone/>
              <a:defRPr b="1" i="0" sz="1300" u="none" cap="none" strike="noStrike">
                <a:solidFill>
                  <a:schemeClr val="dk1"/>
                </a:solidFill>
                <a:latin typeface="Arial"/>
                <a:ea typeface="Arial"/>
                <a:cs typeface="Arial"/>
                <a:sym typeface="Arial"/>
              </a:defRPr>
            </a:lvl3pPr>
            <a:lvl4pPr indent="0" lvl="3" marL="0" marR="0" rtl="0" algn="l">
              <a:spcBef>
                <a:spcPts val="0"/>
              </a:spcBef>
              <a:buNone/>
              <a:defRPr b="1" i="0" sz="1300" u="none" cap="none" strike="noStrike">
                <a:solidFill>
                  <a:schemeClr val="dk1"/>
                </a:solidFill>
                <a:latin typeface="Arial"/>
                <a:ea typeface="Arial"/>
                <a:cs typeface="Arial"/>
                <a:sym typeface="Arial"/>
              </a:defRPr>
            </a:lvl4pPr>
            <a:lvl5pPr indent="0" lvl="4" marL="0" marR="0" rtl="0" algn="l">
              <a:spcBef>
                <a:spcPts val="0"/>
              </a:spcBef>
              <a:buNone/>
              <a:defRPr b="1" i="0" sz="1300" u="none" cap="none" strike="noStrike">
                <a:solidFill>
                  <a:schemeClr val="dk1"/>
                </a:solidFill>
                <a:latin typeface="Arial"/>
                <a:ea typeface="Arial"/>
                <a:cs typeface="Arial"/>
                <a:sym typeface="Arial"/>
              </a:defRPr>
            </a:lvl5pPr>
            <a:lvl6pPr indent="0" lvl="5" marL="0" marR="0" rtl="0" algn="l">
              <a:spcBef>
                <a:spcPts val="0"/>
              </a:spcBef>
              <a:buNone/>
              <a:defRPr b="1" i="0" sz="1300" u="none" cap="none" strike="noStrike">
                <a:solidFill>
                  <a:schemeClr val="dk1"/>
                </a:solidFill>
                <a:latin typeface="Arial"/>
                <a:ea typeface="Arial"/>
                <a:cs typeface="Arial"/>
                <a:sym typeface="Arial"/>
              </a:defRPr>
            </a:lvl6pPr>
            <a:lvl7pPr indent="0" lvl="6" marL="0" marR="0" rtl="0" algn="l">
              <a:spcBef>
                <a:spcPts val="0"/>
              </a:spcBef>
              <a:buNone/>
              <a:defRPr b="1" i="0" sz="1300" u="none" cap="none" strike="noStrike">
                <a:solidFill>
                  <a:schemeClr val="dk1"/>
                </a:solidFill>
                <a:latin typeface="Arial"/>
                <a:ea typeface="Arial"/>
                <a:cs typeface="Arial"/>
                <a:sym typeface="Arial"/>
              </a:defRPr>
            </a:lvl7pPr>
            <a:lvl8pPr indent="0" lvl="7" marL="0" marR="0" rtl="0" algn="l">
              <a:spcBef>
                <a:spcPts val="0"/>
              </a:spcBef>
              <a:buNone/>
              <a:defRPr b="1" i="0" sz="1300" u="none" cap="none" strike="noStrike">
                <a:solidFill>
                  <a:schemeClr val="dk1"/>
                </a:solidFill>
                <a:latin typeface="Arial"/>
                <a:ea typeface="Arial"/>
                <a:cs typeface="Arial"/>
                <a:sym typeface="Arial"/>
              </a:defRPr>
            </a:lvl8pPr>
            <a:lvl9pPr indent="0" lvl="8" marL="0" marR="0" rtl="0" algn="l">
              <a:spcBef>
                <a:spcPts val="0"/>
              </a:spcBef>
              <a:buNone/>
              <a:defRPr b="1" i="0" sz="13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D0333"/>
        </a:solidFill>
      </p:bgPr>
    </p:bg>
    <p:spTree>
      <p:nvGrpSpPr>
        <p:cNvPr id="69" name="Shape 69"/>
        <p:cNvGrpSpPr/>
        <p:nvPr/>
      </p:nvGrpSpPr>
      <p:grpSpPr>
        <a:xfrm>
          <a:off x="0" y="0"/>
          <a:ext cx="0" cy="0"/>
          <a:chOff x="0" y="0"/>
          <a:chExt cx="0" cy="0"/>
        </a:xfrm>
      </p:grpSpPr>
      <p:sp>
        <p:nvSpPr>
          <p:cNvPr id="70" name="Google Shape;70;p14"/>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lvl1pPr lvl="0" marR="0" rtl="0" algn="r">
              <a:lnSpc>
                <a:spcPct val="90000"/>
              </a:lnSpc>
              <a:spcBef>
                <a:spcPts val="0"/>
              </a:spcBef>
              <a:spcAft>
                <a:spcPts val="0"/>
              </a:spcAft>
              <a:buClr>
                <a:schemeClr val="lt1"/>
              </a:buClr>
              <a:buSzPts val="1300"/>
              <a:buFont typeface="Arial"/>
              <a:buNone/>
              <a:defRPr b="0" i="0" sz="13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4"/>
          <p:cNvSpPr txBox="1"/>
          <p:nvPr>
            <p:ph idx="1" type="body"/>
          </p:nvPr>
        </p:nvSpPr>
        <p:spPr>
          <a:xfrm>
            <a:off x="923985" y="2012414"/>
            <a:ext cx="11591806" cy="4796544"/>
          </a:xfrm>
          <a:prstGeom prst="rect">
            <a:avLst/>
          </a:prstGeom>
          <a:noFill/>
          <a:ln>
            <a:noFill/>
          </a:ln>
        </p:spPr>
        <p:txBody>
          <a:bodyPr anchorCtr="0" anchor="t" bIns="45700" lIns="91425" spcFirstLastPara="1" rIns="91425" wrap="square" tIns="45700">
            <a:normAutofit/>
          </a:bodyPr>
          <a:lstStyle>
            <a:lvl1pPr indent="-424561" lvl="0" marL="457200" marR="0" rtl="0" algn="l">
              <a:lnSpc>
                <a:spcPct val="90000"/>
              </a:lnSpc>
              <a:spcBef>
                <a:spcPts val="1102"/>
              </a:spcBef>
              <a:spcAft>
                <a:spcPts val="0"/>
              </a:spcAft>
              <a:buClr>
                <a:schemeClr val="lt1"/>
              </a:buClr>
              <a:buSzPts val="3086"/>
              <a:buFont typeface="Arial"/>
              <a:buChar char="•"/>
              <a:defRPr b="0" i="0" sz="3086" u="none" cap="none" strike="noStrike">
                <a:solidFill>
                  <a:schemeClr val="lt1"/>
                </a:solidFill>
                <a:latin typeface="Arial"/>
                <a:ea typeface="Arial"/>
                <a:cs typeface="Arial"/>
                <a:sym typeface="Arial"/>
              </a:defRPr>
            </a:lvl1pPr>
            <a:lvl2pPr indent="-396621" lvl="1" marL="914400" marR="0" rtl="0" algn="l">
              <a:lnSpc>
                <a:spcPct val="90000"/>
              </a:lnSpc>
              <a:spcBef>
                <a:spcPts val="551"/>
              </a:spcBef>
              <a:spcAft>
                <a:spcPts val="0"/>
              </a:spcAft>
              <a:buClr>
                <a:schemeClr val="lt1"/>
              </a:buClr>
              <a:buSzPts val="2646"/>
              <a:buFont typeface="Arial"/>
              <a:buChar char="•"/>
              <a:defRPr b="0" i="0" sz="2646" u="none" cap="none" strike="noStrike">
                <a:solidFill>
                  <a:schemeClr val="lt1"/>
                </a:solidFill>
                <a:latin typeface="Arial"/>
                <a:ea typeface="Arial"/>
                <a:cs typeface="Arial"/>
                <a:sym typeface="Arial"/>
              </a:defRPr>
            </a:lvl2pPr>
            <a:lvl3pPr indent="-368617" lvl="2" marL="1371600" marR="0" rtl="0" algn="l">
              <a:lnSpc>
                <a:spcPct val="90000"/>
              </a:lnSpc>
              <a:spcBef>
                <a:spcPts val="551"/>
              </a:spcBef>
              <a:spcAft>
                <a:spcPts val="0"/>
              </a:spcAft>
              <a:buClr>
                <a:schemeClr val="lt1"/>
              </a:buClr>
              <a:buSzPts val="2205"/>
              <a:buFont typeface="Arial"/>
              <a:buChar char="•"/>
              <a:defRPr b="0" i="0" sz="2205" u="none" cap="none" strike="noStrike">
                <a:solidFill>
                  <a:schemeClr val="lt1"/>
                </a:solidFill>
                <a:latin typeface="Arial"/>
                <a:ea typeface="Arial"/>
                <a:cs typeface="Arial"/>
                <a:sym typeface="Arial"/>
              </a:defRPr>
            </a:lvl3pPr>
            <a:lvl4pPr indent="-354583" lvl="3" marL="18288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Arial"/>
                <a:ea typeface="Arial"/>
                <a:cs typeface="Arial"/>
                <a:sym typeface="Arial"/>
              </a:defRPr>
            </a:lvl4pPr>
            <a:lvl5pPr indent="-354583" lvl="4" marL="2286000" marR="0" rtl="0" algn="l">
              <a:lnSpc>
                <a:spcPct val="90000"/>
              </a:lnSpc>
              <a:spcBef>
                <a:spcPts val="551"/>
              </a:spcBef>
              <a:spcAft>
                <a:spcPts val="0"/>
              </a:spcAft>
              <a:buClr>
                <a:schemeClr val="lt1"/>
              </a:buClr>
              <a:buSzPts val="1984"/>
              <a:buFont typeface="Arial"/>
              <a:buChar char="•"/>
              <a:defRPr b="0" i="0" sz="1984" u="none" cap="none" strike="noStrike">
                <a:solidFill>
                  <a:schemeClr val="lt1"/>
                </a:solidFill>
                <a:latin typeface="Arial"/>
                <a:ea typeface="Arial"/>
                <a:cs typeface="Arial"/>
                <a:sym typeface="Arial"/>
              </a:defRPr>
            </a:lvl5pPr>
            <a:lvl6pPr indent="-354583" lvl="5" marL="27432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72" name="Google Shape;72;p14"/>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400"/>
              <a:buNone/>
              <a:defRPr sz="1323">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14"/>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sz="13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14"/>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lvl1pPr indent="0" lvl="0" marL="0" marR="0" rtl="0" algn="l">
              <a:spcBef>
                <a:spcPts val="0"/>
              </a:spcBef>
              <a:buNone/>
              <a:defRPr b="1" sz="1300">
                <a:solidFill>
                  <a:schemeClr val="lt1"/>
                </a:solidFill>
                <a:latin typeface="Arial"/>
                <a:ea typeface="Arial"/>
                <a:cs typeface="Arial"/>
                <a:sym typeface="Arial"/>
              </a:defRPr>
            </a:lvl1pPr>
            <a:lvl2pPr indent="0" lvl="1" marL="0" marR="0" rtl="0" algn="l">
              <a:spcBef>
                <a:spcPts val="0"/>
              </a:spcBef>
              <a:buNone/>
              <a:defRPr b="1" sz="1300">
                <a:solidFill>
                  <a:schemeClr val="lt1"/>
                </a:solidFill>
                <a:latin typeface="Arial"/>
                <a:ea typeface="Arial"/>
                <a:cs typeface="Arial"/>
                <a:sym typeface="Arial"/>
              </a:defRPr>
            </a:lvl2pPr>
            <a:lvl3pPr indent="0" lvl="2" marL="0" marR="0" rtl="0" algn="l">
              <a:spcBef>
                <a:spcPts val="0"/>
              </a:spcBef>
              <a:buNone/>
              <a:defRPr b="1" sz="1300">
                <a:solidFill>
                  <a:schemeClr val="lt1"/>
                </a:solidFill>
                <a:latin typeface="Arial"/>
                <a:ea typeface="Arial"/>
                <a:cs typeface="Arial"/>
                <a:sym typeface="Arial"/>
              </a:defRPr>
            </a:lvl3pPr>
            <a:lvl4pPr indent="0" lvl="3" marL="0" marR="0" rtl="0" algn="l">
              <a:spcBef>
                <a:spcPts val="0"/>
              </a:spcBef>
              <a:buNone/>
              <a:defRPr b="1" sz="1300">
                <a:solidFill>
                  <a:schemeClr val="lt1"/>
                </a:solidFill>
                <a:latin typeface="Arial"/>
                <a:ea typeface="Arial"/>
                <a:cs typeface="Arial"/>
                <a:sym typeface="Arial"/>
              </a:defRPr>
            </a:lvl4pPr>
            <a:lvl5pPr indent="0" lvl="4" marL="0" marR="0" rtl="0" algn="l">
              <a:spcBef>
                <a:spcPts val="0"/>
              </a:spcBef>
              <a:buNone/>
              <a:defRPr b="1" sz="1300">
                <a:solidFill>
                  <a:schemeClr val="lt1"/>
                </a:solidFill>
                <a:latin typeface="Arial"/>
                <a:ea typeface="Arial"/>
                <a:cs typeface="Arial"/>
                <a:sym typeface="Arial"/>
              </a:defRPr>
            </a:lvl5pPr>
            <a:lvl6pPr indent="0" lvl="5" marL="0" marR="0" rtl="0" algn="l">
              <a:spcBef>
                <a:spcPts val="0"/>
              </a:spcBef>
              <a:buNone/>
              <a:defRPr b="1" sz="1300">
                <a:solidFill>
                  <a:schemeClr val="lt1"/>
                </a:solidFill>
                <a:latin typeface="Arial"/>
                <a:ea typeface="Arial"/>
                <a:cs typeface="Arial"/>
                <a:sym typeface="Arial"/>
              </a:defRPr>
            </a:lvl6pPr>
            <a:lvl7pPr indent="0" lvl="6" marL="0" marR="0" rtl="0" algn="l">
              <a:spcBef>
                <a:spcPts val="0"/>
              </a:spcBef>
              <a:buNone/>
              <a:defRPr b="1" sz="1300">
                <a:solidFill>
                  <a:schemeClr val="lt1"/>
                </a:solidFill>
                <a:latin typeface="Arial"/>
                <a:ea typeface="Arial"/>
                <a:cs typeface="Arial"/>
                <a:sym typeface="Arial"/>
              </a:defRPr>
            </a:lvl7pPr>
            <a:lvl8pPr indent="0" lvl="7" marL="0" marR="0" rtl="0" algn="l">
              <a:spcBef>
                <a:spcPts val="0"/>
              </a:spcBef>
              <a:buNone/>
              <a:defRPr b="1" sz="1300">
                <a:solidFill>
                  <a:schemeClr val="lt1"/>
                </a:solidFill>
                <a:latin typeface="Arial"/>
                <a:ea typeface="Arial"/>
                <a:cs typeface="Arial"/>
                <a:sym typeface="Arial"/>
              </a:defRPr>
            </a:lvl8pPr>
            <a:lvl9pPr indent="0" lvl="8" marL="0" marR="0" rtl="0" algn="l">
              <a:spcBef>
                <a:spcPts val="0"/>
              </a:spcBef>
              <a:buNone/>
              <a:defRPr b="1" sz="13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1"/>
          <p:cNvGrpSpPr/>
          <p:nvPr/>
        </p:nvGrpSpPr>
        <p:grpSpPr>
          <a:xfrm>
            <a:off x="3" y="6173780"/>
            <a:ext cx="13439666" cy="1385894"/>
            <a:chOff x="3" y="6173780"/>
            <a:chExt cx="13439666" cy="1385894"/>
          </a:xfrm>
        </p:grpSpPr>
        <p:grpSp>
          <p:nvGrpSpPr>
            <p:cNvPr id="134" name="Google Shape;134;p1"/>
            <p:cNvGrpSpPr/>
            <p:nvPr/>
          </p:nvGrpSpPr>
          <p:grpSpPr>
            <a:xfrm>
              <a:off x="158" y="6598813"/>
              <a:ext cx="10052450" cy="372056"/>
              <a:chOff x="158" y="4204877"/>
              <a:chExt cx="10052450" cy="372056"/>
            </a:xfrm>
          </p:grpSpPr>
          <p:sp>
            <p:nvSpPr>
              <p:cNvPr id="135" name="Google Shape;135;p1"/>
              <p:cNvSpPr/>
              <p:nvPr/>
            </p:nvSpPr>
            <p:spPr>
              <a:xfrm>
                <a:off x="158" y="4204877"/>
                <a:ext cx="10052450" cy="372056"/>
              </a:xfrm>
              <a:custGeom>
                <a:rect b="b" l="l" r="r" t="t"/>
                <a:pathLst>
                  <a:path extrusionOk="0" h="372056" w="10052450">
                    <a:moveTo>
                      <a:pt x="0" y="0"/>
                    </a:moveTo>
                    <a:lnTo>
                      <a:pt x="10052451" y="0"/>
                    </a:lnTo>
                    <a:lnTo>
                      <a:pt x="10052451" y="372056"/>
                    </a:lnTo>
                    <a:lnTo>
                      <a:pt x="0" y="3720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1"/>
              <p:cNvSpPr/>
              <p:nvPr/>
            </p:nvSpPr>
            <p:spPr>
              <a:xfrm>
                <a:off x="158" y="4540553"/>
                <a:ext cx="10052450" cy="18174"/>
              </a:xfrm>
              <a:custGeom>
                <a:rect b="b" l="l" r="r" t="t"/>
                <a:pathLst>
                  <a:path extrusionOk="0" h="18174" w="10052450">
                    <a:moveTo>
                      <a:pt x="0" y="0"/>
                    </a:moveTo>
                    <a:lnTo>
                      <a:pt x="10052451" y="0"/>
                    </a:lnTo>
                    <a:lnTo>
                      <a:pt x="10052451"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1"/>
              <p:cNvSpPr/>
              <p:nvPr/>
            </p:nvSpPr>
            <p:spPr>
              <a:xfrm>
                <a:off x="158" y="4222962"/>
                <a:ext cx="10052450" cy="18174"/>
              </a:xfrm>
              <a:custGeom>
                <a:rect b="b" l="l" r="r" t="t"/>
                <a:pathLst>
                  <a:path extrusionOk="0" h="18174" w="10052450">
                    <a:moveTo>
                      <a:pt x="0" y="0"/>
                    </a:moveTo>
                    <a:lnTo>
                      <a:pt x="10052451" y="0"/>
                    </a:lnTo>
                    <a:lnTo>
                      <a:pt x="10052451"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38" name="Google Shape;138;p1"/>
            <p:cNvGrpSpPr/>
            <p:nvPr/>
          </p:nvGrpSpPr>
          <p:grpSpPr>
            <a:xfrm>
              <a:off x="8714485" y="6173780"/>
              <a:ext cx="4561041" cy="1222003"/>
              <a:chOff x="8714485" y="3779844"/>
              <a:chExt cx="4561041" cy="1222003"/>
            </a:xfrm>
          </p:grpSpPr>
          <p:sp>
            <p:nvSpPr>
              <p:cNvPr id="139" name="Google Shape;139;p1"/>
              <p:cNvSpPr/>
              <p:nvPr/>
            </p:nvSpPr>
            <p:spPr>
              <a:xfrm>
                <a:off x="8714485" y="3779844"/>
                <a:ext cx="4561041" cy="1222003"/>
              </a:xfrm>
              <a:custGeom>
                <a:rect b="b" l="l" r="r" t="t"/>
                <a:pathLst>
                  <a:path extrusionOk="0" h="1222003" w="4561041">
                    <a:moveTo>
                      <a:pt x="0" y="0"/>
                    </a:moveTo>
                    <a:lnTo>
                      <a:pt x="4561042" y="0"/>
                    </a:lnTo>
                    <a:lnTo>
                      <a:pt x="4561042" y="1222004"/>
                    </a:lnTo>
                    <a:lnTo>
                      <a:pt x="0" y="1222004"/>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0" name="Google Shape;140;p1"/>
              <p:cNvGrpSpPr/>
              <p:nvPr/>
            </p:nvGrpSpPr>
            <p:grpSpPr>
              <a:xfrm>
                <a:off x="8910309" y="3975360"/>
                <a:ext cx="4169392" cy="851482"/>
                <a:chOff x="8910309" y="3975360"/>
                <a:chExt cx="4169392" cy="851482"/>
              </a:xfrm>
            </p:grpSpPr>
            <p:grpSp>
              <p:nvGrpSpPr>
                <p:cNvPr id="141" name="Google Shape;141;p1"/>
                <p:cNvGrpSpPr/>
                <p:nvPr/>
              </p:nvGrpSpPr>
              <p:grpSpPr>
                <a:xfrm>
                  <a:off x="8910309" y="3975360"/>
                  <a:ext cx="2707469" cy="830964"/>
                  <a:chOff x="8910309" y="3975360"/>
                  <a:chExt cx="2707469" cy="830964"/>
                </a:xfrm>
              </p:grpSpPr>
              <p:sp>
                <p:nvSpPr>
                  <p:cNvPr id="142" name="Google Shape;142;p1"/>
                  <p:cNvSpPr/>
                  <p:nvPr/>
                </p:nvSpPr>
                <p:spPr>
                  <a:xfrm>
                    <a:off x="8910309" y="4134226"/>
                    <a:ext cx="2341708" cy="513243"/>
                  </a:xfrm>
                  <a:custGeom>
                    <a:rect b="b" l="l" r="r" t="t"/>
                    <a:pathLst>
                      <a:path extrusionOk="0" h="513243" w="2341708">
                        <a:moveTo>
                          <a:pt x="0" y="513240"/>
                        </a:moveTo>
                        <a:lnTo>
                          <a:pt x="2341709" y="513240"/>
                        </a:lnTo>
                        <a:lnTo>
                          <a:pt x="2341709" y="0"/>
                        </a:lnTo>
                        <a:lnTo>
                          <a:pt x="525436" y="0"/>
                        </a:lnTo>
                        <a:cubicBezTo>
                          <a:pt x="296561" y="0"/>
                          <a:pt x="69487" y="186972"/>
                          <a:pt x="20810" y="415486"/>
                        </a:cubicBezTo>
                        <a:lnTo>
                          <a:pt x="0" y="513244"/>
                        </a:ln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3" name="Google Shape;143;p1"/>
                  <p:cNvGrpSpPr/>
                  <p:nvPr/>
                </p:nvGrpSpPr>
                <p:grpSpPr>
                  <a:xfrm>
                    <a:off x="10785483" y="3975360"/>
                    <a:ext cx="832295" cy="830964"/>
                    <a:chOff x="10785483" y="3975360"/>
                    <a:chExt cx="832295" cy="830964"/>
                  </a:xfrm>
                </p:grpSpPr>
                <p:sp>
                  <p:nvSpPr>
                    <p:cNvPr id="144" name="Google Shape;144;p1"/>
                    <p:cNvSpPr/>
                    <p:nvPr/>
                  </p:nvSpPr>
                  <p:spPr>
                    <a:xfrm>
                      <a:off x="10785483" y="3975360"/>
                      <a:ext cx="832295" cy="830964"/>
                    </a:xfrm>
                    <a:custGeom>
                      <a:rect b="b" l="l" r="r" t="t"/>
                      <a:pathLst>
                        <a:path extrusionOk="0" h="830964" w="832295">
                          <a:moveTo>
                            <a:pt x="416165" y="830965"/>
                          </a:moveTo>
                          <a:cubicBezTo>
                            <a:pt x="645941" y="830965"/>
                            <a:pt x="832295" y="644906"/>
                            <a:pt x="832295" y="415486"/>
                          </a:cubicBezTo>
                          <a:cubicBezTo>
                            <a:pt x="832295" y="186059"/>
                            <a:pt x="645941" y="0"/>
                            <a:pt x="416165" y="0"/>
                          </a:cubicBezTo>
                          <a:cubicBezTo>
                            <a:pt x="186355" y="0"/>
                            <a:pt x="0" y="186059"/>
                            <a:pt x="0" y="415486"/>
                          </a:cubicBezTo>
                          <a:cubicBezTo>
                            <a:pt x="0" y="644906"/>
                            <a:pt x="186355" y="830965"/>
                            <a:pt x="416165" y="830965"/>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1"/>
                    <p:cNvSpPr/>
                    <p:nvPr/>
                  </p:nvSpPr>
                  <p:spPr>
                    <a:xfrm>
                      <a:off x="10803664" y="3993524"/>
                      <a:ext cx="795931" cy="794648"/>
                    </a:xfrm>
                    <a:custGeom>
                      <a:rect b="b" l="l" r="r" t="t"/>
                      <a:pathLst>
                        <a:path extrusionOk="0" h="794648" w="795931">
                          <a:moveTo>
                            <a:pt x="397984" y="0"/>
                          </a:moveTo>
                          <a:cubicBezTo>
                            <a:pt x="617714" y="0"/>
                            <a:pt x="795932" y="177924"/>
                            <a:pt x="795932" y="397326"/>
                          </a:cubicBezTo>
                          <a:cubicBezTo>
                            <a:pt x="795932" y="616728"/>
                            <a:pt x="617714" y="794649"/>
                            <a:pt x="397984" y="794649"/>
                          </a:cubicBezTo>
                          <a:cubicBezTo>
                            <a:pt x="178218" y="794649"/>
                            <a:pt x="0" y="616728"/>
                            <a:pt x="0" y="397326"/>
                          </a:cubicBezTo>
                          <a:cubicBezTo>
                            <a:pt x="0" y="177924"/>
                            <a:pt x="178218" y="0"/>
                            <a:pt x="397984"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1"/>
                    <p:cNvSpPr/>
                    <p:nvPr/>
                  </p:nvSpPr>
                  <p:spPr>
                    <a:xfrm>
                      <a:off x="10833756" y="4372811"/>
                      <a:ext cx="735889" cy="385433"/>
                    </a:xfrm>
                    <a:custGeom>
                      <a:rect b="b" l="l" r="r" t="t"/>
                      <a:pathLst>
                        <a:path extrusionOk="0" h="385433" w="735889">
                          <a:moveTo>
                            <a:pt x="20026" y="8582"/>
                          </a:moveTo>
                          <a:lnTo>
                            <a:pt x="48793" y="7978"/>
                          </a:lnTo>
                          <a:lnTo>
                            <a:pt x="48685" y="2395"/>
                          </a:lnTo>
                          <a:lnTo>
                            <a:pt x="19882" y="2999"/>
                          </a:lnTo>
                          <a:cubicBezTo>
                            <a:pt x="7101" y="3265"/>
                            <a:pt x="-280" y="11174"/>
                            <a:pt x="8" y="24010"/>
                          </a:cubicBezTo>
                          <a:cubicBezTo>
                            <a:pt x="260" y="36781"/>
                            <a:pt x="7965" y="44294"/>
                            <a:pt x="20746" y="44028"/>
                          </a:cubicBezTo>
                          <a:lnTo>
                            <a:pt x="49549" y="43424"/>
                          </a:lnTo>
                          <a:lnTo>
                            <a:pt x="49441" y="37842"/>
                          </a:lnTo>
                          <a:lnTo>
                            <a:pt x="20638" y="38445"/>
                          </a:lnTo>
                          <a:cubicBezTo>
                            <a:pt x="10989" y="38647"/>
                            <a:pt x="5300" y="33179"/>
                            <a:pt x="5085" y="23902"/>
                          </a:cubicBezTo>
                          <a:cubicBezTo>
                            <a:pt x="4904" y="14621"/>
                            <a:pt x="10377" y="8783"/>
                            <a:pt x="20026" y="8582"/>
                          </a:cubicBezTo>
                          <a:close/>
                          <a:moveTo>
                            <a:pt x="41340" y="72008"/>
                          </a:moveTo>
                          <a:cubicBezTo>
                            <a:pt x="40368" y="65372"/>
                            <a:pt x="37092" y="60804"/>
                            <a:pt x="31223" y="58970"/>
                          </a:cubicBezTo>
                          <a:lnTo>
                            <a:pt x="39252" y="57917"/>
                          </a:lnTo>
                          <a:lnTo>
                            <a:pt x="38568" y="52518"/>
                          </a:lnTo>
                          <a:lnTo>
                            <a:pt x="2096" y="57295"/>
                          </a:lnTo>
                          <a:lnTo>
                            <a:pt x="2816" y="62694"/>
                          </a:lnTo>
                          <a:lnTo>
                            <a:pt x="22330" y="60135"/>
                          </a:lnTo>
                          <a:cubicBezTo>
                            <a:pt x="29495" y="59830"/>
                            <a:pt x="34859" y="63633"/>
                            <a:pt x="35868" y="70822"/>
                          </a:cubicBezTo>
                          <a:cubicBezTo>
                            <a:pt x="36732" y="77256"/>
                            <a:pt x="33347" y="81641"/>
                            <a:pt x="26831" y="82497"/>
                          </a:cubicBezTo>
                          <a:lnTo>
                            <a:pt x="5769" y="85258"/>
                          </a:lnTo>
                          <a:lnTo>
                            <a:pt x="6489" y="90657"/>
                          </a:lnTo>
                          <a:lnTo>
                            <a:pt x="28954" y="87713"/>
                          </a:lnTo>
                          <a:cubicBezTo>
                            <a:pt x="37812" y="86548"/>
                            <a:pt x="42492" y="80729"/>
                            <a:pt x="41340" y="72012"/>
                          </a:cubicBezTo>
                          <a:close/>
                          <a:moveTo>
                            <a:pt x="60134" y="93518"/>
                          </a:moveTo>
                          <a:cubicBezTo>
                            <a:pt x="59702" y="91548"/>
                            <a:pt x="57830" y="90398"/>
                            <a:pt x="55741" y="90883"/>
                          </a:cubicBezTo>
                          <a:cubicBezTo>
                            <a:pt x="53689" y="91354"/>
                            <a:pt x="52465" y="93212"/>
                            <a:pt x="52933" y="95186"/>
                          </a:cubicBezTo>
                          <a:cubicBezTo>
                            <a:pt x="53401" y="97156"/>
                            <a:pt x="55309" y="98292"/>
                            <a:pt x="57326" y="97821"/>
                          </a:cubicBezTo>
                          <a:cubicBezTo>
                            <a:pt x="59450" y="97335"/>
                            <a:pt x="60602" y="95491"/>
                            <a:pt x="60134" y="93518"/>
                          </a:cubicBezTo>
                          <a:close/>
                          <a:moveTo>
                            <a:pt x="45660" y="94140"/>
                          </a:moveTo>
                          <a:lnTo>
                            <a:pt x="9837" y="102400"/>
                          </a:lnTo>
                          <a:lnTo>
                            <a:pt x="11025" y="107634"/>
                          </a:lnTo>
                          <a:lnTo>
                            <a:pt x="46849" y="99377"/>
                          </a:lnTo>
                          <a:lnTo>
                            <a:pt x="45660" y="94140"/>
                          </a:lnTo>
                          <a:close/>
                          <a:moveTo>
                            <a:pt x="47245" y="102968"/>
                          </a:moveTo>
                          <a:lnTo>
                            <a:pt x="16893" y="128317"/>
                          </a:lnTo>
                          <a:lnTo>
                            <a:pt x="18658" y="133684"/>
                          </a:lnTo>
                          <a:lnTo>
                            <a:pt x="58117" y="135912"/>
                          </a:lnTo>
                          <a:lnTo>
                            <a:pt x="56390" y="130675"/>
                          </a:lnTo>
                          <a:lnTo>
                            <a:pt x="23050" y="129374"/>
                          </a:lnTo>
                          <a:lnTo>
                            <a:pt x="49081" y="108468"/>
                          </a:lnTo>
                          <a:lnTo>
                            <a:pt x="47245" y="102968"/>
                          </a:lnTo>
                          <a:close/>
                          <a:moveTo>
                            <a:pt x="64635" y="150391"/>
                          </a:moveTo>
                          <a:cubicBezTo>
                            <a:pt x="60170" y="140686"/>
                            <a:pt x="50161" y="136922"/>
                            <a:pt x="40152" y="141434"/>
                          </a:cubicBezTo>
                          <a:cubicBezTo>
                            <a:pt x="30179" y="145948"/>
                            <a:pt x="26291" y="155884"/>
                            <a:pt x="30755" y="165744"/>
                          </a:cubicBezTo>
                          <a:cubicBezTo>
                            <a:pt x="33311" y="171340"/>
                            <a:pt x="37452" y="175129"/>
                            <a:pt x="42420" y="176729"/>
                          </a:cubicBezTo>
                          <a:lnTo>
                            <a:pt x="44040" y="172699"/>
                          </a:lnTo>
                          <a:cubicBezTo>
                            <a:pt x="40116" y="171326"/>
                            <a:pt x="36948" y="168389"/>
                            <a:pt x="35075" y="164255"/>
                          </a:cubicBezTo>
                          <a:cubicBezTo>
                            <a:pt x="32123" y="157706"/>
                            <a:pt x="34283" y="150981"/>
                            <a:pt x="40548" y="147167"/>
                          </a:cubicBezTo>
                          <a:lnTo>
                            <a:pt x="52933" y="174514"/>
                          </a:lnTo>
                          <a:cubicBezTo>
                            <a:pt x="64490" y="169906"/>
                            <a:pt x="69531" y="161200"/>
                            <a:pt x="64635" y="150391"/>
                          </a:cubicBezTo>
                          <a:close/>
                          <a:moveTo>
                            <a:pt x="44473" y="145384"/>
                          </a:moveTo>
                          <a:cubicBezTo>
                            <a:pt x="51313" y="143152"/>
                            <a:pt x="57577" y="145833"/>
                            <a:pt x="60494" y="152257"/>
                          </a:cubicBezTo>
                          <a:cubicBezTo>
                            <a:pt x="63446" y="158810"/>
                            <a:pt x="61214" y="165032"/>
                            <a:pt x="54841" y="168278"/>
                          </a:cubicBezTo>
                          <a:lnTo>
                            <a:pt x="44473" y="145384"/>
                          </a:lnTo>
                          <a:close/>
                          <a:moveTo>
                            <a:pt x="69963" y="180104"/>
                          </a:moveTo>
                          <a:lnTo>
                            <a:pt x="77056" y="176060"/>
                          </a:lnTo>
                          <a:lnTo>
                            <a:pt x="74356" y="171330"/>
                          </a:lnTo>
                          <a:lnTo>
                            <a:pt x="42420" y="189504"/>
                          </a:lnTo>
                          <a:lnTo>
                            <a:pt x="45120" y="194234"/>
                          </a:lnTo>
                          <a:lnTo>
                            <a:pt x="62114" y="184558"/>
                          </a:lnTo>
                          <a:cubicBezTo>
                            <a:pt x="68883" y="181441"/>
                            <a:pt x="75436" y="183238"/>
                            <a:pt x="79179" y="190039"/>
                          </a:cubicBezTo>
                          <a:lnTo>
                            <a:pt x="83788" y="187415"/>
                          </a:lnTo>
                          <a:cubicBezTo>
                            <a:pt x="80656" y="182052"/>
                            <a:pt x="75832" y="179561"/>
                            <a:pt x="69963" y="180100"/>
                          </a:cubicBezTo>
                          <a:close/>
                          <a:moveTo>
                            <a:pt x="90809" y="212308"/>
                          </a:moveTo>
                          <a:lnTo>
                            <a:pt x="95453" y="211797"/>
                          </a:lnTo>
                          <a:cubicBezTo>
                            <a:pt x="95489" y="208120"/>
                            <a:pt x="94301" y="203821"/>
                            <a:pt x="91925" y="200126"/>
                          </a:cubicBezTo>
                          <a:cubicBezTo>
                            <a:pt x="88289" y="194493"/>
                            <a:pt x="82456" y="191013"/>
                            <a:pt x="76587" y="194795"/>
                          </a:cubicBezTo>
                          <a:cubicBezTo>
                            <a:pt x="65642" y="201769"/>
                            <a:pt x="80620" y="216618"/>
                            <a:pt x="72987" y="221280"/>
                          </a:cubicBezTo>
                          <a:cubicBezTo>
                            <a:pt x="69819" y="223225"/>
                            <a:pt x="66542" y="221201"/>
                            <a:pt x="64166" y="217559"/>
                          </a:cubicBezTo>
                          <a:cubicBezTo>
                            <a:pt x="61826" y="213922"/>
                            <a:pt x="60710" y="208986"/>
                            <a:pt x="61502" y="204759"/>
                          </a:cubicBezTo>
                          <a:lnTo>
                            <a:pt x="57001" y="205155"/>
                          </a:lnTo>
                          <a:cubicBezTo>
                            <a:pt x="56065" y="209903"/>
                            <a:pt x="57470" y="215403"/>
                            <a:pt x="60314" y="219803"/>
                          </a:cubicBezTo>
                          <a:cubicBezTo>
                            <a:pt x="64130" y="225726"/>
                            <a:pt x="70323" y="229386"/>
                            <a:pt x="76372" y="225493"/>
                          </a:cubicBezTo>
                          <a:cubicBezTo>
                            <a:pt x="87460" y="218347"/>
                            <a:pt x="72735" y="203404"/>
                            <a:pt x="79756" y="198907"/>
                          </a:cubicBezTo>
                          <a:cubicBezTo>
                            <a:pt x="82672" y="197016"/>
                            <a:pt x="85624" y="198860"/>
                            <a:pt x="87857" y="202322"/>
                          </a:cubicBezTo>
                          <a:cubicBezTo>
                            <a:pt x="89693" y="205198"/>
                            <a:pt x="90773" y="208915"/>
                            <a:pt x="90809" y="212304"/>
                          </a:cubicBezTo>
                          <a:close/>
                          <a:moveTo>
                            <a:pt x="115075" y="208728"/>
                          </a:moveTo>
                          <a:cubicBezTo>
                            <a:pt x="113815" y="207135"/>
                            <a:pt x="111655" y="206876"/>
                            <a:pt x="109963" y="208210"/>
                          </a:cubicBezTo>
                          <a:cubicBezTo>
                            <a:pt x="108306" y="209504"/>
                            <a:pt x="107982" y="211704"/>
                            <a:pt x="109242" y="213296"/>
                          </a:cubicBezTo>
                          <a:cubicBezTo>
                            <a:pt x="110467" y="214889"/>
                            <a:pt x="112699" y="215104"/>
                            <a:pt x="114355" y="213810"/>
                          </a:cubicBezTo>
                          <a:cubicBezTo>
                            <a:pt x="116047" y="212477"/>
                            <a:pt x="116300" y="210320"/>
                            <a:pt x="115075" y="208728"/>
                          </a:cubicBezTo>
                          <a:close/>
                          <a:moveTo>
                            <a:pt x="102186" y="215431"/>
                          </a:moveTo>
                          <a:lnTo>
                            <a:pt x="73275" y="238092"/>
                          </a:lnTo>
                          <a:lnTo>
                            <a:pt x="76587" y="242322"/>
                          </a:lnTo>
                          <a:lnTo>
                            <a:pt x="105534" y="219659"/>
                          </a:lnTo>
                          <a:lnTo>
                            <a:pt x="102186" y="215431"/>
                          </a:lnTo>
                          <a:close/>
                          <a:moveTo>
                            <a:pt x="141178" y="237693"/>
                          </a:moveTo>
                          <a:lnTo>
                            <a:pt x="124581" y="253706"/>
                          </a:lnTo>
                          <a:cubicBezTo>
                            <a:pt x="126452" y="248110"/>
                            <a:pt x="125084" y="242358"/>
                            <a:pt x="120512" y="237650"/>
                          </a:cubicBezTo>
                          <a:cubicBezTo>
                            <a:pt x="113275" y="230173"/>
                            <a:pt x="102726" y="230248"/>
                            <a:pt x="94841" y="237869"/>
                          </a:cubicBezTo>
                          <a:cubicBezTo>
                            <a:pt x="86957" y="245489"/>
                            <a:pt x="86417" y="256090"/>
                            <a:pt x="93725" y="263617"/>
                          </a:cubicBezTo>
                          <a:cubicBezTo>
                            <a:pt x="98298" y="268329"/>
                            <a:pt x="103950" y="269853"/>
                            <a:pt x="109567" y="268218"/>
                          </a:cubicBezTo>
                          <a:lnTo>
                            <a:pt x="103878" y="273703"/>
                          </a:lnTo>
                          <a:lnTo>
                            <a:pt x="107695" y="277618"/>
                          </a:lnTo>
                          <a:lnTo>
                            <a:pt x="144958" y="241604"/>
                          </a:lnTo>
                          <a:lnTo>
                            <a:pt x="141178" y="237693"/>
                          </a:lnTo>
                          <a:close/>
                          <a:moveTo>
                            <a:pt x="97830" y="261115"/>
                          </a:moveTo>
                          <a:cubicBezTo>
                            <a:pt x="92393" y="255497"/>
                            <a:pt x="92717" y="247506"/>
                            <a:pt x="98550" y="241877"/>
                          </a:cubicBezTo>
                          <a:cubicBezTo>
                            <a:pt x="104382" y="236248"/>
                            <a:pt x="112411" y="236133"/>
                            <a:pt x="117883" y="241751"/>
                          </a:cubicBezTo>
                          <a:cubicBezTo>
                            <a:pt x="123248" y="247319"/>
                            <a:pt x="122888" y="255360"/>
                            <a:pt x="117056" y="260985"/>
                          </a:cubicBezTo>
                          <a:cubicBezTo>
                            <a:pt x="111223" y="266618"/>
                            <a:pt x="103230" y="266683"/>
                            <a:pt x="97830" y="261115"/>
                          </a:cubicBezTo>
                          <a:close/>
                          <a:moveTo>
                            <a:pt x="138765" y="305544"/>
                          </a:moveTo>
                          <a:lnTo>
                            <a:pt x="154607" y="287125"/>
                          </a:lnTo>
                          <a:cubicBezTo>
                            <a:pt x="159684" y="281165"/>
                            <a:pt x="159036" y="274228"/>
                            <a:pt x="152159" y="268290"/>
                          </a:cubicBezTo>
                          <a:cubicBezTo>
                            <a:pt x="147370" y="264181"/>
                            <a:pt x="143194" y="262952"/>
                            <a:pt x="137542" y="262222"/>
                          </a:cubicBezTo>
                          <a:lnTo>
                            <a:pt x="136749" y="266633"/>
                          </a:lnTo>
                          <a:cubicBezTo>
                            <a:pt x="141466" y="267086"/>
                            <a:pt x="145318" y="268387"/>
                            <a:pt x="148379" y="271036"/>
                          </a:cubicBezTo>
                          <a:cubicBezTo>
                            <a:pt x="153311" y="275288"/>
                            <a:pt x="153707" y="279961"/>
                            <a:pt x="150179" y="284027"/>
                          </a:cubicBezTo>
                          <a:lnTo>
                            <a:pt x="148666" y="285770"/>
                          </a:lnTo>
                          <a:lnTo>
                            <a:pt x="139522" y="277866"/>
                          </a:lnTo>
                          <a:cubicBezTo>
                            <a:pt x="132897" y="272258"/>
                            <a:pt x="126381" y="271988"/>
                            <a:pt x="122204" y="276848"/>
                          </a:cubicBezTo>
                          <a:cubicBezTo>
                            <a:pt x="118063" y="281600"/>
                            <a:pt x="118640" y="288437"/>
                            <a:pt x="124401" y="293412"/>
                          </a:cubicBezTo>
                          <a:cubicBezTo>
                            <a:pt x="128829" y="297244"/>
                            <a:pt x="133653" y="298833"/>
                            <a:pt x="138478" y="297740"/>
                          </a:cubicBezTo>
                          <a:lnTo>
                            <a:pt x="134733" y="302072"/>
                          </a:lnTo>
                          <a:lnTo>
                            <a:pt x="138765" y="305547"/>
                          </a:lnTo>
                          <a:close/>
                          <a:moveTo>
                            <a:pt x="128144" y="290662"/>
                          </a:moveTo>
                          <a:cubicBezTo>
                            <a:pt x="124220" y="287283"/>
                            <a:pt x="123536" y="283081"/>
                            <a:pt x="126201" y="280019"/>
                          </a:cubicBezTo>
                          <a:cubicBezTo>
                            <a:pt x="128901" y="276902"/>
                            <a:pt x="132537" y="277574"/>
                            <a:pt x="137218" y="281593"/>
                          </a:cubicBezTo>
                          <a:lnTo>
                            <a:pt x="145894" y="289088"/>
                          </a:lnTo>
                          <a:lnTo>
                            <a:pt x="142978" y="292467"/>
                          </a:lnTo>
                          <a:cubicBezTo>
                            <a:pt x="138478" y="295515"/>
                            <a:pt x="132861" y="294735"/>
                            <a:pt x="128144" y="290662"/>
                          </a:cubicBezTo>
                          <a:close/>
                          <a:moveTo>
                            <a:pt x="199791" y="285069"/>
                          </a:moveTo>
                          <a:lnTo>
                            <a:pt x="187407" y="304498"/>
                          </a:lnTo>
                          <a:cubicBezTo>
                            <a:pt x="187910" y="298621"/>
                            <a:pt x="185247" y="293351"/>
                            <a:pt x="179702" y="289832"/>
                          </a:cubicBezTo>
                          <a:cubicBezTo>
                            <a:pt x="170917" y="284246"/>
                            <a:pt x="160692" y="286766"/>
                            <a:pt x="154787" y="296011"/>
                          </a:cubicBezTo>
                          <a:cubicBezTo>
                            <a:pt x="148883" y="305256"/>
                            <a:pt x="150863" y="315688"/>
                            <a:pt x="159720" y="321310"/>
                          </a:cubicBezTo>
                          <a:cubicBezTo>
                            <a:pt x="165265" y="324832"/>
                            <a:pt x="171097" y="325001"/>
                            <a:pt x="176173" y="322104"/>
                          </a:cubicBezTo>
                          <a:lnTo>
                            <a:pt x="171925" y="328758"/>
                          </a:lnTo>
                          <a:lnTo>
                            <a:pt x="176533" y="331684"/>
                          </a:lnTo>
                          <a:lnTo>
                            <a:pt x="204400" y="287995"/>
                          </a:lnTo>
                          <a:lnTo>
                            <a:pt x="199791" y="285073"/>
                          </a:lnTo>
                          <a:close/>
                          <a:moveTo>
                            <a:pt x="163104" y="317927"/>
                          </a:moveTo>
                          <a:cubicBezTo>
                            <a:pt x="156515" y="313729"/>
                            <a:pt x="154967" y="305882"/>
                            <a:pt x="159324" y="299052"/>
                          </a:cubicBezTo>
                          <a:cubicBezTo>
                            <a:pt x="163680" y="292222"/>
                            <a:pt x="171493" y="290238"/>
                            <a:pt x="178082" y="294437"/>
                          </a:cubicBezTo>
                          <a:cubicBezTo>
                            <a:pt x="184634" y="298595"/>
                            <a:pt x="186147" y="306504"/>
                            <a:pt x="181790" y="313330"/>
                          </a:cubicBezTo>
                          <a:cubicBezTo>
                            <a:pt x="177433" y="320163"/>
                            <a:pt x="169657" y="322086"/>
                            <a:pt x="163104" y="317927"/>
                          </a:cubicBezTo>
                          <a:close/>
                          <a:moveTo>
                            <a:pt x="218153" y="312532"/>
                          </a:moveTo>
                          <a:cubicBezTo>
                            <a:pt x="208612" y="307690"/>
                            <a:pt x="198460" y="310925"/>
                            <a:pt x="193419" y="320659"/>
                          </a:cubicBezTo>
                          <a:cubicBezTo>
                            <a:pt x="188379" y="330393"/>
                            <a:pt x="191511" y="340580"/>
                            <a:pt x="201124" y="345548"/>
                          </a:cubicBezTo>
                          <a:cubicBezTo>
                            <a:pt x="206596" y="348370"/>
                            <a:pt x="212213" y="348758"/>
                            <a:pt x="217110" y="346950"/>
                          </a:cubicBezTo>
                          <a:lnTo>
                            <a:pt x="215850" y="342780"/>
                          </a:lnTo>
                          <a:cubicBezTo>
                            <a:pt x="211925" y="344132"/>
                            <a:pt x="207640" y="343794"/>
                            <a:pt x="203608" y="341709"/>
                          </a:cubicBezTo>
                          <a:cubicBezTo>
                            <a:pt x="197199" y="338409"/>
                            <a:pt x="194715" y="331788"/>
                            <a:pt x="197271" y="324926"/>
                          </a:cubicBezTo>
                          <a:lnTo>
                            <a:pt x="223950" y="338707"/>
                          </a:lnTo>
                          <a:cubicBezTo>
                            <a:pt x="230179" y="327927"/>
                            <a:pt x="228703" y="317985"/>
                            <a:pt x="218153" y="312535"/>
                          </a:cubicBezTo>
                          <a:close/>
                          <a:moveTo>
                            <a:pt x="199251" y="321080"/>
                          </a:moveTo>
                          <a:cubicBezTo>
                            <a:pt x="203212" y="315109"/>
                            <a:pt x="209801" y="313322"/>
                            <a:pt x="216065" y="316561"/>
                          </a:cubicBezTo>
                          <a:cubicBezTo>
                            <a:pt x="222474" y="319865"/>
                            <a:pt x="224562" y="326134"/>
                            <a:pt x="221610" y="332615"/>
                          </a:cubicBezTo>
                          <a:lnTo>
                            <a:pt x="199251" y="321076"/>
                          </a:lnTo>
                          <a:close/>
                          <a:moveTo>
                            <a:pt x="261286" y="318136"/>
                          </a:moveTo>
                          <a:lnTo>
                            <a:pt x="245516" y="364373"/>
                          </a:lnTo>
                          <a:lnTo>
                            <a:pt x="250809" y="366177"/>
                          </a:lnTo>
                          <a:lnTo>
                            <a:pt x="257614" y="346231"/>
                          </a:lnTo>
                          <a:lnTo>
                            <a:pt x="279252" y="353600"/>
                          </a:lnTo>
                          <a:lnTo>
                            <a:pt x="280908" y="348779"/>
                          </a:lnTo>
                          <a:lnTo>
                            <a:pt x="259270" y="341407"/>
                          </a:lnTo>
                          <a:lnTo>
                            <a:pt x="264922" y="324829"/>
                          </a:lnTo>
                          <a:lnTo>
                            <a:pt x="289080" y="333057"/>
                          </a:lnTo>
                          <a:lnTo>
                            <a:pt x="290737" y="328168"/>
                          </a:lnTo>
                          <a:lnTo>
                            <a:pt x="261322" y="318136"/>
                          </a:lnTo>
                          <a:close/>
                          <a:moveTo>
                            <a:pt x="303014" y="342014"/>
                          </a:moveTo>
                          <a:cubicBezTo>
                            <a:pt x="292465" y="340249"/>
                            <a:pt x="283752" y="346382"/>
                            <a:pt x="281880" y="357176"/>
                          </a:cubicBezTo>
                          <a:cubicBezTo>
                            <a:pt x="279972" y="367971"/>
                            <a:pt x="286057" y="376745"/>
                            <a:pt x="296713" y="378600"/>
                          </a:cubicBezTo>
                          <a:cubicBezTo>
                            <a:pt x="302762" y="379657"/>
                            <a:pt x="308270" y="378341"/>
                            <a:pt x="312339" y="375160"/>
                          </a:cubicBezTo>
                          <a:lnTo>
                            <a:pt x="309927" y="371551"/>
                          </a:lnTo>
                          <a:cubicBezTo>
                            <a:pt x="306579" y="374013"/>
                            <a:pt x="302366" y="374984"/>
                            <a:pt x="297901" y="374204"/>
                          </a:cubicBezTo>
                          <a:cubicBezTo>
                            <a:pt x="290809" y="372971"/>
                            <a:pt x="286452" y="367396"/>
                            <a:pt x="286813" y="360088"/>
                          </a:cubicBezTo>
                          <a:lnTo>
                            <a:pt x="316443" y="365239"/>
                          </a:lnTo>
                          <a:cubicBezTo>
                            <a:pt x="319107" y="353093"/>
                            <a:pt x="314715" y="344045"/>
                            <a:pt x="303014" y="342011"/>
                          </a:cubicBezTo>
                          <a:close/>
                          <a:moveTo>
                            <a:pt x="287568" y="355832"/>
                          </a:moveTo>
                          <a:cubicBezTo>
                            <a:pt x="289549" y="348948"/>
                            <a:pt x="295309" y="345271"/>
                            <a:pt x="302258" y="346482"/>
                          </a:cubicBezTo>
                          <a:cubicBezTo>
                            <a:pt x="309351" y="347715"/>
                            <a:pt x="313239" y="353071"/>
                            <a:pt x="312339" y="360145"/>
                          </a:cubicBezTo>
                          <a:lnTo>
                            <a:pt x="287568" y="355832"/>
                          </a:lnTo>
                          <a:close/>
                          <a:moveTo>
                            <a:pt x="355111" y="333387"/>
                          </a:moveTo>
                          <a:lnTo>
                            <a:pt x="353383" y="356353"/>
                          </a:lnTo>
                          <a:cubicBezTo>
                            <a:pt x="351043" y="350925"/>
                            <a:pt x="346183" y="347546"/>
                            <a:pt x="339629" y="347050"/>
                          </a:cubicBezTo>
                          <a:cubicBezTo>
                            <a:pt x="329224" y="346263"/>
                            <a:pt x="321412" y="353301"/>
                            <a:pt x="320583" y="364225"/>
                          </a:cubicBezTo>
                          <a:cubicBezTo>
                            <a:pt x="319756" y="375153"/>
                            <a:pt x="326416" y="383424"/>
                            <a:pt x="336857" y="384218"/>
                          </a:cubicBezTo>
                          <a:cubicBezTo>
                            <a:pt x="343446" y="384714"/>
                            <a:pt x="348666" y="382101"/>
                            <a:pt x="351763" y="377158"/>
                          </a:cubicBezTo>
                          <a:lnTo>
                            <a:pt x="351186" y="385023"/>
                          </a:lnTo>
                          <a:lnTo>
                            <a:pt x="356624" y="385433"/>
                          </a:lnTo>
                          <a:lnTo>
                            <a:pt x="360547" y="333797"/>
                          </a:lnTo>
                          <a:lnTo>
                            <a:pt x="355111" y="333384"/>
                          </a:lnTo>
                          <a:close/>
                          <a:moveTo>
                            <a:pt x="338262" y="379635"/>
                          </a:moveTo>
                          <a:cubicBezTo>
                            <a:pt x="330484" y="379046"/>
                            <a:pt x="325408" y="372849"/>
                            <a:pt x="326021" y="364779"/>
                          </a:cubicBezTo>
                          <a:cubicBezTo>
                            <a:pt x="326632" y="356705"/>
                            <a:pt x="332573" y="351278"/>
                            <a:pt x="340385" y="351867"/>
                          </a:cubicBezTo>
                          <a:cubicBezTo>
                            <a:pt x="348126" y="352457"/>
                            <a:pt x="353203" y="358718"/>
                            <a:pt x="352591" y="366792"/>
                          </a:cubicBezTo>
                          <a:cubicBezTo>
                            <a:pt x="351943" y="374865"/>
                            <a:pt x="346003" y="380221"/>
                            <a:pt x="338262" y="379635"/>
                          </a:cubicBezTo>
                          <a:close/>
                          <a:moveTo>
                            <a:pt x="384022" y="347985"/>
                          </a:moveTo>
                          <a:cubicBezTo>
                            <a:pt x="373329" y="348280"/>
                            <a:pt x="365948" y="355976"/>
                            <a:pt x="366165" y="366928"/>
                          </a:cubicBezTo>
                          <a:cubicBezTo>
                            <a:pt x="366416" y="377885"/>
                            <a:pt x="374049" y="385329"/>
                            <a:pt x="384886" y="385102"/>
                          </a:cubicBezTo>
                          <a:cubicBezTo>
                            <a:pt x="391043" y="384973"/>
                            <a:pt x="396155" y="382629"/>
                            <a:pt x="399575" y="378719"/>
                          </a:cubicBezTo>
                          <a:lnTo>
                            <a:pt x="396515" y="375642"/>
                          </a:lnTo>
                          <a:cubicBezTo>
                            <a:pt x="393707" y="378701"/>
                            <a:pt x="389747" y="380462"/>
                            <a:pt x="385210" y="380555"/>
                          </a:cubicBezTo>
                          <a:cubicBezTo>
                            <a:pt x="378009" y="380710"/>
                            <a:pt x="372645" y="376073"/>
                            <a:pt x="371601" y="368834"/>
                          </a:cubicBezTo>
                          <a:lnTo>
                            <a:pt x="401664" y="368201"/>
                          </a:lnTo>
                          <a:cubicBezTo>
                            <a:pt x="401952" y="355767"/>
                            <a:pt x="395903" y="347730"/>
                            <a:pt x="384022" y="347981"/>
                          </a:cubicBezTo>
                          <a:close/>
                          <a:moveTo>
                            <a:pt x="371529" y="364513"/>
                          </a:moveTo>
                          <a:cubicBezTo>
                            <a:pt x="372141" y="357378"/>
                            <a:pt x="377073" y="352665"/>
                            <a:pt x="384130" y="352518"/>
                          </a:cubicBezTo>
                          <a:cubicBezTo>
                            <a:pt x="391330" y="352363"/>
                            <a:pt x="396191" y="356871"/>
                            <a:pt x="396695" y="363981"/>
                          </a:cubicBezTo>
                          <a:lnTo>
                            <a:pt x="371529" y="364513"/>
                          </a:lnTo>
                          <a:close/>
                          <a:moveTo>
                            <a:pt x="412969" y="353668"/>
                          </a:moveTo>
                          <a:lnTo>
                            <a:pt x="411889" y="345573"/>
                          </a:lnTo>
                          <a:lnTo>
                            <a:pt x="406489" y="346281"/>
                          </a:lnTo>
                          <a:lnTo>
                            <a:pt x="411277" y="382680"/>
                          </a:lnTo>
                          <a:lnTo>
                            <a:pt x="416677" y="381972"/>
                          </a:lnTo>
                          <a:lnTo>
                            <a:pt x="414121" y="362597"/>
                          </a:lnTo>
                          <a:cubicBezTo>
                            <a:pt x="413797" y="355178"/>
                            <a:pt x="417937" y="349779"/>
                            <a:pt x="425642" y="348909"/>
                          </a:cubicBezTo>
                          <a:lnTo>
                            <a:pt x="424958" y="343646"/>
                          </a:lnTo>
                          <a:cubicBezTo>
                            <a:pt x="418801" y="344523"/>
                            <a:pt x="414697" y="348021"/>
                            <a:pt x="412969" y="353668"/>
                          </a:cubicBezTo>
                          <a:close/>
                          <a:moveTo>
                            <a:pt x="462798" y="373082"/>
                          </a:moveTo>
                          <a:lnTo>
                            <a:pt x="457254" y="349434"/>
                          </a:lnTo>
                          <a:cubicBezTo>
                            <a:pt x="455417" y="341831"/>
                            <a:pt x="449440" y="338272"/>
                            <a:pt x="440548" y="340314"/>
                          </a:cubicBezTo>
                          <a:cubicBezTo>
                            <a:pt x="434427" y="341727"/>
                            <a:pt x="430971" y="344390"/>
                            <a:pt x="427011" y="348521"/>
                          </a:cubicBezTo>
                          <a:lnTo>
                            <a:pt x="430143" y="351741"/>
                          </a:lnTo>
                          <a:cubicBezTo>
                            <a:pt x="433275" y="348226"/>
                            <a:pt x="436623" y="345882"/>
                            <a:pt x="440548" y="344969"/>
                          </a:cubicBezTo>
                          <a:cubicBezTo>
                            <a:pt x="446920" y="343506"/>
                            <a:pt x="450916" y="345950"/>
                            <a:pt x="452141" y="351188"/>
                          </a:cubicBezTo>
                          <a:lnTo>
                            <a:pt x="452645" y="353431"/>
                          </a:lnTo>
                          <a:lnTo>
                            <a:pt x="440835" y="356152"/>
                          </a:lnTo>
                          <a:cubicBezTo>
                            <a:pt x="432411" y="358165"/>
                            <a:pt x="428342" y="363258"/>
                            <a:pt x="429818" y="369513"/>
                          </a:cubicBezTo>
                          <a:cubicBezTo>
                            <a:pt x="431223" y="375634"/>
                            <a:pt x="437092" y="379229"/>
                            <a:pt x="444508" y="377518"/>
                          </a:cubicBezTo>
                          <a:cubicBezTo>
                            <a:pt x="450233" y="376199"/>
                            <a:pt x="454337" y="373240"/>
                            <a:pt x="456317" y="368704"/>
                          </a:cubicBezTo>
                          <a:lnTo>
                            <a:pt x="457614" y="374283"/>
                          </a:lnTo>
                          <a:lnTo>
                            <a:pt x="462798" y="373086"/>
                          </a:lnTo>
                          <a:close/>
                          <a:moveTo>
                            <a:pt x="444508" y="372859"/>
                          </a:moveTo>
                          <a:cubicBezTo>
                            <a:pt x="439468" y="374020"/>
                            <a:pt x="435651" y="372104"/>
                            <a:pt x="434715" y="368161"/>
                          </a:cubicBezTo>
                          <a:cubicBezTo>
                            <a:pt x="433815" y="364146"/>
                            <a:pt x="436515" y="361590"/>
                            <a:pt x="442492" y="360207"/>
                          </a:cubicBezTo>
                          <a:lnTo>
                            <a:pt x="453689" y="357629"/>
                          </a:lnTo>
                          <a:lnTo>
                            <a:pt x="454697" y="361982"/>
                          </a:lnTo>
                          <a:cubicBezTo>
                            <a:pt x="454517" y="367399"/>
                            <a:pt x="450556" y="371458"/>
                            <a:pt x="444508" y="372859"/>
                          </a:cubicBezTo>
                          <a:close/>
                          <a:moveTo>
                            <a:pt x="458550" y="320397"/>
                          </a:moveTo>
                          <a:lnTo>
                            <a:pt x="474787" y="369578"/>
                          </a:lnTo>
                          <a:lnTo>
                            <a:pt x="479972" y="367870"/>
                          </a:lnTo>
                          <a:lnTo>
                            <a:pt x="463734" y="318689"/>
                          </a:lnTo>
                          <a:lnTo>
                            <a:pt x="458550" y="320397"/>
                          </a:lnTo>
                          <a:close/>
                          <a:moveTo>
                            <a:pt x="513995" y="297675"/>
                          </a:moveTo>
                          <a:lnTo>
                            <a:pt x="524688" y="318100"/>
                          </a:lnTo>
                          <a:cubicBezTo>
                            <a:pt x="519827" y="314714"/>
                            <a:pt x="513923" y="314408"/>
                            <a:pt x="508090" y="317438"/>
                          </a:cubicBezTo>
                          <a:cubicBezTo>
                            <a:pt x="498838" y="322241"/>
                            <a:pt x="495921" y="332338"/>
                            <a:pt x="500998" y="342057"/>
                          </a:cubicBezTo>
                          <a:cubicBezTo>
                            <a:pt x="506074" y="351777"/>
                            <a:pt x="516083" y="355296"/>
                            <a:pt x="525408" y="350462"/>
                          </a:cubicBezTo>
                          <a:cubicBezTo>
                            <a:pt x="531204" y="347431"/>
                            <a:pt x="534301" y="342446"/>
                            <a:pt x="534337" y="336608"/>
                          </a:cubicBezTo>
                          <a:lnTo>
                            <a:pt x="537973" y="343603"/>
                          </a:lnTo>
                          <a:lnTo>
                            <a:pt x="542798" y="341091"/>
                          </a:lnTo>
                          <a:lnTo>
                            <a:pt x="518856" y="295159"/>
                          </a:lnTo>
                          <a:lnTo>
                            <a:pt x="514031" y="297675"/>
                          </a:lnTo>
                          <a:close/>
                          <a:moveTo>
                            <a:pt x="524148" y="345828"/>
                          </a:moveTo>
                          <a:cubicBezTo>
                            <a:pt x="517200" y="349441"/>
                            <a:pt x="509639" y="346849"/>
                            <a:pt x="505894" y="339667"/>
                          </a:cubicBezTo>
                          <a:cubicBezTo>
                            <a:pt x="502150" y="332485"/>
                            <a:pt x="504346" y="324742"/>
                            <a:pt x="511259" y="321130"/>
                          </a:cubicBezTo>
                          <a:cubicBezTo>
                            <a:pt x="518171" y="317553"/>
                            <a:pt x="525768" y="320206"/>
                            <a:pt x="529512" y="327388"/>
                          </a:cubicBezTo>
                          <a:cubicBezTo>
                            <a:pt x="533257" y="334570"/>
                            <a:pt x="531061" y="342252"/>
                            <a:pt x="524148" y="345828"/>
                          </a:cubicBezTo>
                          <a:close/>
                          <a:moveTo>
                            <a:pt x="547334" y="295443"/>
                          </a:moveTo>
                          <a:cubicBezTo>
                            <a:pt x="538082" y="301381"/>
                            <a:pt x="535777" y="311931"/>
                            <a:pt x="541682" y="321087"/>
                          </a:cubicBezTo>
                          <a:cubicBezTo>
                            <a:pt x="547623" y="330296"/>
                            <a:pt x="558244" y="332593"/>
                            <a:pt x="567460" y="326658"/>
                          </a:cubicBezTo>
                          <a:cubicBezTo>
                            <a:pt x="576641" y="320760"/>
                            <a:pt x="578982" y="310109"/>
                            <a:pt x="573041" y="300900"/>
                          </a:cubicBezTo>
                          <a:cubicBezTo>
                            <a:pt x="567136" y="291744"/>
                            <a:pt x="556479" y="289548"/>
                            <a:pt x="547334" y="295443"/>
                          </a:cubicBezTo>
                          <a:close/>
                          <a:moveTo>
                            <a:pt x="549926" y="299494"/>
                          </a:moveTo>
                          <a:cubicBezTo>
                            <a:pt x="556407" y="295335"/>
                            <a:pt x="564112" y="297100"/>
                            <a:pt x="568505" y="303905"/>
                          </a:cubicBezTo>
                          <a:cubicBezTo>
                            <a:pt x="572969" y="310831"/>
                            <a:pt x="571348" y="318506"/>
                            <a:pt x="564904" y="322665"/>
                          </a:cubicBezTo>
                          <a:cubicBezTo>
                            <a:pt x="558387" y="326863"/>
                            <a:pt x="550755" y="325120"/>
                            <a:pt x="546290" y="318193"/>
                          </a:cubicBezTo>
                          <a:cubicBezTo>
                            <a:pt x="541898" y="311389"/>
                            <a:pt x="543410" y="303689"/>
                            <a:pt x="549926" y="299494"/>
                          </a:cubicBezTo>
                          <a:close/>
                          <a:moveTo>
                            <a:pt x="573977" y="261550"/>
                          </a:moveTo>
                          <a:lnTo>
                            <a:pt x="607676" y="296978"/>
                          </a:lnTo>
                          <a:lnTo>
                            <a:pt x="611529" y="293322"/>
                          </a:lnTo>
                          <a:lnTo>
                            <a:pt x="583518" y="263868"/>
                          </a:lnTo>
                          <a:lnTo>
                            <a:pt x="620853" y="277366"/>
                          </a:lnTo>
                          <a:lnTo>
                            <a:pt x="623266" y="275051"/>
                          </a:lnTo>
                          <a:lnTo>
                            <a:pt x="611781" y="237074"/>
                          </a:lnTo>
                          <a:lnTo>
                            <a:pt x="639828" y="266482"/>
                          </a:lnTo>
                          <a:lnTo>
                            <a:pt x="643572" y="262952"/>
                          </a:lnTo>
                          <a:lnTo>
                            <a:pt x="609872" y="227520"/>
                          </a:lnTo>
                          <a:lnTo>
                            <a:pt x="604904" y="232207"/>
                          </a:lnTo>
                          <a:lnTo>
                            <a:pt x="616425" y="270191"/>
                          </a:lnTo>
                          <a:lnTo>
                            <a:pt x="578982" y="256791"/>
                          </a:lnTo>
                          <a:lnTo>
                            <a:pt x="573977" y="261550"/>
                          </a:lnTo>
                          <a:close/>
                          <a:moveTo>
                            <a:pt x="669386" y="229339"/>
                          </a:moveTo>
                          <a:lnTo>
                            <a:pt x="650233" y="214403"/>
                          </a:lnTo>
                          <a:cubicBezTo>
                            <a:pt x="644004" y="209630"/>
                            <a:pt x="637091" y="210622"/>
                            <a:pt x="631474" y="217768"/>
                          </a:cubicBezTo>
                          <a:cubicBezTo>
                            <a:pt x="627586" y="222710"/>
                            <a:pt x="626578" y="226963"/>
                            <a:pt x="626110" y="232632"/>
                          </a:cubicBezTo>
                          <a:lnTo>
                            <a:pt x="630574" y="233189"/>
                          </a:lnTo>
                          <a:cubicBezTo>
                            <a:pt x="630791" y="228491"/>
                            <a:pt x="631907" y="224576"/>
                            <a:pt x="634427" y="221391"/>
                          </a:cubicBezTo>
                          <a:cubicBezTo>
                            <a:pt x="638423" y="216273"/>
                            <a:pt x="643104" y="215665"/>
                            <a:pt x="647316" y="218983"/>
                          </a:cubicBezTo>
                          <a:lnTo>
                            <a:pt x="649153" y="220403"/>
                          </a:lnTo>
                          <a:lnTo>
                            <a:pt x="641664" y="229914"/>
                          </a:lnTo>
                          <a:cubicBezTo>
                            <a:pt x="636371" y="236765"/>
                            <a:pt x="636407" y="243275"/>
                            <a:pt x="641484" y="247233"/>
                          </a:cubicBezTo>
                          <a:cubicBezTo>
                            <a:pt x="646416" y="251111"/>
                            <a:pt x="653257" y="250241"/>
                            <a:pt x="657937" y="244256"/>
                          </a:cubicBezTo>
                          <a:cubicBezTo>
                            <a:pt x="661574" y="239641"/>
                            <a:pt x="662942" y="234749"/>
                            <a:pt x="661610" y="229986"/>
                          </a:cubicBezTo>
                          <a:lnTo>
                            <a:pt x="666110" y="233519"/>
                          </a:lnTo>
                          <a:lnTo>
                            <a:pt x="669386" y="229335"/>
                          </a:lnTo>
                          <a:close/>
                          <a:moveTo>
                            <a:pt x="655021" y="240637"/>
                          </a:moveTo>
                          <a:cubicBezTo>
                            <a:pt x="651816" y="244698"/>
                            <a:pt x="647640" y="245597"/>
                            <a:pt x="644436" y="243099"/>
                          </a:cubicBezTo>
                          <a:cubicBezTo>
                            <a:pt x="641195" y="240557"/>
                            <a:pt x="641699" y="236870"/>
                            <a:pt x="645516" y="232035"/>
                          </a:cubicBezTo>
                          <a:lnTo>
                            <a:pt x="652573" y="223020"/>
                          </a:lnTo>
                          <a:lnTo>
                            <a:pt x="656101" y="225777"/>
                          </a:lnTo>
                          <a:cubicBezTo>
                            <a:pt x="659377" y="230108"/>
                            <a:pt x="658874" y="235737"/>
                            <a:pt x="655021" y="240633"/>
                          </a:cubicBezTo>
                          <a:close/>
                          <a:moveTo>
                            <a:pt x="654589" y="199073"/>
                          </a:moveTo>
                          <a:lnTo>
                            <a:pt x="647676" y="194687"/>
                          </a:lnTo>
                          <a:lnTo>
                            <a:pt x="644760" y="199281"/>
                          </a:lnTo>
                          <a:lnTo>
                            <a:pt x="675795" y="218994"/>
                          </a:lnTo>
                          <a:lnTo>
                            <a:pt x="678711" y="214400"/>
                          </a:lnTo>
                          <a:lnTo>
                            <a:pt x="662186" y="203904"/>
                          </a:lnTo>
                          <a:cubicBezTo>
                            <a:pt x="656281" y="199400"/>
                            <a:pt x="654805" y="192753"/>
                            <a:pt x="659090" y="186294"/>
                          </a:cubicBezTo>
                          <a:lnTo>
                            <a:pt x="654589" y="183443"/>
                          </a:lnTo>
                          <a:cubicBezTo>
                            <a:pt x="651313" y="188724"/>
                            <a:pt x="651349" y="194126"/>
                            <a:pt x="654589" y="199069"/>
                          </a:cubicBezTo>
                          <a:close/>
                          <a:moveTo>
                            <a:pt x="701501" y="173393"/>
                          </a:moveTo>
                          <a:lnTo>
                            <a:pt x="679863" y="162304"/>
                          </a:lnTo>
                          <a:cubicBezTo>
                            <a:pt x="672878" y="158774"/>
                            <a:pt x="666254" y="161038"/>
                            <a:pt x="662114" y="169108"/>
                          </a:cubicBezTo>
                          <a:cubicBezTo>
                            <a:pt x="659197" y="174691"/>
                            <a:pt x="658981" y="179058"/>
                            <a:pt x="659594" y="184712"/>
                          </a:cubicBezTo>
                          <a:lnTo>
                            <a:pt x="664094" y="184428"/>
                          </a:lnTo>
                          <a:cubicBezTo>
                            <a:pt x="663410" y="179770"/>
                            <a:pt x="663806" y="175715"/>
                            <a:pt x="665642" y="172121"/>
                          </a:cubicBezTo>
                          <a:cubicBezTo>
                            <a:pt x="668630" y="166340"/>
                            <a:pt x="673095" y="164874"/>
                            <a:pt x="677883" y="167340"/>
                          </a:cubicBezTo>
                          <a:lnTo>
                            <a:pt x="679936" y="168396"/>
                          </a:lnTo>
                          <a:lnTo>
                            <a:pt x="674391" y="179137"/>
                          </a:lnTo>
                          <a:cubicBezTo>
                            <a:pt x="670466" y="186858"/>
                            <a:pt x="671727" y="193242"/>
                            <a:pt x="677415" y="196186"/>
                          </a:cubicBezTo>
                          <a:cubicBezTo>
                            <a:pt x="683032" y="199073"/>
                            <a:pt x="689548" y="196945"/>
                            <a:pt x="693040" y="190183"/>
                          </a:cubicBezTo>
                          <a:cubicBezTo>
                            <a:pt x="695741" y="184975"/>
                            <a:pt x="696173" y="179913"/>
                            <a:pt x="693977" y="175485"/>
                          </a:cubicBezTo>
                          <a:lnTo>
                            <a:pt x="699053" y="178113"/>
                          </a:lnTo>
                          <a:lnTo>
                            <a:pt x="701501" y="173389"/>
                          </a:lnTo>
                          <a:close/>
                          <a:moveTo>
                            <a:pt x="689477" y="187178"/>
                          </a:moveTo>
                          <a:cubicBezTo>
                            <a:pt x="687100" y="191768"/>
                            <a:pt x="683176" y="193433"/>
                            <a:pt x="679576" y="191571"/>
                          </a:cubicBezTo>
                          <a:cubicBezTo>
                            <a:pt x="675903" y="189680"/>
                            <a:pt x="675723" y="185963"/>
                            <a:pt x="678531" y="180507"/>
                          </a:cubicBezTo>
                          <a:lnTo>
                            <a:pt x="683824" y="170327"/>
                          </a:lnTo>
                          <a:lnTo>
                            <a:pt x="687784" y="172379"/>
                          </a:lnTo>
                          <a:cubicBezTo>
                            <a:pt x="691817" y="176024"/>
                            <a:pt x="692357" y="181650"/>
                            <a:pt x="689477" y="187175"/>
                          </a:cubicBezTo>
                          <a:close/>
                          <a:moveTo>
                            <a:pt x="679107" y="130553"/>
                          </a:moveTo>
                          <a:cubicBezTo>
                            <a:pt x="676731" y="136822"/>
                            <a:pt x="677415" y="142401"/>
                            <a:pt x="681663" y="146833"/>
                          </a:cubicBezTo>
                          <a:lnTo>
                            <a:pt x="674139" y="143892"/>
                          </a:lnTo>
                          <a:lnTo>
                            <a:pt x="672158" y="148964"/>
                          </a:lnTo>
                          <a:lnTo>
                            <a:pt x="706398" y="162297"/>
                          </a:lnTo>
                          <a:lnTo>
                            <a:pt x="708379" y="157224"/>
                          </a:lnTo>
                          <a:lnTo>
                            <a:pt x="690017" y="150079"/>
                          </a:lnTo>
                          <a:cubicBezTo>
                            <a:pt x="683608" y="146904"/>
                            <a:pt x="680728" y="140995"/>
                            <a:pt x="683319" y="134209"/>
                          </a:cubicBezTo>
                          <a:cubicBezTo>
                            <a:pt x="685660" y="128162"/>
                            <a:pt x="690737" y="125937"/>
                            <a:pt x="696857" y="128321"/>
                          </a:cubicBezTo>
                          <a:lnTo>
                            <a:pt x="716659" y="136027"/>
                          </a:lnTo>
                          <a:lnTo>
                            <a:pt x="718640" y="130952"/>
                          </a:lnTo>
                          <a:lnTo>
                            <a:pt x="697541" y="122742"/>
                          </a:lnTo>
                          <a:cubicBezTo>
                            <a:pt x="689188" y="119496"/>
                            <a:pt x="682312" y="122357"/>
                            <a:pt x="679107" y="130553"/>
                          </a:cubicBezTo>
                          <a:close/>
                          <a:moveTo>
                            <a:pt x="690557" y="91401"/>
                          </a:moveTo>
                          <a:cubicBezTo>
                            <a:pt x="689080" y="98018"/>
                            <a:pt x="690557" y="103507"/>
                            <a:pt x="695597" y="107235"/>
                          </a:cubicBezTo>
                          <a:lnTo>
                            <a:pt x="672843" y="102023"/>
                          </a:lnTo>
                          <a:lnTo>
                            <a:pt x="671618" y="107328"/>
                          </a:lnTo>
                          <a:lnTo>
                            <a:pt x="722167" y="118906"/>
                          </a:lnTo>
                          <a:lnTo>
                            <a:pt x="723392" y="113601"/>
                          </a:lnTo>
                          <a:lnTo>
                            <a:pt x="705786" y="109575"/>
                          </a:lnTo>
                          <a:cubicBezTo>
                            <a:pt x="697973" y="107781"/>
                            <a:pt x="693545" y="102041"/>
                            <a:pt x="695237" y="94409"/>
                          </a:cubicBezTo>
                          <a:cubicBezTo>
                            <a:pt x="696677" y="88083"/>
                            <a:pt x="701358" y="85146"/>
                            <a:pt x="707766" y="86613"/>
                          </a:cubicBezTo>
                          <a:lnTo>
                            <a:pt x="728504" y="91358"/>
                          </a:lnTo>
                          <a:lnTo>
                            <a:pt x="729728" y="86048"/>
                          </a:lnTo>
                          <a:lnTo>
                            <a:pt x="707622" y="80994"/>
                          </a:lnTo>
                          <a:cubicBezTo>
                            <a:pt x="698909" y="78996"/>
                            <a:pt x="692500" y="82828"/>
                            <a:pt x="690557" y="91401"/>
                          </a:cubicBezTo>
                          <a:close/>
                          <a:moveTo>
                            <a:pt x="685228" y="58456"/>
                          </a:moveTo>
                          <a:cubicBezTo>
                            <a:pt x="685588" y="55689"/>
                            <a:pt x="690017" y="54650"/>
                            <a:pt x="690557" y="50635"/>
                          </a:cubicBezTo>
                          <a:cubicBezTo>
                            <a:pt x="691024" y="46896"/>
                            <a:pt x="688612" y="44538"/>
                            <a:pt x="683536" y="43873"/>
                          </a:cubicBezTo>
                          <a:lnTo>
                            <a:pt x="683068" y="47472"/>
                          </a:lnTo>
                          <a:cubicBezTo>
                            <a:pt x="685444" y="47781"/>
                            <a:pt x="686596" y="48992"/>
                            <a:pt x="686344" y="50929"/>
                          </a:cubicBezTo>
                          <a:cubicBezTo>
                            <a:pt x="685984" y="53629"/>
                            <a:pt x="681519" y="54945"/>
                            <a:pt x="681016" y="58751"/>
                          </a:cubicBezTo>
                          <a:cubicBezTo>
                            <a:pt x="680512" y="62486"/>
                            <a:pt x="682959" y="64848"/>
                            <a:pt x="688037" y="65513"/>
                          </a:cubicBezTo>
                          <a:lnTo>
                            <a:pt x="688504" y="61914"/>
                          </a:lnTo>
                          <a:cubicBezTo>
                            <a:pt x="686164" y="61605"/>
                            <a:pt x="684976" y="60394"/>
                            <a:pt x="685228" y="58456"/>
                          </a:cubicBezTo>
                          <a:close/>
                          <a:moveTo>
                            <a:pt x="735129" y="46105"/>
                          </a:moveTo>
                          <a:lnTo>
                            <a:pt x="711006" y="43014"/>
                          </a:lnTo>
                          <a:cubicBezTo>
                            <a:pt x="703230" y="42065"/>
                            <a:pt x="697793" y="46436"/>
                            <a:pt x="696605" y="55444"/>
                          </a:cubicBezTo>
                          <a:cubicBezTo>
                            <a:pt x="695777" y="61674"/>
                            <a:pt x="697073" y="65854"/>
                            <a:pt x="699594" y="70966"/>
                          </a:cubicBezTo>
                          <a:lnTo>
                            <a:pt x="703698" y="69179"/>
                          </a:lnTo>
                          <a:cubicBezTo>
                            <a:pt x="701501" y="65020"/>
                            <a:pt x="700458" y="61081"/>
                            <a:pt x="700998" y="57069"/>
                          </a:cubicBezTo>
                          <a:cubicBezTo>
                            <a:pt x="701825" y="50620"/>
                            <a:pt x="705534" y="47727"/>
                            <a:pt x="710862" y="48424"/>
                          </a:cubicBezTo>
                          <a:lnTo>
                            <a:pt x="713167" y="48726"/>
                          </a:lnTo>
                          <a:lnTo>
                            <a:pt x="711582" y="60710"/>
                          </a:lnTo>
                          <a:cubicBezTo>
                            <a:pt x="710502" y="69301"/>
                            <a:pt x="713887" y="74880"/>
                            <a:pt x="720260" y="75710"/>
                          </a:cubicBezTo>
                          <a:cubicBezTo>
                            <a:pt x="726488" y="76530"/>
                            <a:pt x="731924" y="72310"/>
                            <a:pt x="732897" y="64768"/>
                          </a:cubicBezTo>
                          <a:cubicBezTo>
                            <a:pt x="733653" y="58953"/>
                            <a:pt x="732321" y="54050"/>
                            <a:pt x="728756" y="50627"/>
                          </a:cubicBezTo>
                          <a:lnTo>
                            <a:pt x="734445" y="51372"/>
                          </a:lnTo>
                          <a:lnTo>
                            <a:pt x="735129" y="46098"/>
                          </a:lnTo>
                          <a:close/>
                          <a:moveTo>
                            <a:pt x="728541" y="63144"/>
                          </a:moveTo>
                          <a:cubicBezTo>
                            <a:pt x="727856" y="68266"/>
                            <a:pt x="724724" y="71163"/>
                            <a:pt x="720691" y="70635"/>
                          </a:cubicBezTo>
                          <a:cubicBezTo>
                            <a:pt x="716623" y="70099"/>
                            <a:pt x="715147" y="66670"/>
                            <a:pt x="715975" y="60581"/>
                          </a:cubicBezTo>
                          <a:lnTo>
                            <a:pt x="717451" y="49218"/>
                          </a:lnTo>
                          <a:lnTo>
                            <a:pt x="721880" y="49801"/>
                          </a:lnTo>
                          <a:cubicBezTo>
                            <a:pt x="726920" y="51864"/>
                            <a:pt x="729332" y="56972"/>
                            <a:pt x="728541" y="63144"/>
                          </a:cubicBezTo>
                          <a:close/>
                          <a:moveTo>
                            <a:pt x="698693" y="18244"/>
                          </a:moveTo>
                          <a:cubicBezTo>
                            <a:pt x="698478" y="29204"/>
                            <a:pt x="705930" y="37036"/>
                            <a:pt x="716839" y="37266"/>
                          </a:cubicBezTo>
                          <a:cubicBezTo>
                            <a:pt x="727784" y="37497"/>
                            <a:pt x="735633" y="29984"/>
                            <a:pt x="735885" y="19031"/>
                          </a:cubicBezTo>
                          <a:cubicBezTo>
                            <a:pt x="736101" y="8143"/>
                            <a:pt x="728576" y="239"/>
                            <a:pt x="717631" y="5"/>
                          </a:cubicBezTo>
                          <a:cubicBezTo>
                            <a:pt x="706722" y="-225"/>
                            <a:pt x="698945" y="7363"/>
                            <a:pt x="698693" y="18244"/>
                          </a:cubicBezTo>
                          <a:close/>
                          <a:moveTo>
                            <a:pt x="703518" y="18348"/>
                          </a:moveTo>
                          <a:cubicBezTo>
                            <a:pt x="703698" y="10670"/>
                            <a:pt x="709459" y="5278"/>
                            <a:pt x="717559" y="5447"/>
                          </a:cubicBezTo>
                          <a:cubicBezTo>
                            <a:pt x="725840" y="5623"/>
                            <a:pt x="731313" y="11253"/>
                            <a:pt x="731133" y="18930"/>
                          </a:cubicBezTo>
                          <a:cubicBezTo>
                            <a:pt x="730988" y="26677"/>
                            <a:pt x="725264" y="32000"/>
                            <a:pt x="717019" y="31828"/>
                          </a:cubicBezTo>
                          <a:cubicBezTo>
                            <a:pt x="708919" y="31655"/>
                            <a:pt x="703374" y="26095"/>
                            <a:pt x="703518" y="1834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7" name="Google Shape;147;p1"/>
                    <p:cNvGrpSpPr/>
                    <p:nvPr/>
                  </p:nvGrpSpPr>
                  <p:grpSpPr>
                    <a:xfrm>
                      <a:off x="10989524" y="4149478"/>
                      <a:ext cx="450262" cy="514545"/>
                      <a:chOff x="10989524" y="4149478"/>
                      <a:chExt cx="450262" cy="514545"/>
                    </a:xfrm>
                  </p:grpSpPr>
                  <p:sp>
                    <p:nvSpPr>
                      <p:cNvPr id="148" name="Google Shape;148;p1"/>
                      <p:cNvSpPr/>
                      <p:nvPr/>
                    </p:nvSpPr>
                    <p:spPr>
                      <a:xfrm>
                        <a:off x="10989720" y="4150445"/>
                        <a:ext cx="449681" cy="513578"/>
                      </a:xfrm>
                      <a:custGeom>
                        <a:rect b="b" l="l" r="r" t="t"/>
                        <a:pathLst>
                          <a:path extrusionOk="0" h="513578" w="449681">
                            <a:moveTo>
                              <a:pt x="180497" y="438096"/>
                            </a:moveTo>
                            <a:lnTo>
                              <a:pt x="201955" y="459512"/>
                            </a:lnTo>
                            <a:lnTo>
                              <a:pt x="202315" y="475695"/>
                            </a:lnTo>
                            <a:cubicBezTo>
                              <a:pt x="203576" y="476461"/>
                              <a:pt x="204836" y="477366"/>
                              <a:pt x="206132" y="477988"/>
                            </a:cubicBezTo>
                            <a:cubicBezTo>
                              <a:pt x="206636" y="478229"/>
                              <a:pt x="206888" y="479085"/>
                              <a:pt x="207032" y="479581"/>
                            </a:cubicBezTo>
                            <a:cubicBezTo>
                              <a:pt x="207284" y="480645"/>
                              <a:pt x="207320" y="481860"/>
                              <a:pt x="207248" y="482952"/>
                            </a:cubicBezTo>
                            <a:cubicBezTo>
                              <a:pt x="207212" y="483664"/>
                              <a:pt x="207103" y="484642"/>
                              <a:pt x="206852" y="485307"/>
                            </a:cubicBezTo>
                            <a:lnTo>
                              <a:pt x="206816" y="485408"/>
                            </a:lnTo>
                            <a:lnTo>
                              <a:pt x="206708" y="485454"/>
                            </a:lnTo>
                            <a:cubicBezTo>
                              <a:pt x="204476" y="486605"/>
                              <a:pt x="202531" y="488139"/>
                              <a:pt x="201163" y="490293"/>
                            </a:cubicBezTo>
                            <a:cubicBezTo>
                              <a:pt x="199579" y="492819"/>
                              <a:pt x="199003" y="495742"/>
                              <a:pt x="199003" y="498700"/>
                            </a:cubicBezTo>
                            <a:cubicBezTo>
                              <a:pt x="199003" y="502561"/>
                              <a:pt x="200803" y="506468"/>
                              <a:pt x="203431" y="509232"/>
                            </a:cubicBezTo>
                            <a:cubicBezTo>
                              <a:pt x="206023" y="511910"/>
                              <a:pt x="209444" y="513578"/>
                              <a:pt x="213188" y="513578"/>
                            </a:cubicBezTo>
                            <a:cubicBezTo>
                              <a:pt x="217077" y="513578"/>
                              <a:pt x="220785" y="512036"/>
                              <a:pt x="223522" y="509290"/>
                            </a:cubicBezTo>
                            <a:cubicBezTo>
                              <a:pt x="226365" y="506472"/>
                              <a:pt x="227914" y="502683"/>
                              <a:pt x="227914" y="498700"/>
                            </a:cubicBezTo>
                            <a:cubicBezTo>
                              <a:pt x="227914" y="495932"/>
                              <a:pt x="227158" y="493236"/>
                              <a:pt x="225682" y="490875"/>
                            </a:cubicBezTo>
                            <a:cubicBezTo>
                              <a:pt x="224278" y="488567"/>
                              <a:pt x="222262" y="486669"/>
                              <a:pt x="219813" y="485469"/>
                            </a:cubicBezTo>
                            <a:lnTo>
                              <a:pt x="218985" y="485059"/>
                            </a:lnTo>
                            <a:lnTo>
                              <a:pt x="219813" y="484857"/>
                            </a:lnTo>
                            <a:cubicBezTo>
                              <a:pt x="219669" y="483847"/>
                              <a:pt x="219705" y="482661"/>
                              <a:pt x="219813" y="481676"/>
                            </a:cubicBezTo>
                            <a:cubicBezTo>
                              <a:pt x="219921" y="480566"/>
                              <a:pt x="220137" y="479232"/>
                              <a:pt x="220569" y="478200"/>
                            </a:cubicBezTo>
                            <a:cubicBezTo>
                              <a:pt x="220641" y="477999"/>
                              <a:pt x="220677" y="477575"/>
                              <a:pt x="220929" y="477532"/>
                            </a:cubicBezTo>
                            <a:cubicBezTo>
                              <a:pt x="222333" y="477248"/>
                              <a:pt x="224062" y="476403"/>
                              <a:pt x="225465" y="475860"/>
                            </a:cubicBezTo>
                            <a:lnTo>
                              <a:pt x="225898" y="458596"/>
                            </a:lnTo>
                            <a:lnTo>
                              <a:pt x="225970" y="458513"/>
                            </a:lnTo>
                            <a:cubicBezTo>
                              <a:pt x="232810" y="451712"/>
                              <a:pt x="239615" y="444904"/>
                              <a:pt x="246420" y="438096"/>
                            </a:cubicBezTo>
                            <a:lnTo>
                              <a:pt x="236303" y="427999"/>
                            </a:lnTo>
                            <a:lnTo>
                              <a:pt x="237491" y="428398"/>
                            </a:lnTo>
                            <a:cubicBezTo>
                              <a:pt x="240263" y="429347"/>
                              <a:pt x="243324" y="429163"/>
                              <a:pt x="246167" y="428444"/>
                            </a:cubicBezTo>
                            <a:cubicBezTo>
                              <a:pt x="250344" y="427377"/>
                              <a:pt x="254845" y="424886"/>
                              <a:pt x="257905" y="421877"/>
                            </a:cubicBezTo>
                            <a:lnTo>
                              <a:pt x="257941" y="421838"/>
                            </a:lnTo>
                            <a:cubicBezTo>
                              <a:pt x="261469" y="418405"/>
                              <a:pt x="264206" y="413850"/>
                              <a:pt x="265106" y="408987"/>
                            </a:cubicBezTo>
                            <a:cubicBezTo>
                              <a:pt x="265466" y="406967"/>
                              <a:pt x="265538" y="404860"/>
                              <a:pt x="265106" y="402844"/>
                            </a:cubicBezTo>
                            <a:lnTo>
                              <a:pt x="265069" y="402668"/>
                            </a:lnTo>
                            <a:lnTo>
                              <a:pt x="265213" y="402556"/>
                            </a:lnTo>
                            <a:cubicBezTo>
                              <a:pt x="266294" y="401690"/>
                              <a:pt x="267374" y="400827"/>
                              <a:pt x="268490" y="399965"/>
                            </a:cubicBezTo>
                            <a:cubicBezTo>
                              <a:pt x="270074" y="398710"/>
                              <a:pt x="271658" y="397452"/>
                              <a:pt x="273242" y="396190"/>
                            </a:cubicBezTo>
                            <a:lnTo>
                              <a:pt x="273423" y="396057"/>
                            </a:lnTo>
                            <a:lnTo>
                              <a:pt x="273603" y="396179"/>
                            </a:lnTo>
                            <a:cubicBezTo>
                              <a:pt x="273963" y="396427"/>
                              <a:pt x="274323" y="396650"/>
                              <a:pt x="274683" y="396852"/>
                            </a:cubicBezTo>
                            <a:lnTo>
                              <a:pt x="274719" y="396870"/>
                            </a:lnTo>
                            <a:cubicBezTo>
                              <a:pt x="279075" y="399188"/>
                              <a:pt x="283791" y="398059"/>
                              <a:pt x="287788" y="395586"/>
                            </a:cubicBezTo>
                            <a:cubicBezTo>
                              <a:pt x="291496" y="393322"/>
                              <a:pt x="294989" y="389623"/>
                              <a:pt x="297005" y="385845"/>
                            </a:cubicBezTo>
                            <a:lnTo>
                              <a:pt x="297041" y="385788"/>
                            </a:lnTo>
                            <a:cubicBezTo>
                              <a:pt x="299381" y="381478"/>
                              <a:pt x="300641" y="376334"/>
                              <a:pt x="300065" y="371434"/>
                            </a:cubicBezTo>
                            <a:cubicBezTo>
                              <a:pt x="299741" y="368692"/>
                              <a:pt x="298805" y="365953"/>
                              <a:pt x="297041" y="363785"/>
                            </a:cubicBezTo>
                            <a:lnTo>
                              <a:pt x="296932" y="363641"/>
                            </a:lnTo>
                            <a:lnTo>
                              <a:pt x="297005" y="363476"/>
                            </a:lnTo>
                            <a:cubicBezTo>
                              <a:pt x="297725" y="362013"/>
                              <a:pt x="298445" y="360546"/>
                              <a:pt x="299165" y="359083"/>
                            </a:cubicBezTo>
                            <a:lnTo>
                              <a:pt x="300389" y="356628"/>
                            </a:lnTo>
                            <a:lnTo>
                              <a:pt x="300605" y="356657"/>
                            </a:lnTo>
                            <a:cubicBezTo>
                              <a:pt x="304962" y="357261"/>
                              <a:pt x="308814" y="355090"/>
                              <a:pt x="311766" y="352060"/>
                            </a:cubicBezTo>
                            <a:lnTo>
                              <a:pt x="312271" y="351553"/>
                            </a:lnTo>
                            <a:lnTo>
                              <a:pt x="312666" y="351093"/>
                            </a:lnTo>
                            <a:lnTo>
                              <a:pt x="313134" y="350554"/>
                            </a:lnTo>
                            <a:lnTo>
                              <a:pt x="313567" y="350000"/>
                            </a:lnTo>
                            <a:lnTo>
                              <a:pt x="314034" y="349360"/>
                            </a:lnTo>
                            <a:lnTo>
                              <a:pt x="314538" y="348670"/>
                            </a:lnTo>
                            <a:lnTo>
                              <a:pt x="314898" y="348116"/>
                            </a:lnTo>
                            <a:lnTo>
                              <a:pt x="315258" y="347588"/>
                            </a:lnTo>
                            <a:lnTo>
                              <a:pt x="315654" y="346905"/>
                            </a:lnTo>
                            <a:lnTo>
                              <a:pt x="315763" y="347703"/>
                            </a:lnTo>
                            <a:cubicBezTo>
                              <a:pt x="316194" y="350784"/>
                              <a:pt x="316807" y="353835"/>
                              <a:pt x="317671" y="356822"/>
                            </a:cubicBezTo>
                            <a:lnTo>
                              <a:pt x="320479" y="366654"/>
                            </a:lnTo>
                            <a:lnTo>
                              <a:pt x="320839" y="356431"/>
                            </a:lnTo>
                            <a:cubicBezTo>
                              <a:pt x="320983" y="352319"/>
                              <a:pt x="323107" y="347451"/>
                              <a:pt x="324655" y="343663"/>
                            </a:cubicBezTo>
                            <a:cubicBezTo>
                              <a:pt x="327428" y="336984"/>
                              <a:pt x="330200" y="330122"/>
                              <a:pt x="329624" y="322732"/>
                            </a:cubicBezTo>
                            <a:cubicBezTo>
                              <a:pt x="329516" y="318745"/>
                              <a:pt x="332504" y="314626"/>
                              <a:pt x="334700" y="311480"/>
                            </a:cubicBezTo>
                            <a:cubicBezTo>
                              <a:pt x="336933" y="308245"/>
                              <a:pt x="339381" y="304744"/>
                              <a:pt x="340245" y="300851"/>
                            </a:cubicBezTo>
                            <a:lnTo>
                              <a:pt x="340533" y="299503"/>
                            </a:lnTo>
                            <a:lnTo>
                              <a:pt x="340821" y="300859"/>
                            </a:lnTo>
                            <a:cubicBezTo>
                              <a:pt x="342621" y="310000"/>
                              <a:pt x="347806" y="316836"/>
                              <a:pt x="353422" y="323957"/>
                            </a:cubicBezTo>
                            <a:cubicBezTo>
                              <a:pt x="354718" y="325622"/>
                              <a:pt x="356051" y="327286"/>
                              <a:pt x="357275" y="329004"/>
                            </a:cubicBezTo>
                            <a:lnTo>
                              <a:pt x="357311" y="329044"/>
                            </a:lnTo>
                            <a:lnTo>
                              <a:pt x="357347" y="329098"/>
                            </a:lnTo>
                            <a:cubicBezTo>
                              <a:pt x="358823" y="334648"/>
                              <a:pt x="360407" y="341197"/>
                              <a:pt x="360479" y="346966"/>
                            </a:cubicBezTo>
                            <a:cubicBezTo>
                              <a:pt x="360515" y="350464"/>
                              <a:pt x="359939" y="353670"/>
                              <a:pt x="357995" y="356639"/>
                            </a:cubicBezTo>
                            <a:cubicBezTo>
                              <a:pt x="356411" y="359091"/>
                              <a:pt x="354035" y="361132"/>
                              <a:pt x="351874" y="363073"/>
                            </a:cubicBezTo>
                            <a:cubicBezTo>
                              <a:pt x="349714" y="365011"/>
                              <a:pt x="347590" y="366945"/>
                              <a:pt x="345574" y="369044"/>
                            </a:cubicBezTo>
                            <a:lnTo>
                              <a:pt x="341865" y="372926"/>
                            </a:lnTo>
                            <a:lnTo>
                              <a:pt x="347122" y="371744"/>
                            </a:lnTo>
                            <a:cubicBezTo>
                              <a:pt x="351730" y="370701"/>
                              <a:pt x="356122" y="368796"/>
                              <a:pt x="360011" y="366089"/>
                            </a:cubicBezTo>
                            <a:cubicBezTo>
                              <a:pt x="365232" y="362448"/>
                              <a:pt x="369372" y="357470"/>
                              <a:pt x="371784" y="351564"/>
                            </a:cubicBezTo>
                            <a:cubicBezTo>
                              <a:pt x="374413" y="345090"/>
                              <a:pt x="374737" y="338131"/>
                              <a:pt x="373224" y="331348"/>
                            </a:cubicBezTo>
                            <a:cubicBezTo>
                              <a:pt x="371784" y="325061"/>
                              <a:pt x="368904" y="319202"/>
                              <a:pt x="365196" y="313954"/>
                            </a:cubicBezTo>
                            <a:lnTo>
                              <a:pt x="365087" y="313803"/>
                            </a:lnTo>
                            <a:lnTo>
                              <a:pt x="364943" y="313680"/>
                            </a:lnTo>
                            <a:cubicBezTo>
                              <a:pt x="359075" y="308360"/>
                              <a:pt x="350470" y="299446"/>
                              <a:pt x="353495" y="290646"/>
                            </a:cubicBezTo>
                            <a:cubicBezTo>
                              <a:pt x="354215" y="288486"/>
                              <a:pt x="355547" y="286588"/>
                              <a:pt x="357095" y="284906"/>
                            </a:cubicBezTo>
                            <a:cubicBezTo>
                              <a:pt x="359795" y="281915"/>
                              <a:pt x="363216" y="279334"/>
                              <a:pt x="366419" y="276875"/>
                            </a:cubicBezTo>
                            <a:cubicBezTo>
                              <a:pt x="368976" y="274924"/>
                              <a:pt x="371532" y="272957"/>
                              <a:pt x="373872" y="270768"/>
                            </a:cubicBezTo>
                            <a:lnTo>
                              <a:pt x="374520" y="270157"/>
                            </a:lnTo>
                            <a:lnTo>
                              <a:pt x="379957" y="274097"/>
                            </a:lnTo>
                            <a:cubicBezTo>
                              <a:pt x="387734" y="279737"/>
                              <a:pt x="395475" y="285373"/>
                              <a:pt x="402820" y="291620"/>
                            </a:cubicBezTo>
                            <a:lnTo>
                              <a:pt x="403180" y="291951"/>
                            </a:lnTo>
                            <a:lnTo>
                              <a:pt x="402711" y="292113"/>
                            </a:lnTo>
                            <a:cubicBezTo>
                              <a:pt x="397779" y="293799"/>
                              <a:pt x="393782" y="298062"/>
                              <a:pt x="391370" y="302544"/>
                            </a:cubicBezTo>
                            <a:cubicBezTo>
                              <a:pt x="389966" y="305114"/>
                              <a:pt x="388958" y="307976"/>
                              <a:pt x="388562" y="310869"/>
                            </a:cubicBezTo>
                            <a:cubicBezTo>
                              <a:pt x="388166" y="313662"/>
                              <a:pt x="388346" y="316574"/>
                              <a:pt x="389318" y="319230"/>
                            </a:cubicBezTo>
                            <a:cubicBezTo>
                              <a:pt x="391298" y="324453"/>
                              <a:pt x="395799" y="327164"/>
                              <a:pt x="401163" y="328167"/>
                            </a:cubicBezTo>
                            <a:cubicBezTo>
                              <a:pt x="403647" y="328968"/>
                              <a:pt x="406167" y="329687"/>
                              <a:pt x="408688" y="330406"/>
                            </a:cubicBezTo>
                            <a:cubicBezTo>
                              <a:pt x="422405" y="334320"/>
                              <a:pt x="437419" y="338591"/>
                              <a:pt x="440551" y="354615"/>
                            </a:cubicBezTo>
                            <a:lnTo>
                              <a:pt x="442603" y="365022"/>
                            </a:lnTo>
                            <a:lnTo>
                              <a:pt x="443755" y="354475"/>
                            </a:lnTo>
                            <a:cubicBezTo>
                              <a:pt x="444907" y="343979"/>
                              <a:pt x="444620" y="331840"/>
                              <a:pt x="436626" y="323893"/>
                            </a:cubicBezTo>
                            <a:cubicBezTo>
                              <a:pt x="429642" y="316959"/>
                              <a:pt x="418229" y="314730"/>
                              <a:pt x="408832" y="313393"/>
                            </a:cubicBezTo>
                            <a:lnTo>
                              <a:pt x="408688" y="313382"/>
                            </a:lnTo>
                            <a:cubicBezTo>
                              <a:pt x="407968" y="313335"/>
                              <a:pt x="407248" y="313271"/>
                              <a:pt x="406527" y="313181"/>
                            </a:cubicBezTo>
                            <a:cubicBezTo>
                              <a:pt x="405880" y="313102"/>
                              <a:pt x="405196" y="312997"/>
                              <a:pt x="404547" y="312872"/>
                            </a:cubicBezTo>
                            <a:cubicBezTo>
                              <a:pt x="402027" y="312372"/>
                              <a:pt x="398067" y="311150"/>
                              <a:pt x="397022" y="308447"/>
                            </a:cubicBezTo>
                            <a:cubicBezTo>
                              <a:pt x="396591" y="307383"/>
                              <a:pt x="396806" y="306250"/>
                              <a:pt x="397455" y="305319"/>
                            </a:cubicBezTo>
                            <a:cubicBezTo>
                              <a:pt x="398319" y="304086"/>
                              <a:pt x="399759" y="303346"/>
                              <a:pt x="401163" y="303019"/>
                            </a:cubicBezTo>
                            <a:cubicBezTo>
                              <a:pt x="406636" y="301782"/>
                              <a:pt x="412288" y="305758"/>
                              <a:pt x="415888" y="309442"/>
                            </a:cubicBezTo>
                            <a:lnTo>
                              <a:pt x="416033" y="309597"/>
                            </a:lnTo>
                            <a:lnTo>
                              <a:pt x="416213" y="309719"/>
                            </a:lnTo>
                            <a:cubicBezTo>
                              <a:pt x="418049" y="310805"/>
                              <a:pt x="421037" y="308874"/>
                              <a:pt x="422441" y="307771"/>
                            </a:cubicBezTo>
                            <a:cubicBezTo>
                              <a:pt x="423809" y="306700"/>
                              <a:pt x="425105" y="305431"/>
                              <a:pt x="426222" y="304104"/>
                            </a:cubicBezTo>
                            <a:cubicBezTo>
                              <a:pt x="427265" y="302915"/>
                              <a:pt x="428310" y="301430"/>
                              <a:pt x="428886" y="299963"/>
                            </a:cubicBezTo>
                            <a:cubicBezTo>
                              <a:pt x="429354" y="298716"/>
                              <a:pt x="429534" y="297289"/>
                              <a:pt x="428706" y="296150"/>
                            </a:cubicBezTo>
                            <a:lnTo>
                              <a:pt x="428670" y="296110"/>
                            </a:lnTo>
                            <a:lnTo>
                              <a:pt x="428670" y="296067"/>
                            </a:lnTo>
                            <a:cubicBezTo>
                              <a:pt x="425069" y="285139"/>
                              <a:pt x="413728" y="277285"/>
                              <a:pt x="404871" y="270761"/>
                            </a:cubicBezTo>
                            <a:cubicBezTo>
                              <a:pt x="396015" y="264251"/>
                              <a:pt x="387230" y="257699"/>
                              <a:pt x="380497" y="248874"/>
                            </a:cubicBezTo>
                            <a:cubicBezTo>
                              <a:pt x="372396" y="238230"/>
                              <a:pt x="369048" y="226163"/>
                              <a:pt x="369408" y="212838"/>
                            </a:cubicBezTo>
                            <a:cubicBezTo>
                              <a:pt x="371460" y="191634"/>
                              <a:pt x="389498" y="169725"/>
                              <a:pt x="402567" y="153553"/>
                            </a:cubicBezTo>
                            <a:cubicBezTo>
                              <a:pt x="407068" y="147985"/>
                              <a:pt x="411820" y="142288"/>
                              <a:pt x="415781" y="136328"/>
                            </a:cubicBezTo>
                            <a:cubicBezTo>
                              <a:pt x="418193" y="132694"/>
                              <a:pt x="421325" y="127446"/>
                              <a:pt x="421433" y="122949"/>
                            </a:cubicBezTo>
                            <a:cubicBezTo>
                              <a:pt x="421973" y="116982"/>
                              <a:pt x="418553" y="109710"/>
                              <a:pt x="416357" y="104243"/>
                            </a:cubicBezTo>
                            <a:cubicBezTo>
                              <a:pt x="414341" y="99278"/>
                              <a:pt x="412108" y="94433"/>
                              <a:pt x="409876" y="89570"/>
                            </a:cubicBezTo>
                            <a:lnTo>
                              <a:pt x="409804" y="89411"/>
                            </a:lnTo>
                            <a:lnTo>
                              <a:pt x="409660" y="89242"/>
                            </a:lnTo>
                            <a:cubicBezTo>
                              <a:pt x="405592" y="84217"/>
                              <a:pt x="399759" y="82093"/>
                              <a:pt x="393459" y="81507"/>
                            </a:cubicBezTo>
                            <a:lnTo>
                              <a:pt x="391406" y="81317"/>
                            </a:lnTo>
                            <a:lnTo>
                              <a:pt x="393459" y="80939"/>
                            </a:lnTo>
                            <a:cubicBezTo>
                              <a:pt x="398715" y="79950"/>
                              <a:pt x="404187" y="79045"/>
                              <a:pt x="409516" y="78592"/>
                            </a:cubicBezTo>
                            <a:cubicBezTo>
                              <a:pt x="419777" y="77952"/>
                              <a:pt x="436375" y="75770"/>
                              <a:pt x="445160" y="70022"/>
                            </a:cubicBezTo>
                            <a:cubicBezTo>
                              <a:pt x="445987" y="69497"/>
                              <a:pt x="446744" y="68915"/>
                              <a:pt x="447427" y="68257"/>
                            </a:cubicBezTo>
                            <a:cubicBezTo>
                              <a:pt x="448147" y="67581"/>
                              <a:pt x="448796" y="66791"/>
                              <a:pt x="449228" y="65914"/>
                            </a:cubicBezTo>
                            <a:cubicBezTo>
                              <a:pt x="450272" y="63915"/>
                              <a:pt x="449228" y="57880"/>
                              <a:pt x="448940" y="55529"/>
                            </a:cubicBezTo>
                            <a:cubicBezTo>
                              <a:pt x="447536" y="42890"/>
                              <a:pt x="442747" y="20309"/>
                              <a:pt x="433674" y="11222"/>
                            </a:cubicBezTo>
                            <a:cubicBezTo>
                              <a:pt x="433423" y="10981"/>
                              <a:pt x="433134" y="10809"/>
                              <a:pt x="432810" y="10723"/>
                            </a:cubicBezTo>
                            <a:cubicBezTo>
                              <a:pt x="383378" y="-2261"/>
                              <a:pt x="314611" y="13667"/>
                              <a:pt x="267049" y="29041"/>
                            </a:cubicBezTo>
                            <a:cubicBezTo>
                              <a:pt x="262693" y="30446"/>
                              <a:pt x="258373" y="31898"/>
                              <a:pt x="254052" y="33394"/>
                            </a:cubicBezTo>
                            <a:lnTo>
                              <a:pt x="254016" y="33412"/>
                            </a:lnTo>
                            <a:lnTo>
                              <a:pt x="253945" y="33412"/>
                            </a:lnTo>
                            <a:cubicBezTo>
                              <a:pt x="250920" y="33397"/>
                              <a:pt x="248004" y="34141"/>
                              <a:pt x="245267" y="35345"/>
                            </a:cubicBezTo>
                            <a:cubicBezTo>
                              <a:pt x="243180" y="36255"/>
                              <a:pt x="241199" y="37412"/>
                              <a:pt x="239291" y="38692"/>
                            </a:cubicBezTo>
                            <a:lnTo>
                              <a:pt x="239291" y="38710"/>
                            </a:lnTo>
                            <a:lnTo>
                              <a:pt x="237635" y="39328"/>
                            </a:lnTo>
                            <a:lnTo>
                              <a:pt x="237779" y="38785"/>
                            </a:lnTo>
                            <a:cubicBezTo>
                              <a:pt x="238427" y="36291"/>
                              <a:pt x="239759" y="33767"/>
                              <a:pt x="240911" y="31456"/>
                            </a:cubicBezTo>
                            <a:cubicBezTo>
                              <a:pt x="244080" y="25072"/>
                              <a:pt x="247140" y="18559"/>
                              <a:pt x="244620" y="11319"/>
                            </a:cubicBezTo>
                            <a:lnTo>
                              <a:pt x="243504" y="8091"/>
                            </a:lnTo>
                            <a:lnTo>
                              <a:pt x="242027" y="11172"/>
                            </a:lnTo>
                            <a:cubicBezTo>
                              <a:pt x="239723" y="15953"/>
                              <a:pt x="236699" y="18092"/>
                              <a:pt x="232270" y="20676"/>
                            </a:cubicBezTo>
                            <a:cubicBezTo>
                              <a:pt x="227626" y="23394"/>
                              <a:pt x="224385" y="25590"/>
                              <a:pt x="222117" y="30755"/>
                            </a:cubicBezTo>
                            <a:lnTo>
                              <a:pt x="221793" y="31442"/>
                            </a:lnTo>
                            <a:lnTo>
                              <a:pt x="221577" y="30730"/>
                            </a:lnTo>
                            <a:cubicBezTo>
                              <a:pt x="220461" y="27315"/>
                              <a:pt x="218769" y="24209"/>
                              <a:pt x="217077" y="21064"/>
                            </a:cubicBezTo>
                            <a:cubicBezTo>
                              <a:pt x="213728" y="14867"/>
                              <a:pt x="211280" y="9838"/>
                              <a:pt x="210920" y="2617"/>
                            </a:cubicBezTo>
                            <a:lnTo>
                              <a:pt x="210776" y="0"/>
                            </a:lnTo>
                            <a:lnTo>
                              <a:pt x="208688" y="1549"/>
                            </a:lnTo>
                            <a:cubicBezTo>
                              <a:pt x="204656" y="4504"/>
                              <a:pt x="201883" y="9371"/>
                              <a:pt x="200047" y="13922"/>
                            </a:cubicBezTo>
                            <a:cubicBezTo>
                              <a:pt x="198211" y="18559"/>
                              <a:pt x="196987" y="23555"/>
                              <a:pt x="196195" y="28476"/>
                            </a:cubicBezTo>
                            <a:lnTo>
                              <a:pt x="196087" y="29163"/>
                            </a:lnTo>
                            <a:lnTo>
                              <a:pt x="194971" y="27599"/>
                            </a:lnTo>
                            <a:cubicBezTo>
                              <a:pt x="192810" y="24670"/>
                              <a:pt x="189390" y="20730"/>
                              <a:pt x="186474" y="18663"/>
                            </a:cubicBezTo>
                            <a:lnTo>
                              <a:pt x="186330" y="18577"/>
                            </a:lnTo>
                            <a:cubicBezTo>
                              <a:pt x="186006" y="18343"/>
                              <a:pt x="184890" y="17617"/>
                              <a:pt x="184421" y="17836"/>
                            </a:cubicBezTo>
                            <a:lnTo>
                              <a:pt x="183125" y="18473"/>
                            </a:lnTo>
                            <a:lnTo>
                              <a:pt x="183809" y="19752"/>
                            </a:lnTo>
                            <a:cubicBezTo>
                              <a:pt x="185178" y="22358"/>
                              <a:pt x="185178" y="24123"/>
                              <a:pt x="184565" y="26895"/>
                            </a:cubicBezTo>
                            <a:cubicBezTo>
                              <a:pt x="184421" y="27552"/>
                              <a:pt x="184278" y="28210"/>
                              <a:pt x="184205" y="28879"/>
                            </a:cubicBezTo>
                            <a:lnTo>
                              <a:pt x="184134" y="29486"/>
                            </a:lnTo>
                            <a:lnTo>
                              <a:pt x="182765" y="28023"/>
                            </a:lnTo>
                            <a:cubicBezTo>
                              <a:pt x="178841" y="23821"/>
                              <a:pt x="176320" y="21948"/>
                              <a:pt x="170452" y="24601"/>
                            </a:cubicBezTo>
                            <a:lnTo>
                              <a:pt x="168508" y="25464"/>
                            </a:lnTo>
                            <a:lnTo>
                              <a:pt x="170056" y="26909"/>
                            </a:lnTo>
                            <a:cubicBezTo>
                              <a:pt x="174737" y="31316"/>
                              <a:pt x="178049" y="36564"/>
                              <a:pt x="180101" y="42646"/>
                            </a:cubicBezTo>
                            <a:cubicBezTo>
                              <a:pt x="182261" y="49048"/>
                              <a:pt x="182838" y="55914"/>
                              <a:pt x="182621" y="62628"/>
                            </a:cubicBezTo>
                            <a:lnTo>
                              <a:pt x="182621" y="62801"/>
                            </a:lnTo>
                            <a:lnTo>
                              <a:pt x="182441" y="62876"/>
                            </a:lnTo>
                            <a:cubicBezTo>
                              <a:pt x="150794" y="77995"/>
                              <a:pt x="119651" y="95540"/>
                              <a:pt x="90776" y="115458"/>
                            </a:cubicBezTo>
                            <a:cubicBezTo>
                              <a:pt x="78391" y="123998"/>
                              <a:pt x="66258" y="133078"/>
                              <a:pt x="54845" y="142866"/>
                            </a:cubicBezTo>
                            <a:cubicBezTo>
                              <a:pt x="45484" y="150882"/>
                              <a:pt x="36303" y="159560"/>
                              <a:pt x="28382" y="168999"/>
                            </a:cubicBezTo>
                            <a:cubicBezTo>
                              <a:pt x="26294" y="171303"/>
                              <a:pt x="24205" y="173586"/>
                              <a:pt x="22082" y="175868"/>
                            </a:cubicBezTo>
                            <a:cubicBezTo>
                              <a:pt x="12541" y="186282"/>
                              <a:pt x="4440" y="194657"/>
                              <a:pt x="119" y="208424"/>
                            </a:cubicBezTo>
                            <a:cubicBezTo>
                              <a:pt x="-25" y="208773"/>
                              <a:pt x="-25" y="209150"/>
                              <a:pt x="47" y="209510"/>
                            </a:cubicBezTo>
                            <a:cubicBezTo>
                              <a:pt x="623" y="211699"/>
                              <a:pt x="2927" y="215631"/>
                              <a:pt x="4043" y="217648"/>
                            </a:cubicBezTo>
                            <a:cubicBezTo>
                              <a:pt x="6528" y="222137"/>
                              <a:pt x="9192" y="226566"/>
                              <a:pt x="11892" y="230944"/>
                            </a:cubicBezTo>
                            <a:cubicBezTo>
                              <a:pt x="14881" y="235811"/>
                              <a:pt x="17941" y="240657"/>
                              <a:pt x="21145" y="245394"/>
                            </a:cubicBezTo>
                            <a:cubicBezTo>
                              <a:pt x="22405" y="247303"/>
                              <a:pt x="25285" y="251818"/>
                              <a:pt x="26978" y="253270"/>
                            </a:cubicBezTo>
                            <a:cubicBezTo>
                              <a:pt x="27158" y="253428"/>
                              <a:pt x="27374" y="253554"/>
                              <a:pt x="27590" y="253629"/>
                            </a:cubicBezTo>
                            <a:lnTo>
                              <a:pt x="27734" y="253673"/>
                            </a:lnTo>
                            <a:lnTo>
                              <a:pt x="27806" y="253802"/>
                            </a:lnTo>
                            <a:cubicBezTo>
                              <a:pt x="30506" y="260934"/>
                              <a:pt x="52036" y="248806"/>
                              <a:pt x="55673" y="246811"/>
                            </a:cubicBezTo>
                            <a:cubicBezTo>
                              <a:pt x="60929" y="243928"/>
                              <a:pt x="66078" y="240840"/>
                              <a:pt x="71190" y="237695"/>
                            </a:cubicBezTo>
                            <a:cubicBezTo>
                              <a:pt x="73027" y="236562"/>
                              <a:pt x="74827" y="235419"/>
                              <a:pt x="76663" y="234294"/>
                            </a:cubicBezTo>
                            <a:cubicBezTo>
                              <a:pt x="77599" y="233733"/>
                              <a:pt x="78679" y="233000"/>
                              <a:pt x="79651" y="232565"/>
                            </a:cubicBezTo>
                            <a:cubicBezTo>
                              <a:pt x="81379" y="231699"/>
                              <a:pt x="82928" y="230696"/>
                              <a:pt x="84548" y="229632"/>
                            </a:cubicBezTo>
                            <a:cubicBezTo>
                              <a:pt x="85664" y="228899"/>
                              <a:pt x="86960" y="228043"/>
                              <a:pt x="88256" y="227651"/>
                            </a:cubicBezTo>
                            <a:lnTo>
                              <a:pt x="88724" y="227500"/>
                            </a:lnTo>
                            <a:lnTo>
                              <a:pt x="88616" y="228004"/>
                            </a:lnTo>
                            <a:cubicBezTo>
                              <a:pt x="85196" y="240682"/>
                              <a:pt x="80299" y="253047"/>
                              <a:pt x="72883" y="263949"/>
                            </a:cubicBezTo>
                            <a:cubicBezTo>
                              <a:pt x="70722" y="267142"/>
                              <a:pt x="68382" y="270111"/>
                              <a:pt x="65898" y="273065"/>
                            </a:cubicBezTo>
                            <a:cubicBezTo>
                              <a:pt x="64458" y="274780"/>
                              <a:pt x="62622" y="276825"/>
                              <a:pt x="61506" y="278763"/>
                            </a:cubicBezTo>
                            <a:lnTo>
                              <a:pt x="61469" y="278863"/>
                            </a:lnTo>
                            <a:lnTo>
                              <a:pt x="61361" y="278896"/>
                            </a:lnTo>
                            <a:cubicBezTo>
                              <a:pt x="57545" y="280007"/>
                              <a:pt x="53728" y="281074"/>
                              <a:pt x="49912" y="282160"/>
                            </a:cubicBezTo>
                            <a:cubicBezTo>
                              <a:pt x="45556" y="283400"/>
                              <a:pt x="40875" y="284611"/>
                              <a:pt x="36627" y="286117"/>
                            </a:cubicBezTo>
                            <a:cubicBezTo>
                              <a:pt x="21577" y="291441"/>
                              <a:pt x="20713" y="308166"/>
                              <a:pt x="19417" y="321628"/>
                            </a:cubicBezTo>
                            <a:cubicBezTo>
                              <a:pt x="20353" y="325931"/>
                              <a:pt x="23414" y="330424"/>
                              <a:pt x="26006" y="333911"/>
                            </a:cubicBezTo>
                            <a:cubicBezTo>
                              <a:pt x="28418" y="337128"/>
                              <a:pt x="31046" y="340223"/>
                              <a:pt x="33315" y="343505"/>
                            </a:cubicBezTo>
                            <a:cubicBezTo>
                              <a:pt x="34539" y="345248"/>
                              <a:pt x="36735" y="348505"/>
                              <a:pt x="36087" y="350751"/>
                            </a:cubicBezTo>
                            <a:cubicBezTo>
                              <a:pt x="35079" y="354274"/>
                              <a:pt x="29174" y="358048"/>
                              <a:pt x="26186" y="359907"/>
                            </a:cubicBezTo>
                            <a:cubicBezTo>
                              <a:pt x="24494" y="360960"/>
                              <a:pt x="16753" y="365262"/>
                              <a:pt x="14989" y="366995"/>
                            </a:cubicBezTo>
                            <a:cubicBezTo>
                              <a:pt x="20822" y="367847"/>
                              <a:pt x="26402" y="368246"/>
                              <a:pt x="32199" y="366593"/>
                            </a:cubicBezTo>
                            <a:lnTo>
                              <a:pt x="32234" y="366582"/>
                            </a:lnTo>
                            <a:lnTo>
                              <a:pt x="32270" y="366582"/>
                            </a:lnTo>
                            <a:cubicBezTo>
                              <a:pt x="36447" y="366255"/>
                              <a:pt x="39363" y="363102"/>
                              <a:pt x="40911" y="359432"/>
                            </a:cubicBezTo>
                            <a:lnTo>
                              <a:pt x="41379" y="358293"/>
                            </a:lnTo>
                            <a:lnTo>
                              <a:pt x="41451" y="359522"/>
                            </a:lnTo>
                            <a:cubicBezTo>
                              <a:pt x="42207" y="370935"/>
                              <a:pt x="40947" y="382905"/>
                              <a:pt x="39183" y="394174"/>
                            </a:cubicBezTo>
                            <a:cubicBezTo>
                              <a:pt x="36915" y="408351"/>
                              <a:pt x="33603" y="422470"/>
                              <a:pt x="29966" y="436363"/>
                            </a:cubicBezTo>
                            <a:cubicBezTo>
                              <a:pt x="36339" y="432693"/>
                              <a:pt x="43287" y="427912"/>
                              <a:pt x="44584" y="420162"/>
                            </a:cubicBezTo>
                            <a:cubicBezTo>
                              <a:pt x="45340" y="415590"/>
                              <a:pt x="46708" y="411374"/>
                              <a:pt x="48292" y="407042"/>
                            </a:cubicBezTo>
                            <a:cubicBezTo>
                              <a:pt x="50705" y="400540"/>
                              <a:pt x="52936" y="394767"/>
                              <a:pt x="54088" y="387858"/>
                            </a:cubicBezTo>
                            <a:cubicBezTo>
                              <a:pt x="54665" y="383544"/>
                              <a:pt x="54701" y="379170"/>
                              <a:pt x="54701" y="374820"/>
                            </a:cubicBezTo>
                            <a:cubicBezTo>
                              <a:pt x="54701" y="369731"/>
                              <a:pt x="54701" y="364695"/>
                              <a:pt x="55061" y="359612"/>
                            </a:cubicBezTo>
                            <a:cubicBezTo>
                              <a:pt x="56141" y="344026"/>
                              <a:pt x="60461" y="329626"/>
                              <a:pt x="66690" y="315341"/>
                            </a:cubicBezTo>
                            <a:cubicBezTo>
                              <a:pt x="70074" y="305355"/>
                              <a:pt x="71910" y="296523"/>
                              <a:pt x="72774" y="285999"/>
                            </a:cubicBezTo>
                            <a:lnTo>
                              <a:pt x="72810" y="285815"/>
                            </a:lnTo>
                            <a:lnTo>
                              <a:pt x="72990" y="285751"/>
                            </a:lnTo>
                            <a:cubicBezTo>
                              <a:pt x="75907" y="284730"/>
                              <a:pt x="78823" y="284108"/>
                              <a:pt x="81848" y="283554"/>
                            </a:cubicBezTo>
                            <a:cubicBezTo>
                              <a:pt x="84511" y="283069"/>
                              <a:pt x="87176" y="282630"/>
                              <a:pt x="89732" y="281797"/>
                            </a:cubicBezTo>
                            <a:cubicBezTo>
                              <a:pt x="94196" y="280337"/>
                              <a:pt x="97365" y="277868"/>
                              <a:pt x="100137" y="274108"/>
                            </a:cubicBezTo>
                            <a:cubicBezTo>
                              <a:pt x="104637" y="268022"/>
                              <a:pt x="107590" y="259302"/>
                              <a:pt x="109642" y="252102"/>
                            </a:cubicBezTo>
                            <a:lnTo>
                              <a:pt x="110218" y="250128"/>
                            </a:lnTo>
                            <a:lnTo>
                              <a:pt x="110218" y="252181"/>
                            </a:lnTo>
                            <a:cubicBezTo>
                              <a:pt x="110218" y="255057"/>
                              <a:pt x="109138" y="259280"/>
                              <a:pt x="108454" y="262095"/>
                            </a:cubicBezTo>
                            <a:cubicBezTo>
                              <a:pt x="107266" y="267077"/>
                              <a:pt x="105898" y="272034"/>
                              <a:pt x="104493" y="276955"/>
                            </a:cubicBezTo>
                            <a:cubicBezTo>
                              <a:pt x="104313" y="277591"/>
                              <a:pt x="104133" y="278227"/>
                              <a:pt x="103953" y="278903"/>
                            </a:cubicBezTo>
                            <a:cubicBezTo>
                              <a:pt x="103017" y="280952"/>
                              <a:pt x="102406" y="283137"/>
                              <a:pt x="102045" y="285391"/>
                            </a:cubicBezTo>
                            <a:cubicBezTo>
                              <a:pt x="100605" y="290330"/>
                              <a:pt x="99093" y="295255"/>
                              <a:pt x="97653" y="300197"/>
                            </a:cubicBezTo>
                            <a:cubicBezTo>
                              <a:pt x="96321" y="304834"/>
                              <a:pt x="91100" y="310575"/>
                              <a:pt x="87896" y="314155"/>
                            </a:cubicBezTo>
                            <a:cubicBezTo>
                              <a:pt x="84871" y="317537"/>
                              <a:pt x="78643" y="323860"/>
                              <a:pt x="77095" y="327962"/>
                            </a:cubicBezTo>
                            <a:cubicBezTo>
                              <a:pt x="75547" y="333048"/>
                              <a:pt x="78283" y="345927"/>
                              <a:pt x="79687" y="351236"/>
                            </a:cubicBezTo>
                            <a:cubicBezTo>
                              <a:pt x="80443" y="354166"/>
                              <a:pt x="80803" y="357592"/>
                              <a:pt x="81055" y="360608"/>
                            </a:cubicBezTo>
                            <a:cubicBezTo>
                              <a:pt x="81451" y="364820"/>
                              <a:pt x="81631" y="369066"/>
                              <a:pt x="81811" y="373293"/>
                            </a:cubicBezTo>
                            <a:cubicBezTo>
                              <a:pt x="82028" y="380331"/>
                              <a:pt x="82208" y="387632"/>
                              <a:pt x="81955" y="394691"/>
                            </a:cubicBezTo>
                            <a:cubicBezTo>
                              <a:pt x="83648" y="391683"/>
                              <a:pt x="87968" y="381323"/>
                              <a:pt x="88688" y="379630"/>
                            </a:cubicBezTo>
                            <a:cubicBezTo>
                              <a:pt x="90272" y="375830"/>
                              <a:pt x="91856" y="371945"/>
                              <a:pt x="93189" y="368045"/>
                            </a:cubicBezTo>
                            <a:cubicBezTo>
                              <a:pt x="95097" y="362391"/>
                              <a:pt x="96212" y="356147"/>
                              <a:pt x="94485" y="350302"/>
                            </a:cubicBezTo>
                            <a:cubicBezTo>
                              <a:pt x="94016" y="348627"/>
                              <a:pt x="93332" y="347146"/>
                              <a:pt x="92540" y="345586"/>
                            </a:cubicBezTo>
                            <a:cubicBezTo>
                              <a:pt x="92072" y="344586"/>
                              <a:pt x="91389" y="343318"/>
                              <a:pt x="91352" y="342196"/>
                            </a:cubicBezTo>
                            <a:cubicBezTo>
                              <a:pt x="91136" y="338544"/>
                              <a:pt x="87500" y="330776"/>
                              <a:pt x="87932" y="328008"/>
                            </a:cubicBezTo>
                            <a:cubicBezTo>
                              <a:pt x="88976" y="324705"/>
                              <a:pt x="91460" y="322376"/>
                              <a:pt x="94341" y="320629"/>
                            </a:cubicBezTo>
                            <a:cubicBezTo>
                              <a:pt x="95529" y="319928"/>
                              <a:pt x="96717" y="319338"/>
                              <a:pt x="97941" y="318767"/>
                            </a:cubicBezTo>
                            <a:cubicBezTo>
                              <a:pt x="98553" y="318486"/>
                              <a:pt x="99633" y="318055"/>
                              <a:pt x="100137" y="317649"/>
                            </a:cubicBezTo>
                            <a:lnTo>
                              <a:pt x="100173" y="317624"/>
                            </a:lnTo>
                            <a:lnTo>
                              <a:pt x="100209" y="317609"/>
                            </a:lnTo>
                            <a:cubicBezTo>
                              <a:pt x="103413" y="316286"/>
                              <a:pt x="106293" y="309252"/>
                              <a:pt x="107446" y="306261"/>
                            </a:cubicBezTo>
                            <a:lnTo>
                              <a:pt x="107590" y="305837"/>
                            </a:lnTo>
                            <a:lnTo>
                              <a:pt x="107914" y="306164"/>
                            </a:lnTo>
                            <a:cubicBezTo>
                              <a:pt x="109174" y="307462"/>
                              <a:pt x="110614" y="308533"/>
                              <a:pt x="112306" y="309198"/>
                            </a:cubicBezTo>
                            <a:lnTo>
                              <a:pt x="112451" y="309259"/>
                            </a:lnTo>
                            <a:lnTo>
                              <a:pt x="113062" y="313612"/>
                            </a:lnTo>
                            <a:cubicBezTo>
                              <a:pt x="113278" y="315136"/>
                              <a:pt x="113458" y="316660"/>
                              <a:pt x="113674" y="318184"/>
                            </a:cubicBezTo>
                            <a:lnTo>
                              <a:pt x="113711" y="318368"/>
                            </a:lnTo>
                            <a:lnTo>
                              <a:pt x="113531" y="318468"/>
                            </a:lnTo>
                            <a:cubicBezTo>
                              <a:pt x="110938" y="320143"/>
                              <a:pt x="109174" y="322829"/>
                              <a:pt x="108094" y="325679"/>
                            </a:cubicBezTo>
                            <a:cubicBezTo>
                              <a:pt x="106366" y="330298"/>
                              <a:pt x="106402" y="335597"/>
                              <a:pt x="107590" y="340334"/>
                            </a:cubicBezTo>
                            <a:lnTo>
                              <a:pt x="107626" y="340410"/>
                            </a:lnTo>
                            <a:cubicBezTo>
                              <a:pt x="108706" y="344565"/>
                              <a:pt x="111226" y="348994"/>
                              <a:pt x="114214" y="352071"/>
                            </a:cubicBezTo>
                            <a:cubicBezTo>
                              <a:pt x="117239" y="355119"/>
                              <a:pt x="121127" y="357315"/>
                              <a:pt x="125520" y="356657"/>
                            </a:cubicBezTo>
                            <a:lnTo>
                              <a:pt x="125735" y="356625"/>
                            </a:lnTo>
                            <a:lnTo>
                              <a:pt x="126636" y="358436"/>
                            </a:lnTo>
                            <a:cubicBezTo>
                              <a:pt x="127392" y="359950"/>
                              <a:pt x="128112" y="361463"/>
                              <a:pt x="128868" y="362980"/>
                            </a:cubicBezTo>
                            <a:lnTo>
                              <a:pt x="128940" y="363142"/>
                            </a:lnTo>
                            <a:lnTo>
                              <a:pt x="128832" y="363285"/>
                            </a:lnTo>
                            <a:cubicBezTo>
                              <a:pt x="127176" y="365392"/>
                              <a:pt x="126275" y="368023"/>
                              <a:pt x="125952" y="370654"/>
                            </a:cubicBezTo>
                            <a:cubicBezTo>
                              <a:pt x="125375" y="375568"/>
                              <a:pt x="126636" y="380751"/>
                              <a:pt x="128940" y="385079"/>
                            </a:cubicBezTo>
                            <a:lnTo>
                              <a:pt x="128976" y="385122"/>
                            </a:lnTo>
                            <a:cubicBezTo>
                              <a:pt x="131244" y="389353"/>
                              <a:pt x="135385" y="393606"/>
                              <a:pt x="139669" y="395827"/>
                            </a:cubicBezTo>
                            <a:cubicBezTo>
                              <a:pt x="143377" y="397750"/>
                              <a:pt x="147518" y="398379"/>
                              <a:pt x="151298" y="396363"/>
                            </a:cubicBezTo>
                            <a:lnTo>
                              <a:pt x="151370" y="396323"/>
                            </a:lnTo>
                            <a:cubicBezTo>
                              <a:pt x="151730" y="396133"/>
                              <a:pt x="152090" y="395924"/>
                              <a:pt x="152415" y="395698"/>
                            </a:cubicBezTo>
                            <a:lnTo>
                              <a:pt x="152595" y="395579"/>
                            </a:lnTo>
                            <a:lnTo>
                              <a:pt x="152775" y="395712"/>
                            </a:lnTo>
                            <a:cubicBezTo>
                              <a:pt x="154358" y="396988"/>
                              <a:pt x="155943" y="398257"/>
                              <a:pt x="157527" y="399526"/>
                            </a:cubicBezTo>
                            <a:lnTo>
                              <a:pt x="160767" y="402111"/>
                            </a:lnTo>
                            <a:lnTo>
                              <a:pt x="160731" y="402287"/>
                            </a:lnTo>
                            <a:cubicBezTo>
                              <a:pt x="160263" y="404346"/>
                              <a:pt x="160299" y="406514"/>
                              <a:pt x="160695" y="408584"/>
                            </a:cubicBezTo>
                            <a:cubicBezTo>
                              <a:pt x="161596" y="413455"/>
                              <a:pt x="164332" y="418031"/>
                              <a:pt x="167824" y="421478"/>
                            </a:cubicBezTo>
                            <a:lnTo>
                              <a:pt x="167860" y="421518"/>
                            </a:lnTo>
                            <a:cubicBezTo>
                              <a:pt x="170956" y="424551"/>
                              <a:pt x="175420" y="427078"/>
                              <a:pt x="179597" y="428178"/>
                            </a:cubicBezTo>
                            <a:cubicBezTo>
                              <a:pt x="183054" y="429084"/>
                              <a:pt x="186870" y="429185"/>
                              <a:pt x="190074" y="427434"/>
                            </a:cubicBezTo>
                            <a:lnTo>
                              <a:pt x="190254" y="427337"/>
                            </a:lnTo>
                            <a:lnTo>
                              <a:pt x="190830" y="427830"/>
                            </a:lnTo>
                            <a:lnTo>
                              <a:pt x="180533" y="438106"/>
                            </a:lnTo>
                            <a:close/>
                            <a:moveTo>
                              <a:pt x="316699" y="249736"/>
                            </a:moveTo>
                            <a:lnTo>
                              <a:pt x="315871" y="251088"/>
                            </a:lnTo>
                            <a:cubicBezTo>
                              <a:pt x="311622" y="257871"/>
                              <a:pt x="312774" y="264528"/>
                              <a:pt x="315834" y="271433"/>
                            </a:cubicBezTo>
                            <a:lnTo>
                              <a:pt x="316231" y="272275"/>
                            </a:lnTo>
                            <a:lnTo>
                              <a:pt x="315438" y="271796"/>
                            </a:lnTo>
                            <a:cubicBezTo>
                              <a:pt x="313818" y="270812"/>
                              <a:pt x="312018" y="270211"/>
                              <a:pt x="310110" y="270139"/>
                            </a:cubicBezTo>
                            <a:lnTo>
                              <a:pt x="309822" y="270128"/>
                            </a:lnTo>
                            <a:lnTo>
                              <a:pt x="309822" y="221343"/>
                            </a:lnTo>
                            <a:lnTo>
                              <a:pt x="310362" y="222421"/>
                            </a:lnTo>
                            <a:cubicBezTo>
                              <a:pt x="311190" y="224061"/>
                              <a:pt x="312306" y="225531"/>
                              <a:pt x="313674" y="226764"/>
                            </a:cubicBezTo>
                            <a:cubicBezTo>
                              <a:pt x="315727" y="228644"/>
                              <a:pt x="318283" y="229876"/>
                              <a:pt x="321019" y="230401"/>
                            </a:cubicBezTo>
                            <a:cubicBezTo>
                              <a:pt x="324008" y="230969"/>
                              <a:pt x="327104" y="230675"/>
                              <a:pt x="329948" y="229682"/>
                            </a:cubicBezTo>
                            <a:lnTo>
                              <a:pt x="330812" y="229388"/>
                            </a:lnTo>
                            <a:lnTo>
                              <a:pt x="330308" y="230117"/>
                            </a:lnTo>
                            <a:cubicBezTo>
                              <a:pt x="326672" y="235319"/>
                              <a:pt x="323035" y="240516"/>
                              <a:pt x="319471" y="245757"/>
                            </a:cubicBezTo>
                            <a:lnTo>
                              <a:pt x="316771" y="249776"/>
                            </a:lnTo>
                            <a:lnTo>
                              <a:pt x="316699" y="249736"/>
                            </a:lnTo>
                            <a:close/>
                            <a:moveTo>
                              <a:pt x="85736" y="196479"/>
                            </a:moveTo>
                            <a:cubicBezTo>
                              <a:pt x="82028" y="196515"/>
                              <a:pt x="74970" y="199175"/>
                              <a:pt x="71514" y="200516"/>
                            </a:cubicBezTo>
                            <a:lnTo>
                              <a:pt x="70110" y="201052"/>
                            </a:lnTo>
                            <a:lnTo>
                              <a:pt x="71190" y="200038"/>
                            </a:lnTo>
                            <a:cubicBezTo>
                              <a:pt x="84620" y="187493"/>
                              <a:pt x="100677" y="176271"/>
                              <a:pt x="116087" y="166332"/>
                            </a:cubicBezTo>
                            <a:lnTo>
                              <a:pt x="116519" y="166044"/>
                            </a:lnTo>
                            <a:lnTo>
                              <a:pt x="116519" y="166572"/>
                            </a:lnTo>
                            <a:cubicBezTo>
                              <a:pt x="116519" y="179175"/>
                              <a:pt x="116554" y="191774"/>
                              <a:pt x="116591" y="204377"/>
                            </a:cubicBezTo>
                            <a:lnTo>
                              <a:pt x="116591" y="216368"/>
                            </a:lnTo>
                            <a:lnTo>
                              <a:pt x="116087" y="215815"/>
                            </a:lnTo>
                            <a:cubicBezTo>
                              <a:pt x="113494" y="212942"/>
                              <a:pt x="110398" y="210401"/>
                              <a:pt x="107230" y="208144"/>
                            </a:cubicBezTo>
                            <a:cubicBezTo>
                              <a:pt x="103090" y="205171"/>
                              <a:pt x="98589" y="202515"/>
                              <a:pt x="94052" y="200185"/>
                            </a:cubicBezTo>
                            <a:cubicBezTo>
                              <a:pt x="91676" y="198963"/>
                              <a:pt x="88292" y="197238"/>
                              <a:pt x="85736" y="196479"/>
                            </a:cubicBezTo>
                            <a:close/>
                            <a:moveTo>
                              <a:pt x="184061" y="137773"/>
                            </a:moveTo>
                            <a:lnTo>
                              <a:pt x="186798" y="155936"/>
                            </a:lnTo>
                            <a:lnTo>
                              <a:pt x="132793" y="155936"/>
                            </a:lnTo>
                            <a:lnTo>
                              <a:pt x="133693" y="155401"/>
                            </a:lnTo>
                            <a:cubicBezTo>
                              <a:pt x="151946" y="144470"/>
                              <a:pt x="170740" y="134340"/>
                              <a:pt x="189822" y="124875"/>
                            </a:cubicBezTo>
                            <a:lnTo>
                              <a:pt x="190074" y="124739"/>
                            </a:lnTo>
                            <a:lnTo>
                              <a:pt x="190218" y="125019"/>
                            </a:lnTo>
                            <a:cubicBezTo>
                              <a:pt x="190758" y="126317"/>
                              <a:pt x="191154" y="127715"/>
                              <a:pt x="191154" y="129135"/>
                            </a:cubicBezTo>
                            <a:cubicBezTo>
                              <a:pt x="191154" y="131860"/>
                              <a:pt x="189678" y="133981"/>
                              <a:pt x="187590" y="135630"/>
                            </a:cubicBezTo>
                            <a:lnTo>
                              <a:pt x="184890" y="137773"/>
                            </a:lnTo>
                            <a:lnTo>
                              <a:pt x="184061" y="137773"/>
                            </a:lnTo>
                            <a:close/>
                            <a:moveTo>
                              <a:pt x="327248" y="272526"/>
                            </a:moveTo>
                            <a:lnTo>
                              <a:pt x="327175" y="272073"/>
                            </a:lnTo>
                            <a:cubicBezTo>
                              <a:pt x="326635" y="268551"/>
                              <a:pt x="334124" y="256901"/>
                              <a:pt x="336033" y="253726"/>
                            </a:cubicBezTo>
                            <a:cubicBezTo>
                              <a:pt x="337653" y="251052"/>
                              <a:pt x="339273" y="248378"/>
                              <a:pt x="340857" y="245664"/>
                            </a:cubicBezTo>
                            <a:lnTo>
                              <a:pt x="340965" y="245466"/>
                            </a:lnTo>
                            <a:lnTo>
                              <a:pt x="341181" y="245534"/>
                            </a:lnTo>
                            <a:cubicBezTo>
                              <a:pt x="346474" y="247105"/>
                              <a:pt x="352486" y="247335"/>
                              <a:pt x="357995" y="247565"/>
                            </a:cubicBezTo>
                            <a:cubicBezTo>
                              <a:pt x="360083" y="247655"/>
                              <a:pt x="368076" y="247698"/>
                              <a:pt x="369408" y="249352"/>
                            </a:cubicBezTo>
                            <a:cubicBezTo>
                              <a:pt x="370488" y="250653"/>
                              <a:pt x="368076" y="253248"/>
                              <a:pt x="367284" y="254108"/>
                            </a:cubicBezTo>
                            <a:cubicBezTo>
                              <a:pt x="363863" y="257828"/>
                              <a:pt x="359399" y="261430"/>
                              <a:pt x="355475" y="264589"/>
                            </a:cubicBezTo>
                            <a:lnTo>
                              <a:pt x="355367" y="264679"/>
                            </a:lnTo>
                            <a:cubicBezTo>
                              <a:pt x="352810" y="267113"/>
                              <a:pt x="350398" y="269899"/>
                              <a:pt x="348202" y="272666"/>
                            </a:cubicBezTo>
                            <a:cubicBezTo>
                              <a:pt x="345357" y="276290"/>
                              <a:pt x="342405" y="280467"/>
                              <a:pt x="340497" y="284658"/>
                            </a:cubicBezTo>
                            <a:cubicBezTo>
                              <a:pt x="339669" y="286516"/>
                              <a:pt x="338913" y="288684"/>
                              <a:pt x="338805" y="290736"/>
                            </a:cubicBezTo>
                            <a:lnTo>
                              <a:pt x="338769" y="291721"/>
                            </a:lnTo>
                            <a:lnTo>
                              <a:pt x="338265" y="290873"/>
                            </a:lnTo>
                            <a:cubicBezTo>
                              <a:pt x="336681" y="288130"/>
                              <a:pt x="334593" y="285589"/>
                              <a:pt x="332613" y="283112"/>
                            </a:cubicBezTo>
                            <a:cubicBezTo>
                              <a:pt x="331172" y="281311"/>
                              <a:pt x="325952" y="275423"/>
                              <a:pt x="327068" y="272965"/>
                            </a:cubicBezTo>
                            <a:lnTo>
                              <a:pt x="327248" y="272530"/>
                            </a:lnTo>
                            <a:close/>
                            <a:moveTo>
                              <a:pt x="258697" y="102000"/>
                            </a:moveTo>
                            <a:lnTo>
                              <a:pt x="258625" y="102237"/>
                            </a:lnTo>
                            <a:cubicBezTo>
                              <a:pt x="257581" y="106755"/>
                              <a:pt x="261866" y="115831"/>
                              <a:pt x="264026" y="119724"/>
                            </a:cubicBezTo>
                            <a:cubicBezTo>
                              <a:pt x="265969" y="123247"/>
                              <a:pt x="268274" y="126781"/>
                              <a:pt x="270866" y="129843"/>
                            </a:cubicBezTo>
                            <a:cubicBezTo>
                              <a:pt x="272667" y="131942"/>
                              <a:pt x="275510" y="134836"/>
                              <a:pt x="278283" y="135497"/>
                            </a:cubicBezTo>
                            <a:cubicBezTo>
                              <a:pt x="279363" y="135749"/>
                              <a:pt x="280407" y="135710"/>
                              <a:pt x="281379" y="135242"/>
                            </a:cubicBezTo>
                            <a:lnTo>
                              <a:pt x="281415" y="135231"/>
                            </a:lnTo>
                            <a:lnTo>
                              <a:pt x="281451" y="135224"/>
                            </a:lnTo>
                            <a:cubicBezTo>
                              <a:pt x="301469" y="130364"/>
                              <a:pt x="321451" y="125318"/>
                              <a:pt x="341433" y="120213"/>
                            </a:cubicBezTo>
                            <a:cubicBezTo>
                              <a:pt x="351406" y="117668"/>
                              <a:pt x="361379" y="115070"/>
                              <a:pt x="371388" y="112715"/>
                            </a:cubicBezTo>
                            <a:cubicBezTo>
                              <a:pt x="379165" y="111202"/>
                              <a:pt x="387518" y="110026"/>
                              <a:pt x="395439" y="110508"/>
                            </a:cubicBezTo>
                            <a:lnTo>
                              <a:pt x="395546" y="110515"/>
                            </a:lnTo>
                            <a:lnTo>
                              <a:pt x="395942" y="110828"/>
                            </a:lnTo>
                            <a:lnTo>
                              <a:pt x="395835" y="111029"/>
                            </a:lnTo>
                            <a:cubicBezTo>
                              <a:pt x="394755" y="113491"/>
                              <a:pt x="390398" y="117650"/>
                              <a:pt x="388454" y="119541"/>
                            </a:cubicBezTo>
                            <a:cubicBezTo>
                              <a:pt x="383558" y="124279"/>
                              <a:pt x="378409" y="128837"/>
                              <a:pt x="373368" y="133402"/>
                            </a:cubicBezTo>
                            <a:cubicBezTo>
                              <a:pt x="362927" y="142798"/>
                              <a:pt x="352522" y="152216"/>
                              <a:pt x="342657" y="162173"/>
                            </a:cubicBezTo>
                            <a:cubicBezTo>
                              <a:pt x="333188" y="171695"/>
                              <a:pt x="323648" y="182090"/>
                              <a:pt x="316158" y="193241"/>
                            </a:cubicBezTo>
                            <a:cubicBezTo>
                              <a:pt x="313854" y="196681"/>
                              <a:pt x="311802" y="200394"/>
                              <a:pt x="310398" y="204301"/>
                            </a:cubicBezTo>
                            <a:lnTo>
                              <a:pt x="309822" y="205858"/>
                            </a:lnTo>
                            <a:lnTo>
                              <a:pt x="309822" y="156098"/>
                            </a:lnTo>
                            <a:lnTo>
                              <a:pt x="245447" y="156098"/>
                            </a:lnTo>
                            <a:lnTo>
                              <a:pt x="248760" y="137690"/>
                            </a:lnTo>
                            <a:lnTo>
                              <a:pt x="245340" y="135569"/>
                            </a:lnTo>
                            <a:cubicBezTo>
                              <a:pt x="244620" y="135124"/>
                              <a:pt x="243971" y="134599"/>
                              <a:pt x="243395" y="133988"/>
                            </a:cubicBezTo>
                            <a:cubicBezTo>
                              <a:pt x="242171" y="132697"/>
                              <a:pt x="241379" y="131094"/>
                              <a:pt x="241271" y="129311"/>
                            </a:cubicBezTo>
                            <a:cubicBezTo>
                              <a:pt x="241163" y="127323"/>
                              <a:pt x="241847" y="125390"/>
                              <a:pt x="242855" y="123718"/>
                            </a:cubicBezTo>
                            <a:cubicBezTo>
                              <a:pt x="243360" y="122934"/>
                              <a:pt x="243935" y="122198"/>
                              <a:pt x="244547" y="121518"/>
                            </a:cubicBezTo>
                            <a:lnTo>
                              <a:pt x="244620" y="121421"/>
                            </a:lnTo>
                            <a:lnTo>
                              <a:pt x="249624" y="121421"/>
                            </a:lnTo>
                            <a:lnTo>
                              <a:pt x="249624" y="104807"/>
                            </a:lnTo>
                            <a:lnTo>
                              <a:pt x="245556" y="104807"/>
                            </a:lnTo>
                            <a:lnTo>
                              <a:pt x="246024" y="104322"/>
                            </a:lnTo>
                            <a:cubicBezTo>
                              <a:pt x="247968" y="102240"/>
                              <a:pt x="249624" y="99922"/>
                              <a:pt x="250920" y="97373"/>
                            </a:cubicBezTo>
                            <a:lnTo>
                              <a:pt x="250956" y="97276"/>
                            </a:lnTo>
                            <a:lnTo>
                              <a:pt x="251064" y="97237"/>
                            </a:lnTo>
                            <a:cubicBezTo>
                              <a:pt x="258301" y="94293"/>
                              <a:pt x="265573" y="91450"/>
                              <a:pt x="272882" y="88718"/>
                            </a:cubicBezTo>
                            <a:lnTo>
                              <a:pt x="273134" y="88624"/>
                            </a:lnTo>
                            <a:lnTo>
                              <a:pt x="273350" y="89102"/>
                            </a:lnTo>
                            <a:lnTo>
                              <a:pt x="273134" y="89235"/>
                            </a:lnTo>
                            <a:cubicBezTo>
                              <a:pt x="267986" y="92269"/>
                              <a:pt x="261901" y="96583"/>
                              <a:pt x="258805" y="101802"/>
                            </a:cubicBezTo>
                            <a:lnTo>
                              <a:pt x="258697" y="102007"/>
                            </a:lnTo>
                            <a:close/>
                            <a:moveTo>
                              <a:pt x="338805" y="215779"/>
                            </a:moveTo>
                            <a:lnTo>
                              <a:pt x="338553" y="215631"/>
                            </a:lnTo>
                            <a:cubicBezTo>
                              <a:pt x="338193" y="215412"/>
                              <a:pt x="337833" y="215221"/>
                              <a:pt x="337436" y="215045"/>
                            </a:cubicBezTo>
                            <a:cubicBezTo>
                              <a:pt x="336356" y="214524"/>
                              <a:pt x="335313" y="214305"/>
                              <a:pt x="334124" y="214276"/>
                            </a:cubicBezTo>
                            <a:cubicBezTo>
                              <a:pt x="333693" y="214269"/>
                              <a:pt x="333260" y="214290"/>
                              <a:pt x="332793" y="214334"/>
                            </a:cubicBezTo>
                            <a:cubicBezTo>
                              <a:pt x="331424" y="214438"/>
                              <a:pt x="330092" y="214776"/>
                              <a:pt x="328796" y="215203"/>
                            </a:cubicBezTo>
                            <a:lnTo>
                              <a:pt x="328328" y="215351"/>
                            </a:lnTo>
                            <a:lnTo>
                              <a:pt x="328400" y="214887"/>
                            </a:lnTo>
                            <a:cubicBezTo>
                              <a:pt x="328868" y="211979"/>
                              <a:pt x="329588" y="209111"/>
                              <a:pt x="330488" y="206282"/>
                            </a:cubicBezTo>
                            <a:cubicBezTo>
                              <a:pt x="337149" y="192392"/>
                              <a:pt x="346257" y="178025"/>
                              <a:pt x="360479" y="170897"/>
                            </a:cubicBezTo>
                            <a:lnTo>
                              <a:pt x="361451" y="170401"/>
                            </a:lnTo>
                            <a:lnTo>
                              <a:pt x="360839" y="171314"/>
                            </a:lnTo>
                            <a:cubicBezTo>
                              <a:pt x="353891" y="181648"/>
                              <a:pt x="347194" y="193956"/>
                              <a:pt x="342585" y="205487"/>
                            </a:cubicBezTo>
                            <a:lnTo>
                              <a:pt x="342549" y="205602"/>
                            </a:lnTo>
                            <a:lnTo>
                              <a:pt x="342514" y="205768"/>
                            </a:lnTo>
                            <a:cubicBezTo>
                              <a:pt x="341721" y="209909"/>
                              <a:pt x="341289" y="214294"/>
                              <a:pt x="341721" y="218503"/>
                            </a:cubicBezTo>
                            <a:lnTo>
                              <a:pt x="341829" y="219463"/>
                            </a:lnTo>
                            <a:lnTo>
                              <a:pt x="338805" y="215779"/>
                            </a:lnTo>
                            <a:close/>
                            <a:moveTo>
                              <a:pt x="324223" y="280840"/>
                            </a:moveTo>
                            <a:lnTo>
                              <a:pt x="323215" y="278810"/>
                            </a:lnTo>
                            <a:lnTo>
                              <a:pt x="324043" y="279309"/>
                            </a:lnTo>
                            <a:cubicBezTo>
                              <a:pt x="324188" y="279388"/>
                              <a:pt x="324332" y="279464"/>
                              <a:pt x="324475" y="279521"/>
                            </a:cubicBezTo>
                            <a:lnTo>
                              <a:pt x="324763" y="279643"/>
                            </a:lnTo>
                            <a:lnTo>
                              <a:pt x="324619" y="279920"/>
                            </a:lnTo>
                            <a:cubicBezTo>
                              <a:pt x="324548" y="280024"/>
                              <a:pt x="324512" y="280136"/>
                              <a:pt x="324475" y="280244"/>
                            </a:cubicBezTo>
                            <a:lnTo>
                              <a:pt x="324223" y="280840"/>
                            </a:lnTo>
                            <a:close/>
                            <a:moveTo>
                              <a:pt x="313206" y="293770"/>
                            </a:moveTo>
                            <a:cubicBezTo>
                              <a:pt x="312631" y="293468"/>
                              <a:pt x="311946" y="293281"/>
                              <a:pt x="311298" y="293202"/>
                            </a:cubicBezTo>
                            <a:cubicBezTo>
                              <a:pt x="310938" y="293159"/>
                              <a:pt x="310578" y="293148"/>
                              <a:pt x="310218" y="293166"/>
                            </a:cubicBezTo>
                            <a:lnTo>
                              <a:pt x="309930" y="293181"/>
                            </a:lnTo>
                            <a:lnTo>
                              <a:pt x="309930" y="292882"/>
                            </a:lnTo>
                            <a:cubicBezTo>
                              <a:pt x="309894" y="292135"/>
                              <a:pt x="309858" y="291387"/>
                              <a:pt x="309822" y="290621"/>
                            </a:cubicBezTo>
                            <a:lnTo>
                              <a:pt x="309822" y="280513"/>
                            </a:lnTo>
                            <a:lnTo>
                              <a:pt x="310146" y="280539"/>
                            </a:lnTo>
                            <a:cubicBezTo>
                              <a:pt x="311946" y="280679"/>
                              <a:pt x="313386" y="281879"/>
                              <a:pt x="314394" y="283321"/>
                            </a:cubicBezTo>
                            <a:cubicBezTo>
                              <a:pt x="315871" y="285441"/>
                              <a:pt x="316483" y="288188"/>
                              <a:pt x="316483" y="290725"/>
                            </a:cubicBezTo>
                            <a:lnTo>
                              <a:pt x="316483" y="290815"/>
                            </a:lnTo>
                            <a:cubicBezTo>
                              <a:pt x="316483" y="292541"/>
                              <a:pt x="316194" y="294298"/>
                              <a:pt x="315583" y="295913"/>
                            </a:cubicBezTo>
                            <a:lnTo>
                              <a:pt x="315258" y="296779"/>
                            </a:lnTo>
                            <a:lnTo>
                              <a:pt x="315043" y="295880"/>
                            </a:lnTo>
                            <a:cubicBezTo>
                              <a:pt x="314791" y="294910"/>
                              <a:pt x="314071" y="294216"/>
                              <a:pt x="313206" y="293770"/>
                            </a:cubicBezTo>
                            <a:close/>
                            <a:moveTo>
                              <a:pt x="317023" y="308731"/>
                            </a:moveTo>
                            <a:cubicBezTo>
                              <a:pt x="316158" y="310406"/>
                              <a:pt x="315691" y="312081"/>
                              <a:pt x="315618" y="313946"/>
                            </a:cubicBezTo>
                            <a:lnTo>
                              <a:pt x="315618" y="314105"/>
                            </a:lnTo>
                            <a:cubicBezTo>
                              <a:pt x="315727" y="316272"/>
                              <a:pt x="315691" y="318461"/>
                              <a:pt x="315618" y="320632"/>
                            </a:cubicBezTo>
                            <a:lnTo>
                              <a:pt x="315583" y="321373"/>
                            </a:lnTo>
                            <a:lnTo>
                              <a:pt x="314971" y="320639"/>
                            </a:lnTo>
                            <a:lnTo>
                              <a:pt x="314718" y="320391"/>
                            </a:lnTo>
                            <a:lnTo>
                              <a:pt x="314467" y="320133"/>
                            </a:lnTo>
                            <a:lnTo>
                              <a:pt x="314178" y="319838"/>
                            </a:lnTo>
                            <a:lnTo>
                              <a:pt x="313927" y="319601"/>
                            </a:lnTo>
                            <a:lnTo>
                              <a:pt x="313602" y="319331"/>
                            </a:lnTo>
                            <a:lnTo>
                              <a:pt x="313351" y="319112"/>
                            </a:lnTo>
                            <a:lnTo>
                              <a:pt x="313206" y="318990"/>
                            </a:lnTo>
                            <a:lnTo>
                              <a:pt x="312918" y="318774"/>
                            </a:lnTo>
                            <a:lnTo>
                              <a:pt x="312666" y="318612"/>
                            </a:lnTo>
                            <a:lnTo>
                              <a:pt x="312414" y="318432"/>
                            </a:lnTo>
                            <a:lnTo>
                              <a:pt x="312451" y="318253"/>
                            </a:lnTo>
                            <a:cubicBezTo>
                              <a:pt x="312594" y="316951"/>
                              <a:pt x="312774" y="315650"/>
                              <a:pt x="312954" y="314345"/>
                            </a:cubicBezTo>
                            <a:lnTo>
                              <a:pt x="313531" y="310079"/>
                            </a:lnTo>
                            <a:lnTo>
                              <a:pt x="313711" y="310018"/>
                            </a:lnTo>
                            <a:cubicBezTo>
                              <a:pt x="314718" y="309615"/>
                              <a:pt x="315691" y="309054"/>
                              <a:pt x="316554" y="308375"/>
                            </a:cubicBezTo>
                            <a:lnTo>
                              <a:pt x="317563" y="307598"/>
                            </a:lnTo>
                            <a:lnTo>
                              <a:pt x="317023" y="308731"/>
                            </a:lnTo>
                            <a:close/>
                            <a:moveTo>
                              <a:pt x="311118" y="333069"/>
                            </a:moveTo>
                            <a:cubicBezTo>
                              <a:pt x="311406" y="334939"/>
                              <a:pt x="311262" y="336887"/>
                              <a:pt x="310794" y="338706"/>
                            </a:cubicBezTo>
                            <a:lnTo>
                              <a:pt x="310794" y="338785"/>
                            </a:lnTo>
                            <a:cubicBezTo>
                              <a:pt x="310146" y="341226"/>
                              <a:pt x="308886" y="343695"/>
                              <a:pt x="306978" y="345385"/>
                            </a:cubicBezTo>
                            <a:cubicBezTo>
                              <a:pt x="306690" y="345640"/>
                              <a:pt x="306366" y="345881"/>
                              <a:pt x="306042" y="346093"/>
                            </a:cubicBezTo>
                            <a:lnTo>
                              <a:pt x="305177" y="346657"/>
                            </a:lnTo>
                            <a:lnTo>
                              <a:pt x="305610" y="345733"/>
                            </a:lnTo>
                            <a:cubicBezTo>
                              <a:pt x="306006" y="344906"/>
                              <a:pt x="306366" y="344073"/>
                              <a:pt x="306762" y="343235"/>
                            </a:cubicBezTo>
                            <a:lnTo>
                              <a:pt x="306762" y="343199"/>
                            </a:lnTo>
                            <a:cubicBezTo>
                              <a:pt x="307302" y="341883"/>
                              <a:pt x="306906" y="340676"/>
                              <a:pt x="305933" y="339694"/>
                            </a:cubicBezTo>
                            <a:cubicBezTo>
                              <a:pt x="305466" y="339223"/>
                              <a:pt x="304890" y="338842"/>
                              <a:pt x="304313" y="338566"/>
                            </a:cubicBezTo>
                            <a:cubicBezTo>
                              <a:pt x="303701" y="338285"/>
                              <a:pt x="303053" y="338080"/>
                              <a:pt x="302405" y="337994"/>
                            </a:cubicBezTo>
                            <a:cubicBezTo>
                              <a:pt x="301829" y="337919"/>
                              <a:pt x="301253" y="337919"/>
                              <a:pt x="300713" y="338037"/>
                            </a:cubicBezTo>
                            <a:lnTo>
                              <a:pt x="300137" y="338159"/>
                            </a:lnTo>
                            <a:lnTo>
                              <a:pt x="300389" y="337631"/>
                            </a:lnTo>
                            <a:cubicBezTo>
                              <a:pt x="301037" y="336229"/>
                              <a:pt x="301685" y="334809"/>
                              <a:pt x="302297" y="333379"/>
                            </a:cubicBezTo>
                            <a:lnTo>
                              <a:pt x="302441" y="333008"/>
                            </a:lnTo>
                            <a:lnTo>
                              <a:pt x="302730" y="333274"/>
                            </a:lnTo>
                            <a:cubicBezTo>
                              <a:pt x="303270" y="333742"/>
                              <a:pt x="303953" y="334065"/>
                              <a:pt x="304637" y="334274"/>
                            </a:cubicBezTo>
                            <a:cubicBezTo>
                              <a:pt x="305142" y="334432"/>
                              <a:pt x="305682" y="334536"/>
                              <a:pt x="306222" y="334594"/>
                            </a:cubicBezTo>
                            <a:cubicBezTo>
                              <a:pt x="306726" y="334648"/>
                              <a:pt x="307266" y="334655"/>
                              <a:pt x="307806" y="334601"/>
                            </a:cubicBezTo>
                            <a:cubicBezTo>
                              <a:pt x="308886" y="334486"/>
                              <a:pt x="310110" y="334065"/>
                              <a:pt x="310578" y="332994"/>
                            </a:cubicBezTo>
                            <a:lnTo>
                              <a:pt x="310974" y="332095"/>
                            </a:lnTo>
                            <a:lnTo>
                              <a:pt x="311118" y="333069"/>
                            </a:lnTo>
                            <a:close/>
                            <a:moveTo>
                              <a:pt x="276447" y="381474"/>
                            </a:moveTo>
                            <a:cubicBezTo>
                              <a:pt x="276627" y="379565"/>
                              <a:pt x="277203" y="377682"/>
                              <a:pt x="278139" y="375974"/>
                            </a:cubicBezTo>
                            <a:lnTo>
                              <a:pt x="278139" y="375971"/>
                            </a:lnTo>
                            <a:cubicBezTo>
                              <a:pt x="279291" y="373872"/>
                              <a:pt x="280947" y="371923"/>
                              <a:pt x="283071" y="370737"/>
                            </a:cubicBezTo>
                            <a:lnTo>
                              <a:pt x="283828" y="370299"/>
                            </a:lnTo>
                            <a:lnTo>
                              <a:pt x="283288" y="371531"/>
                            </a:lnTo>
                            <a:cubicBezTo>
                              <a:pt x="282568" y="373048"/>
                              <a:pt x="283719" y="374465"/>
                              <a:pt x="284908" y="375324"/>
                            </a:cubicBezTo>
                            <a:cubicBezTo>
                              <a:pt x="285340" y="375636"/>
                              <a:pt x="285808" y="375910"/>
                              <a:pt x="286311" y="376133"/>
                            </a:cubicBezTo>
                            <a:cubicBezTo>
                              <a:pt x="286780" y="376352"/>
                              <a:pt x="287284" y="376532"/>
                              <a:pt x="287788" y="376646"/>
                            </a:cubicBezTo>
                            <a:cubicBezTo>
                              <a:pt x="289012" y="376916"/>
                              <a:pt x="290488" y="376855"/>
                              <a:pt x="291208" y="375690"/>
                            </a:cubicBezTo>
                            <a:lnTo>
                              <a:pt x="291712" y="374871"/>
                            </a:lnTo>
                            <a:lnTo>
                              <a:pt x="291748" y="375838"/>
                            </a:lnTo>
                            <a:cubicBezTo>
                              <a:pt x="291784" y="378106"/>
                              <a:pt x="291100" y="380417"/>
                              <a:pt x="290020" y="382412"/>
                            </a:cubicBezTo>
                            <a:lnTo>
                              <a:pt x="290020" y="382452"/>
                            </a:lnTo>
                            <a:cubicBezTo>
                              <a:pt x="288796" y="384677"/>
                              <a:pt x="286996" y="386776"/>
                              <a:pt x="284728" y="387962"/>
                            </a:cubicBezTo>
                            <a:cubicBezTo>
                              <a:pt x="284188" y="388239"/>
                              <a:pt x="283611" y="388469"/>
                              <a:pt x="283035" y="388624"/>
                            </a:cubicBezTo>
                            <a:lnTo>
                              <a:pt x="282351" y="388811"/>
                            </a:lnTo>
                            <a:lnTo>
                              <a:pt x="282711" y="388196"/>
                            </a:lnTo>
                            <a:cubicBezTo>
                              <a:pt x="283251" y="387319"/>
                              <a:pt x="283251" y="386302"/>
                              <a:pt x="282928" y="385356"/>
                            </a:cubicBezTo>
                            <a:cubicBezTo>
                              <a:pt x="282711" y="384734"/>
                              <a:pt x="282351" y="384145"/>
                              <a:pt x="281919" y="383638"/>
                            </a:cubicBezTo>
                            <a:cubicBezTo>
                              <a:pt x="281487" y="383128"/>
                              <a:pt x="280983" y="382664"/>
                              <a:pt x="280443" y="382308"/>
                            </a:cubicBezTo>
                            <a:cubicBezTo>
                              <a:pt x="279399" y="381636"/>
                              <a:pt x="278067" y="381255"/>
                              <a:pt x="276879" y="381762"/>
                            </a:cubicBezTo>
                            <a:lnTo>
                              <a:pt x="276410" y="381948"/>
                            </a:lnTo>
                            <a:lnTo>
                              <a:pt x="276447" y="381474"/>
                            </a:lnTo>
                            <a:close/>
                            <a:moveTo>
                              <a:pt x="288688" y="359770"/>
                            </a:moveTo>
                            <a:cubicBezTo>
                              <a:pt x="287896" y="359748"/>
                              <a:pt x="287104" y="359802"/>
                              <a:pt x="286348" y="359921"/>
                            </a:cubicBezTo>
                            <a:lnTo>
                              <a:pt x="285555" y="360040"/>
                            </a:lnTo>
                            <a:lnTo>
                              <a:pt x="286060" y="359447"/>
                            </a:lnTo>
                            <a:cubicBezTo>
                              <a:pt x="288220" y="356963"/>
                              <a:pt x="290272" y="354371"/>
                              <a:pt x="292144" y="351682"/>
                            </a:cubicBezTo>
                            <a:lnTo>
                              <a:pt x="292396" y="351352"/>
                            </a:lnTo>
                            <a:lnTo>
                              <a:pt x="292756" y="351869"/>
                            </a:lnTo>
                            <a:lnTo>
                              <a:pt x="292684" y="352024"/>
                            </a:lnTo>
                            <a:cubicBezTo>
                              <a:pt x="291964" y="353480"/>
                              <a:pt x="291244" y="354935"/>
                              <a:pt x="290524" y="356391"/>
                            </a:cubicBezTo>
                            <a:lnTo>
                              <a:pt x="288868" y="359777"/>
                            </a:lnTo>
                            <a:lnTo>
                              <a:pt x="288688" y="359770"/>
                            </a:lnTo>
                            <a:close/>
                            <a:moveTo>
                              <a:pt x="239435" y="411844"/>
                            </a:moveTo>
                            <a:cubicBezTo>
                              <a:pt x="240155" y="409993"/>
                              <a:pt x="241307" y="408300"/>
                              <a:pt x="242747" y="406924"/>
                            </a:cubicBezTo>
                            <a:lnTo>
                              <a:pt x="242784" y="406881"/>
                            </a:lnTo>
                            <a:cubicBezTo>
                              <a:pt x="244547" y="405173"/>
                              <a:pt x="246816" y="403782"/>
                              <a:pt x="249228" y="403304"/>
                            </a:cubicBezTo>
                            <a:lnTo>
                              <a:pt x="250344" y="403088"/>
                            </a:lnTo>
                            <a:lnTo>
                              <a:pt x="248760" y="404407"/>
                            </a:lnTo>
                            <a:cubicBezTo>
                              <a:pt x="247464" y="405482"/>
                              <a:pt x="247896" y="407229"/>
                              <a:pt x="248580" y="408509"/>
                            </a:cubicBezTo>
                            <a:cubicBezTo>
                              <a:pt x="248868" y="408983"/>
                              <a:pt x="249156" y="409440"/>
                              <a:pt x="249516" y="409853"/>
                            </a:cubicBezTo>
                            <a:cubicBezTo>
                              <a:pt x="249876" y="410263"/>
                              <a:pt x="250272" y="410644"/>
                              <a:pt x="250668" y="410971"/>
                            </a:cubicBezTo>
                            <a:cubicBezTo>
                              <a:pt x="251784" y="411830"/>
                              <a:pt x="253261" y="412366"/>
                              <a:pt x="254448" y="411345"/>
                            </a:cubicBezTo>
                            <a:lnTo>
                              <a:pt x="256105" y="409932"/>
                            </a:lnTo>
                            <a:lnTo>
                              <a:pt x="255817" y="410870"/>
                            </a:lnTo>
                            <a:cubicBezTo>
                              <a:pt x="255168" y="413016"/>
                              <a:pt x="253836" y="414990"/>
                              <a:pt x="252252" y="416546"/>
                            </a:cubicBezTo>
                            <a:cubicBezTo>
                              <a:pt x="250416" y="418340"/>
                              <a:pt x="248004" y="419821"/>
                              <a:pt x="245411" y="420259"/>
                            </a:cubicBezTo>
                            <a:cubicBezTo>
                              <a:pt x="245267" y="420285"/>
                              <a:pt x="245124" y="420310"/>
                              <a:pt x="244944" y="420328"/>
                            </a:cubicBezTo>
                            <a:lnTo>
                              <a:pt x="244007" y="420439"/>
                            </a:lnTo>
                            <a:lnTo>
                              <a:pt x="245447" y="419224"/>
                            </a:lnTo>
                            <a:cubicBezTo>
                              <a:pt x="246527" y="418293"/>
                              <a:pt x="246744" y="417050"/>
                              <a:pt x="246312" y="415730"/>
                            </a:cubicBezTo>
                            <a:cubicBezTo>
                              <a:pt x="246096" y="415119"/>
                              <a:pt x="245771" y="414540"/>
                              <a:pt x="245376" y="414041"/>
                            </a:cubicBezTo>
                            <a:cubicBezTo>
                              <a:pt x="244944" y="413538"/>
                              <a:pt x="244475" y="413077"/>
                              <a:pt x="243935" y="412711"/>
                            </a:cubicBezTo>
                            <a:cubicBezTo>
                              <a:pt x="242784" y="411895"/>
                              <a:pt x="241163" y="411399"/>
                              <a:pt x="239867" y="412193"/>
                            </a:cubicBezTo>
                            <a:lnTo>
                              <a:pt x="239147" y="412625"/>
                            </a:lnTo>
                            <a:lnTo>
                              <a:pt x="239435" y="411844"/>
                            </a:lnTo>
                            <a:close/>
                            <a:moveTo>
                              <a:pt x="259597" y="395389"/>
                            </a:moveTo>
                            <a:cubicBezTo>
                              <a:pt x="256825" y="393868"/>
                              <a:pt x="253548" y="393570"/>
                              <a:pt x="250452" y="394051"/>
                            </a:cubicBezTo>
                            <a:cubicBezTo>
                              <a:pt x="245556" y="394817"/>
                              <a:pt x="240947" y="397499"/>
                              <a:pt x="237419" y="400935"/>
                            </a:cubicBezTo>
                            <a:lnTo>
                              <a:pt x="237383" y="400964"/>
                            </a:lnTo>
                            <a:cubicBezTo>
                              <a:pt x="233854" y="404422"/>
                              <a:pt x="231046" y="408990"/>
                              <a:pt x="230146" y="413893"/>
                            </a:cubicBezTo>
                            <a:cubicBezTo>
                              <a:pt x="229786" y="416050"/>
                              <a:pt x="229750" y="418297"/>
                              <a:pt x="230290" y="420428"/>
                            </a:cubicBezTo>
                            <a:lnTo>
                              <a:pt x="230326" y="420601"/>
                            </a:lnTo>
                            <a:lnTo>
                              <a:pt x="229570" y="421280"/>
                            </a:lnTo>
                            <a:lnTo>
                              <a:pt x="226905" y="418638"/>
                            </a:lnTo>
                            <a:lnTo>
                              <a:pt x="227626" y="391036"/>
                            </a:lnTo>
                            <a:lnTo>
                              <a:pt x="227842" y="391000"/>
                            </a:lnTo>
                            <a:cubicBezTo>
                              <a:pt x="231154" y="390493"/>
                              <a:pt x="234466" y="389810"/>
                              <a:pt x="237707" y="388958"/>
                            </a:cubicBezTo>
                            <a:cubicBezTo>
                              <a:pt x="249120" y="386222"/>
                              <a:pt x="259849" y="381359"/>
                              <a:pt x="269426" y="374569"/>
                            </a:cubicBezTo>
                            <a:lnTo>
                              <a:pt x="270218" y="374005"/>
                            </a:lnTo>
                            <a:lnTo>
                              <a:pt x="269858" y="374907"/>
                            </a:lnTo>
                            <a:cubicBezTo>
                              <a:pt x="268418" y="378534"/>
                              <a:pt x="267698" y="382596"/>
                              <a:pt x="268202" y="386481"/>
                            </a:cubicBezTo>
                            <a:cubicBezTo>
                              <a:pt x="268274" y="387089"/>
                              <a:pt x="268382" y="387696"/>
                              <a:pt x="268526" y="388293"/>
                            </a:cubicBezTo>
                            <a:lnTo>
                              <a:pt x="268562" y="388473"/>
                            </a:lnTo>
                            <a:lnTo>
                              <a:pt x="268418" y="388584"/>
                            </a:lnTo>
                            <a:cubicBezTo>
                              <a:pt x="266258" y="390338"/>
                              <a:pt x="264062" y="392078"/>
                              <a:pt x="261866" y="393818"/>
                            </a:cubicBezTo>
                            <a:lnTo>
                              <a:pt x="259741" y="395482"/>
                            </a:lnTo>
                            <a:lnTo>
                              <a:pt x="259597" y="395392"/>
                            </a:lnTo>
                            <a:close/>
                            <a:moveTo>
                              <a:pt x="180569" y="418955"/>
                            </a:moveTo>
                            <a:lnTo>
                              <a:pt x="181793" y="420040"/>
                            </a:lnTo>
                            <a:lnTo>
                              <a:pt x="180569" y="419702"/>
                            </a:lnTo>
                            <a:cubicBezTo>
                              <a:pt x="178193" y="419048"/>
                              <a:pt x="175960" y="417395"/>
                              <a:pt x="174233" y="415694"/>
                            </a:cubicBezTo>
                            <a:cubicBezTo>
                              <a:pt x="172864" y="414361"/>
                              <a:pt x="171604" y="412790"/>
                              <a:pt x="170776" y="411083"/>
                            </a:cubicBezTo>
                            <a:lnTo>
                              <a:pt x="170128" y="409785"/>
                            </a:lnTo>
                            <a:lnTo>
                              <a:pt x="171532" y="411007"/>
                            </a:lnTo>
                            <a:cubicBezTo>
                              <a:pt x="172720" y="412042"/>
                              <a:pt x="174197" y="411521"/>
                              <a:pt x="175313" y="410662"/>
                            </a:cubicBezTo>
                            <a:cubicBezTo>
                              <a:pt x="175745" y="410342"/>
                              <a:pt x="176105" y="409965"/>
                              <a:pt x="176465" y="409566"/>
                            </a:cubicBezTo>
                            <a:cubicBezTo>
                              <a:pt x="176789" y="409159"/>
                              <a:pt x="177113" y="408714"/>
                              <a:pt x="177365" y="408250"/>
                            </a:cubicBezTo>
                            <a:cubicBezTo>
                              <a:pt x="178085" y="406960"/>
                              <a:pt x="178517" y="405209"/>
                              <a:pt x="177221" y="404105"/>
                            </a:cubicBezTo>
                            <a:lnTo>
                              <a:pt x="175709" y="402801"/>
                            </a:lnTo>
                            <a:lnTo>
                              <a:pt x="176897" y="403088"/>
                            </a:lnTo>
                            <a:cubicBezTo>
                              <a:pt x="179165" y="403649"/>
                              <a:pt x="181325" y="404993"/>
                              <a:pt x="182981" y="406640"/>
                            </a:cubicBezTo>
                            <a:cubicBezTo>
                              <a:pt x="184350" y="407995"/>
                              <a:pt x="185501" y="409645"/>
                              <a:pt x="186221" y="411446"/>
                            </a:cubicBezTo>
                            <a:lnTo>
                              <a:pt x="186510" y="412114"/>
                            </a:lnTo>
                            <a:lnTo>
                              <a:pt x="185861" y="411816"/>
                            </a:lnTo>
                            <a:cubicBezTo>
                              <a:pt x="184601" y="411241"/>
                              <a:pt x="183161" y="411704"/>
                              <a:pt x="182081" y="412445"/>
                            </a:cubicBezTo>
                            <a:cubicBezTo>
                              <a:pt x="181541" y="412808"/>
                              <a:pt x="181037" y="413264"/>
                              <a:pt x="180641" y="413764"/>
                            </a:cubicBezTo>
                            <a:cubicBezTo>
                              <a:pt x="180245" y="414264"/>
                              <a:pt x="179921" y="414842"/>
                              <a:pt x="179705" y="415453"/>
                            </a:cubicBezTo>
                            <a:cubicBezTo>
                              <a:pt x="179273" y="416769"/>
                              <a:pt x="179489" y="418020"/>
                              <a:pt x="180569" y="418955"/>
                            </a:cubicBezTo>
                            <a:close/>
                            <a:moveTo>
                              <a:pt x="195511" y="420112"/>
                            </a:moveTo>
                            <a:cubicBezTo>
                              <a:pt x="196015" y="418027"/>
                              <a:pt x="195979" y="415842"/>
                              <a:pt x="195582" y="413739"/>
                            </a:cubicBezTo>
                            <a:cubicBezTo>
                              <a:pt x="194719" y="408818"/>
                              <a:pt x="191874" y="404231"/>
                              <a:pt x="188382" y="400752"/>
                            </a:cubicBezTo>
                            <a:lnTo>
                              <a:pt x="188310" y="400716"/>
                            </a:lnTo>
                            <a:cubicBezTo>
                              <a:pt x="184818" y="397265"/>
                              <a:pt x="180209" y="394544"/>
                              <a:pt x="175277" y="393739"/>
                            </a:cubicBezTo>
                            <a:cubicBezTo>
                              <a:pt x="172252" y="393243"/>
                              <a:pt x="169084" y="393494"/>
                              <a:pt x="166312" y="394932"/>
                            </a:cubicBezTo>
                            <a:lnTo>
                              <a:pt x="166132" y="395022"/>
                            </a:lnTo>
                            <a:lnTo>
                              <a:pt x="164259" y="393509"/>
                            </a:lnTo>
                            <a:cubicBezTo>
                              <a:pt x="162027" y="391719"/>
                              <a:pt x="159795" y="389928"/>
                              <a:pt x="157563" y="388120"/>
                            </a:cubicBezTo>
                            <a:lnTo>
                              <a:pt x="157419" y="388005"/>
                            </a:lnTo>
                            <a:lnTo>
                              <a:pt x="157455" y="387829"/>
                            </a:lnTo>
                            <a:cubicBezTo>
                              <a:pt x="157599" y="387233"/>
                              <a:pt x="157707" y="386625"/>
                              <a:pt x="157779" y="386018"/>
                            </a:cubicBezTo>
                            <a:cubicBezTo>
                              <a:pt x="158283" y="381952"/>
                              <a:pt x="157491" y="377696"/>
                              <a:pt x="155943" y="373936"/>
                            </a:cubicBezTo>
                            <a:lnTo>
                              <a:pt x="155547" y="372987"/>
                            </a:lnTo>
                            <a:lnTo>
                              <a:pt x="156375" y="373591"/>
                            </a:lnTo>
                            <a:cubicBezTo>
                              <a:pt x="169264" y="382977"/>
                              <a:pt x="184241" y="389033"/>
                              <a:pt x="200047" y="391197"/>
                            </a:cubicBezTo>
                            <a:lnTo>
                              <a:pt x="200263" y="391230"/>
                            </a:lnTo>
                            <a:lnTo>
                              <a:pt x="200911" y="417689"/>
                            </a:lnTo>
                            <a:lnTo>
                              <a:pt x="196987" y="421618"/>
                            </a:lnTo>
                            <a:lnTo>
                              <a:pt x="195439" y="420274"/>
                            </a:lnTo>
                            <a:lnTo>
                              <a:pt x="195475" y="420105"/>
                            </a:lnTo>
                            <a:close/>
                            <a:moveTo>
                              <a:pt x="147878" y="375532"/>
                            </a:moveTo>
                            <a:cubicBezTo>
                              <a:pt x="148778" y="377200"/>
                              <a:pt x="149354" y="379062"/>
                              <a:pt x="149534" y="380946"/>
                            </a:cubicBezTo>
                            <a:lnTo>
                              <a:pt x="149570" y="381424"/>
                            </a:lnTo>
                            <a:lnTo>
                              <a:pt x="149138" y="381233"/>
                            </a:lnTo>
                            <a:cubicBezTo>
                              <a:pt x="147950" y="380723"/>
                              <a:pt x="146617" y="381097"/>
                              <a:pt x="145574" y="381762"/>
                            </a:cubicBezTo>
                            <a:cubicBezTo>
                              <a:pt x="144997" y="382117"/>
                              <a:pt x="144494" y="382574"/>
                              <a:pt x="144061" y="383084"/>
                            </a:cubicBezTo>
                            <a:cubicBezTo>
                              <a:pt x="143665" y="383595"/>
                              <a:pt x="143305" y="384181"/>
                              <a:pt x="143090" y="384806"/>
                            </a:cubicBezTo>
                            <a:cubicBezTo>
                              <a:pt x="142801" y="385619"/>
                              <a:pt x="142730" y="386496"/>
                              <a:pt x="143090" y="387301"/>
                            </a:cubicBezTo>
                            <a:lnTo>
                              <a:pt x="143414" y="388013"/>
                            </a:lnTo>
                            <a:lnTo>
                              <a:pt x="142694" y="387675"/>
                            </a:lnTo>
                            <a:cubicBezTo>
                              <a:pt x="142477" y="387570"/>
                              <a:pt x="142261" y="387455"/>
                              <a:pt x="142045" y="387330"/>
                            </a:cubicBezTo>
                            <a:cubicBezTo>
                              <a:pt x="139849" y="385978"/>
                              <a:pt x="138049" y="383505"/>
                              <a:pt x="136825" y="381201"/>
                            </a:cubicBezTo>
                            <a:lnTo>
                              <a:pt x="136825" y="381219"/>
                            </a:lnTo>
                            <a:cubicBezTo>
                              <a:pt x="135996" y="379634"/>
                              <a:pt x="135276" y="377905"/>
                              <a:pt x="134953" y="376140"/>
                            </a:cubicBezTo>
                            <a:lnTo>
                              <a:pt x="134809" y="375539"/>
                            </a:lnTo>
                            <a:lnTo>
                              <a:pt x="135349" y="375830"/>
                            </a:lnTo>
                            <a:cubicBezTo>
                              <a:pt x="136141" y="376248"/>
                              <a:pt x="137113" y="376215"/>
                              <a:pt x="137941" y="376035"/>
                            </a:cubicBezTo>
                            <a:cubicBezTo>
                              <a:pt x="138481" y="375928"/>
                              <a:pt x="138985" y="375752"/>
                              <a:pt x="139453" y="375536"/>
                            </a:cubicBezTo>
                            <a:cubicBezTo>
                              <a:pt x="139957" y="375320"/>
                              <a:pt x="140425" y="375050"/>
                              <a:pt x="140857" y="374741"/>
                            </a:cubicBezTo>
                            <a:cubicBezTo>
                              <a:pt x="142045" y="373886"/>
                              <a:pt x="143161" y="372480"/>
                              <a:pt x="142514" y="370946"/>
                            </a:cubicBezTo>
                            <a:lnTo>
                              <a:pt x="141901" y="369623"/>
                            </a:lnTo>
                            <a:lnTo>
                              <a:pt x="142657" y="370018"/>
                            </a:lnTo>
                            <a:cubicBezTo>
                              <a:pt x="144890" y="371204"/>
                              <a:pt x="146690" y="373268"/>
                              <a:pt x="147878" y="375478"/>
                            </a:cubicBezTo>
                            <a:lnTo>
                              <a:pt x="147878" y="375511"/>
                            </a:lnTo>
                            <a:lnTo>
                              <a:pt x="147878" y="375532"/>
                            </a:lnTo>
                            <a:close/>
                            <a:moveTo>
                              <a:pt x="119003" y="342455"/>
                            </a:moveTo>
                            <a:lnTo>
                              <a:pt x="119003" y="342487"/>
                            </a:lnTo>
                            <a:cubicBezTo>
                              <a:pt x="119507" y="343609"/>
                              <a:pt x="120011" y="344723"/>
                              <a:pt x="120515" y="345837"/>
                            </a:cubicBezTo>
                            <a:lnTo>
                              <a:pt x="120947" y="346718"/>
                            </a:lnTo>
                            <a:lnTo>
                              <a:pt x="120119" y="346204"/>
                            </a:lnTo>
                            <a:cubicBezTo>
                              <a:pt x="119723" y="345963"/>
                              <a:pt x="119363" y="345686"/>
                              <a:pt x="119039" y="345385"/>
                            </a:cubicBezTo>
                            <a:cubicBezTo>
                              <a:pt x="117095" y="343695"/>
                              <a:pt x="115834" y="341226"/>
                              <a:pt x="115187" y="338767"/>
                            </a:cubicBezTo>
                            <a:lnTo>
                              <a:pt x="115187" y="338717"/>
                            </a:lnTo>
                            <a:cubicBezTo>
                              <a:pt x="114683" y="336697"/>
                              <a:pt x="114538" y="334511"/>
                              <a:pt x="114971" y="332462"/>
                            </a:cubicBezTo>
                            <a:lnTo>
                              <a:pt x="115114" y="331704"/>
                            </a:lnTo>
                            <a:lnTo>
                              <a:pt x="115511" y="332379"/>
                            </a:lnTo>
                            <a:cubicBezTo>
                              <a:pt x="116014" y="333332"/>
                              <a:pt x="117203" y="333713"/>
                              <a:pt x="118211" y="333828"/>
                            </a:cubicBezTo>
                            <a:cubicBezTo>
                              <a:pt x="118751" y="333889"/>
                              <a:pt x="119291" y="333878"/>
                              <a:pt x="119795" y="333828"/>
                            </a:cubicBezTo>
                            <a:cubicBezTo>
                              <a:pt x="120335" y="333774"/>
                              <a:pt x="120875" y="333670"/>
                              <a:pt x="121415" y="333508"/>
                            </a:cubicBezTo>
                            <a:cubicBezTo>
                              <a:pt x="122099" y="333289"/>
                              <a:pt x="122819" y="332944"/>
                              <a:pt x="123359" y="332426"/>
                            </a:cubicBezTo>
                            <a:lnTo>
                              <a:pt x="123648" y="332139"/>
                            </a:lnTo>
                            <a:lnTo>
                              <a:pt x="123828" y="332523"/>
                            </a:lnTo>
                            <a:cubicBezTo>
                              <a:pt x="124475" y="334054"/>
                              <a:pt x="125195" y="335571"/>
                              <a:pt x="125915" y="337067"/>
                            </a:cubicBezTo>
                            <a:lnTo>
                              <a:pt x="126240" y="337714"/>
                            </a:lnTo>
                            <a:lnTo>
                              <a:pt x="125555" y="337466"/>
                            </a:lnTo>
                            <a:cubicBezTo>
                              <a:pt x="124872" y="337207"/>
                              <a:pt x="124079" y="337167"/>
                              <a:pt x="123359" y="337264"/>
                            </a:cubicBezTo>
                            <a:cubicBezTo>
                              <a:pt x="122712" y="337351"/>
                              <a:pt x="122027" y="337548"/>
                              <a:pt x="121452" y="337825"/>
                            </a:cubicBezTo>
                            <a:cubicBezTo>
                              <a:pt x="120839" y="338102"/>
                              <a:pt x="120263" y="338479"/>
                              <a:pt x="119831" y="338943"/>
                            </a:cubicBezTo>
                            <a:cubicBezTo>
                              <a:pt x="118859" y="339921"/>
                              <a:pt x="118463" y="341132"/>
                              <a:pt x="119003" y="342455"/>
                            </a:cubicBezTo>
                            <a:close/>
                            <a:moveTo>
                              <a:pt x="140065" y="359393"/>
                            </a:moveTo>
                            <a:cubicBezTo>
                              <a:pt x="139093" y="359202"/>
                              <a:pt x="138085" y="359119"/>
                              <a:pt x="137077" y="359155"/>
                            </a:cubicBezTo>
                            <a:lnTo>
                              <a:pt x="136897" y="359163"/>
                            </a:lnTo>
                            <a:lnTo>
                              <a:pt x="135313" y="355920"/>
                            </a:lnTo>
                            <a:cubicBezTo>
                              <a:pt x="134665" y="354594"/>
                              <a:pt x="134016" y="353271"/>
                              <a:pt x="133369" y="351945"/>
                            </a:cubicBezTo>
                            <a:lnTo>
                              <a:pt x="133296" y="351790"/>
                            </a:lnTo>
                            <a:lnTo>
                              <a:pt x="133369" y="351650"/>
                            </a:lnTo>
                            <a:cubicBezTo>
                              <a:pt x="133513" y="351484"/>
                              <a:pt x="133620" y="351316"/>
                              <a:pt x="133729" y="351147"/>
                            </a:cubicBezTo>
                            <a:lnTo>
                              <a:pt x="133980" y="350794"/>
                            </a:lnTo>
                            <a:lnTo>
                              <a:pt x="134196" y="351136"/>
                            </a:lnTo>
                            <a:cubicBezTo>
                              <a:pt x="136105" y="353832"/>
                              <a:pt x="138157" y="356431"/>
                              <a:pt x="140353" y="358918"/>
                            </a:cubicBezTo>
                            <a:lnTo>
                              <a:pt x="140893" y="359547"/>
                            </a:lnTo>
                            <a:lnTo>
                              <a:pt x="140065" y="359393"/>
                            </a:lnTo>
                            <a:close/>
                            <a:moveTo>
                              <a:pt x="111478" y="293213"/>
                            </a:moveTo>
                            <a:cubicBezTo>
                              <a:pt x="112558" y="289032"/>
                              <a:pt x="113494" y="284812"/>
                              <a:pt x="114287" y="280574"/>
                            </a:cubicBezTo>
                            <a:lnTo>
                              <a:pt x="114287" y="280449"/>
                            </a:lnTo>
                            <a:lnTo>
                              <a:pt x="114394" y="280384"/>
                            </a:lnTo>
                            <a:cubicBezTo>
                              <a:pt x="114971" y="280046"/>
                              <a:pt x="115547" y="279837"/>
                              <a:pt x="116194" y="279762"/>
                            </a:cubicBezTo>
                            <a:lnTo>
                              <a:pt x="116519" y="279726"/>
                            </a:lnTo>
                            <a:lnTo>
                              <a:pt x="116519" y="292444"/>
                            </a:lnTo>
                            <a:lnTo>
                              <a:pt x="116194" y="292408"/>
                            </a:lnTo>
                            <a:cubicBezTo>
                              <a:pt x="115691" y="292347"/>
                              <a:pt x="115187" y="292347"/>
                              <a:pt x="114683" y="292404"/>
                            </a:cubicBezTo>
                            <a:cubicBezTo>
                              <a:pt x="114034" y="292480"/>
                              <a:pt x="113351" y="292659"/>
                              <a:pt x="112774" y="292961"/>
                            </a:cubicBezTo>
                            <a:cubicBezTo>
                              <a:pt x="112487" y="293109"/>
                              <a:pt x="112198" y="293288"/>
                              <a:pt x="111946" y="293504"/>
                            </a:cubicBezTo>
                            <a:lnTo>
                              <a:pt x="111262" y="294094"/>
                            </a:lnTo>
                            <a:lnTo>
                              <a:pt x="111478" y="293213"/>
                            </a:lnTo>
                            <a:close/>
                            <a:moveTo>
                              <a:pt x="42567" y="339116"/>
                            </a:moveTo>
                            <a:lnTo>
                              <a:pt x="34143" y="322038"/>
                            </a:lnTo>
                            <a:lnTo>
                              <a:pt x="38247" y="303145"/>
                            </a:lnTo>
                            <a:lnTo>
                              <a:pt x="46204" y="288450"/>
                            </a:lnTo>
                            <a:lnTo>
                              <a:pt x="58337" y="284442"/>
                            </a:lnTo>
                            <a:lnTo>
                              <a:pt x="56789" y="291218"/>
                            </a:lnTo>
                            <a:lnTo>
                              <a:pt x="44656" y="334921"/>
                            </a:lnTo>
                            <a:lnTo>
                              <a:pt x="42567" y="339119"/>
                            </a:lnTo>
                            <a:close/>
                            <a:moveTo>
                              <a:pt x="75439" y="277950"/>
                            </a:moveTo>
                            <a:lnTo>
                              <a:pt x="77239" y="271653"/>
                            </a:lnTo>
                            <a:lnTo>
                              <a:pt x="85951" y="258863"/>
                            </a:lnTo>
                            <a:lnTo>
                              <a:pt x="92649" y="248748"/>
                            </a:lnTo>
                            <a:lnTo>
                              <a:pt x="94916" y="240542"/>
                            </a:lnTo>
                            <a:lnTo>
                              <a:pt x="98841" y="235294"/>
                            </a:lnTo>
                            <a:lnTo>
                              <a:pt x="99309" y="241972"/>
                            </a:lnTo>
                            <a:lnTo>
                              <a:pt x="96465" y="255811"/>
                            </a:lnTo>
                            <a:lnTo>
                              <a:pt x="91784" y="265449"/>
                            </a:lnTo>
                            <a:lnTo>
                              <a:pt x="84511" y="275182"/>
                            </a:lnTo>
                            <a:lnTo>
                              <a:pt x="75439" y="27795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1"/>
                      <p:cNvSpPr/>
                      <p:nvPr/>
                    </p:nvSpPr>
                    <p:spPr>
                      <a:xfrm>
                        <a:off x="10989524" y="4155718"/>
                        <a:ext cx="450262" cy="431255"/>
                      </a:xfrm>
                      <a:custGeom>
                        <a:rect b="b" l="l" r="r" t="t"/>
                        <a:pathLst>
                          <a:path extrusionOk="0" h="431255" w="450262">
                            <a:moveTo>
                              <a:pt x="98388" y="234380"/>
                            </a:moveTo>
                            <a:cubicBezTo>
                              <a:pt x="92448" y="252361"/>
                              <a:pt x="81719" y="259269"/>
                              <a:pt x="77074" y="271225"/>
                            </a:cubicBezTo>
                            <a:cubicBezTo>
                              <a:pt x="81106" y="270420"/>
                              <a:pt x="83951" y="268403"/>
                              <a:pt x="87299" y="263982"/>
                            </a:cubicBezTo>
                            <a:cubicBezTo>
                              <a:pt x="91620" y="258691"/>
                              <a:pt x="95040" y="251908"/>
                              <a:pt x="98388" y="234380"/>
                            </a:cubicBezTo>
                            <a:close/>
                            <a:moveTo>
                              <a:pt x="258857" y="95946"/>
                            </a:moveTo>
                            <a:cubicBezTo>
                              <a:pt x="261448" y="91536"/>
                              <a:pt x="266489" y="87294"/>
                              <a:pt x="273294" y="83279"/>
                            </a:cubicBezTo>
                            <a:cubicBezTo>
                              <a:pt x="253708" y="90594"/>
                              <a:pt x="234014" y="98851"/>
                              <a:pt x="214896" y="107650"/>
                            </a:cubicBezTo>
                            <a:cubicBezTo>
                              <a:pt x="154158" y="135587"/>
                              <a:pt x="99108" y="168898"/>
                              <a:pt x="71710" y="194545"/>
                            </a:cubicBezTo>
                            <a:cubicBezTo>
                              <a:pt x="77614" y="192263"/>
                              <a:pt x="83339" y="190502"/>
                              <a:pt x="86075" y="190487"/>
                            </a:cubicBezTo>
                            <a:cubicBezTo>
                              <a:pt x="89604" y="191508"/>
                              <a:pt x="108217" y="200124"/>
                              <a:pt x="117254" y="210602"/>
                            </a:cubicBezTo>
                            <a:cubicBezTo>
                              <a:pt x="117507" y="210610"/>
                              <a:pt x="116822" y="228126"/>
                              <a:pt x="117110" y="228140"/>
                            </a:cubicBezTo>
                            <a:cubicBezTo>
                              <a:pt x="116967" y="235441"/>
                              <a:pt x="118694" y="246117"/>
                              <a:pt x="117507" y="256983"/>
                            </a:cubicBezTo>
                            <a:cubicBezTo>
                              <a:pt x="114914" y="281807"/>
                              <a:pt x="107389" y="309367"/>
                              <a:pt x="100621" y="312167"/>
                            </a:cubicBezTo>
                            <a:cubicBezTo>
                              <a:pt x="99036" y="313407"/>
                              <a:pt x="90684" y="315517"/>
                              <a:pt x="88524" y="322386"/>
                            </a:cubicBezTo>
                            <a:cubicBezTo>
                              <a:pt x="88164" y="324633"/>
                              <a:pt x="91727" y="333177"/>
                              <a:pt x="91908" y="336474"/>
                            </a:cubicBezTo>
                            <a:cubicBezTo>
                              <a:pt x="92124" y="340298"/>
                              <a:pt x="99505" y="345438"/>
                              <a:pt x="93744" y="362430"/>
                            </a:cubicBezTo>
                            <a:cubicBezTo>
                              <a:pt x="90647" y="371567"/>
                              <a:pt x="82511" y="389752"/>
                              <a:pt x="81935" y="389968"/>
                            </a:cubicBezTo>
                            <a:cubicBezTo>
                              <a:pt x="82259" y="381488"/>
                              <a:pt x="82007" y="354432"/>
                              <a:pt x="79703" y="345604"/>
                            </a:cubicBezTo>
                            <a:cubicBezTo>
                              <a:pt x="78983" y="342893"/>
                              <a:pt x="75382" y="327919"/>
                              <a:pt x="77110" y="322171"/>
                            </a:cubicBezTo>
                            <a:cubicBezTo>
                              <a:pt x="79775" y="315129"/>
                              <a:pt x="95220" y="302857"/>
                              <a:pt x="97668" y="294417"/>
                            </a:cubicBezTo>
                            <a:cubicBezTo>
                              <a:pt x="100225" y="285582"/>
                              <a:pt x="110198" y="253680"/>
                              <a:pt x="110198" y="246483"/>
                            </a:cubicBezTo>
                            <a:cubicBezTo>
                              <a:pt x="99901" y="282329"/>
                              <a:pt x="89027" y="274819"/>
                              <a:pt x="73366" y="280323"/>
                            </a:cubicBezTo>
                            <a:cubicBezTo>
                              <a:pt x="72430" y="291434"/>
                              <a:pt x="70702" y="299593"/>
                              <a:pt x="67245" y="309737"/>
                            </a:cubicBezTo>
                            <a:cubicBezTo>
                              <a:pt x="50720" y="347836"/>
                              <a:pt x="57021" y="365345"/>
                              <a:pt x="54644" y="382197"/>
                            </a:cubicBezTo>
                            <a:cubicBezTo>
                              <a:pt x="52484" y="395342"/>
                              <a:pt x="47083" y="402671"/>
                              <a:pt x="45139" y="414508"/>
                            </a:cubicBezTo>
                            <a:cubicBezTo>
                              <a:pt x="43735" y="422711"/>
                              <a:pt x="36174" y="427628"/>
                              <a:pt x="29801" y="431255"/>
                            </a:cubicBezTo>
                            <a:cubicBezTo>
                              <a:pt x="37902" y="400302"/>
                              <a:pt x="42799" y="373810"/>
                              <a:pt x="41467" y="353846"/>
                            </a:cubicBezTo>
                            <a:cubicBezTo>
                              <a:pt x="39955" y="357491"/>
                              <a:pt x="37002" y="360830"/>
                              <a:pt x="32574" y="361172"/>
                            </a:cubicBezTo>
                            <a:cubicBezTo>
                              <a:pt x="27209" y="362703"/>
                              <a:pt x="22061" y="362602"/>
                              <a:pt x="14716" y="361510"/>
                            </a:cubicBezTo>
                            <a:cubicBezTo>
                              <a:pt x="16337" y="358763"/>
                              <a:pt x="34266" y="351272"/>
                              <a:pt x="36102" y="344978"/>
                            </a:cubicBezTo>
                            <a:cubicBezTo>
                              <a:pt x="37686" y="339504"/>
                              <a:pt x="21701" y="326786"/>
                              <a:pt x="19433" y="315956"/>
                            </a:cubicBezTo>
                            <a:cubicBezTo>
                              <a:pt x="20945" y="300330"/>
                              <a:pt x="22241" y="285362"/>
                              <a:pt x="36822" y="280154"/>
                            </a:cubicBezTo>
                            <a:cubicBezTo>
                              <a:pt x="40602" y="278867"/>
                              <a:pt x="55292" y="274758"/>
                              <a:pt x="61557" y="272929"/>
                            </a:cubicBezTo>
                            <a:cubicBezTo>
                              <a:pt x="65085" y="266671"/>
                              <a:pt x="79379" y="256545"/>
                              <a:pt x="88595" y="222242"/>
                            </a:cubicBezTo>
                            <a:cubicBezTo>
                              <a:pt x="86364" y="222925"/>
                              <a:pt x="84131" y="225117"/>
                              <a:pt x="80063" y="227137"/>
                            </a:cubicBezTo>
                            <a:cubicBezTo>
                              <a:pt x="76066" y="228967"/>
                              <a:pt x="31998" y="259291"/>
                              <a:pt x="27821" y="248212"/>
                            </a:cubicBezTo>
                            <a:cubicBezTo>
                              <a:pt x="27534" y="248123"/>
                              <a:pt x="27281" y="247979"/>
                              <a:pt x="27065" y="247799"/>
                            </a:cubicBezTo>
                            <a:cubicBezTo>
                              <a:pt x="25193" y="246181"/>
                              <a:pt x="18280" y="235721"/>
                              <a:pt x="11944" y="225405"/>
                            </a:cubicBezTo>
                            <a:cubicBezTo>
                              <a:pt x="6111" y="215969"/>
                              <a:pt x="747" y="206526"/>
                              <a:pt x="63" y="203895"/>
                            </a:cubicBezTo>
                            <a:cubicBezTo>
                              <a:pt x="-45" y="203464"/>
                              <a:pt x="-9" y="203029"/>
                              <a:pt x="135" y="202637"/>
                            </a:cubicBezTo>
                            <a:cubicBezTo>
                              <a:pt x="4275" y="189466"/>
                              <a:pt x="11188" y="181972"/>
                              <a:pt x="22169" y="169987"/>
                            </a:cubicBezTo>
                            <a:cubicBezTo>
                              <a:pt x="24077" y="167902"/>
                              <a:pt x="26165" y="165670"/>
                              <a:pt x="28434" y="163122"/>
                            </a:cubicBezTo>
                            <a:cubicBezTo>
                              <a:pt x="62961" y="122126"/>
                              <a:pt x="144149" y="69904"/>
                              <a:pt x="229694" y="36485"/>
                            </a:cubicBezTo>
                            <a:cubicBezTo>
                              <a:pt x="299468" y="9224"/>
                              <a:pt x="380296" y="-9137"/>
                              <a:pt x="433150" y="4752"/>
                            </a:cubicBezTo>
                            <a:cubicBezTo>
                              <a:pt x="433546" y="4856"/>
                              <a:pt x="433906" y="5061"/>
                              <a:pt x="434158" y="5334"/>
                            </a:cubicBezTo>
                            <a:cubicBezTo>
                              <a:pt x="442727" y="13893"/>
                              <a:pt x="447875" y="35040"/>
                              <a:pt x="449531" y="49810"/>
                            </a:cubicBezTo>
                            <a:cubicBezTo>
                              <a:pt x="449820" y="52509"/>
                              <a:pt x="450863" y="58282"/>
                              <a:pt x="449783" y="60356"/>
                            </a:cubicBezTo>
                            <a:cubicBezTo>
                              <a:pt x="449315" y="61248"/>
                              <a:pt x="448667" y="62064"/>
                              <a:pt x="447911" y="62776"/>
                            </a:cubicBezTo>
                            <a:cubicBezTo>
                              <a:pt x="447263" y="63394"/>
                              <a:pt x="446507" y="63994"/>
                              <a:pt x="445607" y="64573"/>
                            </a:cubicBezTo>
                            <a:cubicBezTo>
                              <a:pt x="439450" y="68606"/>
                              <a:pt x="426777" y="72136"/>
                              <a:pt x="409819" y="73189"/>
                            </a:cubicBezTo>
                            <a:cubicBezTo>
                              <a:pt x="405499" y="73556"/>
                              <a:pt x="399991" y="74372"/>
                              <a:pt x="393797" y="75533"/>
                            </a:cubicBezTo>
                            <a:cubicBezTo>
                              <a:pt x="400171" y="76126"/>
                              <a:pt x="406075" y="78286"/>
                              <a:pt x="410179" y="83372"/>
                            </a:cubicBezTo>
                            <a:lnTo>
                              <a:pt x="410323" y="83570"/>
                            </a:lnTo>
                            <a:lnTo>
                              <a:pt x="410432" y="83761"/>
                            </a:lnTo>
                            <a:cubicBezTo>
                              <a:pt x="412664" y="88556"/>
                              <a:pt x="414860" y="93347"/>
                              <a:pt x="416912" y="98448"/>
                            </a:cubicBezTo>
                            <a:cubicBezTo>
                              <a:pt x="419144" y="104009"/>
                              <a:pt x="422564" y="111284"/>
                              <a:pt x="421989" y="117284"/>
                            </a:cubicBezTo>
                            <a:lnTo>
                              <a:pt x="421989" y="117284"/>
                            </a:lnTo>
                            <a:cubicBezTo>
                              <a:pt x="421809" y="124886"/>
                              <a:pt x="413276" y="135458"/>
                              <a:pt x="403087" y="148046"/>
                            </a:cubicBezTo>
                            <a:cubicBezTo>
                              <a:pt x="389154" y="165275"/>
                              <a:pt x="372015" y="186476"/>
                              <a:pt x="369999" y="207173"/>
                            </a:cubicBezTo>
                            <a:cubicBezTo>
                              <a:pt x="369099" y="238212"/>
                              <a:pt x="388505" y="252475"/>
                              <a:pt x="405319" y="264837"/>
                            </a:cubicBezTo>
                            <a:cubicBezTo>
                              <a:pt x="416084" y="272742"/>
                              <a:pt x="425805" y="279906"/>
                              <a:pt x="429225" y="290287"/>
                            </a:cubicBezTo>
                            <a:cubicBezTo>
                              <a:pt x="430054" y="291401"/>
                              <a:pt x="430018" y="292828"/>
                              <a:pt x="429441" y="294378"/>
                            </a:cubicBezTo>
                            <a:cubicBezTo>
                              <a:pt x="428938" y="295704"/>
                              <a:pt x="427929" y="297192"/>
                              <a:pt x="426741" y="298601"/>
                            </a:cubicBezTo>
                            <a:cubicBezTo>
                              <a:pt x="425589" y="299960"/>
                              <a:pt x="424221" y="301279"/>
                              <a:pt x="422925" y="302307"/>
                            </a:cubicBezTo>
                            <a:cubicBezTo>
                              <a:pt x="420477" y="304216"/>
                              <a:pt x="417956" y="305208"/>
                              <a:pt x="416372" y="304277"/>
                            </a:cubicBezTo>
                            <a:lnTo>
                              <a:pt x="416120" y="304137"/>
                            </a:lnTo>
                            <a:lnTo>
                              <a:pt x="415940" y="303953"/>
                            </a:lnTo>
                            <a:cubicBezTo>
                              <a:pt x="410323" y="298148"/>
                              <a:pt x="405103" y="296800"/>
                              <a:pt x="401538" y="297613"/>
                            </a:cubicBezTo>
                            <a:cubicBezTo>
                              <a:pt x="399918" y="297979"/>
                              <a:pt x="398658" y="298792"/>
                              <a:pt x="397974" y="299794"/>
                            </a:cubicBezTo>
                            <a:cubicBezTo>
                              <a:pt x="397362" y="300661"/>
                              <a:pt x="397182" y="301689"/>
                              <a:pt x="397578" y="302656"/>
                            </a:cubicBezTo>
                            <a:cubicBezTo>
                              <a:pt x="398226" y="304370"/>
                              <a:pt x="400495" y="306031"/>
                              <a:pt x="404887" y="306897"/>
                            </a:cubicBezTo>
                            <a:cubicBezTo>
                              <a:pt x="405499" y="307016"/>
                              <a:pt x="406147" y="307120"/>
                              <a:pt x="406867" y="307207"/>
                            </a:cubicBezTo>
                            <a:cubicBezTo>
                              <a:pt x="407551" y="307293"/>
                              <a:pt x="408271" y="307357"/>
                              <a:pt x="408991" y="307404"/>
                            </a:cubicBezTo>
                            <a:lnTo>
                              <a:pt x="409136" y="307415"/>
                            </a:lnTo>
                            <a:cubicBezTo>
                              <a:pt x="421413" y="309165"/>
                              <a:pt x="430954" y="311872"/>
                              <a:pt x="437110" y="318001"/>
                            </a:cubicBezTo>
                            <a:cubicBezTo>
                              <a:pt x="443339" y="324198"/>
                              <a:pt x="446003" y="333666"/>
                              <a:pt x="444347" y="348817"/>
                            </a:cubicBezTo>
                            <a:lnTo>
                              <a:pt x="442979" y="361244"/>
                            </a:lnTo>
                            <a:lnTo>
                              <a:pt x="440566" y="348983"/>
                            </a:lnTo>
                            <a:cubicBezTo>
                              <a:pt x="437434" y="333156"/>
                              <a:pt x="422637" y="328921"/>
                              <a:pt x="408883" y="324992"/>
                            </a:cubicBezTo>
                            <a:cubicBezTo>
                              <a:pt x="406327" y="324266"/>
                              <a:pt x="403843" y="323547"/>
                              <a:pt x="401358" y="322749"/>
                            </a:cubicBezTo>
                            <a:cubicBezTo>
                              <a:pt x="394770" y="321527"/>
                              <a:pt x="390990" y="318044"/>
                              <a:pt x="389334" y="313641"/>
                            </a:cubicBezTo>
                            <a:cubicBezTo>
                              <a:pt x="388361" y="311017"/>
                              <a:pt x="388145" y="308084"/>
                              <a:pt x="388577" y="305143"/>
                            </a:cubicBezTo>
                            <a:cubicBezTo>
                              <a:pt x="388974" y="302271"/>
                              <a:pt x="389945" y="299370"/>
                              <a:pt x="391386" y="296721"/>
                            </a:cubicBezTo>
                            <a:cubicBezTo>
                              <a:pt x="394014" y="291850"/>
                              <a:pt x="398154" y="287774"/>
                              <a:pt x="402907" y="286150"/>
                            </a:cubicBezTo>
                            <a:cubicBezTo>
                              <a:pt x="395202" y="279561"/>
                              <a:pt x="387101" y="273734"/>
                              <a:pt x="380044" y="268640"/>
                            </a:cubicBezTo>
                            <a:lnTo>
                              <a:pt x="374824" y="264844"/>
                            </a:lnTo>
                            <a:lnTo>
                              <a:pt x="374356" y="265287"/>
                            </a:lnTo>
                            <a:cubicBezTo>
                              <a:pt x="372088" y="267400"/>
                              <a:pt x="369495" y="269406"/>
                              <a:pt x="366867" y="271415"/>
                            </a:cubicBezTo>
                            <a:cubicBezTo>
                              <a:pt x="363519" y="274007"/>
                              <a:pt x="360098" y="276617"/>
                              <a:pt x="357578" y="279413"/>
                            </a:cubicBezTo>
                            <a:cubicBezTo>
                              <a:pt x="351637" y="285952"/>
                              <a:pt x="350306" y="294126"/>
                              <a:pt x="365427" y="307778"/>
                            </a:cubicBezTo>
                            <a:lnTo>
                              <a:pt x="365571" y="307922"/>
                            </a:lnTo>
                            <a:lnTo>
                              <a:pt x="365715" y="308098"/>
                            </a:lnTo>
                            <a:cubicBezTo>
                              <a:pt x="369928" y="314122"/>
                              <a:pt x="372520" y="320018"/>
                              <a:pt x="373780" y="325593"/>
                            </a:cubicBezTo>
                            <a:cubicBezTo>
                              <a:pt x="375472" y="333077"/>
                              <a:pt x="374788" y="340007"/>
                              <a:pt x="372340" y="345985"/>
                            </a:cubicBezTo>
                            <a:cubicBezTo>
                              <a:pt x="369892" y="351962"/>
                              <a:pt x="365715" y="356980"/>
                              <a:pt x="360458" y="360636"/>
                            </a:cubicBezTo>
                            <a:cubicBezTo>
                              <a:pt x="356642" y="363314"/>
                              <a:pt x="352213" y="365266"/>
                              <a:pt x="347461" y="366334"/>
                            </a:cubicBezTo>
                            <a:lnTo>
                              <a:pt x="341269" y="367732"/>
                            </a:lnTo>
                            <a:lnTo>
                              <a:pt x="345661" y="363156"/>
                            </a:lnTo>
                            <a:cubicBezTo>
                              <a:pt x="347930" y="360794"/>
                              <a:pt x="350053" y="358882"/>
                              <a:pt x="351962" y="357171"/>
                            </a:cubicBezTo>
                            <a:cubicBezTo>
                              <a:pt x="359811" y="350151"/>
                              <a:pt x="363554" y="346801"/>
                              <a:pt x="357326" y="323483"/>
                            </a:cubicBezTo>
                            <a:cubicBezTo>
                              <a:pt x="356210" y="321894"/>
                              <a:pt x="354842" y="320197"/>
                              <a:pt x="353473" y="318447"/>
                            </a:cubicBezTo>
                            <a:cubicBezTo>
                              <a:pt x="348361" y="311966"/>
                              <a:pt x="342672" y="304784"/>
                              <a:pt x="340801" y="295222"/>
                            </a:cubicBezTo>
                            <a:cubicBezTo>
                              <a:pt x="339936" y="299093"/>
                              <a:pt x="337560" y="302544"/>
                              <a:pt x="335184" y="305956"/>
                            </a:cubicBezTo>
                            <a:cubicBezTo>
                              <a:pt x="332628" y="309680"/>
                              <a:pt x="330071" y="313353"/>
                              <a:pt x="330179" y="317034"/>
                            </a:cubicBezTo>
                            <a:cubicBezTo>
                              <a:pt x="330791" y="324572"/>
                              <a:pt x="327875" y="331599"/>
                              <a:pt x="325211" y="338084"/>
                            </a:cubicBezTo>
                            <a:cubicBezTo>
                              <a:pt x="323303" y="342703"/>
                              <a:pt x="321539" y="347034"/>
                              <a:pt x="321394" y="350751"/>
                            </a:cubicBezTo>
                            <a:lnTo>
                              <a:pt x="320999" y="362797"/>
                            </a:lnTo>
                            <a:lnTo>
                              <a:pt x="317650" y="351215"/>
                            </a:lnTo>
                            <a:cubicBezTo>
                              <a:pt x="314410" y="339888"/>
                              <a:pt x="314950" y="328889"/>
                              <a:pt x="315418" y="319536"/>
                            </a:cubicBezTo>
                            <a:cubicBezTo>
                              <a:pt x="315598" y="315452"/>
                              <a:pt x="315778" y="311678"/>
                              <a:pt x="315634" y="308411"/>
                            </a:cubicBezTo>
                            <a:lnTo>
                              <a:pt x="315634" y="308238"/>
                            </a:lnTo>
                            <a:cubicBezTo>
                              <a:pt x="315778" y="304360"/>
                              <a:pt x="317578" y="301775"/>
                              <a:pt x="319450" y="299022"/>
                            </a:cubicBezTo>
                            <a:cubicBezTo>
                              <a:pt x="321394" y="296153"/>
                              <a:pt x="323519" y="293069"/>
                              <a:pt x="323411" y="288001"/>
                            </a:cubicBezTo>
                            <a:lnTo>
                              <a:pt x="323411" y="287677"/>
                            </a:lnTo>
                            <a:lnTo>
                              <a:pt x="323483" y="287379"/>
                            </a:lnTo>
                            <a:cubicBezTo>
                              <a:pt x="324851" y="283220"/>
                              <a:pt x="322079" y="277997"/>
                              <a:pt x="319163" y="272425"/>
                            </a:cubicBezTo>
                            <a:cubicBezTo>
                              <a:pt x="314734" y="264011"/>
                              <a:pt x="309909" y="254870"/>
                              <a:pt x="315886" y="245232"/>
                            </a:cubicBezTo>
                            <a:lnTo>
                              <a:pt x="316894" y="243640"/>
                            </a:lnTo>
                            <a:lnTo>
                              <a:pt x="316966" y="243683"/>
                            </a:lnTo>
                            <a:lnTo>
                              <a:pt x="319523" y="239891"/>
                            </a:lnTo>
                            <a:cubicBezTo>
                              <a:pt x="322655" y="235308"/>
                              <a:pt x="327155" y="228852"/>
                              <a:pt x="330359" y="224251"/>
                            </a:cubicBezTo>
                            <a:cubicBezTo>
                              <a:pt x="327299" y="225311"/>
                              <a:pt x="324167" y="225534"/>
                              <a:pt x="321287" y="224981"/>
                            </a:cubicBezTo>
                            <a:cubicBezTo>
                              <a:pt x="318478" y="224445"/>
                              <a:pt x="315886" y="223187"/>
                              <a:pt x="313762" y="221271"/>
                            </a:cubicBezTo>
                            <a:cubicBezTo>
                              <a:pt x="311673" y="219366"/>
                              <a:pt x="310053" y="216803"/>
                              <a:pt x="309189" y="213661"/>
                            </a:cubicBezTo>
                            <a:cubicBezTo>
                              <a:pt x="307425" y="207195"/>
                              <a:pt x="308901" y="198212"/>
                              <a:pt x="316210" y="187371"/>
                            </a:cubicBezTo>
                            <a:cubicBezTo>
                              <a:pt x="330359" y="166303"/>
                              <a:pt x="355130" y="144006"/>
                              <a:pt x="373455" y="127478"/>
                            </a:cubicBezTo>
                            <a:cubicBezTo>
                              <a:pt x="385265" y="116824"/>
                              <a:pt x="394374" y="108621"/>
                              <a:pt x="395850" y="105209"/>
                            </a:cubicBezTo>
                            <a:lnTo>
                              <a:pt x="395742" y="105094"/>
                            </a:lnTo>
                            <a:cubicBezTo>
                              <a:pt x="388434" y="104649"/>
                              <a:pt x="380224" y="105641"/>
                              <a:pt x="371728" y="107294"/>
                            </a:cubicBezTo>
                            <a:cubicBezTo>
                              <a:pt x="364131" y="109077"/>
                              <a:pt x="354374" y="111575"/>
                              <a:pt x="341809" y="114789"/>
                            </a:cubicBezTo>
                            <a:cubicBezTo>
                              <a:pt x="326255" y="118768"/>
                              <a:pt x="306525" y="123808"/>
                              <a:pt x="281791" y="129800"/>
                            </a:cubicBezTo>
                            <a:cubicBezTo>
                              <a:pt x="280783" y="130278"/>
                              <a:pt x="279666" y="130354"/>
                              <a:pt x="278514" y="130073"/>
                            </a:cubicBezTo>
                            <a:cubicBezTo>
                              <a:pt x="276174" y="129512"/>
                              <a:pt x="273510" y="127341"/>
                              <a:pt x="270918" y="124325"/>
                            </a:cubicBezTo>
                            <a:cubicBezTo>
                              <a:pt x="268505" y="121486"/>
                              <a:pt x="266093" y="117859"/>
                              <a:pt x="264077" y="114160"/>
                            </a:cubicBezTo>
                            <a:cubicBezTo>
                              <a:pt x="260333" y="107355"/>
                              <a:pt x="257776" y="100058"/>
                              <a:pt x="258641" y="96464"/>
                            </a:cubicBezTo>
                            <a:lnTo>
                              <a:pt x="258712" y="96184"/>
                            </a:lnTo>
                            <a:lnTo>
                              <a:pt x="258857" y="95943"/>
                            </a:lnTo>
                            <a:close/>
                            <a:moveTo>
                              <a:pt x="85787" y="194682"/>
                            </a:moveTo>
                            <a:cubicBezTo>
                              <a:pt x="73114" y="195778"/>
                              <a:pt x="60404" y="204758"/>
                              <a:pt x="53672" y="215502"/>
                            </a:cubicBezTo>
                            <a:cubicBezTo>
                              <a:pt x="48020" y="223999"/>
                              <a:pt x="43591" y="236886"/>
                              <a:pt x="50612" y="238694"/>
                            </a:cubicBezTo>
                            <a:cubicBezTo>
                              <a:pt x="55148" y="241314"/>
                              <a:pt x="97128" y="206602"/>
                              <a:pt x="113690" y="212461"/>
                            </a:cubicBezTo>
                            <a:cubicBezTo>
                              <a:pt x="101593" y="199865"/>
                              <a:pt x="89244" y="195714"/>
                              <a:pt x="85787" y="194682"/>
                            </a:cubicBezTo>
                            <a:close/>
                            <a:moveTo>
                              <a:pt x="74338" y="276415"/>
                            </a:moveTo>
                            <a:cubicBezTo>
                              <a:pt x="81431" y="275847"/>
                              <a:pt x="88524" y="274287"/>
                              <a:pt x="93636" y="270869"/>
                            </a:cubicBezTo>
                            <a:cubicBezTo>
                              <a:pt x="99792" y="266724"/>
                              <a:pt x="103033" y="259532"/>
                              <a:pt x="104653" y="253148"/>
                            </a:cubicBezTo>
                            <a:cubicBezTo>
                              <a:pt x="103753" y="248798"/>
                              <a:pt x="101845" y="243708"/>
                              <a:pt x="100548" y="239496"/>
                            </a:cubicBezTo>
                            <a:cubicBezTo>
                              <a:pt x="97452" y="256541"/>
                              <a:pt x="90251" y="273123"/>
                              <a:pt x="74806" y="275136"/>
                            </a:cubicBezTo>
                            <a:lnTo>
                              <a:pt x="74338" y="276415"/>
                            </a:lnTo>
                            <a:close/>
                            <a:moveTo>
                              <a:pt x="102457" y="284952"/>
                            </a:moveTo>
                            <a:cubicBezTo>
                              <a:pt x="99865" y="300837"/>
                              <a:pt x="100081" y="298770"/>
                              <a:pt x="94644" y="304309"/>
                            </a:cubicBezTo>
                            <a:cubicBezTo>
                              <a:pt x="94788" y="308339"/>
                              <a:pt x="91080" y="313245"/>
                              <a:pt x="91584" y="314974"/>
                            </a:cubicBezTo>
                            <a:cubicBezTo>
                              <a:pt x="94104" y="312620"/>
                              <a:pt x="97056" y="311488"/>
                              <a:pt x="99001" y="310442"/>
                            </a:cubicBezTo>
                            <a:cubicBezTo>
                              <a:pt x="101593" y="309097"/>
                              <a:pt x="106021" y="301638"/>
                              <a:pt x="106345" y="299004"/>
                            </a:cubicBezTo>
                            <a:cubicBezTo>
                              <a:pt x="102745" y="294662"/>
                              <a:pt x="102457" y="284417"/>
                              <a:pt x="102457" y="284949"/>
                            </a:cubicBezTo>
                            <a:close/>
                            <a:moveTo>
                              <a:pt x="116858" y="263813"/>
                            </a:moveTo>
                            <a:cubicBezTo>
                              <a:pt x="116930" y="260344"/>
                              <a:pt x="117218" y="260484"/>
                              <a:pt x="117470" y="258216"/>
                            </a:cubicBezTo>
                            <a:cubicBezTo>
                              <a:pt x="117542" y="255114"/>
                              <a:pt x="113042" y="248892"/>
                              <a:pt x="112106" y="247087"/>
                            </a:cubicBezTo>
                            <a:cubicBezTo>
                              <a:pt x="111494" y="252562"/>
                              <a:pt x="110378" y="257720"/>
                              <a:pt x="109117" y="262544"/>
                            </a:cubicBezTo>
                            <a:cubicBezTo>
                              <a:pt x="108433" y="264999"/>
                              <a:pt x="107749" y="267379"/>
                              <a:pt x="107029" y="269665"/>
                            </a:cubicBezTo>
                            <a:cubicBezTo>
                              <a:pt x="110702" y="265215"/>
                              <a:pt x="117938" y="263809"/>
                              <a:pt x="116858" y="263809"/>
                            </a:cubicBezTo>
                            <a:close/>
                            <a:moveTo>
                              <a:pt x="34554" y="424594"/>
                            </a:moveTo>
                            <a:cubicBezTo>
                              <a:pt x="44923" y="419339"/>
                              <a:pt x="40639" y="414012"/>
                              <a:pt x="45535" y="401100"/>
                            </a:cubicBezTo>
                            <a:cubicBezTo>
                              <a:pt x="46831" y="396959"/>
                              <a:pt x="50756" y="387020"/>
                              <a:pt x="50828" y="384037"/>
                            </a:cubicBezTo>
                            <a:cubicBezTo>
                              <a:pt x="51043" y="377933"/>
                              <a:pt x="47191" y="374619"/>
                              <a:pt x="44563" y="370424"/>
                            </a:cubicBezTo>
                            <a:cubicBezTo>
                              <a:pt x="42943" y="387610"/>
                              <a:pt x="38515" y="407297"/>
                              <a:pt x="34554" y="424594"/>
                            </a:cubicBezTo>
                            <a:close/>
                            <a:moveTo>
                              <a:pt x="47011" y="335873"/>
                            </a:moveTo>
                            <a:cubicBezTo>
                              <a:pt x="47696" y="339432"/>
                              <a:pt x="47407" y="343907"/>
                              <a:pt x="49100" y="347042"/>
                            </a:cubicBezTo>
                            <a:lnTo>
                              <a:pt x="52880" y="352933"/>
                            </a:lnTo>
                            <a:cubicBezTo>
                              <a:pt x="52916" y="349601"/>
                              <a:pt x="53492" y="346718"/>
                              <a:pt x="53816" y="344626"/>
                            </a:cubicBezTo>
                            <a:cubicBezTo>
                              <a:pt x="51656" y="334852"/>
                              <a:pt x="67389" y="304140"/>
                              <a:pt x="69262" y="285470"/>
                            </a:cubicBezTo>
                            <a:cubicBezTo>
                              <a:pt x="70702" y="273187"/>
                              <a:pt x="76283" y="265391"/>
                              <a:pt x="82187" y="256347"/>
                            </a:cubicBezTo>
                            <a:cubicBezTo>
                              <a:pt x="84707" y="252486"/>
                              <a:pt x="89747" y="246706"/>
                              <a:pt x="91727" y="242130"/>
                            </a:cubicBezTo>
                            <a:cubicBezTo>
                              <a:pt x="91872" y="241548"/>
                              <a:pt x="91836" y="240915"/>
                              <a:pt x="91908" y="240294"/>
                            </a:cubicBezTo>
                            <a:cubicBezTo>
                              <a:pt x="92160" y="237497"/>
                              <a:pt x="90396" y="234183"/>
                              <a:pt x="88595" y="231749"/>
                            </a:cubicBezTo>
                            <a:cubicBezTo>
                              <a:pt x="77254" y="267120"/>
                              <a:pt x="63213" y="265075"/>
                              <a:pt x="54896" y="297552"/>
                            </a:cubicBezTo>
                            <a:cubicBezTo>
                              <a:pt x="54176" y="300801"/>
                              <a:pt x="48667" y="320363"/>
                              <a:pt x="47371" y="324353"/>
                            </a:cubicBezTo>
                            <a:cubicBezTo>
                              <a:pt x="46291" y="327092"/>
                              <a:pt x="46003" y="331337"/>
                              <a:pt x="46975" y="334500"/>
                            </a:cubicBezTo>
                            <a:lnTo>
                              <a:pt x="47011" y="335873"/>
                            </a:lnTo>
                            <a:close/>
                            <a:moveTo>
                              <a:pt x="25409" y="299101"/>
                            </a:moveTo>
                            <a:cubicBezTo>
                              <a:pt x="24509" y="303328"/>
                              <a:pt x="22601" y="309766"/>
                              <a:pt x="22601" y="313813"/>
                            </a:cubicBezTo>
                            <a:cubicBezTo>
                              <a:pt x="22349" y="314266"/>
                              <a:pt x="22241" y="317020"/>
                              <a:pt x="22637" y="316689"/>
                            </a:cubicBezTo>
                            <a:cubicBezTo>
                              <a:pt x="24761" y="305920"/>
                              <a:pt x="31890" y="309791"/>
                              <a:pt x="34518" y="304349"/>
                            </a:cubicBezTo>
                            <a:cubicBezTo>
                              <a:pt x="35562" y="299079"/>
                              <a:pt x="38875" y="290797"/>
                              <a:pt x="39415" y="289273"/>
                            </a:cubicBezTo>
                            <a:cubicBezTo>
                              <a:pt x="34302" y="290265"/>
                              <a:pt x="27354" y="295495"/>
                              <a:pt x="25409" y="299101"/>
                            </a:cubicBezTo>
                            <a:close/>
                            <a:moveTo>
                              <a:pt x="34410" y="322016"/>
                            </a:moveTo>
                            <a:lnTo>
                              <a:pt x="34122" y="323130"/>
                            </a:lnTo>
                            <a:cubicBezTo>
                              <a:pt x="33978" y="323504"/>
                              <a:pt x="33978" y="323900"/>
                              <a:pt x="33834" y="324425"/>
                            </a:cubicBezTo>
                            <a:cubicBezTo>
                              <a:pt x="33834" y="326729"/>
                              <a:pt x="31998" y="328343"/>
                              <a:pt x="32898" y="330435"/>
                            </a:cubicBezTo>
                            <a:cubicBezTo>
                              <a:pt x="33978" y="334173"/>
                              <a:pt x="39126" y="335683"/>
                              <a:pt x="39126" y="344141"/>
                            </a:cubicBezTo>
                            <a:cubicBezTo>
                              <a:pt x="38515" y="341797"/>
                              <a:pt x="42295" y="336700"/>
                              <a:pt x="38550" y="329683"/>
                            </a:cubicBezTo>
                            <a:cubicBezTo>
                              <a:pt x="38262" y="329683"/>
                              <a:pt x="34806" y="322940"/>
                              <a:pt x="34410" y="322020"/>
                            </a:cubicBezTo>
                            <a:close/>
                            <a:moveTo>
                              <a:pt x="20945" y="359547"/>
                            </a:moveTo>
                            <a:cubicBezTo>
                              <a:pt x="29154" y="359669"/>
                              <a:pt x="41791" y="358591"/>
                              <a:pt x="38299" y="347157"/>
                            </a:cubicBezTo>
                            <a:cubicBezTo>
                              <a:pt x="37722" y="351136"/>
                              <a:pt x="21701" y="359659"/>
                              <a:pt x="20945" y="359547"/>
                            </a:cubicBezTo>
                            <a:close/>
                            <a:moveTo>
                              <a:pt x="80099" y="323475"/>
                            </a:moveTo>
                            <a:cubicBezTo>
                              <a:pt x="77038" y="327908"/>
                              <a:pt x="86724" y="328033"/>
                              <a:pt x="90936" y="339277"/>
                            </a:cubicBezTo>
                            <a:cubicBezTo>
                              <a:pt x="89064" y="332386"/>
                              <a:pt x="82295" y="325122"/>
                              <a:pt x="88667" y="316775"/>
                            </a:cubicBezTo>
                            <a:cubicBezTo>
                              <a:pt x="88524" y="314219"/>
                              <a:pt x="89567" y="311653"/>
                              <a:pt x="90180" y="309755"/>
                            </a:cubicBezTo>
                            <a:cubicBezTo>
                              <a:pt x="86795" y="313971"/>
                              <a:pt x="82151" y="318785"/>
                              <a:pt x="80099" y="323475"/>
                            </a:cubicBezTo>
                            <a:close/>
                            <a:moveTo>
                              <a:pt x="81646" y="343997"/>
                            </a:moveTo>
                            <a:cubicBezTo>
                              <a:pt x="83843" y="348692"/>
                              <a:pt x="87371" y="366474"/>
                              <a:pt x="86255" y="371132"/>
                            </a:cubicBezTo>
                            <a:cubicBezTo>
                              <a:pt x="87767" y="369979"/>
                              <a:pt x="89496" y="366804"/>
                              <a:pt x="89927" y="365173"/>
                            </a:cubicBezTo>
                            <a:cubicBezTo>
                              <a:pt x="97632" y="350981"/>
                              <a:pt x="82511" y="349806"/>
                              <a:pt x="81646" y="343997"/>
                            </a:cubicBezTo>
                            <a:close/>
                            <a:moveTo>
                              <a:pt x="42871" y="329910"/>
                            </a:moveTo>
                            <a:cubicBezTo>
                              <a:pt x="45319" y="321923"/>
                              <a:pt x="47551" y="313112"/>
                              <a:pt x="49532" y="304708"/>
                            </a:cubicBezTo>
                            <a:cubicBezTo>
                              <a:pt x="51332" y="296919"/>
                              <a:pt x="53420" y="288076"/>
                              <a:pt x="55616" y="281502"/>
                            </a:cubicBezTo>
                            <a:cubicBezTo>
                              <a:pt x="52772" y="282178"/>
                              <a:pt x="47263" y="280168"/>
                              <a:pt x="40387" y="297012"/>
                            </a:cubicBezTo>
                            <a:cubicBezTo>
                              <a:pt x="30450" y="321437"/>
                              <a:pt x="41142" y="323443"/>
                              <a:pt x="42871" y="329910"/>
                            </a:cubicBezTo>
                            <a:close/>
                            <a:moveTo>
                              <a:pt x="428433" y="47592"/>
                            </a:moveTo>
                            <a:cubicBezTo>
                              <a:pt x="430378" y="47671"/>
                              <a:pt x="432070" y="47822"/>
                              <a:pt x="433438" y="48045"/>
                            </a:cubicBezTo>
                            <a:cubicBezTo>
                              <a:pt x="437650" y="48573"/>
                              <a:pt x="441359" y="49454"/>
                              <a:pt x="444239" y="50834"/>
                            </a:cubicBezTo>
                            <a:cubicBezTo>
                              <a:pt x="442655" y="36474"/>
                              <a:pt x="439882" y="20809"/>
                              <a:pt x="431494" y="8699"/>
                            </a:cubicBezTo>
                            <a:cubicBezTo>
                              <a:pt x="379613" y="-4687"/>
                              <a:pt x="300008" y="13552"/>
                              <a:pt x="231241" y="40424"/>
                            </a:cubicBezTo>
                            <a:cubicBezTo>
                              <a:pt x="146273" y="73617"/>
                              <a:pt x="65733" y="125357"/>
                              <a:pt x="31674" y="165882"/>
                            </a:cubicBezTo>
                            <a:lnTo>
                              <a:pt x="31602" y="165940"/>
                            </a:lnTo>
                            <a:cubicBezTo>
                              <a:pt x="29441" y="168348"/>
                              <a:pt x="27318" y="170677"/>
                              <a:pt x="25301" y="172852"/>
                            </a:cubicBezTo>
                            <a:cubicBezTo>
                              <a:pt x="14860" y="184236"/>
                              <a:pt x="8236" y="191415"/>
                              <a:pt x="4347" y="203367"/>
                            </a:cubicBezTo>
                            <a:cubicBezTo>
                              <a:pt x="5427" y="206242"/>
                              <a:pt x="10288" y="214664"/>
                              <a:pt x="15544" y="223198"/>
                            </a:cubicBezTo>
                            <a:cubicBezTo>
                              <a:pt x="20080" y="230549"/>
                              <a:pt x="24833" y="237910"/>
                              <a:pt x="27641" y="241843"/>
                            </a:cubicBezTo>
                            <a:cubicBezTo>
                              <a:pt x="29370" y="237785"/>
                              <a:pt x="32430" y="232986"/>
                              <a:pt x="36606" y="227511"/>
                            </a:cubicBezTo>
                            <a:cubicBezTo>
                              <a:pt x="42115" y="220333"/>
                              <a:pt x="49567" y="211900"/>
                              <a:pt x="58424" y="202382"/>
                            </a:cubicBezTo>
                            <a:cubicBezTo>
                              <a:pt x="80566" y="175404"/>
                              <a:pt x="143177" y="135979"/>
                              <a:pt x="213132" y="103804"/>
                            </a:cubicBezTo>
                            <a:cubicBezTo>
                              <a:pt x="274338" y="75644"/>
                              <a:pt x="341341" y="52969"/>
                              <a:pt x="391926" y="48972"/>
                            </a:cubicBezTo>
                            <a:lnTo>
                              <a:pt x="393402" y="48850"/>
                            </a:lnTo>
                            <a:cubicBezTo>
                              <a:pt x="404599" y="47962"/>
                              <a:pt x="417668" y="46931"/>
                              <a:pt x="428469" y="47589"/>
                            </a:cubicBezTo>
                            <a:close/>
                            <a:moveTo>
                              <a:pt x="347930" y="86910"/>
                            </a:moveTo>
                            <a:cubicBezTo>
                              <a:pt x="330468" y="92197"/>
                              <a:pt x="314230" y="98301"/>
                              <a:pt x="305121" y="103894"/>
                            </a:cubicBezTo>
                            <a:cubicBezTo>
                              <a:pt x="300152" y="107165"/>
                              <a:pt x="297236" y="110396"/>
                              <a:pt x="297920" y="113251"/>
                            </a:cubicBezTo>
                            <a:cubicBezTo>
                              <a:pt x="297992" y="113473"/>
                              <a:pt x="298065" y="113693"/>
                              <a:pt x="298172" y="113912"/>
                            </a:cubicBezTo>
                            <a:cubicBezTo>
                              <a:pt x="302673" y="116730"/>
                              <a:pt x="309586" y="116935"/>
                              <a:pt x="317938" y="115781"/>
                            </a:cubicBezTo>
                            <a:cubicBezTo>
                              <a:pt x="333384" y="112600"/>
                              <a:pt x="353042" y="106284"/>
                              <a:pt x="355130" y="105795"/>
                            </a:cubicBezTo>
                            <a:cubicBezTo>
                              <a:pt x="377308" y="100608"/>
                              <a:pt x="401251" y="95019"/>
                              <a:pt x="416372" y="108089"/>
                            </a:cubicBezTo>
                            <a:cubicBezTo>
                              <a:pt x="415436" y="105263"/>
                              <a:pt x="414428" y="102535"/>
                              <a:pt x="413348" y="99861"/>
                            </a:cubicBezTo>
                            <a:cubicBezTo>
                              <a:pt x="411439" y="95080"/>
                              <a:pt x="409279" y="90346"/>
                              <a:pt x="407047" y="85576"/>
                            </a:cubicBezTo>
                            <a:cubicBezTo>
                              <a:pt x="398802" y="75658"/>
                              <a:pt x="380656" y="79584"/>
                              <a:pt x="369135" y="82078"/>
                            </a:cubicBezTo>
                            <a:lnTo>
                              <a:pt x="368632" y="82179"/>
                            </a:lnTo>
                            <a:cubicBezTo>
                              <a:pt x="364959" y="82636"/>
                              <a:pt x="357146" y="84343"/>
                              <a:pt x="347930" y="86906"/>
                            </a:cubicBezTo>
                            <a:close/>
                            <a:moveTo>
                              <a:pt x="411296" y="131374"/>
                            </a:moveTo>
                            <a:cubicBezTo>
                              <a:pt x="411403" y="119110"/>
                              <a:pt x="405067" y="107097"/>
                              <a:pt x="399775" y="105555"/>
                            </a:cubicBezTo>
                            <a:cubicBezTo>
                              <a:pt x="399738" y="105806"/>
                              <a:pt x="399631" y="106072"/>
                              <a:pt x="399558" y="106345"/>
                            </a:cubicBezTo>
                            <a:cubicBezTo>
                              <a:pt x="398010" y="110508"/>
                              <a:pt x="388469" y="119102"/>
                              <a:pt x="376012" y="130314"/>
                            </a:cubicBezTo>
                            <a:cubicBezTo>
                              <a:pt x="357830" y="146712"/>
                              <a:pt x="333276" y="168844"/>
                              <a:pt x="319378" y="189491"/>
                            </a:cubicBezTo>
                            <a:cubicBezTo>
                              <a:pt x="312789" y="199279"/>
                              <a:pt x="311386" y="207148"/>
                              <a:pt x="312898" y="212658"/>
                            </a:cubicBezTo>
                            <a:cubicBezTo>
                              <a:pt x="313546" y="215063"/>
                              <a:pt x="314770" y="217012"/>
                              <a:pt x="316354" y="218453"/>
                            </a:cubicBezTo>
                            <a:cubicBezTo>
                              <a:pt x="317938" y="219887"/>
                              <a:pt x="319883" y="220833"/>
                              <a:pt x="322007" y="221235"/>
                            </a:cubicBezTo>
                            <a:cubicBezTo>
                              <a:pt x="326147" y="222026"/>
                              <a:pt x="330935" y="220771"/>
                              <a:pt x="334896" y="217144"/>
                            </a:cubicBezTo>
                            <a:lnTo>
                              <a:pt x="337092" y="215132"/>
                            </a:lnTo>
                            <a:cubicBezTo>
                              <a:pt x="336984" y="213881"/>
                              <a:pt x="334716" y="213083"/>
                              <a:pt x="332016" y="212367"/>
                            </a:cubicBezTo>
                            <a:cubicBezTo>
                              <a:pt x="330215" y="212738"/>
                              <a:pt x="328308" y="213528"/>
                              <a:pt x="326615" y="214258"/>
                            </a:cubicBezTo>
                            <a:cubicBezTo>
                              <a:pt x="321899" y="216235"/>
                              <a:pt x="318010" y="217878"/>
                              <a:pt x="316030" y="213029"/>
                            </a:cubicBezTo>
                            <a:cubicBezTo>
                              <a:pt x="315202" y="211487"/>
                              <a:pt x="315058" y="209463"/>
                              <a:pt x="315490" y="207087"/>
                            </a:cubicBezTo>
                            <a:cubicBezTo>
                              <a:pt x="316822" y="199750"/>
                              <a:pt x="323951" y="187910"/>
                              <a:pt x="332304" y="177015"/>
                            </a:cubicBezTo>
                            <a:cubicBezTo>
                              <a:pt x="340692" y="166145"/>
                              <a:pt x="350377" y="156094"/>
                              <a:pt x="356930" y="152324"/>
                            </a:cubicBezTo>
                            <a:cubicBezTo>
                              <a:pt x="359271" y="150968"/>
                              <a:pt x="361358" y="150343"/>
                              <a:pt x="363051" y="150652"/>
                            </a:cubicBezTo>
                            <a:lnTo>
                              <a:pt x="366939" y="151357"/>
                            </a:lnTo>
                            <a:lnTo>
                              <a:pt x="364995" y="153039"/>
                            </a:lnTo>
                            <a:cubicBezTo>
                              <a:pt x="364959" y="153136"/>
                              <a:pt x="364923" y="153237"/>
                              <a:pt x="364851" y="153344"/>
                            </a:cubicBezTo>
                            <a:cubicBezTo>
                              <a:pt x="359631" y="162439"/>
                              <a:pt x="362294" y="160609"/>
                              <a:pt x="367515" y="156508"/>
                            </a:cubicBezTo>
                            <a:cubicBezTo>
                              <a:pt x="373348" y="149516"/>
                              <a:pt x="379073" y="145019"/>
                              <a:pt x="383645" y="145724"/>
                            </a:cubicBezTo>
                            <a:lnTo>
                              <a:pt x="385517" y="146012"/>
                            </a:lnTo>
                            <a:cubicBezTo>
                              <a:pt x="385877" y="146012"/>
                              <a:pt x="386237" y="146044"/>
                              <a:pt x="386561" y="146112"/>
                            </a:cubicBezTo>
                            <a:lnTo>
                              <a:pt x="386489" y="146162"/>
                            </a:lnTo>
                            <a:lnTo>
                              <a:pt x="386957" y="146231"/>
                            </a:lnTo>
                            <a:lnTo>
                              <a:pt x="384797" y="148815"/>
                            </a:lnTo>
                            <a:cubicBezTo>
                              <a:pt x="373060" y="163060"/>
                              <a:pt x="364203" y="177202"/>
                              <a:pt x="358802" y="190645"/>
                            </a:cubicBezTo>
                            <a:cubicBezTo>
                              <a:pt x="353798" y="203097"/>
                              <a:pt x="351746" y="214934"/>
                              <a:pt x="353078" y="225674"/>
                            </a:cubicBezTo>
                            <a:cubicBezTo>
                              <a:pt x="354446" y="226720"/>
                              <a:pt x="355886" y="227608"/>
                              <a:pt x="357398" y="228392"/>
                            </a:cubicBezTo>
                            <a:cubicBezTo>
                              <a:pt x="358298" y="228798"/>
                              <a:pt x="359198" y="229165"/>
                              <a:pt x="360171" y="229546"/>
                            </a:cubicBezTo>
                            <a:cubicBezTo>
                              <a:pt x="361971" y="230286"/>
                              <a:pt x="363915" y="231081"/>
                              <a:pt x="366255" y="232274"/>
                            </a:cubicBezTo>
                            <a:cubicBezTo>
                              <a:pt x="368235" y="233137"/>
                              <a:pt x="370108" y="234025"/>
                              <a:pt x="371619" y="235092"/>
                            </a:cubicBezTo>
                            <a:cubicBezTo>
                              <a:pt x="367983" y="227411"/>
                              <a:pt x="365859" y="218262"/>
                              <a:pt x="366183" y="207004"/>
                            </a:cubicBezTo>
                            <a:lnTo>
                              <a:pt x="366183" y="206878"/>
                            </a:lnTo>
                            <a:cubicBezTo>
                              <a:pt x="368272" y="185005"/>
                              <a:pt x="385841" y="163301"/>
                              <a:pt x="400098" y="145659"/>
                            </a:cubicBezTo>
                            <a:cubicBezTo>
                              <a:pt x="404311" y="140476"/>
                              <a:pt x="408199" y="135659"/>
                              <a:pt x="411296" y="131374"/>
                            </a:cubicBezTo>
                            <a:lnTo>
                              <a:pt x="411296" y="131374"/>
                            </a:lnTo>
                            <a:close/>
                            <a:moveTo>
                              <a:pt x="307893" y="97805"/>
                            </a:moveTo>
                            <a:cubicBezTo>
                              <a:pt x="312969" y="95062"/>
                              <a:pt x="319090" y="92456"/>
                              <a:pt x="325463" y="90098"/>
                            </a:cubicBezTo>
                            <a:cubicBezTo>
                              <a:pt x="326399" y="89756"/>
                              <a:pt x="327335" y="89419"/>
                              <a:pt x="328271" y="89084"/>
                            </a:cubicBezTo>
                            <a:cubicBezTo>
                              <a:pt x="355994" y="78689"/>
                              <a:pt x="389117" y="71108"/>
                              <a:pt x="409531" y="69379"/>
                            </a:cubicBezTo>
                            <a:lnTo>
                              <a:pt x="409567" y="69379"/>
                            </a:lnTo>
                            <a:cubicBezTo>
                              <a:pt x="413852" y="69116"/>
                              <a:pt x="417812" y="68696"/>
                              <a:pt x="421449" y="68153"/>
                            </a:cubicBezTo>
                            <a:cubicBezTo>
                              <a:pt x="435130" y="60263"/>
                              <a:pt x="422420" y="49422"/>
                              <a:pt x="384941" y="55062"/>
                            </a:cubicBezTo>
                            <a:cubicBezTo>
                              <a:pt x="366255" y="57876"/>
                              <a:pt x="344977" y="62157"/>
                              <a:pt x="325283" y="67510"/>
                            </a:cubicBezTo>
                            <a:cubicBezTo>
                              <a:pt x="295364" y="75648"/>
                              <a:pt x="269333" y="86176"/>
                              <a:pt x="262313" y="97607"/>
                            </a:cubicBezTo>
                            <a:cubicBezTo>
                              <a:pt x="261881" y="100393"/>
                              <a:pt x="264185" y="106424"/>
                              <a:pt x="267425" y="112323"/>
                            </a:cubicBezTo>
                            <a:cubicBezTo>
                              <a:pt x="269369" y="115846"/>
                              <a:pt x="271638" y="119254"/>
                              <a:pt x="273870" y="121863"/>
                            </a:cubicBezTo>
                            <a:cubicBezTo>
                              <a:pt x="274518" y="122625"/>
                              <a:pt x="277038" y="125404"/>
                              <a:pt x="278839" y="126216"/>
                            </a:cubicBezTo>
                            <a:cubicBezTo>
                              <a:pt x="279163" y="126353"/>
                              <a:pt x="279846" y="126935"/>
                              <a:pt x="279774" y="126615"/>
                            </a:cubicBezTo>
                            <a:cubicBezTo>
                              <a:pt x="277866" y="116737"/>
                              <a:pt x="289927" y="106690"/>
                              <a:pt x="307893" y="97805"/>
                            </a:cubicBezTo>
                            <a:close/>
                            <a:moveTo>
                              <a:pt x="360927" y="165455"/>
                            </a:moveTo>
                            <a:cubicBezTo>
                              <a:pt x="347497" y="172191"/>
                              <a:pt x="338352" y="185527"/>
                              <a:pt x="331080" y="200703"/>
                            </a:cubicBezTo>
                            <a:cubicBezTo>
                              <a:pt x="330108" y="203643"/>
                              <a:pt x="329424" y="206501"/>
                              <a:pt x="328991" y="209229"/>
                            </a:cubicBezTo>
                            <a:cubicBezTo>
                              <a:pt x="330324" y="208791"/>
                              <a:pt x="331691" y="208453"/>
                              <a:pt x="333096" y="208345"/>
                            </a:cubicBezTo>
                            <a:cubicBezTo>
                              <a:pt x="333564" y="208298"/>
                              <a:pt x="334032" y="208280"/>
                              <a:pt x="334464" y="208288"/>
                            </a:cubicBezTo>
                            <a:cubicBezTo>
                              <a:pt x="335940" y="208323"/>
                              <a:pt x="336984" y="208658"/>
                              <a:pt x="337849" y="209089"/>
                            </a:cubicBezTo>
                            <a:cubicBezTo>
                              <a:pt x="338244" y="209254"/>
                              <a:pt x="338640" y="209452"/>
                              <a:pt x="339036" y="209682"/>
                            </a:cubicBezTo>
                            <a:lnTo>
                              <a:pt x="339325" y="209858"/>
                            </a:lnTo>
                            <a:lnTo>
                              <a:pt x="341736" y="212831"/>
                            </a:lnTo>
                            <a:cubicBezTo>
                              <a:pt x="341376" y="209244"/>
                              <a:pt x="341592" y="205024"/>
                              <a:pt x="342529" y="200013"/>
                            </a:cubicBezTo>
                            <a:lnTo>
                              <a:pt x="342565" y="199837"/>
                            </a:lnTo>
                            <a:lnTo>
                              <a:pt x="342637" y="199678"/>
                            </a:lnTo>
                            <a:cubicBezTo>
                              <a:pt x="346417" y="190088"/>
                              <a:pt x="353473" y="176519"/>
                              <a:pt x="360927" y="165455"/>
                            </a:cubicBezTo>
                            <a:close/>
                            <a:moveTo>
                              <a:pt x="332088" y="188363"/>
                            </a:moveTo>
                            <a:cubicBezTo>
                              <a:pt x="333060" y="185189"/>
                              <a:pt x="334248" y="182026"/>
                              <a:pt x="335724" y="178877"/>
                            </a:cubicBezTo>
                            <a:lnTo>
                              <a:pt x="335364" y="179330"/>
                            </a:lnTo>
                            <a:cubicBezTo>
                              <a:pt x="327299" y="189822"/>
                              <a:pt x="320458" y="201059"/>
                              <a:pt x="319234" y="207759"/>
                            </a:cubicBezTo>
                            <a:cubicBezTo>
                              <a:pt x="318947" y="209316"/>
                              <a:pt x="318982" y="210516"/>
                              <a:pt x="319414" y="211242"/>
                            </a:cubicBezTo>
                            <a:lnTo>
                              <a:pt x="319523" y="211505"/>
                            </a:lnTo>
                            <a:cubicBezTo>
                              <a:pt x="320063" y="212849"/>
                              <a:pt x="322295" y="211947"/>
                              <a:pt x="324959" y="210818"/>
                            </a:cubicBezTo>
                            <a:cubicBezTo>
                              <a:pt x="325679" y="203906"/>
                              <a:pt x="328128" y="196228"/>
                              <a:pt x="332088" y="188363"/>
                            </a:cubicBezTo>
                            <a:close/>
                            <a:moveTo>
                              <a:pt x="346165" y="230969"/>
                            </a:moveTo>
                            <a:cubicBezTo>
                              <a:pt x="347029" y="233255"/>
                              <a:pt x="348793" y="233263"/>
                              <a:pt x="351350" y="230376"/>
                            </a:cubicBezTo>
                            <a:cubicBezTo>
                              <a:pt x="355778" y="233162"/>
                              <a:pt x="360278" y="235940"/>
                              <a:pt x="364815" y="238726"/>
                            </a:cubicBezTo>
                            <a:cubicBezTo>
                              <a:pt x="368343" y="239075"/>
                              <a:pt x="371115" y="239762"/>
                              <a:pt x="372484" y="241437"/>
                            </a:cubicBezTo>
                            <a:cubicBezTo>
                              <a:pt x="375112" y="244700"/>
                              <a:pt x="371979" y="250340"/>
                              <a:pt x="358082" y="261573"/>
                            </a:cubicBezTo>
                            <a:cubicBezTo>
                              <a:pt x="356138" y="263435"/>
                              <a:pt x="353654" y="266139"/>
                              <a:pt x="351277" y="269147"/>
                            </a:cubicBezTo>
                            <a:cubicBezTo>
                              <a:pt x="348650" y="272494"/>
                              <a:pt x="346093" y="276218"/>
                              <a:pt x="344437" y="279575"/>
                            </a:cubicBezTo>
                            <a:cubicBezTo>
                              <a:pt x="344005" y="282990"/>
                              <a:pt x="343825" y="285668"/>
                              <a:pt x="343933" y="287612"/>
                            </a:cubicBezTo>
                            <a:lnTo>
                              <a:pt x="344005" y="287688"/>
                            </a:lnTo>
                            <a:lnTo>
                              <a:pt x="344005" y="288615"/>
                            </a:lnTo>
                            <a:lnTo>
                              <a:pt x="344041" y="288763"/>
                            </a:lnTo>
                            <a:cubicBezTo>
                              <a:pt x="344473" y="292519"/>
                              <a:pt x="346309" y="292347"/>
                              <a:pt x="349406" y="288252"/>
                            </a:cubicBezTo>
                            <a:cubicBezTo>
                              <a:pt x="349550" y="283950"/>
                              <a:pt x="351710" y="280247"/>
                              <a:pt x="354770" y="276858"/>
                            </a:cubicBezTo>
                            <a:cubicBezTo>
                              <a:pt x="357542" y="273795"/>
                              <a:pt x="361071" y="271088"/>
                              <a:pt x="364563" y="268400"/>
                            </a:cubicBezTo>
                            <a:cubicBezTo>
                              <a:pt x="367083" y="266469"/>
                              <a:pt x="369568" y="264543"/>
                              <a:pt x="371728" y="262544"/>
                            </a:cubicBezTo>
                            <a:lnTo>
                              <a:pt x="371224" y="262170"/>
                            </a:lnTo>
                            <a:lnTo>
                              <a:pt x="373312" y="260650"/>
                            </a:lnTo>
                            <a:cubicBezTo>
                              <a:pt x="373600" y="260448"/>
                              <a:pt x="373888" y="260229"/>
                              <a:pt x="374140" y="260006"/>
                            </a:cubicBezTo>
                            <a:cubicBezTo>
                              <a:pt x="375868" y="257925"/>
                              <a:pt x="377056" y="255693"/>
                              <a:pt x="377344" y="253187"/>
                            </a:cubicBezTo>
                            <a:cubicBezTo>
                              <a:pt x="377380" y="252698"/>
                              <a:pt x="377380" y="252199"/>
                              <a:pt x="377344" y="251699"/>
                            </a:cubicBezTo>
                            <a:cubicBezTo>
                              <a:pt x="377308" y="250862"/>
                              <a:pt x="377200" y="250017"/>
                              <a:pt x="377020" y="249172"/>
                            </a:cubicBezTo>
                            <a:cubicBezTo>
                              <a:pt x="376264" y="246393"/>
                              <a:pt x="374428" y="243284"/>
                              <a:pt x="371152" y="239733"/>
                            </a:cubicBezTo>
                            <a:cubicBezTo>
                              <a:pt x="368595" y="237939"/>
                              <a:pt x="366399" y="236663"/>
                              <a:pt x="364491" y="235671"/>
                            </a:cubicBezTo>
                            <a:lnTo>
                              <a:pt x="362259" y="234740"/>
                            </a:lnTo>
                            <a:cubicBezTo>
                              <a:pt x="359954" y="233795"/>
                              <a:pt x="357506" y="232788"/>
                              <a:pt x="355166" y="231559"/>
                            </a:cubicBezTo>
                            <a:cubicBezTo>
                              <a:pt x="353618" y="230825"/>
                              <a:pt x="352033" y="229952"/>
                              <a:pt x="350233" y="228690"/>
                            </a:cubicBezTo>
                            <a:lnTo>
                              <a:pt x="349586" y="228216"/>
                            </a:lnTo>
                            <a:lnTo>
                              <a:pt x="349550" y="227903"/>
                            </a:lnTo>
                            <a:cubicBezTo>
                              <a:pt x="349010" y="227454"/>
                              <a:pt x="348470" y="226979"/>
                              <a:pt x="347965" y="226472"/>
                            </a:cubicBezTo>
                            <a:cubicBezTo>
                              <a:pt x="347497" y="227914"/>
                              <a:pt x="346885" y="229420"/>
                              <a:pt x="346165" y="230966"/>
                            </a:cubicBezTo>
                            <a:close/>
                            <a:moveTo>
                              <a:pt x="340369" y="217260"/>
                            </a:moveTo>
                            <a:cubicBezTo>
                              <a:pt x="338424" y="222037"/>
                              <a:pt x="334176" y="227227"/>
                              <a:pt x="331115" y="230455"/>
                            </a:cubicBezTo>
                            <a:cubicBezTo>
                              <a:pt x="334176" y="230351"/>
                              <a:pt x="339325" y="229345"/>
                              <a:pt x="342817" y="229086"/>
                            </a:cubicBezTo>
                            <a:cubicBezTo>
                              <a:pt x="343609" y="227252"/>
                              <a:pt x="344365" y="225336"/>
                              <a:pt x="344833" y="223586"/>
                            </a:cubicBezTo>
                            <a:lnTo>
                              <a:pt x="345013" y="222978"/>
                            </a:lnTo>
                            <a:lnTo>
                              <a:pt x="340369" y="217260"/>
                            </a:lnTo>
                            <a:close/>
                            <a:moveTo>
                              <a:pt x="334932" y="299432"/>
                            </a:moveTo>
                            <a:cubicBezTo>
                              <a:pt x="337092" y="288324"/>
                              <a:pt x="330648" y="283648"/>
                              <a:pt x="326831" y="279942"/>
                            </a:cubicBezTo>
                            <a:cubicBezTo>
                              <a:pt x="327443" y="281911"/>
                              <a:pt x="327803" y="283845"/>
                              <a:pt x="327695" y="285751"/>
                            </a:cubicBezTo>
                            <a:cubicBezTo>
                              <a:pt x="328848" y="291523"/>
                              <a:pt x="329531" y="298741"/>
                              <a:pt x="329244" y="308087"/>
                            </a:cubicBezTo>
                            <a:cubicBezTo>
                              <a:pt x="330108" y="306642"/>
                              <a:pt x="331080" y="305219"/>
                              <a:pt x="332088" y="303788"/>
                            </a:cubicBezTo>
                            <a:cubicBezTo>
                              <a:pt x="333060" y="302347"/>
                              <a:pt x="334068" y="300898"/>
                              <a:pt x="334932" y="299432"/>
                            </a:cubicBezTo>
                            <a:close/>
                            <a:moveTo>
                              <a:pt x="324491" y="274431"/>
                            </a:moveTo>
                            <a:cubicBezTo>
                              <a:pt x="324563" y="274316"/>
                              <a:pt x="324599" y="274201"/>
                              <a:pt x="324671" y="274083"/>
                            </a:cubicBezTo>
                            <a:cubicBezTo>
                              <a:pt x="324527" y="274021"/>
                              <a:pt x="324347" y="273942"/>
                              <a:pt x="324203" y="273856"/>
                            </a:cubicBezTo>
                            <a:lnTo>
                              <a:pt x="324491" y="274431"/>
                            </a:lnTo>
                            <a:close/>
                            <a:moveTo>
                              <a:pt x="325823" y="324500"/>
                            </a:moveTo>
                            <a:cubicBezTo>
                              <a:pt x="322979" y="311689"/>
                              <a:pt x="320747" y="312836"/>
                              <a:pt x="319414" y="315363"/>
                            </a:cubicBezTo>
                            <a:cubicBezTo>
                              <a:pt x="319378" y="316768"/>
                              <a:pt x="319307" y="318220"/>
                              <a:pt x="319234" y="319708"/>
                            </a:cubicBezTo>
                            <a:cubicBezTo>
                              <a:pt x="318910" y="326430"/>
                              <a:pt x="318514" y="334026"/>
                              <a:pt x="319630" y="341880"/>
                            </a:cubicBezTo>
                            <a:cubicBezTo>
                              <a:pt x="320243" y="340169"/>
                              <a:pt x="320963" y="338418"/>
                              <a:pt x="321683" y="336628"/>
                            </a:cubicBezTo>
                            <a:cubicBezTo>
                              <a:pt x="323303" y="332757"/>
                              <a:pt x="324959" y="328670"/>
                              <a:pt x="325823" y="324496"/>
                            </a:cubicBezTo>
                            <a:close/>
                            <a:moveTo>
                              <a:pt x="355706" y="303166"/>
                            </a:moveTo>
                            <a:cubicBezTo>
                              <a:pt x="352970" y="302735"/>
                              <a:pt x="353186" y="306836"/>
                              <a:pt x="356786" y="316473"/>
                            </a:cubicBezTo>
                            <a:cubicBezTo>
                              <a:pt x="358118" y="318166"/>
                              <a:pt x="359451" y="319831"/>
                              <a:pt x="360674" y="321560"/>
                            </a:cubicBezTo>
                            <a:lnTo>
                              <a:pt x="360854" y="321844"/>
                            </a:lnTo>
                            <a:lnTo>
                              <a:pt x="360963" y="322171"/>
                            </a:lnTo>
                            <a:cubicBezTo>
                              <a:pt x="367731" y="347408"/>
                              <a:pt x="363807" y="351689"/>
                              <a:pt x="355166" y="359421"/>
                            </a:cubicBezTo>
                            <a:cubicBezTo>
                              <a:pt x="356246" y="358839"/>
                              <a:pt x="357290" y="358203"/>
                              <a:pt x="358298" y="357509"/>
                            </a:cubicBezTo>
                            <a:cubicBezTo>
                              <a:pt x="362943" y="354274"/>
                              <a:pt x="366651" y="349835"/>
                              <a:pt x="368812" y="344551"/>
                            </a:cubicBezTo>
                            <a:cubicBezTo>
                              <a:pt x="370972" y="339259"/>
                              <a:pt x="371584" y="333102"/>
                              <a:pt x="370072" y="326430"/>
                            </a:cubicBezTo>
                            <a:cubicBezTo>
                              <a:pt x="368919" y="321358"/>
                              <a:pt x="366543" y="315977"/>
                              <a:pt x="362691" y="310445"/>
                            </a:cubicBezTo>
                            <a:cubicBezTo>
                              <a:pt x="359882" y="307872"/>
                              <a:pt x="357542" y="305449"/>
                              <a:pt x="355706" y="303170"/>
                            </a:cubicBezTo>
                            <a:close/>
                            <a:moveTo>
                              <a:pt x="403627" y="281778"/>
                            </a:moveTo>
                            <a:cubicBezTo>
                              <a:pt x="405931" y="282620"/>
                              <a:pt x="408271" y="283817"/>
                              <a:pt x="410467" y="285136"/>
                            </a:cubicBezTo>
                            <a:cubicBezTo>
                              <a:pt x="413888" y="287160"/>
                              <a:pt x="417056" y="289467"/>
                              <a:pt x="419360" y="291160"/>
                            </a:cubicBezTo>
                            <a:cubicBezTo>
                              <a:pt x="419828" y="291092"/>
                              <a:pt x="420224" y="290955"/>
                              <a:pt x="420513" y="290769"/>
                            </a:cubicBezTo>
                            <a:cubicBezTo>
                              <a:pt x="421197" y="290326"/>
                              <a:pt x="421340" y="289503"/>
                              <a:pt x="421017" y="288382"/>
                            </a:cubicBezTo>
                            <a:cubicBezTo>
                              <a:pt x="420693" y="287145"/>
                              <a:pt x="419793" y="285564"/>
                              <a:pt x="418460" y="283720"/>
                            </a:cubicBezTo>
                            <a:cubicBezTo>
                              <a:pt x="415904" y="280121"/>
                              <a:pt x="411656" y="275524"/>
                              <a:pt x="406435" y="270413"/>
                            </a:cubicBezTo>
                            <a:cubicBezTo>
                              <a:pt x="405319" y="269582"/>
                              <a:pt x="404203" y="268752"/>
                              <a:pt x="403051" y="267911"/>
                            </a:cubicBezTo>
                            <a:cubicBezTo>
                              <a:pt x="395670" y="262465"/>
                              <a:pt x="387785" y="256670"/>
                              <a:pt x="381196" y="249309"/>
                            </a:cubicBezTo>
                            <a:cubicBezTo>
                              <a:pt x="381880" y="252569"/>
                              <a:pt x="381376" y="255481"/>
                              <a:pt x="380044" y="258159"/>
                            </a:cubicBezTo>
                            <a:cubicBezTo>
                              <a:pt x="379504" y="259402"/>
                              <a:pt x="378784" y="260563"/>
                              <a:pt x="377884" y="261613"/>
                            </a:cubicBezTo>
                            <a:lnTo>
                              <a:pt x="377488" y="262062"/>
                            </a:lnTo>
                            <a:lnTo>
                              <a:pt x="382276" y="265553"/>
                            </a:lnTo>
                            <a:cubicBezTo>
                              <a:pt x="388901" y="270305"/>
                              <a:pt x="396354" y="275696"/>
                              <a:pt x="403627" y="281778"/>
                            </a:cubicBezTo>
                            <a:close/>
                            <a:moveTo>
                              <a:pt x="414968" y="297968"/>
                            </a:moveTo>
                            <a:cubicBezTo>
                              <a:pt x="414572" y="297350"/>
                              <a:pt x="414176" y="296718"/>
                              <a:pt x="413744" y="296074"/>
                            </a:cubicBezTo>
                            <a:cubicBezTo>
                              <a:pt x="412123" y="293774"/>
                              <a:pt x="410143" y="291376"/>
                              <a:pt x="408091" y="289194"/>
                            </a:cubicBezTo>
                            <a:lnTo>
                              <a:pt x="407155" y="289205"/>
                            </a:lnTo>
                            <a:cubicBezTo>
                              <a:pt x="405391" y="289230"/>
                              <a:pt x="403663" y="289766"/>
                              <a:pt x="402042" y="290679"/>
                            </a:cubicBezTo>
                            <a:cubicBezTo>
                              <a:pt x="401035" y="291944"/>
                              <a:pt x="399991" y="293231"/>
                              <a:pt x="398982" y="294428"/>
                            </a:cubicBezTo>
                            <a:cubicBezTo>
                              <a:pt x="399522" y="294209"/>
                              <a:pt x="400098" y="294025"/>
                              <a:pt x="400711" y="293889"/>
                            </a:cubicBezTo>
                            <a:cubicBezTo>
                              <a:pt x="404491" y="293030"/>
                              <a:pt x="409603" y="293881"/>
                              <a:pt x="414968" y="297968"/>
                            </a:cubicBezTo>
                            <a:close/>
                            <a:moveTo>
                              <a:pt x="394122" y="305481"/>
                            </a:moveTo>
                            <a:cubicBezTo>
                              <a:pt x="393437" y="307322"/>
                              <a:pt x="393186" y="310668"/>
                              <a:pt x="393150" y="312800"/>
                            </a:cubicBezTo>
                            <a:cubicBezTo>
                              <a:pt x="393402" y="313432"/>
                              <a:pt x="393762" y="314040"/>
                              <a:pt x="394194" y="314604"/>
                            </a:cubicBezTo>
                            <a:cubicBezTo>
                              <a:pt x="396930" y="317059"/>
                              <a:pt x="399270" y="317868"/>
                              <a:pt x="401358" y="317868"/>
                            </a:cubicBezTo>
                            <a:cubicBezTo>
                              <a:pt x="401287" y="316089"/>
                              <a:pt x="401215" y="314299"/>
                              <a:pt x="401142" y="312501"/>
                            </a:cubicBezTo>
                            <a:cubicBezTo>
                              <a:pt x="398946" y="311822"/>
                              <a:pt x="395706" y="308231"/>
                              <a:pt x="394122" y="305481"/>
                            </a:cubicBezTo>
                            <a:close/>
                            <a:moveTo>
                              <a:pt x="348901" y="221339"/>
                            </a:moveTo>
                            <a:cubicBezTo>
                              <a:pt x="348541" y="211278"/>
                              <a:pt x="350737" y="200469"/>
                              <a:pt x="355274" y="189225"/>
                            </a:cubicBezTo>
                            <a:cubicBezTo>
                              <a:pt x="360171" y="177044"/>
                              <a:pt x="367803" y="164340"/>
                              <a:pt x="377776" y="151526"/>
                            </a:cubicBezTo>
                            <a:cubicBezTo>
                              <a:pt x="374644" y="153862"/>
                              <a:pt x="371008" y="157989"/>
                              <a:pt x="367299" y="163010"/>
                            </a:cubicBezTo>
                            <a:cubicBezTo>
                              <a:pt x="358911" y="174380"/>
                              <a:pt x="350521" y="190160"/>
                              <a:pt x="346273" y="200904"/>
                            </a:cubicBezTo>
                            <a:cubicBezTo>
                              <a:pt x="344401" y="210624"/>
                              <a:pt x="345877" y="216957"/>
                              <a:pt x="348901" y="221339"/>
                            </a:cubicBezTo>
                            <a:close/>
                            <a:moveTo>
                              <a:pt x="338856" y="285017"/>
                            </a:moveTo>
                            <a:cubicBezTo>
                              <a:pt x="338929" y="283166"/>
                              <a:pt x="339540" y="281056"/>
                              <a:pt x="340549" y="278831"/>
                            </a:cubicBezTo>
                            <a:cubicBezTo>
                              <a:pt x="342312" y="274981"/>
                              <a:pt x="345229" y="270635"/>
                              <a:pt x="348290" y="266782"/>
                            </a:cubicBezTo>
                            <a:cubicBezTo>
                              <a:pt x="350810" y="263594"/>
                              <a:pt x="353438" y="260725"/>
                              <a:pt x="355490" y="258759"/>
                            </a:cubicBezTo>
                            <a:lnTo>
                              <a:pt x="355598" y="258662"/>
                            </a:lnTo>
                            <a:cubicBezTo>
                              <a:pt x="367335" y="249183"/>
                              <a:pt x="370612" y="245207"/>
                              <a:pt x="369495" y="243831"/>
                            </a:cubicBezTo>
                            <a:cubicBezTo>
                              <a:pt x="368487" y="242580"/>
                              <a:pt x="363807" y="242382"/>
                              <a:pt x="358262" y="242152"/>
                            </a:cubicBezTo>
                            <a:cubicBezTo>
                              <a:pt x="352826" y="241926"/>
                              <a:pt x="346669" y="241663"/>
                              <a:pt x="341412" y="240107"/>
                            </a:cubicBezTo>
                            <a:cubicBezTo>
                              <a:pt x="339865" y="242810"/>
                              <a:pt x="338209" y="245531"/>
                              <a:pt x="336588" y="248173"/>
                            </a:cubicBezTo>
                            <a:cubicBezTo>
                              <a:pt x="331728" y="256217"/>
                              <a:pt x="327335" y="263486"/>
                              <a:pt x="327768" y="266325"/>
                            </a:cubicBezTo>
                            <a:lnTo>
                              <a:pt x="327875" y="266865"/>
                            </a:lnTo>
                            <a:lnTo>
                              <a:pt x="327623" y="267375"/>
                            </a:lnTo>
                            <a:cubicBezTo>
                              <a:pt x="326795" y="269277"/>
                              <a:pt x="329855" y="273076"/>
                              <a:pt x="333168" y="277224"/>
                            </a:cubicBezTo>
                            <a:cubicBezTo>
                              <a:pt x="335184" y="279733"/>
                              <a:pt x="337272" y="282354"/>
                              <a:pt x="338856" y="28501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 name="Google Shape;150;p1"/>
                      <p:cNvSpPr/>
                      <p:nvPr/>
                    </p:nvSpPr>
                    <p:spPr>
                      <a:xfrm>
                        <a:off x="11190055" y="4534514"/>
                        <a:ext cx="26426" cy="127661"/>
                      </a:xfrm>
                      <a:custGeom>
                        <a:rect b="b" l="l" r="r" t="t"/>
                        <a:pathLst>
                          <a:path extrusionOk="0" h="127661" w="26426">
                            <a:moveTo>
                              <a:pt x="20522" y="91644"/>
                            </a:moveTo>
                            <a:cubicBezTo>
                              <a:pt x="18218" y="92078"/>
                              <a:pt x="17569" y="101608"/>
                              <a:pt x="19082" y="102258"/>
                            </a:cubicBezTo>
                            <a:cubicBezTo>
                              <a:pt x="23474" y="104455"/>
                              <a:pt x="26427" y="108944"/>
                              <a:pt x="26427" y="114203"/>
                            </a:cubicBezTo>
                            <a:cubicBezTo>
                              <a:pt x="26427" y="121644"/>
                              <a:pt x="20414" y="127661"/>
                              <a:pt x="12961" y="127661"/>
                            </a:cubicBezTo>
                            <a:cubicBezTo>
                              <a:pt x="5508" y="127661"/>
                              <a:pt x="0" y="120551"/>
                              <a:pt x="0" y="114203"/>
                            </a:cubicBezTo>
                            <a:cubicBezTo>
                              <a:pt x="0" y="107848"/>
                              <a:pt x="2772" y="104347"/>
                              <a:pt x="7128" y="102154"/>
                            </a:cubicBezTo>
                            <a:cubicBezTo>
                              <a:pt x="8461" y="101834"/>
                              <a:pt x="9108" y="93498"/>
                              <a:pt x="6372" y="92190"/>
                            </a:cubicBezTo>
                            <a:lnTo>
                              <a:pt x="3312" y="90328"/>
                            </a:lnTo>
                            <a:lnTo>
                              <a:pt x="1116" y="0"/>
                            </a:lnTo>
                            <a:lnTo>
                              <a:pt x="26318" y="0"/>
                            </a:lnTo>
                            <a:lnTo>
                              <a:pt x="24050" y="90328"/>
                            </a:lnTo>
                            <a:lnTo>
                              <a:pt x="20522" y="91644"/>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1"/>
                      <p:cNvSpPr/>
                      <p:nvPr/>
                    </p:nvSpPr>
                    <p:spPr>
                      <a:xfrm>
                        <a:off x="11190055" y="4534518"/>
                        <a:ext cx="26426" cy="127668"/>
                      </a:xfrm>
                      <a:custGeom>
                        <a:rect b="b" l="l" r="r" t="t"/>
                        <a:pathLst>
                          <a:path extrusionOk="0" h="127668" w="26426">
                            <a:moveTo>
                              <a:pt x="20522" y="91640"/>
                            </a:moveTo>
                            <a:cubicBezTo>
                              <a:pt x="18218" y="92082"/>
                              <a:pt x="17569" y="101604"/>
                              <a:pt x="19082" y="102258"/>
                            </a:cubicBezTo>
                            <a:cubicBezTo>
                              <a:pt x="23474" y="104462"/>
                              <a:pt x="26427" y="108952"/>
                              <a:pt x="26427" y="114200"/>
                            </a:cubicBezTo>
                            <a:cubicBezTo>
                              <a:pt x="26427" y="121651"/>
                              <a:pt x="20414" y="127668"/>
                              <a:pt x="12961" y="127668"/>
                            </a:cubicBezTo>
                            <a:cubicBezTo>
                              <a:pt x="5508" y="127668"/>
                              <a:pt x="0" y="120548"/>
                              <a:pt x="0" y="114200"/>
                            </a:cubicBezTo>
                            <a:cubicBezTo>
                              <a:pt x="0" y="107855"/>
                              <a:pt x="2736" y="104343"/>
                              <a:pt x="7128" y="102158"/>
                            </a:cubicBezTo>
                            <a:cubicBezTo>
                              <a:pt x="8461" y="101834"/>
                              <a:pt x="9108" y="93498"/>
                              <a:pt x="6372" y="92190"/>
                            </a:cubicBezTo>
                            <a:lnTo>
                              <a:pt x="3312" y="90332"/>
                            </a:lnTo>
                            <a:lnTo>
                              <a:pt x="1116" y="0"/>
                            </a:lnTo>
                            <a:lnTo>
                              <a:pt x="26318" y="0"/>
                            </a:lnTo>
                            <a:lnTo>
                              <a:pt x="24014" y="90332"/>
                            </a:lnTo>
                            <a:lnTo>
                              <a:pt x="20522" y="9164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
                      <p:cNvSpPr/>
                      <p:nvPr/>
                    </p:nvSpPr>
                    <p:spPr>
                      <a:xfrm>
                        <a:off x="11188543" y="4532821"/>
                        <a:ext cx="29487" cy="131061"/>
                      </a:xfrm>
                      <a:custGeom>
                        <a:rect b="b" l="l" r="r" t="t"/>
                        <a:pathLst>
                          <a:path extrusionOk="0" h="131061" w="29487">
                            <a:moveTo>
                              <a:pt x="22286" y="95012"/>
                            </a:moveTo>
                            <a:cubicBezTo>
                              <a:pt x="22250" y="95015"/>
                              <a:pt x="22250" y="95199"/>
                              <a:pt x="22106" y="95512"/>
                            </a:cubicBezTo>
                            <a:cubicBezTo>
                              <a:pt x="21746" y="96367"/>
                              <a:pt x="21495" y="97625"/>
                              <a:pt x="21386" y="98901"/>
                            </a:cubicBezTo>
                            <a:cubicBezTo>
                              <a:pt x="21242" y="100177"/>
                              <a:pt x="21242" y="101425"/>
                              <a:pt x="21422" y="102266"/>
                            </a:cubicBezTo>
                            <a:cubicBezTo>
                              <a:pt x="21422" y="102352"/>
                              <a:pt x="21242" y="102341"/>
                              <a:pt x="21170" y="102334"/>
                            </a:cubicBezTo>
                            <a:lnTo>
                              <a:pt x="21099" y="102348"/>
                            </a:lnTo>
                            <a:lnTo>
                              <a:pt x="21206" y="102410"/>
                            </a:lnTo>
                            <a:cubicBezTo>
                              <a:pt x="23691" y="103653"/>
                              <a:pt x="25779" y="105569"/>
                              <a:pt x="27219" y="107920"/>
                            </a:cubicBezTo>
                            <a:cubicBezTo>
                              <a:pt x="28659" y="110235"/>
                              <a:pt x="29487" y="112963"/>
                              <a:pt x="29487" y="115896"/>
                            </a:cubicBezTo>
                            <a:cubicBezTo>
                              <a:pt x="29487" y="120127"/>
                              <a:pt x="27759" y="123941"/>
                              <a:pt x="25022" y="126691"/>
                            </a:cubicBezTo>
                            <a:cubicBezTo>
                              <a:pt x="22322" y="129390"/>
                              <a:pt x="18578" y="131062"/>
                              <a:pt x="14474" y="131062"/>
                            </a:cubicBezTo>
                            <a:cubicBezTo>
                              <a:pt x="10513" y="131062"/>
                              <a:pt x="7057" y="129268"/>
                              <a:pt x="4537" y="126630"/>
                            </a:cubicBezTo>
                            <a:cubicBezTo>
                              <a:pt x="1693" y="123696"/>
                              <a:pt x="0" y="119689"/>
                              <a:pt x="0" y="115896"/>
                            </a:cubicBezTo>
                            <a:cubicBezTo>
                              <a:pt x="0" y="112352"/>
                              <a:pt x="793" y="109566"/>
                              <a:pt x="2197" y="107334"/>
                            </a:cubicBezTo>
                            <a:cubicBezTo>
                              <a:pt x="3564" y="105177"/>
                              <a:pt x="5509" y="103599"/>
                              <a:pt x="7885" y="102395"/>
                            </a:cubicBezTo>
                            <a:cubicBezTo>
                              <a:pt x="8065" y="101928"/>
                              <a:pt x="8209" y="101097"/>
                              <a:pt x="8245" y="100134"/>
                            </a:cubicBezTo>
                            <a:cubicBezTo>
                              <a:pt x="8317" y="99030"/>
                              <a:pt x="8245" y="97826"/>
                              <a:pt x="8029" y="96845"/>
                            </a:cubicBezTo>
                            <a:cubicBezTo>
                              <a:pt x="7849" y="96137"/>
                              <a:pt x="7597" y="95591"/>
                              <a:pt x="7309" y="95447"/>
                            </a:cubicBezTo>
                            <a:cubicBezTo>
                              <a:pt x="6085" y="94868"/>
                              <a:pt x="4537" y="93793"/>
                              <a:pt x="3313" y="93056"/>
                            </a:cubicBezTo>
                            <a:lnTo>
                              <a:pt x="1080" y="0"/>
                            </a:lnTo>
                            <a:lnTo>
                              <a:pt x="29379" y="0"/>
                            </a:lnTo>
                            <a:cubicBezTo>
                              <a:pt x="28623" y="31086"/>
                              <a:pt x="27831" y="62175"/>
                              <a:pt x="27003" y="93258"/>
                            </a:cubicBezTo>
                            <a:cubicBezTo>
                              <a:pt x="25707" y="93750"/>
                              <a:pt x="23475" y="94771"/>
                              <a:pt x="22286" y="95012"/>
                            </a:cubicBezTo>
                            <a:close/>
                            <a:moveTo>
                              <a:pt x="19406" y="94045"/>
                            </a:moveTo>
                            <a:cubicBezTo>
                              <a:pt x="19910" y="92812"/>
                              <a:pt x="20666" y="91935"/>
                              <a:pt x="21675" y="91690"/>
                            </a:cubicBezTo>
                            <a:lnTo>
                              <a:pt x="24051" y="90799"/>
                            </a:lnTo>
                            <a:lnTo>
                              <a:pt x="26283" y="3397"/>
                            </a:lnTo>
                            <a:lnTo>
                              <a:pt x="4177" y="3397"/>
                            </a:lnTo>
                            <a:lnTo>
                              <a:pt x="6301" y="91000"/>
                            </a:lnTo>
                            <a:lnTo>
                              <a:pt x="8569" y="92366"/>
                            </a:lnTo>
                            <a:cubicBezTo>
                              <a:pt x="9793" y="92988"/>
                              <a:pt x="10549" y="94332"/>
                              <a:pt x="10945" y="95943"/>
                            </a:cubicBezTo>
                            <a:cubicBezTo>
                              <a:pt x="11269" y="97320"/>
                              <a:pt x="11378" y="98926"/>
                              <a:pt x="11269" y="100357"/>
                            </a:cubicBezTo>
                            <a:cubicBezTo>
                              <a:pt x="11198" y="101856"/>
                              <a:pt x="10909" y="103254"/>
                              <a:pt x="10478" y="104103"/>
                            </a:cubicBezTo>
                            <a:cubicBezTo>
                              <a:pt x="10153" y="104768"/>
                              <a:pt x="9721" y="105235"/>
                              <a:pt x="9181" y="105443"/>
                            </a:cubicBezTo>
                            <a:cubicBezTo>
                              <a:pt x="7273" y="106410"/>
                              <a:pt x="5725" y="107647"/>
                              <a:pt x="4680" y="109297"/>
                            </a:cubicBezTo>
                            <a:cubicBezTo>
                              <a:pt x="3637" y="110954"/>
                              <a:pt x="3024" y="113096"/>
                              <a:pt x="3024" y="115896"/>
                            </a:cubicBezTo>
                            <a:cubicBezTo>
                              <a:pt x="3024" y="118765"/>
                              <a:pt x="4357" y="121845"/>
                              <a:pt x="6589" y="124146"/>
                            </a:cubicBezTo>
                            <a:cubicBezTo>
                              <a:pt x="8605" y="126241"/>
                              <a:pt x="11341" y="127665"/>
                              <a:pt x="14474" y="127665"/>
                            </a:cubicBezTo>
                            <a:cubicBezTo>
                              <a:pt x="17822" y="127665"/>
                              <a:pt x="20846" y="126324"/>
                              <a:pt x="23006" y="124153"/>
                            </a:cubicBezTo>
                            <a:cubicBezTo>
                              <a:pt x="25131" y="122036"/>
                              <a:pt x="26463" y="119113"/>
                              <a:pt x="26463" y="115896"/>
                            </a:cubicBezTo>
                            <a:cubicBezTo>
                              <a:pt x="26463" y="113668"/>
                              <a:pt x="25815" y="111597"/>
                              <a:pt x="24735" y="109847"/>
                            </a:cubicBezTo>
                            <a:cubicBezTo>
                              <a:pt x="23619" y="108024"/>
                              <a:pt x="21999" y="106529"/>
                              <a:pt x="20054" y="105540"/>
                            </a:cubicBezTo>
                            <a:cubicBezTo>
                              <a:pt x="19226" y="105184"/>
                              <a:pt x="18722" y="104246"/>
                              <a:pt x="18470" y="102981"/>
                            </a:cubicBezTo>
                            <a:cubicBezTo>
                              <a:pt x="18254" y="101802"/>
                              <a:pt x="18218" y="100163"/>
                              <a:pt x="18362" y="98545"/>
                            </a:cubicBezTo>
                            <a:cubicBezTo>
                              <a:pt x="18506" y="96917"/>
                              <a:pt x="18866" y="95256"/>
                              <a:pt x="19406" y="94045"/>
                            </a:cubicBezTo>
                            <a:close/>
                            <a:moveTo>
                              <a:pt x="21135" y="102334"/>
                            </a:moveTo>
                            <a:cubicBezTo>
                              <a:pt x="21099" y="102330"/>
                              <a:pt x="21099" y="102334"/>
                              <a:pt x="21099" y="102345"/>
                            </a:cubicBezTo>
                            <a:lnTo>
                              <a:pt x="21135" y="10233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
                      <p:cNvSpPr/>
                      <p:nvPr/>
                    </p:nvSpPr>
                    <p:spPr>
                      <a:xfrm>
                        <a:off x="11193080" y="4623954"/>
                        <a:ext cx="21133" cy="4212"/>
                      </a:xfrm>
                      <a:custGeom>
                        <a:rect b="b" l="l" r="r" t="t"/>
                        <a:pathLst>
                          <a:path extrusionOk="0" h="4212" w="21133">
                            <a:moveTo>
                              <a:pt x="756" y="0"/>
                            </a:moveTo>
                            <a:cubicBezTo>
                              <a:pt x="4104" y="1024"/>
                              <a:pt x="7704" y="1582"/>
                              <a:pt x="11161" y="1582"/>
                            </a:cubicBezTo>
                            <a:cubicBezTo>
                              <a:pt x="14401" y="1582"/>
                              <a:pt x="17533" y="1093"/>
                              <a:pt x="20198" y="36"/>
                            </a:cubicBezTo>
                            <a:lnTo>
                              <a:pt x="21134" y="2470"/>
                            </a:lnTo>
                            <a:cubicBezTo>
                              <a:pt x="18145" y="3659"/>
                              <a:pt x="14725" y="4213"/>
                              <a:pt x="11161" y="4213"/>
                            </a:cubicBezTo>
                            <a:cubicBezTo>
                              <a:pt x="7488" y="4213"/>
                              <a:pt x="3600" y="3609"/>
                              <a:pt x="0" y="2505"/>
                            </a:cubicBezTo>
                            <a:lnTo>
                              <a:pt x="756"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p1"/>
                      <p:cNvSpPr/>
                      <p:nvPr/>
                    </p:nvSpPr>
                    <p:spPr>
                      <a:xfrm>
                        <a:off x="11195240" y="4536063"/>
                        <a:ext cx="9430" cy="101201"/>
                      </a:xfrm>
                      <a:custGeom>
                        <a:rect b="b" l="l" r="r" t="t"/>
                        <a:pathLst>
                          <a:path extrusionOk="0" h="101201" w="9430">
                            <a:moveTo>
                              <a:pt x="5148" y="0"/>
                            </a:moveTo>
                            <a:lnTo>
                              <a:pt x="7344" y="88207"/>
                            </a:lnTo>
                            <a:cubicBezTo>
                              <a:pt x="8317" y="89742"/>
                              <a:pt x="8964" y="91845"/>
                              <a:pt x="9253" y="93930"/>
                            </a:cubicBezTo>
                            <a:cubicBezTo>
                              <a:pt x="9613" y="96633"/>
                              <a:pt x="9433" y="99512"/>
                              <a:pt x="8641" y="101202"/>
                            </a:cubicBezTo>
                            <a:lnTo>
                              <a:pt x="3960" y="99070"/>
                            </a:lnTo>
                            <a:cubicBezTo>
                              <a:pt x="4356" y="98240"/>
                              <a:pt x="4392" y="96468"/>
                              <a:pt x="4140" y="94634"/>
                            </a:cubicBezTo>
                            <a:cubicBezTo>
                              <a:pt x="3924" y="93013"/>
                              <a:pt x="3492" y="91489"/>
                              <a:pt x="2844" y="90752"/>
                            </a:cubicBezTo>
                            <a:lnTo>
                              <a:pt x="2232" y="90055"/>
                            </a:lnTo>
                            <a:lnTo>
                              <a:pt x="0" y="122"/>
                            </a:lnTo>
                            <a:lnTo>
                              <a:pt x="514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 name="Google Shape;155;p1"/>
                      <p:cNvSpPr/>
                      <p:nvPr/>
                    </p:nvSpPr>
                    <p:spPr>
                      <a:xfrm>
                        <a:off x="11209641" y="4535431"/>
                        <a:ext cx="3060" cy="90018"/>
                      </a:xfrm>
                      <a:custGeom>
                        <a:rect b="b" l="l" r="r" t="t"/>
                        <a:pathLst>
                          <a:path extrusionOk="0" h="90018" w="3060">
                            <a:moveTo>
                              <a:pt x="3060" y="22"/>
                            </a:moveTo>
                            <a:lnTo>
                              <a:pt x="1296" y="90019"/>
                            </a:lnTo>
                            <a:lnTo>
                              <a:pt x="0" y="89997"/>
                            </a:lnTo>
                            <a:lnTo>
                              <a:pt x="172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1"/>
                      <p:cNvSpPr/>
                      <p:nvPr/>
                    </p:nvSpPr>
                    <p:spPr>
                      <a:xfrm>
                        <a:off x="11197363" y="4634432"/>
                        <a:ext cx="11305" cy="3062"/>
                      </a:xfrm>
                      <a:custGeom>
                        <a:rect b="b" l="l" r="r" t="t"/>
                        <a:pathLst>
                          <a:path extrusionOk="0" h="3062" w="11305">
                            <a:moveTo>
                              <a:pt x="0" y="482"/>
                            </a:moveTo>
                            <a:cubicBezTo>
                              <a:pt x="1800" y="151"/>
                              <a:pt x="3709" y="0"/>
                              <a:pt x="5509" y="0"/>
                            </a:cubicBezTo>
                            <a:cubicBezTo>
                              <a:pt x="7525" y="0"/>
                              <a:pt x="9505" y="180"/>
                              <a:pt x="11305" y="474"/>
                            </a:cubicBezTo>
                            <a:lnTo>
                              <a:pt x="10874" y="3063"/>
                            </a:lnTo>
                            <a:cubicBezTo>
                              <a:pt x="9253" y="2789"/>
                              <a:pt x="7417" y="2631"/>
                              <a:pt x="5509" y="2631"/>
                            </a:cubicBezTo>
                            <a:cubicBezTo>
                              <a:pt x="3817" y="2631"/>
                              <a:pt x="2088" y="2764"/>
                              <a:pt x="468" y="3055"/>
                            </a:cubicBezTo>
                            <a:lnTo>
                              <a:pt x="0" y="48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1"/>
                      <p:cNvSpPr/>
                      <p:nvPr/>
                    </p:nvSpPr>
                    <p:spPr>
                      <a:xfrm>
                        <a:off x="11190507" y="4640320"/>
                        <a:ext cx="19209" cy="21712"/>
                      </a:xfrm>
                      <a:custGeom>
                        <a:rect b="b" l="l" r="r" t="t"/>
                        <a:pathLst>
                          <a:path extrusionOk="0" h="21712" w="19209">
                            <a:moveTo>
                              <a:pt x="2716" y="0"/>
                            </a:moveTo>
                            <a:cubicBezTo>
                              <a:pt x="6785" y="0"/>
                              <a:pt x="6029" y="3936"/>
                              <a:pt x="7325" y="5259"/>
                            </a:cubicBezTo>
                            <a:cubicBezTo>
                              <a:pt x="8333" y="5259"/>
                              <a:pt x="8333" y="3728"/>
                              <a:pt x="8657" y="3390"/>
                            </a:cubicBezTo>
                            <a:cubicBezTo>
                              <a:pt x="9089" y="3390"/>
                              <a:pt x="9737" y="3505"/>
                              <a:pt x="10169" y="3505"/>
                            </a:cubicBezTo>
                            <a:cubicBezTo>
                              <a:pt x="12941" y="4385"/>
                              <a:pt x="7757" y="12480"/>
                              <a:pt x="11177" y="11064"/>
                            </a:cubicBezTo>
                            <a:cubicBezTo>
                              <a:pt x="12041" y="10841"/>
                              <a:pt x="12474" y="10399"/>
                              <a:pt x="13374" y="10399"/>
                            </a:cubicBezTo>
                            <a:cubicBezTo>
                              <a:pt x="15786" y="8548"/>
                              <a:pt x="16326" y="9529"/>
                              <a:pt x="16650" y="11495"/>
                            </a:cubicBezTo>
                            <a:cubicBezTo>
                              <a:pt x="16866" y="12046"/>
                              <a:pt x="15462" y="14677"/>
                              <a:pt x="16002" y="14785"/>
                            </a:cubicBezTo>
                            <a:cubicBezTo>
                              <a:pt x="23238" y="16320"/>
                              <a:pt x="17658" y="26715"/>
                              <a:pt x="5021" y="18724"/>
                            </a:cubicBezTo>
                            <a:cubicBezTo>
                              <a:pt x="-3548" y="16097"/>
                              <a:pt x="1096" y="115"/>
                              <a:pt x="2716" y="4"/>
                            </a:cubicBezTo>
                            <a:lnTo>
                              <a:pt x="2716" y="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1"/>
                      <p:cNvSpPr/>
                      <p:nvPr/>
                    </p:nvSpPr>
                    <p:spPr>
                      <a:xfrm>
                        <a:off x="11190840" y="4640644"/>
                        <a:ext cx="18526" cy="21064"/>
                      </a:xfrm>
                      <a:custGeom>
                        <a:rect b="b" l="l" r="r" t="t"/>
                        <a:pathLst>
                          <a:path extrusionOk="0" h="21064" w="18526">
                            <a:moveTo>
                              <a:pt x="5840" y="3142"/>
                            </a:moveTo>
                            <a:cubicBezTo>
                              <a:pt x="5408" y="1682"/>
                              <a:pt x="4903" y="4"/>
                              <a:pt x="2420" y="0"/>
                            </a:cubicBezTo>
                            <a:cubicBezTo>
                              <a:pt x="2096" y="61"/>
                              <a:pt x="1520" y="1208"/>
                              <a:pt x="1015" y="2890"/>
                            </a:cubicBezTo>
                            <a:cubicBezTo>
                              <a:pt x="691" y="3943"/>
                              <a:pt x="403" y="5194"/>
                              <a:pt x="223" y="6528"/>
                            </a:cubicBezTo>
                            <a:cubicBezTo>
                              <a:pt x="43" y="7861"/>
                              <a:pt x="-65" y="9270"/>
                              <a:pt x="43" y="10636"/>
                            </a:cubicBezTo>
                            <a:cubicBezTo>
                              <a:pt x="259" y="13986"/>
                              <a:pt x="1520" y="17085"/>
                              <a:pt x="4796" y="18091"/>
                            </a:cubicBezTo>
                            <a:lnTo>
                              <a:pt x="4868" y="18124"/>
                            </a:lnTo>
                            <a:cubicBezTo>
                              <a:pt x="9980" y="21359"/>
                              <a:pt x="13868" y="21531"/>
                              <a:pt x="16209" y="20510"/>
                            </a:cubicBezTo>
                            <a:cubicBezTo>
                              <a:pt x="17109" y="20112"/>
                              <a:pt x="17757" y="19522"/>
                              <a:pt x="18153" y="18872"/>
                            </a:cubicBezTo>
                            <a:cubicBezTo>
                              <a:pt x="18513" y="18242"/>
                              <a:pt x="18621" y="17552"/>
                              <a:pt x="18441" y="16923"/>
                            </a:cubicBezTo>
                            <a:cubicBezTo>
                              <a:pt x="18189" y="15974"/>
                              <a:pt x="17253" y="15130"/>
                              <a:pt x="15597" y="14777"/>
                            </a:cubicBezTo>
                            <a:cubicBezTo>
                              <a:pt x="15237" y="14705"/>
                              <a:pt x="15164" y="14382"/>
                              <a:pt x="15237" y="13922"/>
                            </a:cubicBezTo>
                            <a:cubicBezTo>
                              <a:pt x="15309" y="13580"/>
                              <a:pt x="15489" y="13131"/>
                              <a:pt x="15633" y="12682"/>
                            </a:cubicBezTo>
                            <a:cubicBezTo>
                              <a:pt x="15849" y="12056"/>
                              <a:pt x="16065" y="11427"/>
                              <a:pt x="16029" y="11290"/>
                            </a:cubicBezTo>
                            <a:lnTo>
                              <a:pt x="15993" y="11226"/>
                            </a:lnTo>
                            <a:cubicBezTo>
                              <a:pt x="15849" y="10338"/>
                              <a:pt x="15669" y="9673"/>
                              <a:pt x="15309" y="9479"/>
                            </a:cubicBezTo>
                            <a:cubicBezTo>
                              <a:pt x="14949" y="9285"/>
                              <a:pt x="14301" y="9500"/>
                              <a:pt x="13221" y="10331"/>
                            </a:cubicBezTo>
                            <a:lnTo>
                              <a:pt x="13148" y="10399"/>
                            </a:lnTo>
                            <a:lnTo>
                              <a:pt x="13041" y="10399"/>
                            </a:lnTo>
                            <a:cubicBezTo>
                              <a:pt x="12572" y="10399"/>
                              <a:pt x="12212" y="10550"/>
                              <a:pt x="11852" y="10712"/>
                            </a:cubicBezTo>
                            <a:cubicBezTo>
                              <a:pt x="11601" y="10827"/>
                              <a:pt x="11312" y="10949"/>
                              <a:pt x="10952" y="11042"/>
                            </a:cubicBezTo>
                            <a:cubicBezTo>
                              <a:pt x="10088" y="11402"/>
                              <a:pt x="9620" y="11240"/>
                              <a:pt x="9404" y="10733"/>
                            </a:cubicBezTo>
                            <a:cubicBezTo>
                              <a:pt x="9152" y="10126"/>
                              <a:pt x="9440" y="8979"/>
                              <a:pt x="9800" y="7717"/>
                            </a:cubicBezTo>
                            <a:cubicBezTo>
                              <a:pt x="10268" y="5935"/>
                              <a:pt x="10808" y="3896"/>
                              <a:pt x="9800" y="3505"/>
                            </a:cubicBezTo>
                            <a:lnTo>
                              <a:pt x="8504" y="3397"/>
                            </a:lnTo>
                            <a:lnTo>
                              <a:pt x="8360" y="3767"/>
                            </a:lnTo>
                            <a:cubicBezTo>
                              <a:pt x="8180" y="4425"/>
                              <a:pt x="7928" y="5259"/>
                              <a:pt x="6992" y="5259"/>
                            </a:cubicBezTo>
                            <a:lnTo>
                              <a:pt x="6884" y="5259"/>
                            </a:lnTo>
                            <a:lnTo>
                              <a:pt x="6776" y="5165"/>
                            </a:lnTo>
                            <a:cubicBezTo>
                              <a:pt x="6308" y="4680"/>
                              <a:pt x="6056" y="3940"/>
                              <a:pt x="5840" y="314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1"/>
                      <p:cNvSpPr/>
                      <p:nvPr/>
                    </p:nvSpPr>
                    <p:spPr>
                      <a:xfrm>
                        <a:off x="11107751" y="4307517"/>
                        <a:ext cx="190602" cy="233194"/>
                      </a:xfrm>
                      <a:custGeom>
                        <a:rect b="b" l="l" r="r" t="t"/>
                        <a:pathLst>
                          <a:path extrusionOk="0" h="233194" w="190602">
                            <a:moveTo>
                              <a:pt x="190495" y="133121"/>
                            </a:moveTo>
                            <a:lnTo>
                              <a:pt x="190495" y="0"/>
                            </a:lnTo>
                            <a:lnTo>
                              <a:pt x="0" y="0"/>
                            </a:lnTo>
                            <a:lnTo>
                              <a:pt x="0" y="134552"/>
                            </a:lnTo>
                            <a:lnTo>
                              <a:pt x="108" y="134552"/>
                            </a:lnTo>
                            <a:cubicBezTo>
                              <a:pt x="0" y="134761"/>
                              <a:pt x="0" y="136407"/>
                              <a:pt x="0" y="138053"/>
                            </a:cubicBezTo>
                            <a:cubicBezTo>
                              <a:pt x="0" y="190494"/>
                              <a:pt x="42772" y="233194"/>
                              <a:pt x="95301" y="233194"/>
                            </a:cubicBezTo>
                            <a:cubicBezTo>
                              <a:pt x="147831" y="233194"/>
                              <a:pt x="190602" y="190494"/>
                              <a:pt x="190602" y="138053"/>
                            </a:cubicBezTo>
                            <a:cubicBezTo>
                              <a:pt x="190602" y="136407"/>
                              <a:pt x="190602" y="134761"/>
                              <a:pt x="190495" y="13312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1"/>
                      <p:cNvSpPr/>
                      <p:nvPr/>
                    </p:nvSpPr>
                    <p:spPr>
                      <a:xfrm>
                        <a:off x="11106059" y="4305820"/>
                        <a:ext cx="193987" cy="236583"/>
                      </a:xfrm>
                      <a:custGeom>
                        <a:rect b="b" l="l" r="r" t="t"/>
                        <a:pathLst>
                          <a:path extrusionOk="0" h="236583" w="193987">
                            <a:moveTo>
                              <a:pt x="190495" y="134829"/>
                            </a:moveTo>
                            <a:lnTo>
                              <a:pt x="190495" y="3397"/>
                            </a:lnTo>
                            <a:lnTo>
                              <a:pt x="3384" y="3397"/>
                            </a:lnTo>
                            <a:lnTo>
                              <a:pt x="3384" y="134548"/>
                            </a:lnTo>
                            <a:lnTo>
                              <a:pt x="4573" y="134548"/>
                            </a:lnTo>
                            <a:lnTo>
                              <a:pt x="3313" y="137022"/>
                            </a:lnTo>
                            <a:cubicBezTo>
                              <a:pt x="3240" y="137172"/>
                              <a:pt x="3420" y="137093"/>
                              <a:pt x="3420" y="137492"/>
                            </a:cubicBezTo>
                            <a:lnTo>
                              <a:pt x="3384" y="139750"/>
                            </a:lnTo>
                            <a:cubicBezTo>
                              <a:pt x="3384" y="165498"/>
                              <a:pt x="13897" y="188859"/>
                              <a:pt x="30855" y="205782"/>
                            </a:cubicBezTo>
                            <a:cubicBezTo>
                              <a:pt x="47813" y="222702"/>
                              <a:pt x="71215" y="233187"/>
                              <a:pt x="96994" y="233187"/>
                            </a:cubicBezTo>
                            <a:cubicBezTo>
                              <a:pt x="148587" y="233187"/>
                              <a:pt x="190603" y="191253"/>
                              <a:pt x="190603" y="139750"/>
                            </a:cubicBezTo>
                            <a:cubicBezTo>
                              <a:pt x="190603" y="138114"/>
                              <a:pt x="190567" y="136475"/>
                              <a:pt x="190495" y="134940"/>
                            </a:cubicBezTo>
                            <a:lnTo>
                              <a:pt x="190495" y="134829"/>
                            </a:lnTo>
                            <a:close/>
                            <a:moveTo>
                              <a:pt x="193879" y="1697"/>
                            </a:moveTo>
                            <a:lnTo>
                              <a:pt x="193879" y="134814"/>
                            </a:lnTo>
                            <a:cubicBezTo>
                              <a:pt x="193988" y="136500"/>
                              <a:pt x="193988" y="138129"/>
                              <a:pt x="193988" y="139750"/>
                            </a:cubicBezTo>
                            <a:cubicBezTo>
                              <a:pt x="193988" y="193126"/>
                              <a:pt x="150459" y="236584"/>
                              <a:pt x="96994" y="236584"/>
                            </a:cubicBezTo>
                            <a:cubicBezTo>
                              <a:pt x="70279" y="236584"/>
                              <a:pt x="46013" y="225721"/>
                              <a:pt x="28443" y="208183"/>
                            </a:cubicBezTo>
                            <a:cubicBezTo>
                              <a:pt x="10874" y="190653"/>
                              <a:pt x="0" y="166436"/>
                              <a:pt x="0" y="139750"/>
                            </a:cubicBezTo>
                            <a:cubicBezTo>
                              <a:pt x="288" y="93200"/>
                              <a:pt x="0" y="46557"/>
                              <a:pt x="0" y="0"/>
                            </a:cubicBezTo>
                            <a:lnTo>
                              <a:pt x="193879" y="0"/>
                            </a:lnTo>
                            <a:lnTo>
                              <a:pt x="193879" y="16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p1"/>
                      <p:cNvSpPr/>
                      <p:nvPr/>
                    </p:nvSpPr>
                    <p:spPr>
                      <a:xfrm>
                        <a:off x="11205033" y="4416817"/>
                        <a:ext cx="93213" cy="123383"/>
                      </a:xfrm>
                      <a:custGeom>
                        <a:rect b="b" l="l" r="r" t="t"/>
                        <a:pathLst>
                          <a:path extrusionOk="0" h="123383" w="93213">
                            <a:moveTo>
                              <a:pt x="93213" y="0"/>
                            </a:moveTo>
                            <a:lnTo>
                              <a:pt x="0" y="0"/>
                            </a:lnTo>
                            <a:lnTo>
                              <a:pt x="0" y="123384"/>
                            </a:lnTo>
                            <a:cubicBezTo>
                              <a:pt x="56237" y="123283"/>
                              <a:pt x="92889" y="76651"/>
                              <a:pt x="93213" y="31643"/>
                            </a:cubicBezTo>
                            <a:lnTo>
                              <a:pt x="93213"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1"/>
                      <p:cNvSpPr/>
                      <p:nvPr/>
                    </p:nvSpPr>
                    <p:spPr>
                      <a:xfrm>
                        <a:off x="11203521" y="4415124"/>
                        <a:ext cx="96237" cy="126773"/>
                      </a:xfrm>
                      <a:custGeom>
                        <a:rect b="b" l="l" r="r" t="t"/>
                        <a:pathLst>
                          <a:path extrusionOk="0" h="126773" w="96237">
                            <a:moveTo>
                              <a:pt x="93213" y="3397"/>
                            </a:moveTo>
                            <a:lnTo>
                              <a:pt x="3024" y="3397"/>
                            </a:lnTo>
                            <a:lnTo>
                              <a:pt x="3024" y="123373"/>
                            </a:lnTo>
                            <a:cubicBezTo>
                              <a:pt x="28586" y="122942"/>
                              <a:pt x="49973" y="112715"/>
                              <a:pt x="65454" y="97456"/>
                            </a:cubicBezTo>
                            <a:cubicBezTo>
                              <a:pt x="82988" y="80213"/>
                              <a:pt x="93033" y="56539"/>
                              <a:pt x="93213" y="33343"/>
                            </a:cubicBezTo>
                            <a:lnTo>
                              <a:pt x="93213" y="3397"/>
                            </a:lnTo>
                            <a:close/>
                            <a:moveTo>
                              <a:pt x="1512" y="0"/>
                            </a:moveTo>
                            <a:lnTo>
                              <a:pt x="96237" y="0"/>
                            </a:lnTo>
                            <a:lnTo>
                              <a:pt x="96237" y="33343"/>
                            </a:lnTo>
                            <a:cubicBezTo>
                              <a:pt x="96057" y="57509"/>
                              <a:pt x="85616" y="82118"/>
                              <a:pt x="67470" y="100005"/>
                            </a:cubicBezTo>
                            <a:cubicBezTo>
                              <a:pt x="51125" y="116065"/>
                              <a:pt x="28550" y="126727"/>
                              <a:pt x="1512" y="126773"/>
                            </a:cubicBezTo>
                            <a:lnTo>
                              <a:pt x="0" y="126773"/>
                            </a:lnTo>
                            <a:lnTo>
                              <a:pt x="0" y="0"/>
                            </a:lnTo>
                            <a:lnTo>
                              <a:pt x="1512"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1"/>
                      <p:cNvSpPr/>
                      <p:nvPr/>
                    </p:nvSpPr>
                    <p:spPr>
                      <a:xfrm>
                        <a:off x="11107643" y="4416817"/>
                        <a:ext cx="97497" cy="123383"/>
                      </a:xfrm>
                      <a:custGeom>
                        <a:rect b="b" l="l" r="r" t="t"/>
                        <a:pathLst>
                          <a:path extrusionOk="0" h="123383" w="97497">
                            <a:moveTo>
                              <a:pt x="0" y="0"/>
                            </a:moveTo>
                            <a:lnTo>
                              <a:pt x="97498" y="0"/>
                            </a:lnTo>
                            <a:lnTo>
                              <a:pt x="97498" y="123384"/>
                            </a:lnTo>
                            <a:cubicBezTo>
                              <a:pt x="38632" y="123283"/>
                              <a:pt x="324" y="76651"/>
                              <a:pt x="0" y="31643"/>
                            </a:cubicBez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1"/>
                      <p:cNvSpPr/>
                      <p:nvPr/>
                    </p:nvSpPr>
                    <p:spPr>
                      <a:xfrm>
                        <a:off x="11106059" y="4415120"/>
                        <a:ext cx="100665" cy="126773"/>
                      </a:xfrm>
                      <a:custGeom>
                        <a:rect b="b" l="l" r="r" t="t"/>
                        <a:pathLst>
                          <a:path extrusionOk="0" h="126773" w="100665">
                            <a:moveTo>
                              <a:pt x="1584" y="0"/>
                            </a:moveTo>
                            <a:lnTo>
                              <a:pt x="100666" y="0"/>
                            </a:lnTo>
                            <a:lnTo>
                              <a:pt x="100666" y="126773"/>
                            </a:lnTo>
                            <a:lnTo>
                              <a:pt x="99082" y="126770"/>
                            </a:lnTo>
                            <a:cubicBezTo>
                              <a:pt x="70783" y="126723"/>
                              <a:pt x="47165" y="116065"/>
                              <a:pt x="30099" y="100005"/>
                            </a:cubicBezTo>
                            <a:cubicBezTo>
                              <a:pt x="11089" y="82118"/>
                              <a:pt x="180" y="57506"/>
                              <a:pt x="0" y="33351"/>
                            </a:cubicBezTo>
                            <a:lnTo>
                              <a:pt x="0" y="0"/>
                            </a:lnTo>
                            <a:lnTo>
                              <a:pt x="1584" y="0"/>
                            </a:lnTo>
                            <a:close/>
                            <a:moveTo>
                              <a:pt x="97498" y="3397"/>
                            </a:moveTo>
                            <a:lnTo>
                              <a:pt x="3169" y="3397"/>
                            </a:lnTo>
                            <a:lnTo>
                              <a:pt x="3169" y="33340"/>
                            </a:lnTo>
                            <a:cubicBezTo>
                              <a:pt x="3349" y="56539"/>
                              <a:pt x="13826" y="80209"/>
                              <a:pt x="32151" y="97456"/>
                            </a:cubicBezTo>
                            <a:cubicBezTo>
                              <a:pt x="48389" y="112711"/>
                              <a:pt x="70747" y="122938"/>
                              <a:pt x="97498" y="123369"/>
                            </a:cubicBezTo>
                            <a:lnTo>
                              <a:pt x="97498" y="33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1"/>
                      <p:cNvSpPr/>
                      <p:nvPr/>
                    </p:nvSpPr>
                    <p:spPr>
                      <a:xfrm>
                        <a:off x="11204817" y="4307811"/>
                        <a:ext cx="93429" cy="110029"/>
                      </a:xfrm>
                      <a:custGeom>
                        <a:rect b="b" l="l" r="r" t="t"/>
                        <a:pathLst>
                          <a:path extrusionOk="0" h="110029" w="93429">
                            <a:moveTo>
                              <a:pt x="0" y="110030"/>
                            </a:moveTo>
                            <a:lnTo>
                              <a:pt x="93429" y="110030"/>
                            </a:lnTo>
                            <a:lnTo>
                              <a:pt x="93429" y="0"/>
                            </a:lnTo>
                            <a:lnTo>
                              <a:pt x="0" y="0"/>
                            </a:lnTo>
                            <a:close/>
                          </a:path>
                        </a:pathLst>
                      </a:custGeom>
                      <a:solidFill>
                        <a:srgbClr val="00A8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1"/>
                      <p:cNvSpPr/>
                      <p:nvPr/>
                    </p:nvSpPr>
                    <p:spPr>
                      <a:xfrm>
                        <a:off x="11203124" y="4306122"/>
                        <a:ext cx="96813" cy="113415"/>
                      </a:xfrm>
                      <a:custGeom>
                        <a:rect b="b" l="l" r="r" t="t"/>
                        <a:pathLst>
                          <a:path extrusionOk="0" h="113415" w="96813">
                            <a:moveTo>
                              <a:pt x="3384" y="110019"/>
                            </a:moveTo>
                            <a:lnTo>
                              <a:pt x="93429" y="110019"/>
                            </a:lnTo>
                            <a:lnTo>
                              <a:pt x="93429" y="3397"/>
                            </a:lnTo>
                            <a:lnTo>
                              <a:pt x="3384" y="3397"/>
                            </a:lnTo>
                            <a:lnTo>
                              <a:pt x="3384" y="110019"/>
                            </a:lnTo>
                            <a:close/>
                            <a:moveTo>
                              <a:pt x="95122" y="113416"/>
                            </a:moveTo>
                            <a:lnTo>
                              <a:pt x="0" y="113416"/>
                            </a:lnTo>
                            <a:lnTo>
                              <a:pt x="0" y="0"/>
                            </a:lnTo>
                            <a:lnTo>
                              <a:pt x="96814" y="0"/>
                            </a:lnTo>
                            <a:lnTo>
                              <a:pt x="96814" y="113416"/>
                            </a:lnTo>
                            <a:lnTo>
                              <a:pt x="95122" y="113416"/>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1"/>
                      <p:cNvSpPr/>
                      <p:nvPr/>
                    </p:nvSpPr>
                    <p:spPr>
                      <a:xfrm>
                        <a:off x="11107175" y="4306949"/>
                        <a:ext cx="98038" cy="111111"/>
                      </a:xfrm>
                      <a:custGeom>
                        <a:rect b="b" l="l" r="r" t="t"/>
                        <a:pathLst>
                          <a:path extrusionOk="0" h="111111" w="98038">
                            <a:moveTo>
                              <a:pt x="684" y="110465"/>
                            </a:moveTo>
                            <a:lnTo>
                              <a:pt x="97390" y="110465"/>
                            </a:lnTo>
                            <a:lnTo>
                              <a:pt x="97390" y="651"/>
                            </a:lnTo>
                            <a:lnTo>
                              <a:pt x="684" y="651"/>
                            </a:lnTo>
                            <a:lnTo>
                              <a:pt x="684" y="110465"/>
                            </a:lnTo>
                            <a:close/>
                            <a:moveTo>
                              <a:pt x="97714" y="111112"/>
                            </a:moveTo>
                            <a:lnTo>
                              <a:pt x="0" y="111112"/>
                            </a:lnTo>
                            <a:lnTo>
                              <a:pt x="0" y="0"/>
                            </a:lnTo>
                            <a:lnTo>
                              <a:pt x="98038" y="0"/>
                            </a:lnTo>
                            <a:lnTo>
                              <a:pt x="98038" y="111112"/>
                            </a:lnTo>
                            <a:lnTo>
                              <a:pt x="97714" y="11111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
                      <p:cNvSpPr/>
                      <p:nvPr/>
                    </p:nvSpPr>
                    <p:spPr>
                      <a:xfrm>
                        <a:off x="11108255" y="4308196"/>
                        <a:ext cx="50081" cy="46269"/>
                      </a:xfrm>
                      <a:custGeom>
                        <a:rect b="b" l="l" r="r" t="t"/>
                        <a:pathLst>
                          <a:path extrusionOk="0" h="46269" w="50081">
                            <a:moveTo>
                              <a:pt x="0" y="46269"/>
                            </a:moveTo>
                            <a:lnTo>
                              <a:pt x="50082" y="46269"/>
                            </a:lnTo>
                            <a:lnTo>
                              <a:pt x="50082" y="0"/>
                            </a:lnTo>
                            <a:lnTo>
                              <a:pt x="0" y="0"/>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1"/>
                      <p:cNvSpPr/>
                      <p:nvPr/>
                    </p:nvSpPr>
                    <p:spPr>
                      <a:xfrm>
                        <a:off x="11106131" y="4305665"/>
                        <a:ext cx="53392" cy="49177"/>
                      </a:xfrm>
                      <a:custGeom>
                        <a:rect b="b" l="l" r="r" t="t"/>
                        <a:pathLst>
                          <a:path extrusionOk="0" h="49177" w="53392">
                            <a:moveTo>
                              <a:pt x="3060" y="47934"/>
                            </a:moveTo>
                            <a:lnTo>
                              <a:pt x="51269" y="47934"/>
                            </a:lnTo>
                            <a:lnTo>
                              <a:pt x="51269" y="3397"/>
                            </a:lnTo>
                            <a:lnTo>
                              <a:pt x="3060" y="3397"/>
                            </a:lnTo>
                            <a:lnTo>
                              <a:pt x="3060" y="47934"/>
                            </a:lnTo>
                            <a:close/>
                            <a:moveTo>
                              <a:pt x="51701" y="49177"/>
                            </a:moveTo>
                            <a:lnTo>
                              <a:pt x="0" y="49177"/>
                            </a:lnTo>
                            <a:lnTo>
                              <a:pt x="0" y="0"/>
                            </a:lnTo>
                            <a:lnTo>
                              <a:pt x="53393" y="0"/>
                            </a:lnTo>
                            <a:lnTo>
                              <a:pt x="53393" y="49177"/>
                            </a:lnTo>
                            <a:lnTo>
                              <a:pt x="51701" y="4917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1"/>
                      <p:cNvSpPr/>
                      <p:nvPr/>
                    </p:nvSpPr>
                    <p:spPr>
                      <a:xfrm>
                        <a:off x="11136944" y="4469600"/>
                        <a:ext cx="43317" cy="39894"/>
                      </a:xfrm>
                      <a:custGeom>
                        <a:rect b="b" l="l" r="r" t="t"/>
                        <a:pathLst>
                          <a:path extrusionOk="0" h="39894" w="43317">
                            <a:moveTo>
                              <a:pt x="1014" y="25248"/>
                            </a:moveTo>
                            <a:cubicBezTo>
                              <a:pt x="7891" y="21956"/>
                              <a:pt x="14083" y="18286"/>
                              <a:pt x="19448" y="14173"/>
                            </a:cubicBezTo>
                            <a:cubicBezTo>
                              <a:pt x="24776" y="10083"/>
                              <a:pt x="29277" y="5550"/>
                              <a:pt x="32769" y="510"/>
                            </a:cubicBezTo>
                            <a:lnTo>
                              <a:pt x="33129" y="0"/>
                            </a:lnTo>
                            <a:lnTo>
                              <a:pt x="33741" y="72"/>
                            </a:lnTo>
                            <a:cubicBezTo>
                              <a:pt x="36910" y="446"/>
                              <a:pt x="39322" y="1761"/>
                              <a:pt x="40978" y="4051"/>
                            </a:cubicBezTo>
                            <a:cubicBezTo>
                              <a:pt x="42526" y="6244"/>
                              <a:pt x="43318" y="9303"/>
                              <a:pt x="43318" y="13253"/>
                            </a:cubicBezTo>
                            <a:lnTo>
                              <a:pt x="43318" y="14048"/>
                            </a:lnTo>
                            <a:lnTo>
                              <a:pt x="42562" y="14249"/>
                            </a:lnTo>
                            <a:cubicBezTo>
                              <a:pt x="36334" y="15859"/>
                              <a:pt x="30753" y="18591"/>
                              <a:pt x="25856" y="22369"/>
                            </a:cubicBezTo>
                            <a:cubicBezTo>
                              <a:pt x="20816" y="26226"/>
                              <a:pt x="16459" y="31190"/>
                              <a:pt x="12715" y="37168"/>
                            </a:cubicBezTo>
                            <a:lnTo>
                              <a:pt x="12679" y="37218"/>
                            </a:lnTo>
                            <a:cubicBezTo>
                              <a:pt x="11203" y="39282"/>
                              <a:pt x="9259" y="40029"/>
                              <a:pt x="7314" y="39875"/>
                            </a:cubicBezTo>
                            <a:cubicBezTo>
                              <a:pt x="6234" y="39788"/>
                              <a:pt x="5118" y="39400"/>
                              <a:pt x="4146" y="38803"/>
                            </a:cubicBezTo>
                            <a:cubicBezTo>
                              <a:pt x="3174" y="38218"/>
                              <a:pt x="2274" y="37416"/>
                              <a:pt x="1590" y="36489"/>
                            </a:cubicBezTo>
                            <a:cubicBezTo>
                              <a:pt x="150" y="34544"/>
                              <a:pt x="-498" y="32017"/>
                              <a:pt x="438" y="29609"/>
                            </a:cubicBezTo>
                            <a:cubicBezTo>
                              <a:pt x="510" y="29335"/>
                              <a:pt x="510" y="29346"/>
                              <a:pt x="654" y="29120"/>
                            </a:cubicBezTo>
                            <a:cubicBezTo>
                              <a:pt x="870" y="28778"/>
                              <a:pt x="1194" y="28426"/>
                              <a:pt x="1590" y="28088"/>
                            </a:cubicBezTo>
                            <a:lnTo>
                              <a:pt x="2094" y="27668"/>
                            </a:lnTo>
                            <a:cubicBezTo>
                              <a:pt x="1338" y="27401"/>
                              <a:pt x="798" y="27121"/>
                              <a:pt x="546" y="26621"/>
                            </a:cubicBezTo>
                            <a:lnTo>
                              <a:pt x="114" y="25690"/>
                            </a:lnTo>
                            <a:lnTo>
                              <a:pt x="1014" y="25245"/>
                            </a:lnTo>
                            <a:close/>
                            <a:moveTo>
                              <a:pt x="20708" y="15802"/>
                            </a:moveTo>
                            <a:cubicBezTo>
                              <a:pt x="15775" y="19590"/>
                              <a:pt x="10159" y="23012"/>
                              <a:pt x="3931" y="26111"/>
                            </a:cubicBezTo>
                            <a:lnTo>
                              <a:pt x="4254" y="26208"/>
                            </a:lnTo>
                            <a:lnTo>
                              <a:pt x="4398" y="26136"/>
                            </a:lnTo>
                            <a:lnTo>
                              <a:pt x="4794" y="26395"/>
                            </a:lnTo>
                            <a:cubicBezTo>
                              <a:pt x="6451" y="26977"/>
                              <a:pt x="8431" y="27847"/>
                              <a:pt x="9871" y="29443"/>
                            </a:cubicBezTo>
                            <a:lnTo>
                              <a:pt x="9979" y="29529"/>
                            </a:lnTo>
                            <a:cubicBezTo>
                              <a:pt x="10447" y="29874"/>
                              <a:pt x="10843" y="30331"/>
                              <a:pt x="11167" y="30852"/>
                            </a:cubicBezTo>
                            <a:cubicBezTo>
                              <a:pt x="11851" y="31801"/>
                              <a:pt x="12247" y="32862"/>
                              <a:pt x="12463" y="33811"/>
                            </a:cubicBezTo>
                            <a:cubicBezTo>
                              <a:pt x="15955" y="28627"/>
                              <a:pt x="19988" y="24249"/>
                              <a:pt x="24596" y="20741"/>
                            </a:cubicBezTo>
                            <a:cubicBezTo>
                              <a:pt x="29493" y="16956"/>
                              <a:pt x="35074" y="14173"/>
                              <a:pt x="41230" y="12470"/>
                            </a:cubicBezTo>
                            <a:cubicBezTo>
                              <a:pt x="41158" y="9339"/>
                              <a:pt x="40474" y="6938"/>
                              <a:pt x="39286" y="5241"/>
                            </a:cubicBezTo>
                            <a:cubicBezTo>
                              <a:pt x="38097" y="3598"/>
                              <a:pt x="36370" y="2588"/>
                              <a:pt x="34101" y="2207"/>
                            </a:cubicBezTo>
                            <a:cubicBezTo>
                              <a:pt x="30537" y="7214"/>
                              <a:pt x="26000" y="11726"/>
                              <a:pt x="20708" y="15802"/>
                            </a:cubicBezTo>
                            <a:close/>
                            <a:moveTo>
                              <a:pt x="7494" y="37818"/>
                            </a:moveTo>
                            <a:cubicBezTo>
                              <a:pt x="8574" y="37905"/>
                              <a:pt x="9691" y="37535"/>
                              <a:pt x="10591" y="36524"/>
                            </a:cubicBezTo>
                            <a:lnTo>
                              <a:pt x="10591" y="36262"/>
                            </a:lnTo>
                            <a:cubicBezTo>
                              <a:pt x="10555" y="35540"/>
                              <a:pt x="10375" y="34242"/>
                              <a:pt x="9943" y="33056"/>
                            </a:cubicBezTo>
                            <a:cubicBezTo>
                              <a:pt x="9835" y="32696"/>
                              <a:pt x="9655" y="32351"/>
                              <a:pt x="9475" y="32049"/>
                            </a:cubicBezTo>
                            <a:lnTo>
                              <a:pt x="9187" y="31675"/>
                            </a:lnTo>
                            <a:lnTo>
                              <a:pt x="6883" y="33084"/>
                            </a:lnTo>
                            <a:lnTo>
                              <a:pt x="6414" y="32010"/>
                            </a:lnTo>
                            <a:cubicBezTo>
                              <a:pt x="6271" y="31697"/>
                              <a:pt x="5874" y="31352"/>
                              <a:pt x="5334" y="31054"/>
                            </a:cubicBezTo>
                            <a:cubicBezTo>
                              <a:pt x="4758" y="30737"/>
                              <a:pt x="4111" y="30493"/>
                              <a:pt x="3498" y="30371"/>
                            </a:cubicBezTo>
                            <a:cubicBezTo>
                              <a:pt x="3030" y="30270"/>
                              <a:pt x="2598" y="30248"/>
                              <a:pt x="2346" y="30335"/>
                            </a:cubicBezTo>
                            <a:cubicBezTo>
                              <a:pt x="1698" y="32024"/>
                              <a:pt x="2202" y="33843"/>
                              <a:pt x="3246" y="35263"/>
                            </a:cubicBezTo>
                            <a:cubicBezTo>
                              <a:pt x="3786" y="35978"/>
                              <a:pt x="4471" y="36593"/>
                              <a:pt x="5191" y="37046"/>
                            </a:cubicBezTo>
                            <a:cubicBezTo>
                              <a:pt x="5911" y="37481"/>
                              <a:pt x="6703" y="37761"/>
                              <a:pt x="7494" y="37818"/>
                            </a:cubicBezTo>
                            <a:close/>
                            <a:moveTo>
                              <a:pt x="4542" y="28491"/>
                            </a:moveTo>
                            <a:lnTo>
                              <a:pt x="4542" y="28509"/>
                            </a:lnTo>
                            <a:lnTo>
                              <a:pt x="4867" y="28609"/>
                            </a:lnTo>
                            <a:lnTo>
                              <a:pt x="4542" y="28491"/>
                            </a:lnTo>
                            <a:close/>
                            <a:moveTo>
                              <a:pt x="7134" y="29795"/>
                            </a:moveTo>
                            <a:cubicBezTo>
                              <a:pt x="7314" y="29929"/>
                              <a:pt x="7494" y="30069"/>
                              <a:pt x="7639" y="30216"/>
                            </a:cubicBezTo>
                            <a:lnTo>
                              <a:pt x="7674" y="30191"/>
                            </a:lnTo>
                            <a:lnTo>
                              <a:pt x="7134" y="2979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1"/>
                      <p:cNvSpPr/>
                      <p:nvPr/>
                    </p:nvSpPr>
                    <p:spPr>
                      <a:xfrm>
                        <a:off x="11130816" y="4439371"/>
                        <a:ext cx="61867" cy="84064"/>
                      </a:xfrm>
                      <a:custGeom>
                        <a:rect b="b" l="l" r="r" t="t"/>
                        <a:pathLst>
                          <a:path extrusionOk="0" h="84064" w="61867">
                            <a:moveTo>
                              <a:pt x="59024" y="76473"/>
                            </a:moveTo>
                            <a:cubicBezTo>
                              <a:pt x="55315" y="71721"/>
                              <a:pt x="51571" y="67997"/>
                              <a:pt x="46926" y="63342"/>
                            </a:cubicBezTo>
                            <a:cubicBezTo>
                              <a:pt x="47214" y="61063"/>
                              <a:pt x="46566" y="57853"/>
                              <a:pt x="46746" y="55664"/>
                            </a:cubicBezTo>
                            <a:cubicBezTo>
                              <a:pt x="46746" y="55664"/>
                              <a:pt x="41706" y="48723"/>
                              <a:pt x="36269" y="41322"/>
                            </a:cubicBezTo>
                            <a:lnTo>
                              <a:pt x="33317" y="46638"/>
                            </a:lnTo>
                            <a:cubicBezTo>
                              <a:pt x="32849" y="45969"/>
                              <a:pt x="33245" y="37335"/>
                              <a:pt x="32957" y="36857"/>
                            </a:cubicBezTo>
                            <a:cubicBezTo>
                              <a:pt x="26404" y="27738"/>
                              <a:pt x="19240" y="17953"/>
                              <a:pt x="19240" y="17953"/>
                            </a:cubicBezTo>
                            <a:cubicBezTo>
                              <a:pt x="19167" y="17953"/>
                              <a:pt x="16647" y="23421"/>
                              <a:pt x="16287" y="24416"/>
                            </a:cubicBezTo>
                            <a:cubicBezTo>
                              <a:pt x="16071" y="24042"/>
                              <a:pt x="15171" y="17713"/>
                              <a:pt x="14955" y="15487"/>
                            </a:cubicBezTo>
                            <a:cubicBezTo>
                              <a:pt x="12255" y="12899"/>
                              <a:pt x="2498" y="4175"/>
                              <a:pt x="590" y="6"/>
                            </a:cubicBezTo>
                            <a:cubicBezTo>
                              <a:pt x="-1499" y="-372"/>
                              <a:pt x="2498" y="18622"/>
                              <a:pt x="4226" y="19096"/>
                            </a:cubicBezTo>
                            <a:cubicBezTo>
                              <a:pt x="5306" y="19513"/>
                              <a:pt x="7755" y="20858"/>
                              <a:pt x="8835" y="21843"/>
                            </a:cubicBezTo>
                            <a:cubicBezTo>
                              <a:pt x="8726" y="22098"/>
                              <a:pt x="6279" y="22547"/>
                              <a:pt x="5270" y="22986"/>
                            </a:cubicBezTo>
                            <a:cubicBezTo>
                              <a:pt x="5342" y="24959"/>
                              <a:pt x="15927" y="44165"/>
                              <a:pt x="17080" y="44833"/>
                            </a:cubicBezTo>
                            <a:cubicBezTo>
                              <a:pt x="17727" y="45031"/>
                              <a:pt x="27701" y="46638"/>
                              <a:pt x="27808" y="46638"/>
                            </a:cubicBezTo>
                            <a:cubicBezTo>
                              <a:pt x="27701" y="46638"/>
                              <a:pt x="21760" y="48752"/>
                              <a:pt x="20608" y="49208"/>
                            </a:cubicBezTo>
                            <a:cubicBezTo>
                              <a:pt x="21508" y="50060"/>
                              <a:pt x="34865" y="67066"/>
                              <a:pt x="34937" y="67066"/>
                            </a:cubicBezTo>
                            <a:lnTo>
                              <a:pt x="45702" y="67731"/>
                            </a:lnTo>
                            <a:lnTo>
                              <a:pt x="61868" y="84065"/>
                            </a:lnTo>
                            <a:cubicBezTo>
                              <a:pt x="60932" y="81211"/>
                              <a:pt x="59960" y="78371"/>
                              <a:pt x="59024" y="7646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1"/>
                      <p:cNvSpPr/>
                      <p:nvPr/>
                    </p:nvSpPr>
                    <p:spPr>
                      <a:xfrm>
                        <a:off x="11130187" y="4436303"/>
                        <a:ext cx="65052" cy="91284"/>
                      </a:xfrm>
                      <a:custGeom>
                        <a:rect b="b" l="l" r="r" t="t"/>
                        <a:pathLst>
                          <a:path extrusionOk="0" h="91284" w="65052">
                            <a:moveTo>
                              <a:pt x="58716" y="80130"/>
                            </a:moveTo>
                            <a:cubicBezTo>
                              <a:pt x="56915" y="77826"/>
                              <a:pt x="55079" y="75756"/>
                              <a:pt x="53172" y="73692"/>
                            </a:cubicBezTo>
                            <a:cubicBezTo>
                              <a:pt x="51191" y="71607"/>
                              <a:pt x="49103" y="69512"/>
                              <a:pt x="46763" y="67186"/>
                            </a:cubicBezTo>
                            <a:lnTo>
                              <a:pt x="46367" y="66805"/>
                            </a:lnTo>
                            <a:lnTo>
                              <a:pt x="46438" y="66266"/>
                            </a:lnTo>
                            <a:cubicBezTo>
                              <a:pt x="46583" y="65188"/>
                              <a:pt x="46474" y="63764"/>
                              <a:pt x="46367" y="62369"/>
                            </a:cubicBezTo>
                            <a:cubicBezTo>
                              <a:pt x="46294" y="61219"/>
                              <a:pt x="46223" y="60083"/>
                              <a:pt x="46258" y="59055"/>
                            </a:cubicBezTo>
                            <a:lnTo>
                              <a:pt x="37042" y="46435"/>
                            </a:lnTo>
                            <a:lnTo>
                              <a:pt x="34090" y="51794"/>
                            </a:lnTo>
                            <a:lnTo>
                              <a:pt x="33045" y="50346"/>
                            </a:lnTo>
                            <a:cubicBezTo>
                              <a:pt x="32577" y="49681"/>
                              <a:pt x="32577" y="46582"/>
                              <a:pt x="32613" y="43872"/>
                            </a:cubicBezTo>
                            <a:cubicBezTo>
                              <a:pt x="32613" y="42103"/>
                              <a:pt x="32649" y="40611"/>
                              <a:pt x="32649" y="40493"/>
                            </a:cubicBezTo>
                            <a:cubicBezTo>
                              <a:pt x="27357" y="33149"/>
                              <a:pt x="21776" y="25504"/>
                              <a:pt x="19760" y="22743"/>
                            </a:cubicBezTo>
                            <a:cubicBezTo>
                              <a:pt x="19796" y="23102"/>
                              <a:pt x="19832" y="23588"/>
                              <a:pt x="19616" y="24102"/>
                            </a:cubicBezTo>
                            <a:cubicBezTo>
                              <a:pt x="18896" y="25658"/>
                              <a:pt x="18104" y="27409"/>
                              <a:pt x="17924" y="27883"/>
                            </a:cubicBezTo>
                            <a:lnTo>
                              <a:pt x="16988" y="30284"/>
                            </a:lnTo>
                            <a:lnTo>
                              <a:pt x="15908" y="27962"/>
                            </a:lnTo>
                            <a:cubicBezTo>
                              <a:pt x="15764" y="27675"/>
                              <a:pt x="15439" y="25867"/>
                              <a:pt x="15151" y="23861"/>
                            </a:cubicBezTo>
                            <a:cubicBezTo>
                              <a:pt x="14899" y="22139"/>
                              <a:pt x="14648" y="20241"/>
                              <a:pt x="14539" y="19062"/>
                            </a:cubicBezTo>
                            <a:cubicBezTo>
                              <a:pt x="12703" y="17297"/>
                              <a:pt x="8815" y="13534"/>
                              <a:pt x="5503" y="9950"/>
                            </a:cubicBezTo>
                            <a:cubicBezTo>
                              <a:pt x="4314" y="8663"/>
                              <a:pt x="3162" y="7401"/>
                              <a:pt x="2226" y="6251"/>
                            </a:cubicBezTo>
                            <a:cubicBezTo>
                              <a:pt x="2334" y="8559"/>
                              <a:pt x="2730" y="11442"/>
                              <a:pt x="3198" y="14098"/>
                            </a:cubicBezTo>
                            <a:cubicBezTo>
                              <a:pt x="3918" y="17825"/>
                              <a:pt x="4710" y="21010"/>
                              <a:pt x="5070" y="21086"/>
                            </a:cubicBezTo>
                            <a:lnTo>
                              <a:pt x="5250" y="21136"/>
                            </a:lnTo>
                            <a:cubicBezTo>
                              <a:pt x="5899" y="21391"/>
                              <a:pt x="6979" y="21930"/>
                              <a:pt x="7950" y="22520"/>
                            </a:cubicBezTo>
                            <a:cubicBezTo>
                              <a:pt x="8815" y="23030"/>
                              <a:pt x="9679" y="23598"/>
                              <a:pt x="10219" y="24094"/>
                            </a:cubicBezTo>
                            <a:lnTo>
                              <a:pt x="10759" y="24594"/>
                            </a:lnTo>
                            <a:lnTo>
                              <a:pt x="10507" y="25295"/>
                            </a:lnTo>
                            <a:cubicBezTo>
                              <a:pt x="10255" y="25974"/>
                              <a:pt x="9247" y="26237"/>
                              <a:pt x="8095" y="26535"/>
                            </a:cubicBezTo>
                            <a:lnTo>
                              <a:pt x="7230" y="26772"/>
                            </a:lnTo>
                            <a:cubicBezTo>
                              <a:pt x="7879" y="28426"/>
                              <a:pt x="9787" y="32193"/>
                              <a:pt x="11875" y="36057"/>
                            </a:cubicBezTo>
                            <a:cubicBezTo>
                              <a:pt x="14611" y="41115"/>
                              <a:pt x="17528" y="46215"/>
                              <a:pt x="18176" y="46888"/>
                            </a:cubicBezTo>
                            <a:lnTo>
                              <a:pt x="21380" y="47448"/>
                            </a:lnTo>
                            <a:lnTo>
                              <a:pt x="28437" y="48613"/>
                            </a:lnTo>
                            <a:lnTo>
                              <a:pt x="28437" y="50824"/>
                            </a:lnTo>
                            <a:cubicBezTo>
                              <a:pt x="28329" y="50842"/>
                              <a:pt x="26961" y="51384"/>
                              <a:pt x="25340" y="51959"/>
                            </a:cubicBezTo>
                            <a:lnTo>
                              <a:pt x="23109" y="52765"/>
                            </a:lnTo>
                            <a:cubicBezTo>
                              <a:pt x="24909" y="54965"/>
                              <a:pt x="28509" y="59505"/>
                              <a:pt x="31533" y="63304"/>
                            </a:cubicBezTo>
                            <a:cubicBezTo>
                              <a:pt x="34017" y="66442"/>
                              <a:pt x="35097" y="69034"/>
                              <a:pt x="35566" y="69034"/>
                            </a:cubicBezTo>
                            <a:lnTo>
                              <a:pt x="46834" y="69731"/>
                            </a:lnTo>
                            <a:lnTo>
                              <a:pt x="59868" y="82905"/>
                            </a:lnTo>
                            <a:cubicBezTo>
                              <a:pt x="59472" y="81859"/>
                              <a:pt x="59112" y="80907"/>
                              <a:pt x="58716" y="80134"/>
                            </a:cubicBezTo>
                            <a:close/>
                            <a:moveTo>
                              <a:pt x="54755" y="72183"/>
                            </a:moveTo>
                            <a:cubicBezTo>
                              <a:pt x="56772" y="74307"/>
                              <a:pt x="58644" y="76453"/>
                              <a:pt x="60516" y="78861"/>
                            </a:cubicBezTo>
                            <a:lnTo>
                              <a:pt x="60660" y="79048"/>
                            </a:lnTo>
                            <a:cubicBezTo>
                              <a:pt x="61128" y="80051"/>
                              <a:pt x="61632" y="81277"/>
                              <a:pt x="62136" y="82607"/>
                            </a:cubicBezTo>
                            <a:cubicBezTo>
                              <a:pt x="62604" y="83894"/>
                              <a:pt x="63073" y="85342"/>
                              <a:pt x="63576" y="86787"/>
                            </a:cubicBezTo>
                            <a:lnTo>
                              <a:pt x="65053" y="91284"/>
                            </a:lnTo>
                            <a:lnTo>
                              <a:pt x="45827" y="71881"/>
                            </a:lnTo>
                            <a:lnTo>
                              <a:pt x="35530" y="71245"/>
                            </a:lnTo>
                            <a:cubicBezTo>
                              <a:pt x="34881" y="71036"/>
                              <a:pt x="32541" y="68149"/>
                              <a:pt x="29805" y="64677"/>
                            </a:cubicBezTo>
                            <a:cubicBezTo>
                              <a:pt x="25881" y="59735"/>
                              <a:pt x="20948" y="53523"/>
                              <a:pt x="20480" y="53074"/>
                            </a:cubicBezTo>
                            <a:lnTo>
                              <a:pt x="19220" y="51877"/>
                            </a:lnTo>
                            <a:lnTo>
                              <a:pt x="20840" y="51251"/>
                            </a:lnTo>
                            <a:lnTo>
                              <a:pt x="23972" y="50112"/>
                            </a:lnTo>
                            <a:lnTo>
                              <a:pt x="21020" y="49627"/>
                            </a:lnTo>
                            <a:cubicBezTo>
                              <a:pt x="19184" y="49318"/>
                              <a:pt x="17671" y="49044"/>
                              <a:pt x="17384" y="48958"/>
                            </a:cubicBezTo>
                            <a:lnTo>
                              <a:pt x="17240" y="48918"/>
                            </a:lnTo>
                            <a:lnTo>
                              <a:pt x="17131" y="48854"/>
                            </a:lnTo>
                            <a:cubicBezTo>
                              <a:pt x="16375" y="48405"/>
                              <a:pt x="12955" y="42671"/>
                              <a:pt x="9967" y="37103"/>
                            </a:cubicBezTo>
                            <a:cubicBezTo>
                              <a:pt x="7267" y="32150"/>
                              <a:pt x="4854" y="27207"/>
                              <a:pt x="4783" y="26104"/>
                            </a:cubicBezTo>
                            <a:lnTo>
                              <a:pt x="4747" y="25338"/>
                            </a:lnTo>
                            <a:lnTo>
                              <a:pt x="5467" y="25040"/>
                            </a:lnTo>
                            <a:cubicBezTo>
                              <a:pt x="5863" y="24864"/>
                              <a:pt x="6439" y="24691"/>
                              <a:pt x="7050" y="24533"/>
                            </a:cubicBezTo>
                            <a:lnTo>
                              <a:pt x="6835" y="24422"/>
                            </a:lnTo>
                            <a:cubicBezTo>
                              <a:pt x="5934" y="23879"/>
                              <a:pt x="4998" y="23397"/>
                              <a:pt x="4458" y="23196"/>
                            </a:cubicBezTo>
                            <a:cubicBezTo>
                              <a:pt x="3162" y="22635"/>
                              <a:pt x="1866" y="18828"/>
                              <a:pt x="1038" y="14504"/>
                            </a:cubicBezTo>
                            <a:cubicBezTo>
                              <a:pt x="246" y="10262"/>
                              <a:pt x="-258" y="5410"/>
                              <a:pt x="138" y="2904"/>
                            </a:cubicBezTo>
                            <a:lnTo>
                              <a:pt x="606" y="0"/>
                            </a:lnTo>
                            <a:lnTo>
                              <a:pt x="2154" y="2477"/>
                            </a:lnTo>
                            <a:cubicBezTo>
                              <a:pt x="3127" y="4001"/>
                              <a:pt x="5034" y="6186"/>
                              <a:pt x="7123" y="8447"/>
                            </a:cubicBezTo>
                            <a:cubicBezTo>
                              <a:pt x="10615" y="12207"/>
                              <a:pt x="14684" y="16158"/>
                              <a:pt x="16375" y="17754"/>
                            </a:cubicBezTo>
                            <a:lnTo>
                              <a:pt x="16664" y="18045"/>
                            </a:lnTo>
                            <a:lnTo>
                              <a:pt x="16700" y="18458"/>
                            </a:lnTo>
                            <a:cubicBezTo>
                              <a:pt x="16808" y="19580"/>
                              <a:pt x="17096" y="21690"/>
                              <a:pt x="17348" y="23552"/>
                            </a:cubicBezTo>
                            <a:lnTo>
                              <a:pt x="17384" y="23692"/>
                            </a:lnTo>
                            <a:lnTo>
                              <a:pt x="17600" y="23178"/>
                            </a:lnTo>
                            <a:cubicBezTo>
                              <a:pt x="18392" y="21445"/>
                              <a:pt x="19364" y="19925"/>
                              <a:pt x="19868" y="19925"/>
                            </a:cubicBezTo>
                            <a:lnTo>
                              <a:pt x="20444" y="19925"/>
                            </a:lnTo>
                            <a:lnTo>
                              <a:pt x="20768" y="20392"/>
                            </a:lnTo>
                            <a:cubicBezTo>
                              <a:pt x="20804" y="20417"/>
                              <a:pt x="27969" y="30227"/>
                              <a:pt x="34486" y="39281"/>
                            </a:cubicBezTo>
                            <a:lnTo>
                              <a:pt x="34521" y="39364"/>
                            </a:lnTo>
                            <a:cubicBezTo>
                              <a:pt x="34810" y="39828"/>
                              <a:pt x="34810" y="41737"/>
                              <a:pt x="34810" y="43872"/>
                            </a:cubicBezTo>
                            <a:lnTo>
                              <a:pt x="34810" y="45910"/>
                            </a:lnTo>
                            <a:lnTo>
                              <a:pt x="36790" y="42340"/>
                            </a:lnTo>
                            <a:lnTo>
                              <a:pt x="37798" y="43735"/>
                            </a:lnTo>
                            <a:cubicBezTo>
                              <a:pt x="43234" y="51136"/>
                              <a:pt x="48274" y="58056"/>
                              <a:pt x="48274" y="58077"/>
                            </a:cubicBezTo>
                            <a:lnTo>
                              <a:pt x="48527" y="58408"/>
                            </a:lnTo>
                            <a:lnTo>
                              <a:pt x="48491" y="58822"/>
                            </a:lnTo>
                            <a:cubicBezTo>
                              <a:pt x="48419" y="59749"/>
                              <a:pt x="48491" y="60968"/>
                              <a:pt x="48599" y="62208"/>
                            </a:cubicBezTo>
                            <a:cubicBezTo>
                              <a:pt x="48671" y="63495"/>
                              <a:pt x="48779" y="64799"/>
                              <a:pt x="48707" y="65989"/>
                            </a:cubicBezTo>
                            <a:cubicBezTo>
                              <a:pt x="50867" y="68175"/>
                              <a:pt x="52883" y="70166"/>
                              <a:pt x="54755" y="7218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1"/>
                      <p:cNvSpPr/>
                      <p:nvPr/>
                    </p:nvSpPr>
                    <p:spPr>
                      <a:xfrm>
                        <a:off x="11134754" y="4447881"/>
                        <a:ext cx="55301" cy="72193"/>
                      </a:xfrm>
                      <a:custGeom>
                        <a:rect b="b" l="l" r="r" t="t"/>
                        <a:pathLst>
                          <a:path extrusionOk="0" h="72193" w="55301">
                            <a:moveTo>
                              <a:pt x="1368" y="0"/>
                            </a:moveTo>
                            <a:cubicBezTo>
                              <a:pt x="6444" y="9896"/>
                              <a:pt x="14257" y="21434"/>
                              <a:pt x="22790" y="32653"/>
                            </a:cubicBezTo>
                            <a:cubicBezTo>
                              <a:pt x="34131" y="47650"/>
                              <a:pt x="46660" y="62035"/>
                              <a:pt x="55301" y="71155"/>
                            </a:cubicBezTo>
                            <a:lnTo>
                              <a:pt x="54185" y="72193"/>
                            </a:lnTo>
                            <a:cubicBezTo>
                              <a:pt x="45508" y="63024"/>
                              <a:pt x="32943" y="48584"/>
                              <a:pt x="21566" y="33570"/>
                            </a:cubicBezTo>
                            <a:cubicBezTo>
                              <a:pt x="13033" y="22301"/>
                              <a:pt x="5112" y="10690"/>
                              <a:pt x="0" y="690"/>
                            </a:cubicBezTo>
                            <a:lnTo>
                              <a:pt x="136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1"/>
                      <p:cNvSpPr/>
                      <p:nvPr/>
                    </p:nvSpPr>
                    <p:spPr>
                      <a:xfrm>
                        <a:off x="11132269" y="4423132"/>
                        <a:ext cx="5508" cy="11222"/>
                      </a:xfrm>
                      <a:custGeom>
                        <a:rect b="b" l="l" r="r" t="t"/>
                        <a:pathLst>
                          <a:path extrusionOk="0" h="11222" w="5508">
                            <a:moveTo>
                              <a:pt x="0" y="10514"/>
                            </a:moveTo>
                            <a:lnTo>
                              <a:pt x="2988" y="0"/>
                            </a:lnTo>
                            <a:lnTo>
                              <a:pt x="5508" y="708"/>
                            </a:lnTo>
                            <a:lnTo>
                              <a:pt x="2556" y="11222"/>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1"/>
                      <p:cNvSpPr/>
                      <p:nvPr/>
                    </p:nvSpPr>
                    <p:spPr>
                      <a:xfrm>
                        <a:off x="11147211" y="4434649"/>
                        <a:ext cx="9612" cy="11251"/>
                      </a:xfrm>
                      <a:custGeom>
                        <a:rect b="b" l="l" r="r" t="t"/>
                        <a:pathLst>
                          <a:path extrusionOk="0" h="11251" w="9612">
                            <a:moveTo>
                              <a:pt x="0" y="9626"/>
                            </a:moveTo>
                            <a:lnTo>
                              <a:pt x="7561" y="0"/>
                            </a:lnTo>
                            <a:lnTo>
                              <a:pt x="9613" y="1621"/>
                            </a:lnTo>
                            <a:lnTo>
                              <a:pt x="2052" y="11251"/>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1"/>
                      <p:cNvSpPr/>
                      <p:nvPr/>
                    </p:nvSpPr>
                    <p:spPr>
                      <a:xfrm>
                        <a:off x="11182350" y="4484628"/>
                        <a:ext cx="11772" cy="6908"/>
                      </a:xfrm>
                      <a:custGeom>
                        <a:rect b="b" l="l" r="r" t="t"/>
                        <a:pathLst>
                          <a:path extrusionOk="0" h="6908" w="11772">
                            <a:moveTo>
                              <a:pt x="0" y="4486"/>
                            </a:moveTo>
                            <a:lnTo>
                              <a:pt x="10765" y="0"/>
                            </a:lnTo>
                            <a:lnTo>
                              <a:pt x="11773" y="2423"/>
                            </a:lnTo>
                            <a:lnTo>
                              <a:pt x="1008" y="6909"/>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p1"/>
                      <p:cNvSpPr/>
                      <p:nvPr/>
                    </p:nvSpPr>
                    <p:spPr>
                      <a:xfrm>
                        <a:off x="11186347" y="4501803"/>
                        <a:ext cx="9073" cy="4018"/>
                      </a:xfrm>
                      <a:custGeom>
                        <a:rect b="b" l="l" r="r" t="t"/>
                        <a:pathLst>
                          <a:path extrusionOk="0" h="4018" w="9073">
                            <a:moveTo>
                              <a:pt x="0" y="1434"/>
                            </a:moveTo>
                            <a:lnTo>
                              <a:pt x="8641" y="0"/>
                            </a:lnTo>
                            <a:lnTo>
                              <a:pt x="9073" y="2588"/>
                            </a:lnTo>
                            <a:lnTo>
                              <a:pt x="396" y="4019"/>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 name="Google Shape;178;p1"/>
                      <p:cNvSpPr/>
                      <p:nvPr/>
                    </p:nvSpPr>
                    <p:spPr>
                      <a:xfrm>
                        <a:off x="11126256" y="4475868"/>
                        <a:ext cx="9720" cy="6225"/>
                      </a:xfrm>
                      <a:custGeom>
                        <a:rect b="b" l="l" r="r" t="t"/>
                        <a:pathLst>
                          <a:path extrusionOk="0" h="6225" w="9720">
                            <a:moveTo>
                              <a:pt x="9721" y="2394"/>
                            </a:moveTo>
                            <a:lnTo>
                              <a:pt x="1080" y="6226"/>
                            </a:lnTo>
                            <a:lnTo>
                              <a:pt x="0" y="3839"/>
                            </a:lnTo>
                            <a:lnTo>
                              <a:pt x="8677"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 name="Google Shape;179;p1"/>
                      <p:cNvSpPr/>
                      <p:nvPr/>
                    </p:nvSpPr>
                    <p:spPr>
                      <a:xfrm>
                        <a:off x="11115960" y="4457180"/>
                        <a:ext cx="9613" cy="2951"/>
                      </a:xfrm>
                      <a:custGeom>
                        <a:rect b="b" l="l" r="r" t="t"/>
                        <a:pathLst>
                          <a:path extrusionOk="0" h="2951" w="9613">
                            <a:moveTo>
                              <a:pt x="9613" y="2617"/>
                            </a:moveTo>
                            <a:lnTo>
                              <a:pt x="72" y="2951"/>
                            </a:lnTo>
                            <a:lnTo>
                              <a:pt x="0" y="334"/>
                            </a:lnTo>
                            <a:lnTo>
                              <a:pt x="9541"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p1"/>
                      <p:cNvSpPr/>
                      <p:nvPr/>
                    </p:nvSpPr>
                    <p:spPr>
                      <a:xfrm>
                        <a:off x="11150955" y="4507612"/>
                        <a:ext cx="9000" cy="10377"/>
                      </a:xfrm>
                      <a:custGeom>
                        <a:rect b="b" l="l" r="r" t="t"/>
                        <a:pathLst>
                          <a:path extrusionOk="0" h="10377" w="9000">
                            <a:moveTo>
                              <a:pt x="9001" y="1621"/>
                            </a:moveTo>
                            <a:lnTo>
                              <a:pt x="2088" y="10378"/>
                            </a:lnTo>
                            <a:lnTo>
                              <a:pt x="0" y="8753"/>
                            </a:lnTo>
                            <a:lnTo>
                              <a:pt x="6912"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1"/>
                      <p:cNvSpPr/>
                      <p:nvPr/>
                    </p:nvSpPr>
                    <p:spPr>
                      <a:xfrm>
                        <a:off x="11157400" y="4307351"/>
                        <a:ext cx="46624" cy="11833"/>
                      </a:xfrm>
                      <a:custGeom>
                        <a:rect b="b" l="l" r="r" t="t"/>
                        <a:pathLst>
                          <a:path extrusionOk="0" h="11833" w="46624">
                            <a:moveTo>
                              <a:pt x="0" y="11833"/>
                            </a:moveTo>
                            <a:lnTo>
                              <a:pt x="46625" y="11833"/>
                            </a:lnTo>
                            <a:lnTo>
                              <a:pt x="46625"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
                      <p:cNvSpPr/>
                      <p:nvPr/>
                    </p:nvSpPr>
                    <p:spPr>
                      <a:xfrm>
                        <a:off x="11157400" y="4305665"/>
                        <a:ext cx="48317" cy="15212"/>
                      </a:xfrm>
                      <a:custGeom>
                        <a:rect b="b" l="l" r="r" t="t"/>
                        <a:pathLst>
                          <a:path extrusionOk="0" h="15212" w="48317">
                            <a:moveTo>
                              <a:pt x="2124" y="11815"/>
                            </a:moveTo>
                            <a:lnTo>
                              <a:pt x="44897" y="11815"/>
                            </a:lnTo>
                            <a:lnTo>
                              <a:pt x="44897" y="3393"/>
                            </a:lnTo>
                            <a:lnTo>
                              <a:pt x="2124" y="3393"/>
                            </a:lnTo>
                            <a:lnTo>
                              <a:pt x="2124" y="11815"/>
                            </a:lnTo>
                            <a:close/>
                            <a:moveTo>
                              <a:pt x="46625" y="15212"/>
                            </a:moveTo>
                            <a:lnTo>
                              <a:pt x="0" y="15212"/>
                            </a:lnTo>
                            <a:lnTo>
                              <a:pt x="0" y="0"/>
                            </a:lnTo>
                            <a:lnTo>
                              <a:pt x="48317" y="0"/>
                            </a:lnTo>
                            <a:lnTo>
                              <a:pt x="48317" y="15212"/>
                            </a:lnTo>
                            <a:lnTo>
                              <a:pt x="46625" y="1521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1"/>
                      <p:cNvSpPr/>
                      <p:nvPr/>
                    </p:nvSpPr>
                    <p:spPr>
                      <a:xfrm>
                        <a:off x="11107859" y="4354983"/>
                        <a:ext cx="96742" cy="11829"/>
                      </a:xfrm>
                      <a:custGeom>
                        <a:rect b="b" l="l" r="r" t="t"/>
                        <a:pathLst>
                          <a:path extrusionOk="0" h="11829" w="96742">
                            <a:moveTo>
                              <a:pt x="0" y="11830"/>
                            </a:moveTo>
                            <a:lnTo>
                              <a:pt x="96742" y="11830"/>
                            </a:lnTo>
                            <a:lnTo>
                              <a:pt x="9674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1"/>
                      <p:cNvSpPr/>
                      <p:nvPr/>
                    </p:nvSpPr>
                    <p:spPr>
                      <a:xfrm>
                        <a:off x="11106563" y="4353678"/>
                        <a:ext cx="99369" cy="14453"/>
                      </a:xfrm>
                      <a:custGeom>
                        <a:rect b="b" l="l" r="r" t="t"/>
                        <a:pathLst>
                          <a:path extrusionOk="0" h="14453" w="99369">
                            <a:moveTo>
                              <a:pt x="2629" y="11822"/>
                            </a:moveTo>
                            <a:lnTo>
                              <a:pt x="96741" y="11822"/>
                            </a:lnTo>
                            <a:lnTo>
                              <a:pt x="96741" y="2624"/>
                            </a:lnTo>
                            <a:lnTo>
                              <a:pt x="2629" y="2624"/>
                            </a:lnTo>
                            <a:lnTo>
                              <a:pt x="2629" y="11822"/>
                            </a:lnTo>
                            <a:close/>
                            <a:moveTo>
                              <a:pt x="98038" y="14454"/>
                            </a:moveTo>
                            <a:lnTo>
                              <a:pt x="0" y="14454"/>
                            </a:lnTo>
                            <a:lnTo>
                              <a:pt x="0" y="0"/>
                            </a:lnTo>
                            <a:lnTo>
                              <a:pt x="99370" y="0"/>
                            </a:lnTo>
                            <a:lnTo>
                              <a:pt x="99370" y="14454"/>
                            </a:lnTo>
                            <a:lnTo>
                              <a:pt x="98038" y="1445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1"/>
                      <p:cNvSpPr/>
                      <p:nvPr/>
                    </p:nvSpPr>
                    <p:spPr>
                      <a:xfrm>
                        <a:off x="11107859" y="4378808"/>
                        <a:ext cx="96201" cy="11822"/>
                      </a:xfrm>
                      <a:custGeom>
                        <a:rect b="b" l="l" r="r" t="t"/>
                        <a:pathLst>
                          <a:path extrusionOk="0" h="11822" w="96201">
                            <a:moveTo>
                              <a:pt x="0" y="11823"/>
                            </a:moveTo>
                            <a:lnTo>
                              <a:pt x="96202" y="11823"/>
                            </a:lnTo>
                            <a:lnTo>
                              <a:pt x="96202"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1"/>
                      <p:cNvSpPr/>
                      <p:nvPr/>
                    </p:nvSpPr>
                    <p:spPr>
                      <a:xfrm>
                        <a:off x="11106563" y="4377485"/>
                        <a:ext cx="98793" cy="14450"/>
                      </a:xfrm>
                      <a:custGeom>
                        <a:rect b="b" l="l" r="r" t="t"/>
                        <a:pathLst>
                          <a:path extrusionOk="0" h="14450" w="98793">
                            <a:moveTo>
                              <a:pt x="1332" y="0"/>
                            </a:moveTo>
                            <a:lnTo>
                              <a:pt x="98794" y="0"/>
                            </a:lnTo>
                            <a:lnTo>
                              <a:pt x="98794" y="14450"/>
                            </a:lnTo>
                            <a:lnTo>
                              <a:pt x="0" y="14450"/>
                            </a:lnTo>
                            <a:lnTo>
                              <a:pt x="0" y="0"/>
                            </a:lnTo>
                            <a:lnTo>
                              <a:pt x="1332" y="0"/>
                            </a:lnTo>
                            <a:close/>
                            <a:moveTo>
                              <a:pt x="96201" y="2628"/>
                            </a:moveTo>
                            <a:lnTo>
                              <a:pt x="2629" y="2628"/>
                            </a:lnTo>
                            <a:lnTo>
                              <a:pt x="2629" y="11826"/>
                            </a:lnTo>
                            <a:lnTo>
                              <a:pt x="96201" y="11826"/>
                            </a:lnTo>
                            <a:lnTo>
                              <a:pt x="96201" y="262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1"/>
                      <p:cNvSpPr/>
                      <p:nvPr/>
                    </p:nvSpPr>
                    <p:spPr>
                      <a:xfrm>
                        <a:off x="11107859" y="4405142"/>
                        <a:ext cx="96201" cy="11829"/>
                      </a:xfrm>
                      <a:custGeom>
                        <a:rect b="b" l="l" r="r" t="t"/>
                        <a:pathLst>
                          <a:path extrusionOk="0" h="11829" w="96201">
                            <a:moveTo>
                              <a:pt x="0" y="11830"/>
                            </a:moveTo>
                            <a:lnTo>
                              <a:pt x="96202" y="11830"/>
                            </a:lnTo>
                            <a:lnTo>
                              <a:pt x="9620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
                      <p:cNvSpPr/>
                      <p:nvPr/>
                    </p:nvSpPr>
                    <p:spPr>
                      <a:xfrm>
                        <a:off x="11106563" y="4403819"/>
                        <a:ext cx="98793" cy="14457"/>
                      </a:xfrm>
                      <a:custGeom>
                        <a:rect b="b" l="l" r="r" t="t"/>
                        <a:pathLst>
                          <a:path extrusionOk="0" h="14457" w="98793">
                            <a:moveTo>
                              <a:pt x="1332" y="0"/>
                            </a:moveTo>
                            <a:lnTo>
                              <a:pt x="98794" y="0"/>
                            </a:lnTo>
                            <a:lnTo>
                              <a:pt x="98794" y="14457"/>
                            </a:lnTo>
                            <a:lnTo>
                              <a:pt x="0" y="14457"/>
                            </a:lnTo>
                            <a:lnTo>
                              <a:pt x="0" y="0"/>
                            </a:lnTo>
                            <a:lnTo>
                              <a:pt x="1332" y="0"/>
                            </a:lnTo>
                            <a:close/>
                            <a:moveTo>
                              <a:pt x="96201" y="2628"/>
                            </a:moveTo>
                            <a:lnTo>
                              <a:pt x="2629" y="2628"/>
                            </a:lnTo>
                            <a:lnTo>
                              <a:pt x="2629" y="11830"/>
                            </a:lnTo>
                            <a:lnTo>
                              <a:pt x="96201" y="11830"/>
                            </a:lnTo>
                            <a:lnTo>
                              <a:pt x="96201" y="262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1"/>
                      <p:cNvSpPr/>
                      <p:nvPr/>
                    </p:nvSpPr>
                    <p:spPr>
                      <a:xfrm>
                        <a:off x="11168561" y="4382374"/>
                        <a:ext cx="69019" cy="97646"/>
                      </a:xfrm>
                      <a:custGeom>
                        <a:rect b="b" l="l" r="r" t="t"/>
                        <a:pathLst>
                          <a:path extrusionOk="0" h="97646" w="69019">
                            <a:moveTo>
                              <a:pt x="68911" y="61431"/>
                            </a:moveTo>
                            <a:lnTo>
                              <a:pt x="68911" y="0"/>
                            </a:lnTo>
                            <a:lnTo>
                              <a:pt x="0" y="0"/>
                            </a:lnTo>
                            <a:lnTo>
                              <a:pt x="0" y="63175"/>
                            </a:lnTo>
                            <a:cubicBezTo>
                              <a:pt x="0" y="82193"/>
                              <a:pt x="15554" y="97647"/>
                              <a:pt x="34492" y="97647"/>
                            </a:cubicBezTo>
                            <a:cubicBezTo>
                              <a:pt x="53465" y="97647"/>
                              <a:pt x="69019" y="82197"/>
                              <a:pt x="69019" y="63175"/>
                            </a:cubicBezTo>
                            <a:cubicBezTo>
                              <a:pt x="69019" y="62617"/>
                              <a:pt x="69019" y="62060"/>
                              <a:pt x="68911" y="614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1"/>
                      <p:cNvSpPr/>
                      <p:nvPr/>
                    </p:nvSpPr>
                    <p:spPr>
                      <a:xfrm>
                        <a:off x="11166833" y="4380673"/>
                        <a:ext cx="72474" cy="101043"/>
                      </a:xfrm>
                      <a:custGeom>
                        <a:rect b="b" l="l" r="r" t="t"/>
                        <a:pathLst>
                          <a:path extrusionOk="0" h="101043" w="72474">
                            <a:moveTo>
                              <a:pt x="68947" y="63128"/>
                            </a:moveTo>
                            <a:lnTo>
                              <a:pt x="68947" y="3397"/>
                            </a:lnTo>
                            <a:lnTo>
                              <a:pt x="3420" y="3397"/>
                            </a:lnTo>
                            <a:lnTo>
                              <a:pt x="3420" y="64875"/>
                            </a:lnTo>
                            <a:cubicBezTo>
                              <a:pt x="3420" y="73908"/>
                              <a:pt x="7128" y="82093"/>
                              <a:pt x="13033" y="88024"/>
                            </a:cubicBezTo>
                            <a:cubicBezTo>
                              <a:pt x="19009" y="93966"/>
                              <a:pt x="27219" y="97647"/>
                              <a:pt x="36219" y="97647"/>
                            </a:cubicBezTo>
                            <a:cubicBezTo>
                              <a:pt x="45256" y="97647"/>
                              <a:pt x="53465" y="93962"/>
                              <a:pt x="59442" y="88017"/>
                            </a:cubicBezTo>
                            <a:cubicBezTo>
                              <a:pt x="65346" y="82089"/>
                              <a:pt x="69054" y="73904"/>
                              <a:pt x="69054" y="64875"/>
                            </a:cubicBezTo>
                            <a:cubicBezTo>
                              <a:pt x="69054" y="64390"/>
                              <a:pt x="69054" y="63904"/>
                              <a:pt x="68983" y="63448"/>
                            </a:cubicBezTo>
                            <a:lnTo>
                              <a:pt x="68947" y="63128"/>
                            </a:lnTo>
                            <a:close/>
                            <a:moveTo>
                              <a:pt x="72331" y="1697"/>
                            </a:moveTo>
                            <a:lnTo>
                              <a:pt x="72331" y="62995"/>
                            </a:lnTo>
                            <a:cubicBezTo>
                              <a:pt x="72475" y="63710"/>
                              <a:pt x="72475" y="64293"/>
                              <a:pt x="72475" y="64875"/>
                            </a:cubicBezTo>
                            <a:cubicBezTo>
                              <a:pt x="72475" y="74839"/>
                              <a:pt x="68371" y="83869"/>
                              <a:pt x="61818" y="90418"/>
                            </a:cubicBezTo>
                            <a:cubicBezTo>
                              <a:pt x="55230" y="96978"/>
                              <a:pt x="46192" y="101043"/>
                              <a:pt x="36219" y="101043"/>
                            </a:cubicBezTo>
                            <a:cubicBezTo>
                              <a:pt x="26283" y="101043"/>
                              <a:pt x="17209" y="96974"/>
                              <a:pt x="10657" y="90411"/>
                            </a:cubicBezTo>
                            <a:cubicBezTo>
                              <a:pt x="4105" y="83869"/>
                              <a:pt x="0" y="74839"/>
                              <a:pt x="0" y="64875"/>
                            </a:cubicBezTo>
                            <a:lnTo>
                              <a:pt x="0" y="0"/>
                            </a:lnTo>
                            <a:lnTo>
                              <a:pt x="72331" y="0"/>
                            </a:lnTo>
                            <a:lnTo>
                              <a:pt x="72331" y="16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1"/>
                      <p:cNvSpPr/>
                      <p:nvPr/>
                    </p:nvSpPr>
                    <p:spPr>
                      <a:xfrm>
                        <a:off x="11176446" y="4385505"/>
                        <a:ext cx="55422" cy="31430"/>
                      </a:xfrm>
                      <a:custGeom>
                        <a:rect b="b" l="l" r="r" t="t"/>
                        <a:pathLst>
                          <a:path extrusionOk="0" h="31430" w="55422">
                            <a:moveTo>
                              <a:pt x="23582" y="11395"/>
                            </a:moveTo>
                            <a:cubicBezTo>
                              <a:pt x="27975" y="11395"/>
                              <a:pt x="23582" y="7775"/>
                              <a:pt x="23582" y="4486"/>
                            </a:cubicBezTo>
                            <a:cubicBezTo>
                              <a:pt x="23582" y="1208"/>
                              <a:pt x="25563" y="0"/>
                              <a:pt x="28083" y="0"/>
                            </a:cubicBezTo>
                            <a:cubicBezTo>
                              <a:pt x="30603" y="0"/>
                              <a:pt x="32547" y="1531"/>
                              <a:pt x="32547" y="4486"/>
                            </a:cubicBezTo>
                            <a:cubicBezTo>
                              <a:pt x="32547" y="7452"/>
                              <a:pt x="28515" y="11395"/>
                              <a:pt x="32692" y="11395"/>
                            </a:cubicBezTo>
                            <a:lnTo>
                              <a:pt x="50549" y="11395"/>
                            </a:lnTo>
                            <a:cubicBezTo>
                              <a:pt x="53285" y="11168"/>
                              <a:pt x="55806" y="14123"/>
                              <a:pt x="55374" y="16104"/>
                            </a:cubicBezTo>
                            <a:lnTo>
                              <a:pt x="55374" y="31431"/>
                            </a:lnTo>
                            <a:lnTo>
                              <a:pt x="0" y="31431"/>
                            </a:lnTo>
                            <a:lnTo>
                              <a:pt x="0" y="15219"/>
                            </a:lnTo>
                            <a:cubicBezTo>
                              <a:pt x="324" y="12592"/>
                              <a:pt x="3169" y="10737"/>
                              <a:pt x="5256" y="11395"/>
                            </a:cubicBezTo>
                            <a:lnTo>
                              <a:pt x="23582" y="11395"/>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1"/>
                      <p:cNvSpPr/>
                      <p:nvPr/>
                    </p:nvSpPr>
                    <p:spPr>
                      <a:xfrm>
                        <a:off x="11174900" y="4384203"/>
                        <a:ext cx="58287" cy="34047"/>
                      </a:xfrm>
                      <a:custGeom>
                        <a:rect b="b" l="l" r="r" t="t"/>
                        <a:pathLst>
                          <a:path extrusionOk="0" h="34047" w="58287">
                            <a:moveTo>
                              <a:pt x="25128" y="11380"/>
                            </a:moveTo>
                            <a:cubicBezTo>
                              <a:pt x="25596" y="11380"/>
                              <a:pt x="25741" y="11794"/>
                              <a:pt x="25741" y="11636"/>
                            </a:cubicBezTo>
                            <a:cubicBezTo>
                              <a:pt x="25741" y="11344"/>
                              <a:pt x="25452" y="10708"/>
                              <a:pt x="25092" y="9993"/>
                            </a:cubicBezTo>
                            <a:cubicBezTo>
                              <a:pt x="24480" y="8746"/>
                              <a:pt x="23796" y="7315"/>
                              <a:pt x="23796" y="5794"/>
                            </a:cubicBezTo>
                            <a:cubicBezTo>
                              <a:pt x="23796" y="3879"/>
                              <a:pt x="24372" y="2491"/>
                              <a:pt x="25344" y="1535"/>
                            </a:cubicBezTo>
                            <a:cubicBezTo>
                              <a:pt x="26424" y="453"/>
                              <a:pt x="27937" y="0"/>
                              <a:pt x="29628" y="0"/>
                            </a:cubicBezTo>
                            <a:cubicBezTo>
                              <a:pt x="31284" y="0"/>
                              <a:pt x="32761" y="543"/>
                              <a:pt x="33841" y="1607"/>
                            </a:cubicBezTo>
                            <a:cubicBezTo>
                              <a:pt x="34813" y="2592"/>
                              <a:pt x="35425" y="3997"/>
                              <a:pt x="35425" y="5794"/>
                            </a:cubicBezTo>
                            <a:cubicBezTo>
                              <a:pt x="35425" y="7114"/>
                              <a:pt x="34849" y="8440"/>
                              <a:pt x="34309" y="9644"/>
                            </a:cubicBezTo>
                            <a:cubicBezTo>
                              <a:pt x="33985" y="10424"/>
                              <a:pt x="33661" y="11150"/>
                              <a:pt x="33661" y="11524"/>
                            </a:cubicBezTo>
                            <a:cubicBezTo>
                              <a:pt x="33661" y="11610"/>
                              <a:pt x="33805" y="11380"/>
                              <a:pt x="34237" y="11380"/>
                            </a:cubicBezTo>
                            <a:lnTo>
                              <a:pt x="52095" y="11380"/>
                            </a:lnTo>
                            <a:cubicBezTo>
                              <a:pt x="52563" y="11348"/>
                              <a:pt x="53031" y="11391"/>
                              <a:pt x="53499" y="11488"/>
                            </a:cubicBezTo>
                            <a:cubicBezTo>
                              <a:pt x="54759" y="11769"/>
                              <a:pt x="55911" y="12506"/>
                              <a:pt x="56739" y="13426"/>
                            </a:cubicBezTo>
                            <a:cubicBezTo>
                              <a:pt x="57604" y="14364"/>
                              <a:pt x="58180" y="15532"/>
                              <a:pt x="58287" y="16625"/>
                            </a:cubicBezTo>
                            <a:cubicBezTo>
                              <a:pt x="58287" y="16927"/>
                              <a:pt x="58287" y="17229"/>
                              <a:pt x="58251" y="17520"/>
                            </a:cubicBezTo>
                            <a:lnTo>
                              <a:pt x="58251" y="34048"/>
                            </a:lnTo>
                            <a:lnTo>
                              <a:pt x="214" y="34048"/>
                            </a:lnTo>
                            <a:cubicBezTo>
                              <a:pt x="214" y="29120"/>
                              <a:pt x="-290" y="20759"/>
                              <a:pt x="250" y="16363"/>
                            </a:cubicBezTo>
                            <a:cubicBezTo>
                              <a:pt x="286" y="16046"/>
                              <a:pt x="358" y="15719"/>
                              <a:pt x="466" y="15392"/>
                            </a:cubicBezTo>
                            <a:cubicBezTo>
                              <a:pt x="861" y="14083"/>
                              <a:pt x="1762" y="12984"/>
                              <a:pt x="2842" y="12254"/>
                            </a:cubicBezTo>
                            <a:cubicBezTo>
                              <a:pt x="3922" y="11506"/>
                              <a:pt x="5254" y="11129"/>
                              <a:pt x="6442" y="11280"/>
                            </a:cubicBezTo>
                            <a:lnTo>
                              <a:pt x="6982" y="11380"/>
                            </a:lnTo>
                            <a:lnTo>
                              <a:pt x="25128" y="11380"/>
                            </a:lnTo>
                            <a:close/>
                            <a:moveTo>
                              <a:pt x="28404" y="11636"/>
                            </a:moveTo>
                            <a:cubicBezTo>
                              <a:pt x="28404" y="13106"/>
                              <a:pt x="27577" y="14008"/>
                              <a:pt x="25128" y="14008"/>
                            </a:cubicBezTo>
                            <a:lnTo>
                              <a:pt x="6622" y="14008"/>
                            </a:lnTo>
                            <a:lnTo>
                              <a:pt x="6154" y="13882"/>
                            </a:lnTo>
                            <a:cubicBezTo>
                              <a:pt x="5578" y="13818"/>
                              <a:pt x="4894" y="14026"/>
                              <a:pt x="4318" y="14421"/>
                            </a:cubicBezTo>
                            <a:cubicBezTo>
                              <a:pt x="3706" y="14838"/>
                              <a:pt x="3202" y="15457"/>
                              <a:pt x="2950" y="16183"/>
                            </a:cubicBezTo>
                            <a:lnTo>
                              <a:pt x="2878" y="16596"/>
                            </a:lnTo>
                            <a:lnTo>
                              <a:pt x="2878" y="31417"/>
                            </a:lnTo>
                            <a:lnTo>
                              <a:pt x="55623" y="31417"/>
                            </a:lnTo>
                            <a:cubicBezTo>
                              <a:pt x="55623" y="28641"/>
                              <a:pt x="55191" y="19130"/>
                              <a:pt x="55623" y="17121"/>
                            </a:cubicBezTo>
                            <a:lnTo>
                              <a:pt x="55659" y="16826"/>
                            </a:lnTo>
                            <a:cubicBezTo>
                              <a:pt x="55623" y="16312"/>
                              <a:pt x="55299" y="15708"/>
                              <a:pt x="54831" y="15187"/>
                            </a:cubicBezTo>
                            <a:cubicBezTo>
                              <a:pt x="54327" y="14644"/>
                              <a:pt x="53643" y="14209"/>
                              <a:pt x="52923" y="14055"/>
                            </a:cubicBezTo>
                            <a:cubicBezTo>
                              <a:pt x="52707" y="14001"/>
                              <a:pt x="52455" y="13979"/>
                              <a:pt x="52203" y="13997"/>
                            </a:cubicBezTo>
                            <a:lnTo>
                              <a:pt x="34237" y="14004"/>
                            </a:lnTo>
                            <a:cubicBezTo>
                              <a:pt x="31825" y="14004"/>
                              <a:pt x="31033" y="13038"/>
                              <a:pt x="31033" y="11521"/>
                            </a:cubicBezTo>
                            <a:cubicBezTo>
                              <a:pt x="31033" y="10622"/>
                              <a:pt x="31465" y="9648"/>
                              <a:pt x="31897" y="8598"/>
                            </a:cubicBezTo>
                            <a:cubicBezTo>
                              <a:pt x="32329" y="7638"/>
                              <a:pt x="32797" y="6585"/>
                              <a:pt x="32797" y="5791"/>
                            </a:cubicBezTo>
                            <a:cubicBezTo>
                              <a:pt x="32797" y="4748"/>
                              <a:pt x="32473" y="3972"/>
                              <a:pt x="31969" y="3462"/>
                            </a:cubicBezTo>
                            <a:cubicBezTo>
                              <a:pt x="31429" y="2908"/>
                              <a:pt x="30564" y="2624"/>
                              <a:pt x="29628" y="2624"/>
                            </a:cubicBezTo>
                            <a:cubicBezTo>
                              <a:pt x="28621" y="2624"/>
                              <a:pt x="27757" y="2850"/>
                              <a:pt x="27217" y="3390"/>
                            </a:cubicBezTo>
                            <a:cubicBezTo>
                              <a:pt x="26748" y="3864"/>
                              <a:pt x="26461" y="4641"/>
                              <a:pt x="26461" y="5791"/>
                            </a:cubicBezTo>
                            <a:cubicBezTo>
                              <a:pt x="26461" y="6733"/>
                              <a:pt x="27001" y="7865"/>
                              <a:pt x="27468" y="8850"/>
                            </a:cubicBezTo>
                            <a:cubicBezTo>
                              <a:pt x="27937" y="9871"/>
                              <a:pt x="28404" y="10769"/>
                              <a:pt x="28404" y="1163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1"/>
                      <p:cNvSpPr/>
                      <p:nvPr/>
                    </p:nvSpPr>
                    <p:spPr>
                      <a:xfrm>
                        <a:off x="11159848" y="4455060"/>
                        <a:ext cx="7164" cy="7721"/>
                      </a:xfrm>
                      <a:custGeom>
                        <a:rect b="b" l="l" r="r" t="t"/>
                        <a:pathLst>
                          <a:path extrusionOk="0" h="7721" w="7164">
                            <a:moveTo>
                              <a:pt x="0" y="6021"/>
                            </a:moveTo>
                            <a:lnTo>
                              <a:pt x="5149" y="0"/>
                            </a:lnTo>
                            <a:lnTo>
                              <a:pt x="7165" y="1704"/>
                            </a:lnTo>
                            <a:lnTo>
                              <a:pt x="2016" y="7721"/>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1"/>
                      <p:cNvSpPr/>
                      <p:nvPr/>
                    </p:nvSpPr>
                    <p:spPr>
                      <a:xfrm>
                        <a:off x="11176878" y="4385505"/>
                        <a:ext cx="55036" cy="24090"/>
                      </a:xfrm>
                      <a:custGeom>
                        <a:rect b="b" l="l" r="r" t="t"/>
                        <a:pathLst>
                          <a:path extrusionOk="0" h="24090" w="55036">
                            <a:moveTo>
                              <a:pt x="23150" y="11395"/>
                            </a:moveTo>
                            <a:cubicBezTo>
                              <a:pt x="27543" y="11395"/>
                              <a:pt x="23150" y="7775"/>
                              <a:pt x="23150" y="4486"/>
                            </a:cubicBezTo>
                            <a:cubicBezTo>
                              <a:pt x="23150" y="1208"/>
                              <a:pt x="25130" y="0"/>
                              <a:pt x="27650" y="0"/>
                            </a:cubicBezTo>
                            <a:cubicBezTo>
                              <a:pt x="30171" y="0"/>
                              <a:pt x="32115" y="1531"/>
                              <a:pt x="32115" y="4486"/>
                            </a:cubicBezTo>
                            <a:cubicBezTo>
                              <a:pt x="32115" y="7452"/>
                              <a:pt x="28083" y="11395"/>
                              <a:pt x="32259" y="11395"/>
                            </a:cubicBezTo>
                            <a:lnTo>
                              <a:pt x="50117" y="11395"/>
                            </a:lnTo>
                            <a:cubicBezTo>
                              <a:pt x="52853" y="11168"/>
                              <a:pt x="55373" y="13361"/>
                              <a:pt x="54941" y="15108"/>
                            </a:cubicBezTo>
                            <a:cubicBezTo>
                              <a:pt x="54941" y="18070"/>
                              <a:pt x="55733" y="21898"/>
                              <a:pt x="52745" y="22006"/>
                            </a:cubicBezTo>
                            <a:cubicBezTo>
                              <a:pt x="49793" y="22121"/>
                              <a:pt x="52205" y="15011"/>
                              <a:pt x="49361" y="15011"/>
                            </a:cubicBezTo>
                            <a:cubicBezTo>
                              <a:pt x="46516" y="15011"/>
                              <a:pt x="49361" y="22444"/>
                              <a:pt x="45940" y="22444"/>
                            </a:cubicBezTo>
                            <a:cubicBezTo>
                              <a:pt x="42556" y="22444"/>
                              <a:pt x="46265" y="12818"/>
                              <a:pt x="42448" y="12818"/>
                            </a:cubicBezTo>
                            <a:cubicBezTo>
                              <a:pt x="38596" y="12818"/>
                              <a:pt x="42232" y="18720"/>
                              <a:pt x="38056" y="18943"/>
                            </a:cubicBezTo>
                            <a:cubicBezTo>
                              <a:pt x="33879" y="19166"/>
                              <a:pt x="36940" y="14238"/>
                              <a:pt x="33123" y="14238"/>
                            </a:cubicBezTo>
                            <a:cubicBezTo>
                              <a:pt x="29270" y="14238"/>
                              <a:pt x="32259" y="22879"/>
                              <a:pt x="28083" y="22879"/>
                            </a:cubicBezTo>
                            <a:cubicBezTo>
                              <a:pt x="23906" y="22879"/>
                              <a:pt x="26318" y="17958"/>
                              <a:pt x="23042" y="17958"/>
                            </a:cubicBezTo>
                            <a:cubicBezTo>
                              <a:pt x="19730" y="17958"/>
                              <a:pt x="23582" y="22006"/>
                              <a:pt x="18865" y="22006"/>
                            </a:cubicBezTo>
                            <a:cubicBezTo>
                              <a:pt x="14149" y="22006"/>
                              <a:pt x="18434" y="12930"/>
                              <a:pt x="13717" y="12930"/>
                            </a:cubicBezTo>
                            <a:cubicBezTo>
                              <a:pt x="9001" y="12930"/>
                              <a:pt x="11737" y="24091"/>
                              <a:pt x="8461" y="24091"/>
                            </a:cubicBezTo>
                            <a:cubicBezTo>
                              <a:pt x="5148" y="24091"/>
                              <a:pt x="6912" y="16862"/>
                              <a:pt x="4716" y="16862"/>
                            </a:cubicBezTo>
                            <a:cubicBezTo>
                              <a:pt x="2520" y="16862"/>
                              <a:pt x="4176" y="20255"/>
                              <a:pt x="1656" y="20255"/>
                            </a:cubicBezTo>
                            <a:cubicBezTo>
                              <a:pt x="-864" y="20255"/>
                              <a:pt x="432" y="18943"/>
                              <a:pt x="0" y="13911"/>
                            </a:cubicBezTo>
                            <a:cubicBezTo>
                              <a:pt x="323" y="13030"/>
                              <a:pt x="2736" y="10737"/>
                              <a:pt x="4824" y="11395"/>
                            </a:cubicBezTo>
                            <a:lnTo>
                              <a:pt x="23150" y="1139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1"/>
                      <p:cNvSpPr/>
                      <p:nvPr/>
                    </p:nvSpPr>
                    <p:spPr>
                      <a:xfrm>
                        <a:off x="11176554" y="4385195"/>
                        <a:ext cx="55684" cy="24734"/>
                      </a:xfrm>
                      <a:custGeom>
                        <a:rect b="b" l="l" r="r" t="t"/>
                        <a:pathLst>
                          <a:path extrusionOk="0" h="24734" w="55684">
                            <a:moveTo>
                              <a:pt x="23474" y="11377"/>
                            </a:moveTo>
                            <a:cubicBezTo>
                              <a:pt x="24698" y="11377"/>
                              <a:pt x="25094" y="11096"/>
                              <a:pt x="25094" y="10644"/>
                            </a:cubicBezTo>
                            <a:cubicBezTo>
                              <a:pt x="25094" y="10140"/>
                              <a:pt x="24734" y="9400"/>
                              <a:pt x="24338" y="8573"/>
                            </a:cubicBezTo>
                            <a:cubicBezTo>
                              <a:pt x="23798" y="7423"/>
                              <a:pt x="23150" y="6104"/>
                              <a:pt x="23150" y="4802"/>
                            </a:cubicBezTo>
                            <a:cubicBezTo>
                              <a:pt x="23150" y="3174"/>
                              <a:pt x="23618" y="2017"/>
                              <a:pt x="24374" y="1247"/>
                            </a:cubicBezTo>
                            <a:cubicBezTo>
                              <a:pt x="25274" y="363"/>
                              <a:pt x="26534" y="0"/>
                              <a:pt x="27974" y="0"/>
                            </a:cubicBezTo>
                            <a:cubicBezTo>
                              <a:pt x="29343" y="0"/>
                              <a:pt x="30603" y="442"/>
                              <a:pt x="31467" y="1316"/>
                            </a:cubicBezTo>
                            <a:cubicBezTo>
                              <a:pt x="32295" y="2121"/>
                              <a:pt x="32763" y="3289"/>
                              <a:pt x="32763" y="4802"/>
                            </a:cubicBezTo>
                            <a:cubicBezTo>
                              <a:pt x="32763" y="5924"/>
                              <a:pt x="32259" y="7146"/>
                              <a:pt x="31755" y="8260"/>
                            </a:cubicBezTo>
                            <a:cubicBezTo>
                              <a:pt x="31359" y="9141"/>
                              <a:pt x="30999" y="9961"/>
                              <a:pt x="30999" y="10532"/>
                            </a:cubicBezTo>
                            <a:cubicBezTo>
                              <a:pt x="30999" y="11050"/>
                              <a:pt x="31395" y="11377"/>
                              <a:pt x="32583" y="11377"/>
                            </a:cubicBezTo>
                            <a:lnTo>
                              <a:pt x="50441" y="11377"/>
                            </a:lnTo>
                            <a:cubicBezTo>
                              <a:pt x="51017" y="11334"/>
                              <a:pt x="51593" y="11391"/>
                              <a:pt x="52133" y="11521"/>
                            </a:cubicBezTo>
                            <a:cubicBezTo>
                              <a:pt x="53069" y="11754"/>
                              <a:pt x="53897" y="12229"/>
                              <a:pt x="54510" y="12808"/>
                            </a:cubicBezTo>
                            <a:cubicBezTo>
                              <a:pt x="55157" y="13408"/>
                              <a:pt x="55590" y="14127"/>
                              <a:pt x="55626" y="14842"/>
                            </a:cubicBezTo>
                            <a:cubicBezTo>
                              <a:pt x="55661" y="15051"/>
                              <a:pt x="55626" y="15263"/>
                              <a:pt x="55590" y="15464"/>
                            </a:cubicBezTo>
                            <a:lnTo>
                              <a:pt x="55626" y="16974"/>
                            </a:lnTo>
                            <a:cubicBezTo>
                              <a:pt x="55770" y="19720"/>
                              <a:pt x="55877" y="22549"/>
                              <a:pt x="53069" y="22639"/>
                            </a:cubicBezTo>
                            <a:cubicBezTo>
                              <a:pt x="51269" y="22707"/>
                              <a:pt x="51125" y="20766"/>
                              <a:pt x="51017" y="18829"/>
                            </a:cubicBezTo>
                            <a:cubicBezTo>
                              <a:pt x="50909" y="17236"/>
                              <a:pt x="50801" y="15644"/>
                              <a:pt x="49685" y="15644"/>
                            </a:cubicBezTo>
                            <a:cubicBezTo>
                              <a:pt x="48641" y="15644"/>
                              <a:pt x="48569" y="17189"/>
                              <a:pt x="48532" y="18803"/>
                            </a:cubicBezTo>
                            <a:cubicBezTo>
                              <a:pt x="48425" y="20895"/>
                              <a:pt x="48352" y="23084"/>
                              <a:pt x="46265" y="23084"/>
                            </a:cubicBezTo>
                            <a:cubicBezTo>
                              <a:pt x="44284" y="23084"/>
                              <a:pt x="44320" y="20658"/>
                              <a:pt x="44356" y="18163"/>
                            </a:cubicBezTo>
                            <a:cubicBezTo>
                              <a:pt x="44392" y="15845"/>
                              <a:pt x="44429" y="13447"/>
                              <a:pt x="42772" y="13447"/>
                            </a:cubicBezTo>
                            <a:cubicBezTo>
                              <a:pt x="41188" y="13447"/>
                              <a:pt x="41116" y="14720"/>
                              <a:pt x="41008" y="16036"/>
                            </a:cubicBezTo>
                            <a:cubicBezTo>
                              <a:pt x="40936" y="17710"/>
                              <a:pt x="40792" y="19454"/>
                              <a:pt x="38380" y="19576"/>
                            </a:cubicBezTo>
                            <a:cubicBezTo>
                              <a:pt x="35968" y="19706"/>
                              <a:pt x="35715" y="18332"/>
                              <a:pt x="35464" y="16963"/>
                            </a:cubicBezTo>
                            <a:cubicBezTo>
                              <a:pt x="35248" y="15917"/>
                              <a:pt x="35068" y="14871"/>
                              <a:pt x="33447" y="14871"/>
                            </a:cubicBezTo>
                            <a:cubicBezTo>
                              <a:pt x="31863" y="14871"/>
                              <a:pt x="31611" y="16808"/>
                              <a:pt x="31395" y="18782"/>
                            </a:cubicBezTo>
                            <a:cubicBezTo>
                              <a:pt x="31107" y="21129"/>
                              <a:pt x="30819" y="23523"/>
                              <a:pt x="28407" y="23523"/>
                            </a:cubicBezTo>
                            <a:cubicBezTo>
                              <a:pt x="25923" y="23523"/>
                              <a:pt x="25563" y="22017"/>
                              <a:pt x="25167" y="20601"/>
                            </a:cubicBezTo>
                            <a:cubicBezTo>
                              <a:pt x="24914" y="19569"/>
                              <a:pt x="24662" y="18591"/>
                              <a:pt x="23366" y="18591"/>
                            </a:cubicBezTo>
                            <a:cubicBezTo>
                              <a:pt x="22178" y="18591"/>
                              <a:pt x="22142" y="19285"/>
                              <a:pt x="22142" y="20029"/>
                            </a:cubicBezTo>
                            <a:cubicBezTo>
                              <a:pt x="22106" y="21273"/>
                              <a:pt x="22070" y="22639"/>
                              <a:pt x="19189" y="22639"/>
                            </a:cubicBezTo>
                            <a:cubicBezTo>
                              <a:pt x="16526" y="22639"/>
                              <a:pt x="16417" y="20216"/>
                              <a:pt x="16309" y="17793"/>
                            </a:cubicBezTo>
                            <a:cubicBezTo>
                              <a:pt x="16202" y="15680"/>
                              <a:pt x="16093" y="13562"/>
                              <a:pt x="14041" y="13562"/>
                            </a:cubicBezTo>
                            <a:cubicBezTo>
                              <a:pt x="11773" y="13562"/>
                              <a:pt x="11413" y="16726"/>
                              <a:pt x="11125" y="19605"/>
                            </a:cubicBezTo>
                            <a:cubicBezTo>
                              <a:pt x="10837" y="22279"/>
                              <a:pt x="10549" y="24734"/>
                              <a:pt x="8785" y="24734"/>
                            </a:cubicBezTo>
                            <a:cubicBezTo>
                              <a:pt x="6661" y="24734"/>
                              <a:pt x="6372" y="22380"/>
                              <a:pt x="6085" y="20277"/>
                            </a:cubicBezTo>
                            <a:cubicBezTo>
                              <a:pt x="5905" y="18818"/>
                              <a:pt x="5725" y="17495"/>
                              <a:pt x="5041" y="17495"/>
                            </a:cubicBezTo>
                            <a:cubicBezTo>
                              <a:pt x="4248" y="17495"/>
                              <a:pt x="4105" y="18163"/>
                              <a:pt x="3960" y="18850"/>
                            </a:cubicBezTo>
                            <a:cubicBezTo>
                              <a:pt x="3745" y="19853"/>
                              <a:pt x="3528" y="20899"/>
                              <a:pt x="1980" y="20899"/>
                            </a:cubicBezTo>
                            <a:cubicBezTo>
                              <a:pt x="324" y="20899"/>
                              <a:pt x="36" y="20428"/>
                              <a:pt x="36" y="19026"/>
                            </a:cubicBezTo>
                            <a:lnTo>
                              <a:pt x="72" y="18106"/>
                            </a:lnTo>
                            <a:cubicBezTo>
                              <a:pt x="108" y="17178"/>
                              <a:pt x="144" y="15920"/>
                              <a:pt x="0" y="14249"/>
                            </a:cubicBezTo>
                            <a:lnTo>
                              <a:pt x="0" y="14181"/>
                            </a:lnTo>
                            <a:lnTo>
                              <a:pt x="36" y="14109"/>
                            </a:lnTo>
                            <a:cubicBezTo>
                              <a:pt x="252" y="13541"/>
                              <a:pt x="1224" y="12427"/>
                              <a:pt x="2484" y="11783"/>
                            </a:cubicBezTo>
                            <a:cubicBezTo>
                              <a:pt x="3312" y="11341"/>
                              <a:pt x="4285" y="11107"/>
                              <a:pt x="5185" y="11377"/>
                            </a:cubicBezTo>
                            <a:lnTo>
                              <a:pt x="23474" y="11377"/>
                            </a:lnTo>
                            <a:close/>
                            <a:moveTo>
                              <a:pt x="25743" y="10644"/>
                            </a:moveTo>
                            <a:cubicBezTo>
                              <a:pt x="25743" y="11499"/>
                              <a:pt x="25167" y="12027"/>
                              <a:pt x="23474" y="12027"/>
                            </a:cubicBezTo>
                            <a:cubicBezTo>
                              <a:pt x="21314" y="12027"/>
                              <a:pt x="5796" y="12250"/>
                              <a:pt x="5041" y="12010"/>
                            </a:cubicBezTo>
                            <a:cubicBezTo>
                              <a:pt x="4320" y="11776"/>
                              <a:pt x="3492" y="11977"/>
                              <a:pt x="2772" y="12355"/>
                            </a:cubicBezTo>
                            <a:cubicBezTo>
                              <a:pt x="1728" y="12901"/>
                              <a:pt x="900" y="13785"/>
                              <a:pt x="684" y="14271"/>
                            </a:cubicBezTo>
                            <a:cubicBezTo>
                              <a:pt x="792" y="15928"/>
                              <a:pt x="756" y="17193"/>
                              <a:pt x="720" y="18131"/>
                            </a:cubicBezTo>
                            <a:lnTo>
                              <a:pt x="684" y="19026"/>
                            </a:lnTo>
                            <a:cubicBezTo>
                              <a:pt x="684" y="19939"/>
                              <a:pt x="864" y="20248"/>
                              <a:pt x="1980" y="20248"/>
                            </a:cubicBezTo>
                            <a:cubicBezTo>
                              <a:pt x="3024" y="20248"/>
                              <a:pt x="3168" y="19468"/>
                              <a:pt x="3348" y="18717"/>
                            </a:cubicBezTo>
                            <a:cubicBezTo>
                              <a:pt x="3528" y="17768"/>
                              <a:pt x="3745" y="16844"/>
                              <a:pt x="5041" y="16844"/>
                            </a:cubicBezTo>
                            <a:cubicBezTo>
                              <a:pt x="6301" y="16844"/>
                              <a:pt x="6517" y="18440"/>
                              <a:pt x="6768" y="20194"/>
                            </a:cubicBezTo>
                            <a:cubicBezTo>
                              <a:pt x="6985" y="22035"/>
                              <a:pt x="7237" y="24084"/>
                              <a:pt x="8785" y="24084"/>
                            </a:cubicBezTo>
                            <a:cubicBezTo>
                              <a:pt x="10009" y="24084"/>
                              <a:pt x="10225" y="21905"/>
                              <a:pt x="10477" y="19537"/>
                            </a:cubicBezTo>
                            <a:cubicBezTo>
                              <a:pt x="10801" y="16381"/>
                              <a:pt x="11197" y="12912"/>
                              <a:pt x="14041" y="12912"/>
                            </a:cubicBezTo>
                            <a:cubicBezTo>
                              <a:pt x="16706" y="12912"/>
                              <a:pt x="16849" y="15338"/>
                              <a:pt x="16958" y="17761"/>
                            </a:cubicBezTo>
                            <a:cubicBezTo>
                              <a:pt x="17029" y="19874"/>
                              <a:pt x="17138" y="21992"/>
                              <a:pt x="19189" y="21992"/>
                            </a:cubicBezTo>
                            <a:cubicBezTo>
                              <a:pt x="21458" y="21992"/>
                              <a:pt x="21494" y="20953"/>
                              <a:pt x="21494" y="20015"/>
                            </a:cubicBezTo>
                            <a:cubicBezTo>
                              <a:pt x="21530" y="18936"/>
                              <a:pt x="21566" y="17944"/>
                              <a:pt x="23366" y="17944"/>
                            </a:cubicBezTo>
                            <a:cubicBezTo>
                              <a:pt x="25167" y="17944"/>
                              <a:pt x="25490" y="19159"/>
                              <a:pt x="25814" y="20439"/>
                            </a:cubicBezTo>
                            <a:cubicBezTo>
                              <a:pt x="26138" y="21618"/>
                              <a:pt x="26463" y="22876"/>
                              <a:pt x="28407" y="22876"/>
                            </a:cubicBezTo>
                            <a:cubicBezTo>
                              <a:pt x="30243" y="22876"/>
                              <a:pt x="30495" y="20770"/>
                              <a:pt x="30747" y="18706"/>
                            </a:cubicBezTo>
                            <a:cubicBezTo>
                              <a:pt x="31035" y="16445"/>
                              <a:pt x="31287" y="14224"/>
                              <a:pt x="33447" y="14224"/>
                            </a:cubicBezTo>
                            <a:cubicBezTo>
                              <a:pt x="35608" y="14224"/>
                              <a:pt x="35859" y="15532"/>
                              <a:pt x="36111" y="16841"/>
                            </a:cubicBezTo>
                            <a:cubicBezTo>
                              <a:pt x="36291" y="17933"/>
                              <a:pt x="36508" y="19030"/>
                              <a:pt x="38380" y="18933"/>
                            </a:cubicBezTo>
                            <a:cubicBezTo>
                              <a:pt x="40216" y="18839"/>
                              <a:pt x="40288" y="17391"/>
                              <a:pt x="40396" y="15996"/>
                            </a:cubicBezTo>
                            <a:cubicBezTo>
                              <a:pt x="40504" y="14371"/>
                              <a:pt x="40612" y="12800"/>
                              <a:pt x="42772" y="12800"/>
                            </a:cubicBezTo>
                            <a:cubicBezTo>
                              <a:pt x="45076" y="12800"/>
                              <a:pt x="45040" y="15529"/>
                              <a:pt x="45004" y="18171"/>
                            </a:cubicBezTo>
                            <a:cubicBezTo>
                              <a:pt x="45004" y="20335"/>
                              <a:pt x="44969" y="22437"/>
                              <a:pt x="46265" y="22437"/>
                            </a:cubicBezTo>
                            <a:cubicBezTo>
                              <a:pt x="47741" y="22437"/>
                              <a:pt x="47812" y="20565"/>
                              <a:pt x="47885" y="18782"/>
                            </a:cubicBezTo>
                            <a:cubicBezTo>
                              <a:pt x="47956" y="16848"/>
                              <a:pt x="47992" y="14993"/>
                              <a:pt x="49685" y="14993"/>
                            </a:cubicBezTo>
                            <a:cubicBezTo>
                              <a:pt x="51413" y="14993"/>
                              <a:pt x="51521" y="16887"/>
                              <a:pt x="51665" y="18785"/>
                            </a:cubicBezTo>
                            <a:cubicBezTo>
                              <a:pt x="51773" y="20406"/>
                              <a:pt x="51881" y="22038"/>
                              <a:pt x="53069" y="21992"/>
                            </a:cubicBezTo>
                            <a:cubicBezTo>
                              <a:pt x="55193" y="21923"/>
                              <a:pt x="55085" y="19429"/>
                              <a:pt x="55013" y="17002"/>
                            </a:cubicBezTo>
                            <a:cubicBezTo>
                              <a:pt x="54977" y="16693"/>
                              <a:pt x="54905" y="15568"/>
                              <a:pt x="54977" y="15352"/>
                            </a:cubicBezTo>
                            <a:cubicBezTo>
                              <a:pt x="55013" y="15201"/>
                              <a:pt x="55013" y="15047"/>
                              <a:pt x="55013" y="14892"/>
                            </a:cubicBezTo>
                            <a:cubicBezTo>
                              <a:pt x="54941" y="14346"/>
                              <a:pt x="54617" y="13771"/>
                              <a:pt x="54077" y="13278"/>
                            </a:cubicBezTo>
                            <a:cubicBezTo>
                              <a:pt x="53537" y="12775"/>
                              <a:pt x="52817" y="12355"/>
                              <a:pt x="51989" y="12150"/>
                            </a:cubicBezTo>
                            <a:cubicBezTo>
                              <a:pt x="51485" y="12035"/>
                              <a:pt x="50981" y="11981"/>
                              <a:pt x="50477" y="12024"/>
                            </a:cubicBezTo>
                            <a:lnTo>
                              <a:pt x="32583" y="12027"/>
                            </a:lnTo>
                            <a:cubicBezTo>
                              <a:pt x="30927" y="12027"/>
                              <a:pt x="30351" y="11445"/>
                              <a:pt x="30351" y="10532"/>
                            </a:cubicBezTo>
                            <a:cubicBezTo>
                              <a:pt x="30351" y="9831"/>
                              <a:pt x="30747" y="8951"/>
                              <a:pt x="31179" y="8002"/>
                            </a:cubicBezTo>
                            <a:cubicBezTo>
                              <a:pt x="31647" y="6948"/>
                              <a:pt x="32151" y="5798"/>
                              <a:pt x="32151" y="4802"/>
                            </a:cubicBezTo>
                            <a:cubicBezTo>
                              <a:pt x="32151" y="3472"/>
                              <a:pt x="31719" y="2462"/>
                              <a:pt x="31035" y="1772"/>
                            </a:cubicBezTo>
                            <a:cubicBezTo>
                              <a:pt x="30279" y="1028"/>
                              <a:pt x="29199" y="647"/>
                              <a:pt x="27974" y="647"/>
                            </a:cubicBezTo>
                            <a:cubicBezTo>
                              <a:pt x="26714" y="647"/>
                              <a:pt x="25598" y="956"/>
                              <a:pt x="24842" y="1704"/>
                            </a:cubicBezTo>
                            <a:cubicBezTo>
                              <a:pt x="24194" y="2355"/>
                              <a:pt x="23798" y="3361"/>
                              <a:pt x="23798" y="4802"/>
                            </a:cubicBezTo>
                            <a:cubicBezTo>
                              <a:pt x="23798" y="5960"/>
                              <a:pt x="24410" y="7207"/>
                              <a:pt x="24914" y="8289"/>
                            </a:cubicBezTo>
                            <a:cubicBezTo>
                              <a:pt x="25347" y="9195"/>
                              <a:pt x="25743" y="9997"/>
                              <a:pt x="25743" y="106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
                      <p:cNvSpPr/>
                      <p:nvPr/>
                    </p:nvSpPr>
                    <p:spPr>
                      <a:xfrm>
                        <a:off x="11116572" y="4311651"/>
                        <a:ext cx="34743" cy="32951"/>
                      </a:xfrm>
                      <a:custGeom>
                        <a:rect b="b" l="l" r="r" t="t"/>
                        <a:pathLst>
                          <a:path extrusionOk="0" h="32951" w="34743">
                            <a:moveTo>
                              <a:pt x="9649" y="20575"/>
                            </a:moveTo>
                            <a:lnTo>
                              <a:pt x="0" y="12045"/>
                            </a:lnTo>
                            <a:lnTo>
                              <a:pt x="12061" y="11495"/>
                            </a:lnTo>
                            <a:lnTo>
                              <a:pt x="16993" y="0"/>
                            </a:lnTo>
                            <a:lnTo>
                              <a:pt x="21926" y="11610"/>
                            </a:lnTo>
                            <a:lnTo>
                              <a:pt x="34743" y="12045"/>
                            </a:lnTo>
                            <a:lnTo>
                              <a:pt x="24986" y="20575"/>
                            </a:lnTo>
                            <a:lnTo>
                              <a:pt x="28299" y="32951"/>
                            </a:lnTo>
                            <a:lnTo>
                              <a:pt x="17102" y="26165"/>
                            </a:lnTo>
                            <a:lnTo>
                              <a:pt x="6121" y="3240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1"/>
                      <p:cNvSpPr/>
                      <p:nvPr/>
                    </p:nvSpPr>
                    <p:spPr>
                      <a:xfrm>
                        <a:off x="11113259" y="4308307"/>
                        <a:ext cx="41404" cy="39101"/>
                      </a:xfrm>
                      <a:custGeom>
                        <a:rect b="b" l="l" r="r" t="t"/>
                        <a:pathLst>
                          <a:path extrusionOk="0" h="39101" w="41404">
                            <a:moveTo>
                              <a:pt x="11449" y="24357"/>
                            </a:moveTo>
                            <a:lnTo>
                              <a:pt x="0" y="14231"/>
                            </a:lnTo>
                            <a:lnTo>
                              <a:pt x="14474" y="13566"/>
                            </a:lnTo>
                            <a:lnTo>
                              <a:pt x="20306" y="0"/>
                            </a:lnTo>
                            <a:lnTo>
                              <a:pt x="26103" y="13674"/>
                            </a:lnTo>
                            <a:lnTo>
                              <a:pt x="41404" y="14195"/>
                            </a:lnTo>
                            <a:lnTo>
                              <a:pt x="29775" y="24378"/>
                            </a:lnTo>
                            <a:lnTo>
                              <a:pt x="33699" y="39102"/>
                            </a:lnTo>
                            <a:lnTo>
                              <a:pt x="20378" y="31028"/>
                            </a:lnTo>
                            <a:lnTo>
                              <a:pt x="7237" y="38498"/>
                            </a:lnTo>
                            <a:lnTo>
                              <a:pt x="11449" y="24353"/>
                            </a:lnTo>
                            <a:close/>
                            <a:moveTo>
                              <a:pt x="6589" y="16549"/>
                            </a:moveTo>
                            <a:lnTo>
                              <a:pt x="14437" y="23505"/>
                            </a:lnTo>
                            <a:lnTo>
                              <a:pt x="11629" y="33002"/>
                            </a:lnTo>
                            <a:lnTo>
                              <a:pt x="20414" y="27994"/>
                            </a:lnTo>
                            <a:lnTo>
                              <a:pt x="29487" y="33491"/>
                            </a:lnTo>
                            <a:lnTo>
                              <a:pt x="26823" y="23483"/>
                            </a:lnTo>
                            <a:lnTo>
                              <a:pt x="34708" y="16585"/>
                            </a:lnTo>
                            <a:lnTo>
                              <a:pt x="24375" y="16233"/>
                            </a:lnTo>
                            <a:lnTo>
                              <a:pt x="20306" y="6689"/>
                            </a:lnTo>
                            <a:lnTo>
                              <a:pt x="16237" y="16107"/>
                            </a:lnTo>
                            <a:lnTo>
                              <a:pt x="6589" y="16549"/>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
                      <p:cNvSpPr/>
                      <p:nvPr/>
                    </p:nvSpPr>
                    <p:spPr>
                      <a:xfrm>
                        <a:off x="11172198" y="4557066"/>
                        <a:ext cx="62177" cy="62099"/>
                      </a:xfrm>
                      <a:custGeom>
                        <a:rect b="b" l="l" r="r" t="t"/>
                        <a:pathLst>
                          <a:path extrusionOk="0" h="62099" w="62177">
                            <a:moveTo>
                              <a:pt x="0" y="31046"/>
                            </a:moveTo>
                            <a:lnTo>
                              <a:pt x="31071" y="0"/>
                            </a:lnTo>
                            <a:lnTo>
                              <a:pt x="62178" y="31046"/>
                            </a:lnTo>
                            <a:lnTo>
                              <a:pt x="31071" y="6210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
                      <p:cNvSpPr/>
                      <p:nvPr/>
                    </p:nvSpPr>
                    <p:spPr>
                      <a:xfrm>
                        <a:off x="11201864" y="4559338"/>
                        <a:ext cx="2808" cy="57556"/>
                      </a:xfrm>
                      <a:custGeom>
                        <a:rect b="b" l="l" r="r" t="t"/>
                        <a:pathLst>
                          <a:path extrusionOk="0" h="57556" w="2808">
                            <a:moveTo>
                              <a:pt x="2809" y="0"/>
                            </a:moveTo>
                            <a:lnTo>
                              <a:pt x="2809" y="57556"/>
                            </a:lnTo>
                            <a:lnTo>
                              <a:pt x="0" y="57556"/>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1"/>
                      <p:cNvSpPr/>
                      <p:nvPr/>
                    </p:nvSpPr>
                    <p:spPr>
                      <a:xfrm>
                        <a:off x="11190883" y="4567415"/>
                        <a:ext cx="24806" cy="41402"/>
                      </a:xfrm>
                      <a:custGeom>
                        <a:rect b="b" l="l" r="r" t="t"/>
                        <a:pathLst>
                          <a:path extrusionOk="0" h="41402" w="24806">
                            <a:moveTo>
                              <a:pt x="0" y="2038"/>
                            </a:moveTo>
                            <a:lnTo>
                              <a:pt x="2053" y="0"/>
                            </a:lnTo>
                            <a:lnTo>
                              <a:pt x="24807" y="39364"/>
                            </a:lnTo>
                            <a:lnTo>
                              <a:pt x="22755" y="4140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1"/>
                      <p:cNvSpPr/>
                      <p:nvPr/>
                    </p:nvSpPr>
                    <p:spPr>
                      <a:xfrm>
                        <a:off x="11182530" y="4575733"/>
                        <a:ext cx="41475" cy="24766"/>
                      </a:xfrm>
                      <a:custGeom>
                        <a:rect b="b" l="l" r="r" t="t"/>
                        <a:pathLst>
                          <a:path extrusionOk="0" h="24766" w="41475">
                            <a:moveTo>
                              <a:pt x="0" y="2038"/>
                            </a:moveTo>
                            <a:lnTo>
                              <a:pt x="2052" y="0"/>
                            </a:lnTo>
                            <a:lnTo>
                              <a:pt x="41476" y="22725"/>
                            </a:lnTo>
                            <a:lnTo>
                              <a:pt x="39460" y="2476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
                      <p:cNvSpPr/>
                      <p:nvPr/>
                    </p:nvSpPr>
                    <p:spPr>
                      <a:xfrm>
                        <a:off x="11174465" y="4586714"/>
                        <a:ext cx="57641" cy="2800"/>
                      </a:xfrm>
                      <a:custGeom>
                        <a:rect b="b" l="l" r="r" t="t"/>
                        <a:pathLst>
                          <a:path extrusionOk="0" h="2800" w="57641">
                            <a:moveTo>
                              <a:pt x="0" y="0"/>
                            </a:moveTo>
                            <a:lnTo>
                              <a:pt x="57642" y="0"/>
                            </a:lnTo>
                            <a:lnTo>
                              <a:pt x="57642" y="2800"/>
                            </a:lnTo>
                            <a:lnTo>
                              <a:pt x="0" y="28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1"/>
                      <p:cNvSpPr/>
                      <p:nvPr/>
                    </p:nvSpPr>
                    <p:spPr>
                      <a:xfrm>
                        <a:off x="11182530" y="4575733"/>
                        <a:ext cx="41475" cy="24762"/>
                      </a:xfrm>
                      <a:custGeom>
                        <a:rect b="b" l="l" r="r" t="t"/>
                        <a:pathLst>
                          <a:path extrusionOk="0" h="24762" w="41475">
                            <a:moveTo>
                              <a:pt x="39460" y="0"/>
                            </a:moveTo>
                            <a:lnTo>
                              <a:pt x="41476" y="2038"/>
                            </a:lnTo>
                            <a:lnTo>
                              <a:pt x="2052" y="24763"/>
                            </a:lnTo>
                            <a:lnTo>
                              <a:pt x="0" y="2272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1"/>
                      <p:cNvSpPr/>
                      <p:nvPr/>
                    </p:nvSpPr>
                    <p:spPr>
                      <a:xfrm>
                        <a:off x="11190883" y="4567411"/>
                        <a:ext cx="24806" cy="41406"/>
                      </a:xfrm>
                      <a:custGeom>
                        <a:rect b="b" l="l" r="r" t="t"/>
                        <a:pathLst>
                          <a:path extrusionOk="0" h="41406" w="24806">
                            <a:moveTo>
                              <a:pt x="22755" y="0"/>
                            </a:moveTo>
                            <a:lnTo>
                              <a:pt x="24807" y="2038"/>
                            </a:lnTo>
                            <a:lnTo>
                              <a:pt x="2053" y="41406"/>
                            </a:lnTo>
                            <a:lnTo>
                              <a:pt x="0" y="3936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
                      <p:cNvSpPr/>
                      <p:nvPr/>
                    </p:nvSpPr>
                    <p:spPr>
                      <a:xfrm>
                        <a:off x="11169929" y="4554795"/>
                        <a:ext cx="66714" cy="66639"/>
                      </a:xfrm>
                      <a:custGeom>
                        <a:rect b="b" l="l" r="r" t="t"/>
                        <a:pathLst>
                          <a:path extrusionOk="0" h="66639" w="66714">
                            <a:moveTo>
                              <a:pt x="1260" y="32053"/>
                            </a:moveTo>
                            <a:lnTo>
                              <a:pt x="33339" y="0"/>
                            </a:lnTo>
                            <a:lnTo>
                              <a:pt x="66715" y="33318"/>
                            </a:lnTo>
                            <a:cubicBezTo>
                              <a:pt x="55626" y="44440"/>
                              <a:pt x="44500" y="55543"/>
                              <a:pt x="33339" y="66640"/>
                            </a:cubicBezTo>
                            <a:lnTo>
                              <a:pt x="0" y="33318"/>
                            </a:lnTo>
                            <a:lnTo>
                              <a:pt x="1260" y="32053"/>
                            </a:lnTo>
                            <a:close/>
                            <a:moveTo>
                              <a:pt x="33339" y="4543"/>
                            </a:moveTo>
                            <a:lnTo>
                              <a:pt x="4536" y="33322"/>
                            </a:lnTo>
                            <a:lnTo>
                              <a:pt x="33339" y="62100"/>
                            </a:lnTo>
                            <a:lnTo>
                              <a:pt x="62178" y="33322"/>
                            </a:lnTo>
                            <a:lnTo>
                              <a:pt x="33339" y="4543"/>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1"/>
                      <p:cNvSpPr/>
                      <p:nvPr/>
                    </p:nvSpPr>
                    <p:spPr>
                      <a:xfrm>
                        <a:off x="11191027" y="4576010"/>
                        <a:ext cx="25886" cy="25841"/>
                      </a:xfrm>
                      <a:custGeom>
                        <a:rect b="b" l="l" r="r" t="t"/>
                        <a:pathLst>
                          <a:path extrusionOk="0" h="25841" w="25886">
                            <a:moveTo>
                              <a:pt x="12961" y="25841"/>
                            </a:moveTo>
                            <a:cubicBezTo>
                              <a:pt x="5833" y="25841"/>
                              <a:pt x="0" y="20058"/>
                              <a:pt x="0" y="12915"/>
                            </a:cubicBezTo>
                            <a:cubicBezTo>
                              <a:pt x="0" y="5784"/>
                              <a:pt x="5833" y="0"/>
                              <a:pt x="12961" y="0"/>
                            </a:cubicBezTo>
                            <a:cubicBezTo>
                              <a:pt x="20090" y="0"/>
                              <a:pt x="25887" y="5784"/>
                              <a:pt x="25887" y="12915"/>
                            </a:cubicBezTo>
                            <a:cubicBezTo>
                              <a:pt x="25887" y="20058"/>
                              <a:pt x="20090" y="25841"/>
                              <a:pt x="12961" y="2584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1"/>
                      <p:cNvSpPr/>
                      <p:nvPr/>
                    </p:nvSpPr>
                    <p:spPr>
                      <a:xfrm>
                        <a:off x="11191027" y="4576010"/>
                        <a:ext cx="25886" cy="25841"/>
                      </a:xfrm>
                      <a:custGeom>
                        <a:rect b="b" l="l" r="r" t="t"/>
                        <a:pathLst>
                          <a:path extrusionOk="0" h="25841" w="25886">
                            <a:moveTo>
                              <a:pt x="12961" y="25841"/>
                            </a:moveTo>
                            <a:cubicBezTo>
                              <a:pt x="5833" y="25841"/>
                              <a:pt x="0" y="20058"/>
                              <a:pt x="0" y="12915"/>
                            </a:cubicBezTo>
                            <a:cubicBezTo>
                              <a:pt x="0" y="5784"/>
                              <a:pt x="5833" y="0"/>
                              <a:pt x="12961" y="0"/>
                            </a:cubicBezTo>
                            <a:cubicBezTo>
                              <a:pt x="20090" y="0"/>
                              <a:pt x="25887" y="5784"/>
                              <a:pt x="25887" y="12915"/>
                            </a:cubicBezTo>
                            <a:cubicBezTo>
                              <a:pt x="25887" y="20058"/>
                              <a:pt x="20090" y="25841"/>
                              <a:pt x="12961" y="2584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1"/>
                      <p:cNvSpPr/>
                      <p:nvPr/>
                    </p:nvSpPr>
                    <p:spPr>
                      <a:xfrm>
                        <a:off x="11191027" y="4576010"/>
                        <a:ext cx="25886" cy="25841"/>
                      </a:xfrm>
                      <a:custGeom>
                        <a:rect b="b" l="l" r="r" t="t"/>
                        <a:pathLst>
                          <a:path extrusionOk="0" h="25841" w="25886">
                            <a:moveTo>
                              <a:pt x="12961" y="25841"/>
                            </a:moveTo>
                            <a:cubicBezTo>
                              <a:pt x="5796" y="25841"/>
                              <a:pt x="0" y="20058"/>
                              <a:pt x="0" y="12915"/>
                            </a:cubicBezTo>
                            <a:cubicBezTo>
                              <a:pt x="0" y="5784"/>
                              <a:pt x="5796" y="0"/>
                              <a:pt x="12961" y="0"/>
                            </a:cubicBezTo>
                            <a:cubicBezTo>
                              <a:pt x="20090" y="0"/>
                              <a:pt x="25887" y="5784"/>
                              <a:pt x="25887" y="12915"/>
                            </a:cubicBezTo>
                            <a:cubicBezTo>
                              <a:pt x="25887" y="20058"/>
                              <a:pt x="20090" y="25841"/>
                              <a:pt x="12961" y="2584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
                      <p:cNvSpPr/>
                      <p:nvPr/>
                    </p:nvSpPr>
                    <p:spPr>
                      <a:xfrm>
                        <a:off x="11189011" y="4574694"/>
                        <a:ext cx="28514" cy="28472"/>
                      </a:xfrm>
                      <a:custGeom>
                        <a:rect b="b" l="l" r="r" t="t"/>
                        <a:pathLst>
                          <a:path extrusionOk="0" h="28472" w="28514">
                            <a:moveTo>
                              <a:pt x="14257" y="28473"/>
                            </a:moveTo>
                            <a:cubicBezTo>
                              <a:pt x="10333" y="28473"/>
                              <a:pt x="6769" y="26877"/>
                              <a:pt x="4176" y="24299"/>
                            </a:cubicBezTo>
                            <a:cubicBezTo>
                              <a:pt x="1620" y="21718"/>
                              <a:pt x="0" y="18160"/>
                              <a:pt x="0" y="14231"/>
                            </a:cubicBezTo>
                            <a:cubicBezTo>
                              <a:pt x="0" y="10309"/>
                              <a:pt x="1620" y="6751"/>
                              <a:pt x="4212" y="4173"/>
                            </a:cubicBezTo>
                            <a:cubicBezTo>
                              <a:pt x="6769" y="1596"/>
                              <a:pt x="10333" y="0"/>
                              <a:pt x="14257" y="0"/>
                            </a:cubicBezTo>
                            <a:cubicBezTo>
                              <a:pt x="18218" y="0"/>
                              <a:pt x="21782" y="1596"/>
                              <a:pt x="24338" y="4170"/>
                            </a:cubicBezTo>
                            <a:cubicBezTo>
                              <a:pt x="26931" y="6743"/>
                              <a:pt x="28515" y="10302"/>
                              <a:pt x="28515" y="14231"/>
                            </a:cubicBezTo>
                            <a:cubicBezTo>
                              <a:pt x="28515" y="18160"/>
                              <a:pt x="26931" y="21718"/>
                              <a:pt x="24338" y="24296"/>
                            </a:cubicBezTo>
                            <a:cubicBezTo>
                              <a:pt x="21782" y="26873"/>
                              <a:pt x="18218" y="28473"/>
                              <a:pt x="14257" y="28473"/>
                            </a:cubicBezTo>
                            <a:close/>
                            <a:moveTo>
                              <a:pt x="6049" y="22441"/>
                            </a:moveTo>
                            <a:cubicBezTo>
                              <a:pt x="8173" y="24540"/>
                              <a:pt x="11053" y="25841"/>
                              <a:pt x="14257" y="25841"/>
                            </a:cubicBezTo>
                            <a:cubicBezTo>
                              <a:pt x="17498" y="25841"/>
                              <a:pt x="20378" y="24544"/>
                              <a:pt x="22502" y="22448"/>
                            </a:cubicBezTo>
                            <a:cubicBezTo>
                              <a:pt x="24591" y="20349"/>
                              <a:pt x="25887" y="17441"/>
                              <a:pt x="25887" y="14231"/>
                            </a:cubicBezTo>
                            <a:cubicBezTo>
                              <a:pt x="25887" y="11028"/>
                              <a:pt x="24591" y="8127"/>
                              <a:pt x="22502" y="6028"/>
                            </a:cubicBezTo>
                            <a:cubicBezTo>
                              <a:pt x="20378" y="3929"/>
                              <a:pt x="17498" y="2631"/>
                              <a:pt x="14257" y="2631"/>
                            </a:cubicBezTo>
                            <a:cubicBezTo>
                              <a:pt x="11053" y="2631"/>
                              <a:pt x="8173" y="3929"/>
                              <a:pt x="6049" y="6032"/>
                            </a:cubicBezTo>
                            <a:cubicBezTo>
                              <a:pt x="3960" y="8124"/>
                              <a:pt x="2629" y="11025"/>
                              <a:pt x="2629" y="14231"/>
                            </a:cubicBezTo>
                            <a:cubicBezTo>
                              <a:pt x="2629" y="17441"/>
                              <a:pt x="3960" y="20342"/>
                              <a:pt x="6049" y="2244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1"/>
                      <p:cNvSpPr/>
                      <p:nvPr/>
                    </p:nvSpPr>
                    <p:spPr>
                      <a:xfrm>
                        <a:off x="11169677" y="4515977"/>
                        <a:ext cx="3636" cy="10575"/>
                      </a:xfrm>
                      <a:custGeom>
                        <a:rect b="b" l="l" r="r" t="t"/>
                        <a:pathLst>
                          <a:path extrusionOk="0" h="10575" w="3636">
                            <a:moveTo>
                              <a:pt x="3636" y="252"/>
                            </a:moveTo>
                            <a:lnTo>
                              <a:pt x="2628" y="10575"/>
                            </a:lnTo>
                            <a:lnTo>
                              <a:pt x="0" y="10324"/>
                            </a:lnTo>
                            <a:lnTo>
                              <a:pt x="1044"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1"/>
                      <p:cNvSpPr/>
                      <p:nvPr/>
                    </p:nvSpPr>
                    <p:spPr>
                      <a:xfrm>
                        <a:off x="11190337" y="4458001"/>
                        <a:ext cx="25071" cy="17662"/>
                      </a:xfrm>
                      <a:custGeom>
                        <a:rect b="b" l="l" r="r" t="t"/>
                        <a:pathLst>
                          <a:path extrusionOk="0" h="17662" w="25071">
                            <a:moveTo>
                              <a:pt x="6" y="9313"/>
                            </a:moveTo>
                            <a:cubicBezTo>
                              <a:pt x="-210" y="4456"/>
                              <a:pt x="5299" y="279"/>
                              <a:pt x="12211" y="13"/>
                            </a:cubicBezTo>
                            <a:cubicBezTo>
                              <a:pt x="19125" y="-253"/>
                              <a:pt x="24885" y="3493"/>
                              <a:pt x="25065" y="8353"/>
                            </a:cubicBezTo>
                            <a:cubicBezTo>
                              <a:pt x="25281" y="13216"/>
                              <a:pt x="19772" y="17386"/>
                              <a:pt x="12860" y="17648"/>
                            </a:cubicBezTo>
                            <a:cubicBezTo>
                              <a:pt x="5983" y="17922"/>
                              <a:pt x="186" y="14169"/>
                              <a:pt x="6" y="9313"/>
                            </a:cubicBezTo>
                            <a:close/>
                            <a:moveTo>
                              <a:pt x="5119" y="9226"/>
                            </a:moveTo>
                            <a:cubicBezTo>
                              <a:pt x="5011" y="6354"/>
                              <a:pt x="8287" y="3877"/>
                              <a:pt x="12356" y="3727"/>
                            </a:cubicBezTo>
                            <a:cubicBezTo>
                              <a:pt x="16424" y="3576"/>
                              <a:pt x="19845" y="5786"/>
                              <a:pt x="19952" y="8662"/>
                            </a:cubicBezTo>
                            <a:cubicBezTo>
                              <a:pt x="20061" y="11530"/>
                              <a:pt x="16820" y="13996"/>
                              <a:pt x="12752" y="14158"/>
                            </a:cubicBezTo>
                            <a:cubicBezTo>
                              <a:pt x="8684" y="14323"/>
                              <a:pt x="5263" y="12098"/>
                              <a:pt x="5119" y="922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1"/>
                      <p:cNvSpPr/>
                      <p:nvPr/>
                    </p:nvSpPr>
                    <p:spPr>
                      <a:xfrm>
                        <a:off x="11189260" y="4456939"/>
                        <a:ext cx="27224" cy="19780"/>
                      </a:xfrm>
                      <a:custGeom>
                        <a:rect b="b" l="l" r="r" t="t"/>
                        <a:pathLst>
                          <a:path extrusionOk="0" h="19780" w="27224">
                            <a:moveTo>
                              <a:pt x="3" y="10385"/>
                            </a:moveTo>
                            <a:cubicBezTo>
                              <a:pt x="-69" y="7592"/>
                              <a:pt x="1407" y="5040"/>
                              <a:pt x="3855" y="3164"/>
                            </a:cubicBezTo>
                            <a:cubicBezTo>
                              <a:pt x="6231" y="1359"/>
                              <a:pt x="9543" y="166"/>
                              <a:pt x="13180" y="18"/>
                            </a:cubicBezTo>
                            <a:lnTo>
                              <a:pt x="13288" y="11"/>
                            </a:lnTo>
                            <a:cubicBezTo>
                              <a:pt x="16961" y="-115"/>
                              <a:pt x="20309" y="820"/>
                              <a:pt x="22829" y="2434"/>
                            </a:cubicBezTo>
                            <a:cubicBezTo>
                              <a:pt x="25422" y="4131"/>
                              <a:pt x="27113" y="6579"/>
                              <a:pt x="27222" y="9375"/>
                            </a:cubicBezTo>
                            <a:lnTo>
                              <a:pt x="27222" y="9411"/>
                            </a:lnTo>
                            <a:cubicBezTo>
                              <a:pt x="27293" y="12197"/>
                              <a:pt x="25817" y="14753"/>
                              <a:pt x="23369" y="16633"/>
                            </a:cubicBezTo>
                            <a:cubicBezTo>
                              <a:pt x="20993" y="18441"/>
                              <a:pt x="17681" y="19630"/>
                              <a:pt x="13972" y="19764"/>
                            </a:cubicBezTo>
                            <a:lnTo>
                              <a:pt x="13936" y="19767"/>
                            </a:lnTo>
                            <a:cubicBezTo>
                              <a:pt x="10264" y="19904"/>
                              <a:pt x="6880" y="18965"/>
                              <a:pt x="4395" y="17348"/>
                            </a:cubicBezTo>
                            <a:cubicBezTo>
                              <a:pt x="1803" y="15659"/>
                              <a:pt x="111" y="13214"/>
                              <a:pt x="3" y="10432"/>
                            </a:cubicBezTo>
                            <a:lnTo>
                              <a:pt x="3" y="10385"/>
                            </a:lnTo>
                            <a:close/>
                            <a:moveTo>
                              <a:pt x="2127" y="10367"/>
                            </a:moveTo>
                            <a:lnTo>
                              <a:pt x="2127" y="10392"/>
                            </a:lnTo>
                            <a:cubicBezTo>
                              <a:pt x="2235" y="12423"/>
                              <a:pt x="3531" y="14260"/>
                              <a:pt x="5547" y="15572"/>
                            </a:cubicBezTo>
                            <a:cubicBezTo>
                              <a:pt x="7707" y="16967"/>
                              <a:pt x="10660" y="17772"/>
                              <a:pt x="13864" y="17653"/>
                            </a:cubicBezTo>
                            <a:lnTo>
                              <a:pt x="13900" y="17650"/>
                            </a:lnTo>
                            <a:cubicBezTo>
                              <a:pt x="17141" y="17535"/>
                              <a:pt x="20021" y="16507"/>
                              <a:pt x="22073" y="14950"/>
                            </a:cubicBezTo>
                            <a:cubicBezTo>
                              <a:pt x="24017" y="13469"/>
                              <a:pt x="25169" y="11518"/>
                              <a:pt x="25097" y="9454"/>
                            </a:cubicBezTo>
                            <a:lnTo>
                              <a:pt x="25097" y="9415"/>
                            </a:lnTo>
                            <a:cubicBezTo>
                              <a:pt x="24989" y="7366"/>
                              <a:pt x="23693" y="5525"/>
                              <a:pt x="21677" y="4210"/>
                            </a:cubicBezTo>
                            <a:cubicBezTo>
                              <a:pt x="19517" y="2815"/>
                              <a:pt x="16564" y="2010"/>
                              <a:pt x="13324" y="2129"/>
                            </a:cubicBezTo>
                            <a:lnTo>
                              <a:pt x="13288" y="2136"/>
                            </a:lnTo>
                            <a:cubicBezTo>
                              <a:pt x="10048" y="2262"/>
                              <a:pt x="7203" y="3293"/>
                              <a:pt x="5151" y="4850"/>
                            </a:cubicBezTo>
                            <a:cubicBezTo>
                              <a:pt x="3207" y="6323"/>
                              <a:pt x="2055" y="8272"/>
                              <a:pt x="2127" y="10328"/>
                            </a:cubicBezTo>
                            <a:lnTo>
                              <a:pt x="2127" y="10367"/>
                            </a:lnTo>
                            <a:close/>
                            <a:moveTo>
                              <a:pt x="5151" y="10292"/>
                            </a:moveTo>
                            <a:cubicBezTo>
                              <a:pt x="5080" y="8505"/>
                              <a:pt x="6051" y="6873"/>
                              <a:pt x="7600" y="5684"/>
                            </a:cubicBezTo>
                            <a:cubicBezTo>
                              <a:pt x="9076" y="4562"/>
                              <a:pt x="11128" y="3818"/>
                              <a:pt x="13396" y="3728"/>
                            </a:cubicBezTo>
                            <a:cubicBezTo>
                              <a:pt x="15664" y="3649"/>
                              <a:pt x="17753" y="4231"/>
                              <a:pt x="19301" y="5234"/>
                            </a:cubicBezTo>
                            <a:cubicBezTo>
                              <a:pt x="20957" y="6313"/>
                              <a:pt x="22037" y="7880"/>
                              <a:pt x="22109" y="9681"/>
                            </a:cubicBezTo>
                            <a:cubicBezTo>
                              <a:pt x="22181" y="11485"/>
                              <a:pt x="21245" y="13128"/>
                              <a:pt x="19661" y="14328"/>
                            </a:cubicBezTo>
                            <a:cubicBezTo>
                              <a:pt x="18184" y="15446"/>
                              <a:pt x="16132" y="16187"/>
                              <a:pt x="13864" y="16277"/>
                            </a:cubicBezTo>
                            <a:lnTo>
                              <a:pt x="13828" y="16280"/>
                            </a:lnTo>
                            <a:cubicBezTo>
                              <a:pt x="11560" y="16352"/>
                              <a:pt x="9508" y="15774"/>
                              <a:pt x="7960" y="14774"/>
                            </a:cubicBezTo>
                            <a:cubicBezTo>
                              <a:pt x="6303" y="13699"/>
                              <a:pt x="5223" y="12129"/>
                              <a:pt x="5151" y="10331"/>
                            </a:cubicBezTo>
                            <a:lnTo>
                              <a:pt x="5151" y="10292"/>
                            </a:lnTo>
                            <a:close/>
                            <a:moveTo>
                              <a:pt x="8896" y="7366"/>
                            </a:moveTo>
                            <a:cubicBezTo>
                              <a:pt x="7852" y="8157"/>
                              <a:pt x="7240" y="9181"/>
                              <a:pt x="7276" y="10249"/>
                            </a:cubicBezTo>
                            <a:lnTo>
                              <a:pt x="7276" y="10288"/>
                            </a:lnTo>
                            <a:cubicBezTo>
                              <a:pt x="7347" y="11341"/>
                              <a:pt x="8032" y="12301"/>
                              <a:pt x="9112" y="13002"/>
                            </a:cubicBezTo>
                            <a:cubicBezTo>
                              <a:pt x="10300" y="13778"/>
                              <a:pt x="11956" y="14228"/>
                              <a:pt x="13792" y="14163"/>
                            </a:cubicBezTo>
                            <a:lnTo>
                              <a:pt x="13828" y="14156"/>
                            </a:lnTo>
                            <a:cubicBezTo>
                              <a:pt x="15628" y="14084"/>
                              <a:pt x="17248" y="13509"/>
                              <a:pt x="18364" y="12643"/>
                            </a:cubicBezTo>
                            <a:cubicBezTo>
                              <a:pt x="19409" y="11852"/>
                              <a:pt x="20021" y="10831"/>
                              <a:pt x="19984" y="9763"/>
                            </a:cubicBezTo>
                            <a:cubicBezTo>
                              <a:pt x="19949" y="8692"/>
                              <a:pt x="19229" y="7718"/>
                              <a:pt x="18148" y="7010"/>
                            </a:cubicBezTo>
                            <a:cubicBezTo>
                              <a:pt x="16924" y="6230"/>
                              <a:pt x="15304" y="5781"/>
                              <a:pt x="13468" y="5842"/>
                            </a:cubicBezTo>
                            <a:cubicBezTo>
                              <a:pt x="11668" y="5914"/>
                              <a:pt x="10048" y="6496"/>
                              <a:pt x="8896" y="736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p1"/>
                      <p:cNvSpPr/>
                      <p:nvPr/>
                    </p:nvSpPr>
                    <p:spPr>
                      <a:xfrm>
                        <a:off x="11174891" y="4435591"/>
                        <a:ext cx="17865" cy="23958"/>
                      </a:xfrm>
                      <a:custGeom>
                        <a:rect b="b" l="l" r="r" t="t"/>
                        <a:pathLst>
                          <a:path extrusionOk="0" h="23958" w="17865">
                            <a:moveTo>
                              <a:pt x="5948" y="198"/>
                            </a:moveTo>
                            <a:cubicBezTo>
                              <a:pt x="10771" y="-935"/>
                              <a:pt x="15452" y="2886"/>
                              <a:pt x="17252" y="9479"/>
                            </a:cubicBezTo>
                            <a:cubicBezTo>
                              <a:pt x="19089" y="16078"/>
                              <a:pt x="16640" y="22466"/>
                              <a:pt x="12068" y="23713"/>
                            </a:cubicBezTo>
                            <a:cubicBezTo>
                              <a:pt x="7388" y="25065"/>
                              <a:pt x="2059" y="20701"/>
                              <a:pt x="403" y="14044"/>
                            </a:cubicBezTo>
                            <a:cubicBezTo>
                              <a:pt x="-353" y="11042"/>
                              <a:pt x="-750" y="1747"/>
                              <a:pt x="5948" y="198"/>
                            </a:cubicBezTo>
                            <a:close/>
                            <a:moveTo>
                              <a:pt x="6668" y="4802"/>
                            </a:moveTo>
                            <a:cubicBezTo>
                              <a:pt x="9548" y="4083"/>
                              <a:pt x="12680" y="6671"/>
                              <a:pt x="13724" y="10625"/>
                            </a:cubicBezTo>
                            <a:cubicBezTo>
                              <a:pt x="14768" y="14464"/>
                              <a:pt x="13616" y="18408"/>
                              <a:pt x="10700" y="19137"/>
                            </a:cubicBezTo>
                            <a:cubicBezTo>
                              <a:pt x="7891" y="19971"/>
                              <a:pt x="4759" y="17268"/>
                              <a:pt x="3715" y="13325"/>
                            </a:cubicBezTo>
                            <a:cubicBezTo>
                              <a:pt x="2599" y="9267"/>
                              <a:pt x="3931" y="5636"/>
                              <a:pt x="6668" y="480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1"/>
                      <p:cNvSpPr/>
                      <p:nvPr/>
                    </p:nvSpPr>
                    <p:spPr>
                      <a:xfrm>
                        <a:off x="11173837" y="4434531"/>
                        <a:ext cx="19988" cy="26078"/>
                      </a:xfrm>
                      <a:custGeom>
                        <a:rect b="b" l="l" r="r" t="t"/>
                        <a:pathLst>
                          <a:path extrusionOk="0" h="26078" w="19988">
                            <a:moveTo>
                              <a:pt x="6749" y="226"/>
                            </a:moveTo>
                            <a:cubicBezTo>
                              <a:pt x="9521" y="-417"/>
                              <a:pt x="12185" y="337"/>
                              <a:pt x="14453" y="2181"/>
                            </a:cubicBezTo>
                            <a:cubicBezTo>
                              <a:pt x="16614" y="3946"/>
                              <a:pt x="18342" y="6732"/>
                              <a:pt x="19350" y="10237"/>
                            </a:cubicBezTo>
                            <a:lnTo>
                              <a:pt x="19350" y="10291"/>
                            </a:lnTo>
                            <a:cubicBezTo>
                              <a:pt x="20322" y="13806"/>
                              <a:pt x="20142" y="17275"/>
                              <a:pt x="19098" y="20036"/>
                            </a:cubicBezTo>
                            <a:cubicBezTo>
                              <a:pt x="18018" y="22915"/>
                              <a:pt x="16038" y="25061"/>
                              <a:pt x="13409" y="25787"/>
                            </a:cubicBezTo>
                            <a:lnTo>
                              <a:pt x="13122" y="25866"/>
                            </a:lnTo>
                            <a:cubicBezTo>
                              <a:pt x="10565" y="26499"/>
                              <a:pt x="7864" y="25690"/>
                              <a:pt x="5597" y="23849"/>
                            </a:cubicBezTo>
                            <a:cubicBezTo>
                              <a:pt x="3401" y="22088"/>
                              <a:pt x="1564" y="19353"/>
                              <a:pt x="628" y="16049"/>
                            </a:cubicBezTo>
                            <a:lnTo>
                              <a:pt x="412" y="15241"/>
                            </a:lnTo>
                            <a:cubicBezTo>
                              <a:pt x="16" y="13591"/>
                              <a:pt x="-272" y="10363"/>
                              <a:pt x="412" y="7347"/>
                            </a:cubicBezTo>
                            <a:cubicBezTo>
                              <a:pt x="1132" y="4162"/>
                              <a:pt x="2896" y="1175"/>
                              <a:pt x="6641" y="251"/>
                            </a:cubicBezTo>
                            <a:lnTo>
                              <a:pt x="6749" y="226"/>
                            </a:lnTo>
                            <a:close/>
                            <a:moveTo>
                              <a:pt x="13122" y="3817"/>
                            </a:moveTo>
                            <a:cubicBezTo>
                              <a:pt x="11357" y="2390"/>
                              <a:pt x="9305" y="1804"/>
                              <a:pt x="7217" y="2289"/>
                            </a:cubicBezTo>
                            <a:lnTo>
                              <a:pt x="7144" y="2307"/>
                            </a:lnTo>
                            <a:cubicBezTo>
                              <a:pt x="4372" y="2990"/>
                              <a:pt x="3041" y="5316"/>
                              <a:pt x="2501" y="7810"/>
                            </a:cubicBezTo>
                            <a:cubicBezTo>
                              <a:pt x="1888" y="10471"/>
                              <a:pt x="2140" y="13307"/>
                              <a:pt x="2464" y="14752"/>
                            </a:cubicBezTo>
                            <a:lnTo>
                              <a:pt x="2644" y="15460"/>
                            </a:lnTo>
                            <a:cubicBezTo>
                              <a:pt x="3472" y="18332"/>
                              <a:pt x="5057" y="20697"/>
                              <a:pt x="6929" y="22200"/>
                            </a:cubicBezTo>
                            <a:cubicBezTo>
                              <a:pt x="8693" y="23627"/>
                              <a:pt x="10709" y="24270"/>
                              <a:pt x="12582" y="23813"/>
                            </a:cubicBezTo>
                            <a:lnTo>
                              <a:pt x="12833" y="23749"/>
                            </a:lnTo>
                            <a:cubicBezTo>
                              <a:pt x="14778" y="23220"/>
                              <a:pt x="16289" y="21552"/>
                              <a:pt x="17118" y="19299"/>
                            </a:cubicBezTo>
                            <a:cubicBezTo>
                              <a:pt x="17982" y="16930"/>
                              <a:pt x="18125" y="13928"/>
                              <a:pt x="17298" y="10873"/>
                            </a:cubicBezTo>
                            <a:lnTo>
                              <a:pt x="17298" y="10819"/>
                            </a:lnTo>
                            <a:cubicBezTo>
                              <a:pt x="16434" y="7739"/>
                              <a:pt x="14922" y="5316"/>
                              <a:pt x="13122" y="3817"/>
                            </a:cubicBezTo>
                            <a:close/>
                            <a:moveTo>
                              <a:pt x="7469" y="4830"/>
                            </a:moveTo>
                            <a:cubicBezTo>
                              <a:pt x="9233" y="4392"/>
                              <a:pt x="11069" y="4938"/>
                              <a:pt x="12617" y="6200"/>
                            </a:cubicBezTo>
                            <a:cubicBezTo>
                              <a:pt x="14058" y="7386"/>
                              <a:pt x="15209" y="9220"/>
                              <a:pt x="15785" y="11419"/>
                            </a:cubicBezTo>
                            <a:lnTo>
                              <a:pt x="15858" y="11649"/>
                            </a:lnTo>
                            <a:cubicBezTo>
                              <a:pt x="16362" y="13724"/>
                              <a:pt x="16325" y="15816"/>
                              <a:pt x="15749" y="17505"/>
                            </a:cubicBezTo>
                            <a:cubicBezTo>
                              <a:pt x="15102" y="19335"/>
                              <a:pt x="13877" y="20722"/>
                              <a:pt x="12113" y="21200"/>
                            </a:cubicBezTo>
                            <a:lnTo>
                              <a:pt x="11897" y="21251"/>
                            </a:lnTo>
                            <a:cubicBezTo>
                              <a:pt x="10205" y="21700"/>
                              <a:pt x="8441" y="21164"/>
                              <a:pt x="6964" y="19946"/>
                            </a:cubicBezTo>
                            <a:cubicBezTo>
                              <a:pt x="5597" y="18810"/>
                              <a:pt x="4481" y="17070"/>
                              <a:pt x="3868" y="15007"/>
                            </a:cubicBezTo>
                            <a:lnTo>
                              <a:pt x="3761" y="14665"/>
                            </a:lnTo>
                            <a:cubicBezTo>
                              <a:pt x="3148" y="12448"/>
                              <a:pt x="3184" y="10323"/>
                              <a:pt x="3761" y="8623"/>
                            </a:cubicBezTo>
                            <a:cubicBezTo>
                              <a:pt x="4408" y="6757"/>
                              <a:pt x="5668" y="5373"/>
                              <a:pt x="7397" y="4849"/>
                            </a:cubicBezTo>
                            <a:lnTo>
                              <a:pt x="7469" y="4830"/>
                            </a:lnTo>
                            <a:close/>
                            <a:moveTo>
                              <a:pt x="11249" y="7832"/>
                            </a:moveTo>
                            <a:cubicBezTo>
                              <a:pt x="10241" y="6998"/>
                              <a:pt x="9089" y="6621"/>
                              <a:pt x="7973" y="6883"/>
                            </a:cubicBezTo>
                            <a:cubicBezTo>
                              <a:pt x="6964" y="7210"/>
                              <a:pt x="6208" y="8098"/>
                              <a:pt x="5777" y="9306"/>
                            </a:cubicBezTo>
                            <a:cubicBezTo>
                              <a:pt x="5344" y="10625"/>
                              <a:pt x="5308" y="12311"/>
                              <a:pt x="5813" y="14101"/>
                            </a:cubicBezTo>
                            <a:lnTo>
                              <a:pt x="5884" y="14403"/>
                            </a:lnTo>
                            <a:cubicBezTo>
                              <a:pt x="6388" y="16053"/>
                              <a:pt x="7289" y="17433"/>
                              <a:pt x="8333" y="18310"/>
                            </a:cubicBezTo>
                            <a:cubicBezTo>
                              <a:pt x="9305" y="19098"/>
                              <a:pt x="10349" y="19460"/>
                              <a:pt x="11357" y="19209"/>
                            </a:cubicBezTo>
                            <a:lnTo>
                              <a:pt x="11537" y="19155"/>
                            </a:lnTo>
                            <a:cubicBezTo>
                              <a:pt x="12582" y="18878"/>
                              <a:pt x="13302" y="17994"/>
                              <a:pt x="13733" y="16818"/>
                            </a:cubicBezTo>
                            <a:cubicBezTo>
                              <a:pt x="14165" y="15499"/>
                              <a:pt x="14202" y="13835"/>
                              <a:pt x="13805" y="12171"/>
                            </a:cubicBezTo>
                            <a:lnTo>
                              <a:pt x="13769" y="11955"/>
                            </a:lnTo>
                            <a:cubicBezTo>
                              <a:pt x="13302" y="10194"/>
                              <a:pt x="12365" y="8749"/>
                              <a:pt x="11249" y="783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1"/>
                      <p:cNvSpPr/>
                      <p:nvPr/>
                    </p:nvSpPr>
                    <p:spPr>
                      <a:xfrm>
                        <a:off x="11212988" y="4435570"/>
                        <a:ext cx="17993" cy="23848"/>
                      </a:xfrm>
                      <a:custGeom>
                        <a:rect b="b" l="l" r="r" t="t"/>
                        <a:pathLst>
                          <a:path extrusionOk="0" h="23848" w="17993">
                            <a:moveTo>
                              <a:pt x="12567" y="218"/>
                            </a:moveTo>
                            <a:cubicBezTo>
                              <a:pt x="7742" y="-971"/>
                              <a:pt x="2414" y="2785"/>
                              <a:pt x="614" y="9381"/>
                            </a:cubicBezTo>
                            <a:cubicBezTo>
                              <a:pt x="-1223" y="15974"/>
                              <a:pt x="1225" y="22365"/>
                              <a:pt x="5798" y="23601"/>
                            </a:cubicBezTo>
                            <a:cubicBezTo>
                              <a:pt x="10478" y="24956"/>
                              <a:pt x="15807" y="20600"/>
                              <a:pt x="17463" y="13943"/>
                            </a:cubicBezTo>
                            <a:cubicBezTo>
                              <a:pt x="18219" y="10930"/>
                              <a:pt x="19156" y="1850"/>
                              <a:pt x="12567" y="218"/>
                            </a:cubicBezTo>
                            <a:close/>
                            <a:moveTo>
                              <a:pt x="11235" y="4701"/>
                            </a:moveTo>
                            <a:cubicBezTo>
                              <a:pt x="8318" y="3968"/>
                              <a:pt x="5186" y="6570"/>
                              <a:pt x="4142" y="10517"/>
                            </a:cubicBezTo>
                            <a:cubicBezTo>
                              <a:pt x="3097" y="14363"/>
                              <a:pt x="4250" y="18306"/>
                              <a:pt x="7166" y="19040"/>
                            </a:cubicBezTo>
                            <a:cubicBezTo>
                              <a:pt x="9975" y="19866"/>
                              <a:pt x="13107" y="17156"/>
                              <a:pt x="14151" y="13213"/>
                            </a:cubicBezTo>
                            <a:cubicBezTo>
                              <a:pt x="15303" y="9165"/>
                              <a:pt x="13935" y="5531"/>
                              <a:pt x="11235" y="470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1"/>
                      <p:cNvSpPr/>
                      <p:nvPr/>
                    </p:nvSpPr>
                    <p:spPr>
                      <a:xfrm>
                        <a:off x="11211945" y="4434512"/>
                        <a:ext cx="20091" cy="25974"/>
                      </a:xfrm>
                      <a:custGeom>
                        <a:rect b="b" l="l" r="r" t="t"/>
                        <a:pathLst>
                          <a:path extrusionOk="0" h="25974" w="20091">
                            <a:moveTo>
                              <a:pt x="13357" y="2305"/>
                            </a:moveTo>
                            <a:cubicBezTo>
                              <a:pt x="11233" y="1783"/>
                              <a:pt x="8964" y="2380"/>
                              <a:pt x="7057" y="3854"/>
                            </a:cubicBezTo>
                            <a:cubicBezTo>
                              <a:pt x="5112" y="5346"/>
                              <a:pt x="3492" y="7711"/>
                              <a:pt x="2664" y="10716"/>
                            </a:cubicBezTo>
                            <a:lnTo>
                              <a:pt x="2664" y="10773"/>
                            </a:lnTo>
                            <a:cubicBezTo>
                              <a:pt x="1836" y="13829"/>
                              <a:pt x="1980" y="16827"/>
                              <a:pt x="2844" y="19199"/>
                            </a:cubicBezTo>
                            <a:cubicBezTo>
                              <a:pt x="3672" y="21453"/>
                              <a:pt x="5184" y="23117"/>
                              <a:pt x="7128" y="23646"/>
                            </a:cubicBezTo>
                            <a:lnTo>
                              <a:pt x="7344" y="23703"/>
                            </a:lnTo>
                            <a:cubicBezTo>
                              <a:pt x="9217" y="24174"/>
                              <a:pt x="11269" y="23527"/>
                              <a:pt x="13069" y="22093"/>
                            </a:cubicBezTo>
                            <a:cubicBezTo>
                              <a:pt x="14941" y="20579"/>
                              <a:pt x="16489" y="18203"/>
                              <a:pt x="17318" y="15310"/>
                            </a:cubicBezTo>
                            <a:lnTo>
                              <a:pt x="17498" y="14727"/>
                            </a:lnTo>
                            <a:cubicBezTo>
                              <a:pt x="17858" y="13297"/>
                              <a:pt x="18218" y="10464"/>
                              <a:pt x="17749" y="7804"/>
                            </a:cubicBezTo>
                            <a:cubicBezTo>
                              <a:pt x="17318" y="5364"/>
                              <a:pt x="16165" y="3067"/>
                              <a:pt x="13465" y="2337"/>
                            </a:cubicBezTo>
                            <a:lnTo>
                              <a:pt x="13357" y="2305"/>
                            </a:lnTo>
                            <a:close/>
                            <a:moveTo>
                              <a:pt x="5760" y="2182"/>
                            </a:moveTo>
                            <a:cubicBezTo>
                              <a:pt x="8137" y="346"/>
                              <a:pt x="10981" y="-409"/>
                              <a:pt x="13717" y="216"/>
                            </a:cubicBezTo>
                            <a:lnTo>
                              <a:pt x="13861" y="248"/>
                            </a:lnTo>
                            <a:cubicBezTo>
                              <a:pt x="17678" y="1194"/>
                              <a:pt x="19298" y="4228"/>
                              <a:pt x="19838" y="7438"/>
                            </a:cubicBezTo>
                            <a:cubicBezTo>
                              <a:pt x="20378" y="10457"/>
                              <a:pt x="19946" y="13660"/>
                              <a:pt x="19550" y="15249"/>
                            </a:cubicBezTo>
                            <a:lnTo>
                              <a:pt x="19370" y="15889"/>
                            </a:lnTo>
                            <a:cubicBezTo>
                              <a:pt x="18434" y="19206"/>
                              <a:pt x="16598" y="21960"/>
                              <a:pt x="14401" y="23732"/>
                            </a:cubicBezTo>
                            <a:cubicBezTo>
                              <a:pt x="12097" y="25583"/>
                              <a:pt x="9397" y="26399"/>
                              <a:pt x="6840" y="25759"/>
                            </a:cubicBezTo>
                            <a:lnTo>
                              <a:pt x="6553" y="25684"/>
                            </a:lnTo>
                            <a:cubicBezTo>
                              <a:pt x="3924" y="24954"/>
                              <a:pt x="1944" y="22808"/>
                              <a:pt x="864" y="19936"/>
                            </a:cubicBezTo>
                            <a:cubicBezTo>
                              <a:pt x="-144" y="17179"/>
                              <a:pt x="-324" y="13710"/>
                              <a:pt x="612" y="10206"/>
                            </a:cubicBezTo>
                            <a:lnTo>
                              <a:pt x="648" y="10151"/>
                            </a:lnTo>
                            <a:cubicBezTo>
                              <a:pt x="1584" y="6679"/>
                              <a:pt x="3492" y="3933"/>
                              <a:pt x="5760" y="2182"/>
                            </a:cubicBezTo>
                            <a:close/>
                            <a:moveTo>
                              <a:pt x="11989" y="6783"/>
                            </a:moveTo>
                            <a:cubicBezTo>
                              <a:pt x="10873" y="6514"/>
                              <a:pt x="9720" y="6891"/>
                              <a:pt x="8713" y="7722"/>
                            </a:cubicBezTo>
                            <a:cubicBezTo>
                              <a:pt x="7597" y="8635"/>
                              <a:pt x="6697" y="10083"/>
                              <a:pt x="6228" y="11837"/>
                            </a:cubicBezTo>
                            <a:lnTo>
                              <a:pt x="6157" y="11999"/>
                            </a:lnTo>
                            <a:cubicBezTo>
                              <a:pt x="5760" y="13685"/>
                              <a:pt x="5797" y="15371"/>
                              <a:pt x="6228" y="16701"/>
                            </a:cubicBezTo>
                            <a:cubicBezTo>
                              <a:pt x="6660" y="17891"/>
                              <a:pt x="7380" y="18778"/>
                              <a:pt x="8424" y="19059"/>
                            </a:cubicBezTo>
                            <a:lnTo>
                              <a:pt x="8604" y="19109"/>
                            </a:lnTo>
                            <a:cubicBezTo>
                              <a:pt x="9577" y="19361"/>
                              <a:pt x="10657" y="18991"/>
                              <a:pt x="11629" y="18203"/>
                            </a:cubicBezTo>
                            <a:cubicBezTo>
                              <a:pt x="12673" y="17326"/>
                              <a:pt x="13573" y="15950"/>
                              <a:pt x="14077" y="14307"/>
                            </a:cubicBezTo>
                            <a:lnTo>
                              <a:pt x="14149" y="14001"/>
                            </a:lnTo>
                            <a:cubicBezTo>
                              <a:pt x="14653" y="12208"/>
                              <a:pt x="14617" y="10518"/>
                              <a:pt x="14185" y="9199"/>
                            </a:cubicBezTo>
                            <a:cubicBezTo>
                              <a:pt x="13753" y="7991"/>
                              <a:pt x="12997" y="7107"/>
                              <a:pt x="11989" y="6783"/>
                            </a:cubicBezTo>
                            <a:close/>
                            <a:moveTo>
                              <a:pt x="7344" y="6086"/>
                            </a:moveTo>
                            <a:cubicBezTo>
                              <a:pt x="8893" y="4832"/>
                              <a:pt x="10729" y="4282"/>
                              <a:pt x="12529" y="4727"/>
                            </a:cubicBezTo>
                            <a:lnTo>
                              <a:pt x="12565" y="4745"/>
                            </a:lnTo>
                            <a:cubicBezTo>
                              <a:pt x="14293" y="5270"/>
                              <a:pt x="15553" y="6654"/>
                              <a:pt x="16201" y="8520"/>
                            </a:cubicBezTo>
                            <a:cubicBezTo>
                              <a:pt x="16778" y="10220"/>
                              <a:pt x="16814" y="12348"/>
                              <a:pt x="16201" y="14566"/>
                            </a:cubicBezTo>
                            <a:lnTo>
                              <a:pt x="16093" y="14904"/>
                            </a:lnTo>
                            <a:cubicBezTo>
                              <a:pt x="15481" y="16963"/>
                              <a:pt x="14365" y="18707"/>
                              <a:pt x="12997" y="19839"/>
                            </a:cubicBezTo>
                            <a:cubicBezTo>
                              <a:pt x="11521" y="21058"/>
                              <a:pt x="9757" y="21597"/>
                              <a:pt x="8064" y="21151"/>
                            </a:cubicBezTo>
                            <a:lnTo>
                              <a:pt x="7884" y="21104"/>
                            </a:lnTo>
                            <a:cubicBezTo>
                              <a:pt x="6084" y="20626"/>
                              <a:pt x="4860" y="19224"/>
                              <a:pt x="4212" y="17380"/>
                            </a:cubicBezTo>
                            <a:cubicBezTo>
                              <a:pt x="3636" y="15676"/>
                              <a:pt x="3600" y="13563"/>
                              <a:pt x="4104" y="11485"/>
                            </a:cubicBezTo>
                            <a:lnTo>
                              <a:pt x="4176" y="11313"/>
                            </a:lnTo>
                            <a:cubicBezTo>
                              <a:pt x="4752" y="9109"/>
                              <a:pt x="5904" y="7272"/>
                              <a:pt x="7344" y="608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7" name="Google Shape;217;p1"/>
                      <p:cNvSpPr/>
                      <p:nvPr/>
                    </p:nvSpPr>
                    <p:spPr>
                      <a:xfrm>
                        <a:off x="11173369" y="4425696"/>
                        <a:ext cx="17513" cy="19446"/>
                      </a:xfrm>
                      <a:custGeom>
                        <a:rect b="b" l="l" r="r" t="t"/>
                        <a:pathLst>
                          <a:path extrusionOk="0" h="19446" w="17513">
                            <a:moveTo>
                              <a:pt x="5236" y="1984"/>
                            </a:moveTo>
                            <a:cubicBezTo>
                              <a:pt x="2429" y="2099"/>
                              <a:pt x="2320" y="-198"/>
                              <a:pt x="1600" y="14"/>
                            </a:cubicBezTo>
                            <a:cubicBezTo>
                              <a:pt x="-272" y="431"/>
                              <a:pt x="16" y="4482"/>
                              <a:pt x="16" y="6977"/>
                            </a:cubicBezTo>
                            <a:cubicBezTo>
                              <a:pt x="16" y="11858"/>
                              <a:pt x="2932" y="19446"/>
                              <a:pt x="8657" y="19446"/>
                            </a:cubicBezTo>
                            <a:cubicBezTo>
                              <a:pt x="10529" y="19446"/>
                              <a:pt x="12257" y="18612"/>
                              <a:pt x="13697" y="17225"/>
                            </a:cubicBezTo>
                            <a:cubicBezTo>
                              <a:pt x="12545" y="15672"/>
                              <a:pt x="10997" y="14687"/>
                              <a:pt x="9413" y="14590"/>
                            </a:cubicBezTo>
                            <a:cubicBezTo>
                              <a:pt x="9197" y="14633"/>
                              <a:pt x="8909" y="14669"/>
                              <a:pt x="8657" y="14669"/>
                            </a:cubicBezTo>
                            <a:cubicBezTo>
                              <a:pt x="5741" y="14669"/>
                              <a:pt x="3472" y="11240"/>
                              <a:pt x="3472" y="7178"/>
                            </a:cubicBezTo>
                            <a:cubicBezTo>
                              <a:pt x="3472" y="5212"/>
                              <a:pt x="4085" y="3231"/>
                              <a:pt x="5236" y="1984"/>
                            </a:cubicBezTo>
                            <a:close/>
                            <a:moveTo>
                              <a:pt x="16073" y="13742"/>
                            </a:moveTo>
                            <a:cubicBezTo>
                              <a:pt x="16973" y="11800"/>
                              <a:pt x="17513" y="9460"/>
                              <a:pt x="17513" y="6977"/>
                            </a:cubicBezTo>
                            <a:cubicBezTo>
                              <a:pt x="17513" y="5309"/>
                              <a:pt x="17082" y="3342"/>
                              <a:pt x="16793" y="2099"/>
                            </a:cubicBezTo>
                            <a:cubicBezTo>
                              <a:pt x="15642" y="-2276"/>
                              <a:pt x="16793" y="3860"/>
                              <a:pt x="13013" y="3447"/>
                            </a:cubicBezTo>
                            <a:cubicBezTo>
                              <a:pt x="13446" y="4273"/>
                              <a:pt x="13877" y="5729"/>
                              <a:pt x="13877" y="7178"/>
                            </a:cubicBezTo>
                            <a:cubicBezTo>
                              <a:pt x="13877" y="8576"/>
                              <a:pt x="13590" y="9899"/>
                              <a:pt x="13121" y="11035"/>
                            </a:cubicBezTo>
                            <a:cubicBezTo>
                              <a:pt x="14201" y="11685"/>
                              <a:pt x="15210" y="12595"/>
                              <a:pt x="16073" y="1374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1"/>
                      <p:cNvSpPr/>
                      <p:nvPr/>
                    </p:nvSpPr>
                    <p:spPr>
                      <a:xfrm>
                        <a:off x="11172331" y="4424614"/>
                        <a:ext cx="19632" cy="21588"/>
                      </a:xfrm>
                      <a:custGeom>
                        <a:rect b="b" l="l" r="r" t="t"/>
                        <a:pathLst>
                          <a:path extrusionOk="0" h="21588" w="19632">
                            <a:moveTo>
                              <a:pt x="4439" y="3867"/>
                            </a:moveTo>
                            <a:cubicBezTo>
                              <a:pt x="3467" y="3515"/>
                              <a:pt x="2963" y="2868"/>
                              <a:pt x="2567" y="2351"/>
                            </a:cubicBezTo>
                            <a:cubicBezTo>
                              <a:pt x="2063" y="3069"/>
                              <a:pt x="2099" y="5323"/>
                              <a:pt x="2099" y="7110"/>
                            </a:cubicBezTo>
                            <a:lnTo>
                              <a:pt x="2135" y="8048"/>
                            </a:lnTo>
                            <a:cubicBezTo>
                              <a:pt x="2135" y="10618"/>
                              <a:pt x="2963" y="13975"/>
                              <a:pt x="4655" y="16416"/>
                            </a:cubicBezTo>
                            <a:cubicBezTo>
                              <a:pt x="5915" y="18195"/>
                              <a:pt x="7608" y="19468"/>
                              <a:pt x="9695" y="19468"/>
                            </a:cubicBezTo>
                            <a:cubicBezTo>
                              <a:pt x="10451" y="19468"/>
                              <a:pt x="11208" y="19299"/>
                              <a:pt x="11891" y="18993"/>
                            </a:cubicBezTo>
                            <a:cubicBezTo>
                              <a:pt x="12360" y="18789"/>
                              <a:pt x="12828" y="18519"/>
                              <a:pt x="13260" y="18192"/>
                            </a:cubicBezTo>
                            <a:cubicBezTo>
                              <a:pt x="12900" y="17850"/>
                              <a:pt x="12540" y="17559"/>
                              <a:pt x="12180" y="17329"/>
                            </a:cubicBezTo>
                            <a:cubicBezTo>
                              <a:pt x="11640" y="16998"/>
                              <a:pt x="11064" y="16790"/>
                              <a:pt x="10524" y="16736"/>
                            </a:cubicBezTo>
                            <a:lnTo>
                              <a:pt x="10199" y="16783"/>
                            </a:lnTo>
                            <a:lnTo>
                              <a:pt x="9695" y="16811"/>
                            </a:lnTo>
                            <a:cubicBezTo>
                              <a:pt x="7895" y="16811"/>
                              <a:pt x="6275" y="15787"/>
                              <a:pt x="5159" y="14159"/>
                            </a:cubicBezTo>
                            <a:cubicBezTo>
                              <a:pt x="4079" y="12624"/>
                              <a:pt x="3431" y="10521"/>
                              <a:pt x="3431" y="8260"/>
                            </a:cubicBezTo>
                            <a:cubicBezTo>
                              <a:pt x="3431" y="7149"/>
                              <a:pt x="3611" y="6028"/>
                              <a:pt x="3971" y="5003"/>
                            </a:cubicBezTo>
                            <a:cubicBezTo>
                              <a:pt x="4115" y="4612"/>
                              <a:pt x="4259" y="4230"/>
                              <a:pt x="4439" y="3867"/>
                            </a:cubicBezTo>
                            <a:close/>
                            <a:moveTo>
                              <a:pt x="4187" y="974"/>
                            </a:moveTo>
                            <a:cubicBezTo>
                              <a:pt x="4511" y="1405"/>
                              <a:pt x="4979" y="2059"/>
                              <a:pt x="6239" y="2009"/>
                            </a:cubicBezTo>
                            <a:lnTo>
                              <a:pt x="8759" y="1905"/>
                            </a:lnTo>
                            <a:lnTo>
                              <a:pt x="7067" y="3781"/>
                            </a:lnTo>
                            <a:cubicBezTo>
                              <a:pt x="6599" y="4277"/>
                              <a:pt x="6239" y="4942"/>
                              <a:pt x="5987" y="5683"/>
                            </a:cubicBezTo>
                            <a:cubicBezTo>
                              <a:pt x="5699" y="6481"/>
                              <a:pt x="5555" y="7372"/>
                              <a:pt x="5555" y="8260"/>
                            </a:cubicBezTo>
                            <a:cubicBezTo>
                              <a:pt x="5555" y="10090"/>
                              <a:pt x="6095" y="11761"/>
                              <a:pt x="6887" y="12958"/>
                            </a:cubicBezTo>
                            <a:cubicBezTo>
                              <a:pt x="7643" y="14018"/>
                              <a:pt x="8615" y="14687"/>
                              <a:pt x="9695" y="14687"/>
                            </a:cubicBezTo>
                            <a:cubicBezTo>
                              <a:pt x="9948" y="14676"/>
                              <a:pt x="10164" y="14651"/>
                              <a:pt x="10380" y="14604"/>
                            </a:cubicBezTo>
                            <a:lnTo>
                              <a:pt x="10524" y="14612"/>
                            </a:lnTo>
                            <a:cubicBezTo>
                              <a:pt x="11495" y="14673"/>
                              <a:pt x="12431" y="14996"/>
                              <a:pt x="13296" y="15532"/>
                            </a:cubicBezTo>
                            <a:cubicBezTo>
                              <a:pt x="14160" y="16053"/>
                              <a:pt x="14916" y="16786"/>
                              <a:pt x="15600" y="17681"/>
                            </a:cubicBezTo>
                            <a:lnTo>
                              <a:pt x="16140" y="18422"/>
                            </a:lnTo>
                            <a:lnTo>
                              <a:pt x="15456" y="19065"/>
                            </a:lnTo>
                            <a:cubicBezTo>
                              <a:pt x="14664" y="19856"/>
                              <a:pt x="13728" y="20492"/>
                              <a:pt x="12756" y="20931"/>
                            </a:cubicBezTo>
                            <a:cubicBezTo>
                              <a:pt x="11784" y="21359"/>
                              <a:pt x="10775" y="21589"/>
                              <a:pt x="9695" y="21589"/>
                            </a:cubicBezTo>
                            <a:cubicBezTo>
                              <a:pt x="6779" y="21589"/>
                              <a:pt x="4547" y="19935"/>
                              <a:pt x="2927" y="17617"/>
                            </a:cubicBezTo>
                            <a:cubicBezTo>
                              <a:pt x="983" y="14809"/>
                              <a:pt x="10" y="10974"/>
                              <a:pt x="10" y="8055"/>
                            </a:cubicBezTo>
                            <a:lnTo>
                              <a:pt x="10" y="7135"/>
                            </a:lnTo>
                            <a:cubicBezTo>
                              <a:pt x="-26" y="4328"/>
                              <a:pt x="-97" y="679"/>
                              <a:pt x="2350" y="79"/>
                            </a:cubicBezTo>
                            <a:cubicBezTo>
                              <a:pt x="3287" y="-198"/>
                              <a:pt x="3683" y="291"/>
                              <a:pt x="4187" y="974"/>
                            </a:cubicBezTo>
                            <a:close/>
                            <a:moveTo>
                              <a:pt x="2819" y="2142"/>
                            </a:moveTo>
                            <a:lnTo>
                              <a:pt x="2890" y="2124"/>
                            </a:lnTo>
                            <a:lnTo>
                              <a:pt x="2819" y="2142"/>
                            </a:lnTo>
                            <a:close/>
                            <a:moveTo>
                              <a:pt x="16752" y="12814"/>
                            </a:moveTo>
                            <a:cubicBezTo>
                              <a:pt x="16932" y="12347"/>
                              <a:pt x="17040" y="11865"/>
                              <a:pt x="17148" y="11366"/>
                            </a:cubicBezTo>
                            <a:cubicBezTo>
                              <a:pt x="17364" y="10327"/>
                              <a:pt x="17509" y="9213"/>
                              <a:pt x="17509" y="8055"/>
                            </a:cubicBezTo>
                            <a:cubicBezTo>
                              <a:pt x="17509" y="7279"/>
                              <a:pt x="17400" y="6427"/>
                              <a:pt x="17256" y="5632"/>
                            </a:cubicBezTo>
                            <a:lnTo>
                              <a:pt x="17040" y="4457"/>
                            </a:lnTo>
                            <a:cubicBezTo>
                              <a:pt x="16680" y="4896"/>
                              <a:pt x="16212" y="5266"/>
                              <a:pt x="15564" y="5463"/>
                            </a:cubicBezTo>
                            <a:lnTo>
                              <a:pt x="15708" y="6085"/>
                            </a:lnTo>
                            <a:cubicBezTo>
                              <a:pt x="15852" y="6775"/>
                              <a:pt x="15960" y="7527"/>
                              <a:pt x="15960" y="8260"/>
                            </a:cubicBezTo>
                            <a:cubicBezTo>
                              <a:pt x="15960" y="9008"/>
                              <a:pt x="15888" y="9745"/>
                              <a:pt x="15744" y="10449"/>
                            </a:cubicBezTo>
                            <a:cubicBezTo>
                              <a:pt x="15672" y="10877"/>
                              <a:pt x="15564" y="11297"/>
                              <a:pt x="15456" y="11700"/>
                            </a:cubicBezTo>
                            <a:cubicBezTo>
                              <a:pt x="15780" y="11941"/>
                              <a:pt x="16104" y="12211"/>
                              <a:pt x="16428" y="12498"/>
                            </a:cubicBezTo>
                            <a:lnTo>
                              <a:pt x="16752" y="12814"/>
                            </a:lnTo>
                            <a:close/>
                            <a:moveTo>
                              <a:pt x="19236" y="11801"/>
                            </a:moveTo>
                            <a:cubicBezTo>
                              <a:pt x="18985" y="13037"/>
                              <a:pt x="18589" y="14205"/>
                              <a:pt x="18084" y="15266"/>
                            </a:cubicBezTo>
                            <a:lnTo>
                              <a:pt x="17328" y="16858"/>
                            </a:lnTo>
                            <a:lnTo>
                              <a:pt x="16284" y="15467"/>
                            </a:lnTo>
                            <a:cubicBezTo>
                              <a:pt x="15888" y="14946"/>
                              <a:pt x="15456" y="14475"/>
                              <a:pt x="14988" y="14065"/>
                            </a:cubicBezTo>
                            <a:cubicBezTo>
                              <a:pt x="14556" y="13663"/>
                              <a:pt x="14088" y="13317"/>
                              <a:pt x="13620" y="13041"/>
                            </a:cubicBezTo>
                            <a:lnTo>
                              <a:pt x="12828" y="12573"/>
                            </a:lnTo>
                            <a:lnTo>
                              <a:pt x="13188" y="11729"/>
                            </a:lnTo>
                            <a:cubicBezTo>
                              <a:pt x="13404" y="11204"/>
                              <a:pt x="13548" y="10640"/>
                              <a:pt x="13692" y="10050"/>
                            </a:cubicBezTo>
                            <a:cubicBezTo>
                              <a:pt x="13764" y="9486"/>
                              <a:pt x="13836" y="8882"/>
                              <a:pt x="13836" y="8260"/>
                            </a:cubicBezTo>
                            <a:cubicBezTo>
                              <a:pt x="13836" y="7660"/>
                              <a:pt x="13764" y="7074"/>
                              <a:pt x="13656" y="6549"/>
                            </a:cubicBezTo>
                            <a:cubicBezTo>
                              <a:pt x="13512" y="5934"/>
                              <a:pt x="13332" y="5388"/>
                              <a:pt x="13116" y="5007"/>
                            </a:cubicBezTo>
                            <a:lnTo>
                              <a:pt x="12251" y="3260"/>
                            </a:lnTo>
                            <a:lnTo>
                              <a:pt x="14196" y="3476"/>
                            </a:lnTo>
                            <a:cubicBezTo>
                              <a:pt x="15384" y="3609"/>
                              <a:pt x="15816" y="2397"/>
                              <a:pt x="15996" y="1779"/>
                            </a:cubicBezTo>
                            <a:cubicBezTo>
                              <a:pt x="16212" y="1171"/>
                              <a:pt x="16356" y="747"/>
                              <a:pt x="16968" y="582"/>
                            </a:cubicBezTo>
                            <a:cubicBezTo>
                              <a:pt x="17904" y="334"/>
                              <a:pt x="18336" y="952"/>
                              <a:pt x="18840" y="2911"/>
                            </a:cubicBezTo>
                            <a:cubicBezTo>
                              <a:pt x="19020" y="3555"/>
                              <a:pt x="19200" y="4385"/>
                              <a:pt x="19345" y="5287"/>
                            </a:cubicBezTo>
                            <a:cubicBezTo>
                              <a:pt x="19489" y="6200"/>
                              <a:pt x="19632" y="7171"/>
                              <a:pt x="19632" y="8055"/>
                            </a:cubicBezTo>
                            <a:cubicBezTo>
                              <a:pt x="19632" y="9346"/>
                              <a:pt x="19489" y="10607"/>
                              <a:pt x="19236" y="1180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1"/>
                      <p:cNvSpPr/>
                      <p:nvPr/>
                    </p:nvSpPr>
                    <p:spPr>
                      <a:xfrm>
                        <a:off x="11179827" y="4449268"/>
                        <a:ext cx="20908" cy="22448"/>
                      </a:xfrm>
                      <a:custGeom>
                        <a:rect b="b" l="l" r="r" t="t"/>
                        <a:pathLst>
                          <a:path extrusionOk="0" h="22448" w="20908">
                            <a:moveTo>
                              <a:pt x="2595" y="1435"/>
                            </a:moveTo>
                            <a:cubicBezTo>
                              <a:pt x="4395" y="44"/>
                              <a:pt x="6699" y="-298"/>
                              <a:pt x="9148" y="245"/>
                            </a:cubicBezTo>
                            <a:cubicBezTo>
                              <a:pt x="9039" y="2237"/>
                              <a:pt x="8319" y="3969"/>
                              <a:pt x="6988" y="4897"/>
                            </a:cubicBezTo>
                            <a:cubicBezTo>
                              <a:pt x="6627" y="5026"/>
                              <a:pt x="6267" y="5227"/>
                              <a:pt x="5943" y="5497"/>
                            </a:cubicBezTo>
                            <a:cubicBezTo>
                              <a:pt x="3639" y="7251"/>
                              <a:pt x="3963" y="11410"/>
                              <a:pt x="6447" y="14523"/>
                            </a:cubicBezTo>
                            <a:cubicBezTo>
                              <a:pt x="9075" y="17640"/>
                              <a:pt x="12892" y="18887"/>
                              <a:pt x="15196" y="17018"/>
                            </a:cubicBezTo>
                            <a:cubicBezTo>
                              <a:pt x="15628" y="16683"/>
                              <a:pt x="15953" y="16259"/>
                              <a:pt x="16240" y="15781"/>
                            </a:cubicBezTo>
                            <a:cubicBezTo>
                              <a:pt x="17069" y="14390"/>
                              <a:pt x="18689" y="13286"/>
                              <a:pt x="20705" y="12769"/>
                            </a:cubicBezTo>
                            <a:cubicBezTo>
                              <a:pt x="21317" y="16105"/>
                              <a:pt x="20561" y="19210"/>
                              <a:pt x="18329" y="20965"/>
                            </a:cubicBezTo>
                            <a:cubicBezTo>
                              <a:pt x="14476" y="24081"/>
                              <a:pt x="7923" y="22111"/>
                              <a:pt x="3531" y="16705"/>
                            </a:cubicBezTo>
                            <a:cubicBezTo>
                              <a:pt x="-717" y="11410"/>
                              <a:pt x="-1257" y="4548"/>
                              <a:pt x="2595" y="1439"/>
                            </a:cubicBezTo>
                            <a:close/>
                            <a:moveTo>
                              <a:pt x="16060" y="10386"/>
                            </a:moveTo>
                            <a:cubicBezTo>
                              <a:pt x="15700" y="9562"/>
                              <a:pt x="15196" y="8750"/>
                              <a:pt x="14584" y="7977"/>
                            </a:cubicBezTo>
                            <a:cubicBezTo>
                              <a:pt x="13792" y="6981"/>
                              <a:pt x="12820" y="6184"/>
                              <a:pt x="11848" y="5616"/>
                            </a:cubicBezTo>
                            <a:cubicBezTo>
                              <a:pt x="12352" y="4465"/>
                              <a:pt x="12712" y="3150"/>
                              <a:pt x="12856" y="1730"/>
                            </a:cubicBezTo>
                            <a:cubicBezTo>
                              <a:pt x="14476" y="2693"/>
                              <a:pt x="16024" y="4020"/>
                              <a:pt x="17393" y="5695"/>
                            </a:cubicBezTo>
                            <a:cubicBezTo>
                              <a:pt x="18293" y="6791"/>
                              <a:pt x="18976" y="7956"/>
                              <a:pt x="19553" y="9153"/>
                            </a:cubicBezTo>
                            <a:cubicBezTo>
                              <a:pt x="18293" y="9440"/>
                              <a:pt x="17104" y="9854"/>
                              <a:pt x="16060" y="1038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
                      <p:cNvSpPr/>
                      <p:nvPr/>
                    </p:nvSpPr>
                    <p:spPr>
                      <a:xfrm>
                        <a:off x="11178765" y="4448212"/>
                        <a:ext cx="23039" cy="24568"/>
                      </a:xfrm>
                      <a:custGeom>
                        <a:rect b="b" l="l" r="r" t="t"/>
                        <a:pathLst>
                          <a:path extrusionOk="0" h="24568" w="23039">
                            <a:moveTo>
                              <a:pt x="3010" y="1657"/>
                            </a:moveTo>
                            <a:cubicBezTo>
                              <a:pt x="4017" y="869"/>
                              <a:pt x="5206" y="370"/>
                              <a:pt x="6430" y="143"/>
                            </a:cubicBezTo>
                            <a:cubicBezTo>
                              <a:pt x="7690" y="-87"/>
                              <a:pt x="9058" y="-36"/>
                              <a:pt x="10426" y="269"/>
                            </a:cubicBezTo>
                            <a:lnTo>
                              <a:pt x="11290" y="463"/>
                            </a:lnTo>
                            <a:lnTo>
                              <a:pt x="11255" y="1351"/>
                            </a:lnTo>
                            <a:cubicBezTo>
                              <a:pt x="11218" y="2505"/>
                              <a:pt x="10966" y="3591"/>
                              <a:pt x="10535" y="4518"/>
                            </a:cubicBezTo>
                            <a:cubicBezTo>
                              <a:pt x="10102" y="5463"/>
                              <a:pt x="9454" y="6258"/>
                              <a:pt x="8662" y="6819"/>
                            </a:cubicBezTo>
                            <a:lnTo>
                              <a:pt x="8554" y="6901"/>
                            </a:lnTo>
                            <a:lnTo>
                              <a:pt x="8050" y="7120"/>
                            </a:lnTo>
                            <a:lnTo>
                              <a:pt x="7582" y="7433"/>
                            </a:lnTo>
                            <a:cubicBezTo>
                              <a:pt x="6790" y="8080"/>
                              <a:pt x="6466" y="9191"/>
                              <a:pt x="6538" y="10445"/>
                            </a:cubicBezTo>
                            <a:cubicBezTo>
                              <a:pt x="6610" y="11840"/>
                              <a:pt x="7186" y="13386"/>
                              <a:pt x="8230" y="14737"/>
                            </a:cubicBezTo>
                            <a:lnTo>
                              <a:pt x="8338" y="14903"/>
                            </a:lnTo>
                            <a:cubicBezTo>
                              <a:pt x="9526" y="16315"/>
                              <a:pt x="10966" y="17297"/>
                              <a:pt x="12371" y="17692"/>
                            </a:cubicBezTo>
                            <a:cubicBezTo>
                              <a:pt x="13595" y="18044"/>
                              <a:pt x="14747" y="17933"/>
                              <a:pt x="15611" y="17254"/>
                            </a:cubicBezTo>
                            <a:lnTo>
                              <a:pt x="15611" y="17236"/>
                            </a:lnTo>
                            <a:cubicBezTo>
                              <a:pt x="15755" y="17131"/>
                              <a:pt x="15898" y="16995"/>
                              <a:pt x="16007" y="16847"/>
                            </a:cubicBezTo>
                            <a:cubicBezTo>
                              <a:pt x="16115" y="16707"/>
                              <a:pt x="16259" y="16527"/>
                              <a:pt x="16331" y="16337"/>
                            </a:cubicBezTo>
                            <a:lnTo>
                              <a:pt x="16367" y="16297"/>
                            </a:lnTo>
                            <a:cubicBezTo>
                              <a:pt x="16871" y="15463"/>
                              <a:pt x="17591" y="14727"/>
                              <a:pt x="18491" y="14126"/>
                            </a:cubicBezTo>
                            <a:cubicBezTo>
                              <a:pt x="19355" y="13547"/>
                              <a:pt x="20399" y="13087"/>
                              <a:pt x="21516" y="12800"/>
                            </a:cubicBezTo>
                            <a:lnTo>
                              <a:pt x="22632" y="12512"/>
                            </a:lnTo>
                            <a:lnTo>
                              <a:pt x="22812" y="13637"/>
                            </a:lnTo>
                            <a:cubicBezTo>
                              <a:pt x="23172" y="15496"/>
                              <a:pt x="23099" y="17311"/>
                              <a:pt x="22632" y="18904"/>
                            </a:cubicBezTo>
                            <a:cubicBezTo>
                              <a:pt x="22199" y="20464"/>
                              <a:pt x="21336" y="21822"/>
                              <a:pt x="20075" y="22822"/>
                            </a:cubicBezTo>
                            <a:lnTo>
                              <a:pt x="20039" y="22858"/>
                            </a:lnTo>
                            <a:cubicBezTo>
                              <a:pt x="17843" y="24640"/>
                              <a:pt x="14891" y="24978"/>
                              <a:pt x="11902" y="24112"/>
                            </a:cubicBezTo>
                            <a:cubicBezTo>
                              <a:pt x="9058" y="23282"/>
                              <a:pt x="6142" y="21330"/>
                              <a:pt x="3837" y="18479"/>
                            </a:cubicBezTo>
                            <a:lnTo>
                              <a:pt x="3801" y="18447"/>
                            </a:lnTo>
                            <a:cubicBezTo>
                              <a:pt x="1497" y="15596"/>
                              <a:pt x="237" y="12318"/>
                              <a:pt x="21" y="9328"/>
                            </a:cubicBezTo>
                            <a:cubicBezTo>
                              <a:pt x="-159" y="6251"/>
                              <a:pt x="814" y="3450"/>
                              <a:pt x="3010" y="1671"/>
                            </a:cubicBezTo>
                            <a:lnTo>
                              <a:pt x="3010" y="1657"/>
                            </a:lnTo>
                            <a:close/>
                            <a:moveTo>
                              <a:pt x="6826" y="2225"/>
                            </a:moveTo>
                            <a:cubicBezTo>
                              <a:pt x="5890" y="2394"/>
                              <a:pt x="5062" y="2753"/>
                              <a:pt x="4341" y="3317"/>
                            </a:cubicBezTo>
                            <a:cubicBezTo>
                              <a:pt x="2721" y="4637"/>
                              <a:pt x="2001" y="6790"/>
                              <a:pt x="2145" y="9205"/>
                            </a:cubicBezTo>
                            <a:cubicBezTo>
                              <a:pt x="2325" y="11768"/>
                              <a:pt x="3441" y="14608"/>
                              <a:pt x="5422" y="17095"/>
                            </a:cubicBezTo>
                            <a:lnTo>
                              <a:pt x="5457" y="17131"/>
                            </a:lnTo>
                            <a:cubicBezTo>
                              <a:pt x="7510" y="19651"/>
                              <a:pt x="10030" y="21362"/>
                              <a:pt x="12478" y="22077"/>
                            </a:cubicBezTo>
                            <a:cubicBezTo>
                              <a:pt x="14818" y="22753"/>
                              <a:pt x="17051" y="22527"/>
                              <a:pt x="18707" y="21208"/>
                            </a:cubicBezTo>
                            <a:lnTo>
                              <a:pt x="18743" y="21190"/>
                            </a:lnTo>
                            <a:cubicBezTo>
                              <a:pt x="19643" y="20474"/>
                              <a:pt x="20255" y="19475"/>
                              <a:pt x="20616" y="18314"/>
                            </a:cubicBezTo>
                            <a:cubicBezTo>
                              <a:pt x="20867" y="17376"/>
                              <a:pt x="20976" y="16330"/>
                              <a:pt x="20903" y="15233"/>
                            </a:cubicBezTo>
                            <a:cubicBezTo>
                              <a:pt x="20436" y="15417"/>
                              <a:pt x="20039" y="15636"/>
                              <a:pt x="19679" y="15880"/>
                            </a:cubicBezTo>
                            <a:cubicBezTo>
                              <a:pt x="19067" y="16297"/>
                              <a:pt x="18563" y="16793"/>
                              <a:pt x="18239" y="17333"/>
                            </a:cubicBezTo>
                            <a:cubicBezTo>
                              <a:pt x="18059" y="17627"/>
                              <a:pt x="17879" y="17919"/>
                              <a:pt x="17663" y="18195"/>
                            </a:cubicBezTo>
                            <a:cubicBezTo>
                              <a:pt x="17447" y="18454"/>
                              <a:pt x="17195" y="18699"/>
                              <a:pt x="16907" y="18911"/>
                            </a:cubicBezTo>
                            <a:cubicBezTo>
                              <a:pt x="15503" y="20050"/>
                              <a:pt x="13667" y="20266"/>
                              <a:pt x="11795" y="19734"/>
                            </a:cubicBezTo>
                            <a:cubicBezTo>
                              <a:pt x="9994" y="19223"/>
                              <a:pt x="8158" y="18001"/>
                              <a:pt x="6718" y="16254"/>
                            </a:cubicBezTo>
                            <a:lnTo>
                              <a:pt x="6538" y="16039"/>
                            </a:lnTo>
                            <a:cubicBezTo>
                              <a:pt x="5242" y="14331"/>
                              <a:pt x="4522" y="12361"/>
                              <a:pt x="4414" y="10564"/>
                            </a:cubicBezTo>
                            <a:cubicBezTo>
                              <a:pt x="4306" y="8637"/>
                              <a:pt x="4917" y="6880"/>
                              <a:pt x="6286" y="5776"/>
                            </a:cubicBezTo>
                            <a:lnTo>
                              <a:pt x="6358" y="5719"/>
                            </a:lnTo>
                            <a:cubicBezTo>
                              <a:pt x="6538" y="5553"/>
                              <a:pt x="6754" y="5406"/>
                              <a:pt x="6970" y="5280"/>
                            </a:cubicBezTo>
                            <a:lnTo>
                              <a:pt x="7546" y="5010"/>
                            </a:lnTo>
                            <a:cubicBezTo>
                              <a:pt x="7978" y="4672"/>
                              <a:pt x="8338" y="4198"/>
                              <a:pt x="8590" y="3634"/>
                            </a:cubicBezTo>
                            <a:cubicBezTo>
                              <a:pt x="8806" y="3195"/>
                              <a:pt x="8950" y="2703"/>
                              <a:pt x="9058" y="2174"/>
                            </a:cubicBezTo>
                            <a:cubicBezTo>
                              <a:pt x="8266" y="2081"/>
                              <a:pt x="7510" y="2095"/>
                              <a:pt x="6826" y="2225"/>
                            </a:cubicBezTo>
                            <a:close/>
                            <a:moveTo>
                              <a:pt x="16115" y="11858"/>
                            </a:moveTo>
                            <a:cubicBezTo>
                              <a:pt x="15971" y="11481"/>
                              <a:pt x="15791" y="11107"/>
                              <a:pt x="15538" y="10744"/>
                            </a:cubicBezTo>
                            <a:cubicBezTo>
                              <a:pt x="15358" y="10399"/>
                              <a:pt x="15107" y="10046"/>
                              <a:pt x="14818" y="9698"/>
                            </a:cubicBezTo>
                            <a:cubicBezTo>
                              <a:pt x="14458" y="9263"/>
                              <a:pt x="14062" y="8864"/>
                              <a:pt x="13667" y="8515"/>
                            </a:cubicBezTo>
                            <a:cubicBezTo>
                              <a:pt x="13235" y="8159"/>
                              <a:pt x="12802" y="7847"/>
                              <a:pt x="12371" y="7591"/>
                            </a:cubicBezTo>
                            <a:lnTo>
                              <a:pt x="11542" y="7110"/>
                            </a:lnTo>
                            <a:lnTo>
                              <a:pt x="11938" y="6233"/>
                            </a:lnTo>
                            <a:cubicBezTo>
                              <a:pt x="12155" y="5708"/>
                              <a:pt x="12371" y="5143"/>
                              <a:pt x="12515" y="4554"/>
                            </a:cubicBezTo>
                            <a:cubicBezTo>
                              <a:pt x="12658" y="3961"/>
                              <a:pt x="12802" y="3328"/>
                              <a:pt x="12875" y="2670"/>
                            </a:cubicBezTo>
                            <a:lnTo>
                              <a:pt x="13018" y="1028"/>
                            </a:lnTo>
                            <a:lnTo>
                              <a:pt x="14458" y="1876"/>
                            </a:lnTo>
                            <a:cubicBezTo>
                              <a:pt x="15323" y="2401"/>
                              <a:pt x="16187" y="3026"/>
                              <a:pt x="17015" y="3745"/>
                            </a:cubicBezTo>
                            <a:cubicBezTo>
                              <a:pt x="17807" y="4435"/>
                              <a:pt x="18563" y="5219"/>
                              <a:pt x="19283" y="6085"/>
                            </a:cubicBezTo>
                            <a:cubicBezTo>
                              <a:pt x="19751" y="6664"/>
                              <a:pt x="20183" y="7264"/>
                              <a:pt x="20543" y="7861"/>
                            </a:cubicBezTo>
                            <a:cubicBezTo>
                              <a:pt x="20939" y="8472"/>
                              <a:pt x="21263" y="9112"/>
                              <a:pt x="21587" y="9766"/>
                            </a:cubicBezTo>
                            <a:lnTo>
                              <a:pt x="22127" y="10952"/>
                            </a:lnTo>
                            <a:lnTo>
                              <a:pt x="20831" y="11240"/>
                            </a:lnTo>
                            <a:cubicBezTo>
                              <a:pt x="20255" y="11369"/>
                              <a:pt x="19679" y="11538"/>
                              <a:pt x="19139" y="11729"/>
                            </a:cubicBezTo>
                            <a:cubicBezTo>
                              <a:pt x="18599" y="11919"/>
                              <a:pt x="18059" y="12142"/>
                              <a:pt x="17591" y="12386"/>
                            </a:cubicBezTo>
                            <a:lnTo>
                              <a:pt x="16583" y="12886"/>
                            </a:lnTo>
                            <a:lnTo>
                              <a:pt x="16115" y="11858"/>
                            </a:lnTo>
                            <a:close/>
                            <a:moveTo>
                              <a:pt x="17375" y="9648"/>
                            </a:moveTo>
                            <a:lnTo>
                              <a:pt x="17591" y="10054"/>
                            </a:lnTo>
                            <a:lnTo>
                              <a:pt x="18419" y="9734"/>
                            </a:lnTo>
                            <a:lnTo>
                              <a:pt x="19067" y="9525"/>
                            </a:lnTo>
                            <a:lnTo>
                              <a:pt x="18743" y="8982"/>
                            </a:lnTo>
                            <a:cubicBezTo>
                              <a:pt x="18419" y="8443"/>
                              <a:pt x="18023" y="7911"/>
                              <a:pt x="17627" y="7412"/>
                            </a:cubicBezTo>
                            <a:cubicBezTo>
                              <a:pt x="17015" y="6642"/>
                              <a:pt x="16331" y="5949"/>
                              <a:pt x="15647" y="5338"/>
                            </a:cubicBezTo>
                            <a:cubicBezTo>
                              <a:pt x="15323" y="5068"/>
                              <a:pt x="14998" y="4816"/>
                              <a:pt x="14675" y="4579"/>
                            </a:cubicBezTo>
                            <a:lnTo>
                              <a:pt x="14567" y="5090"/>
                            </a:lnTo>
                            <a:cubicBezTo>
                              <a:pt x="14458" y="5488"/>
                              <a:pt x="14351" y="5880"/>
                              <a:pt x="14207" y="6251"/>
                            </a:cubicBezTo>
                            <a:cubicBezTo>
                              <a:pt x="14495" y="6452"/>
                              <a:pt x="14783" y="6671"/>
                              <a:pt x="15035" y="6908"/>
                            </a:cubicBezTo>
                            <a:cubicBezTo>
                              <a:pt x="15538" y="7336"/>
                              <a:pt x="16043" y="7829"/>
                              <a:pt x="16475" y="8368"/>
                            </a:cubicBezTo>
                            <a:cubicBezTo>
                              <a:pt x="16799" y="8774"/>
                              <a:pt x="17087" y="9205"/>
                              <a:pt x="17375" y="964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1"/>
                      <p:cNvSpPr/>
                      <p:nvPr/>
                    </p:nvSpPr>
                    <p:spPr>
                      <a:xfrm>
                        <a:off x="11205135" y="4449146"/>
                        <a:ext cx="20890" cy="22444"/>
                      </a:xfrm>
                      <a:custGeom>
                        <a:rect b="b" l="l" r="r" t="t"/>
                        <a:pathLst>
                          <a:path extrusionOk="0" h="22444" w="20890">
                            <a:moveTo>
                              <a:pt x="18295" y="1431"/>
                            </a:moveTo>
                            <a:cubicBezTo>
                              <a:pt x="16495" y="26"/>
                              <a:pt x="14119" y="-308"/>
                              <a:pt x="11635" y="270"/>
                            </a:cubicBezTo>
                            <a:cubicBezTo>
                              <a:pt x="11743" y="2208"/>
                              <a:pt x="12463" y="3886"/>
                              <a:pt x="13687" y="4810"/>
                            </a:cubicBezTo>
                            <a:cubicBezTo>
                              <a:pt x="14155" y="4954"/>
                              <a:pt x="14587" y="5181"/>
                              <a:pt x="14983" y="5486"/>
                            </a:cubicBezTo>
                            <a:cubicBezTo>
                              <a:pt x="17251" y="7247"/>
                              <a:pt x="16964" y="11399"/>
                              <a:pt x="14443" y="14523"/>
                            </a:cubicBezTo>
                            <a:cubicBezTo>
                              <a:pt x="11851" y="17639"/>
                              <a:pt x="7998" y="18890"/>
                              <a:pt x="5730" y="17017"/>
                            </a:cubicBezTo>
                            <a:cubicBezTo>
                              <a:pt x="5334" y="16712"/>
                              <a:pt x="5010" y="16349"/>
                              <a:pt x="4758" y="15921"/>
                            </a:cubicBezTo>
                            <a:lnTo>
                              <a:pt x="4758" y="15946"/>
                            </a:lnTo>
                            <a:cubicBezTo>
                              <a:pt x="4002" y="14462"/>
                              <a:pt x="2310" y="13293"/>
                              <a:pt x="186" y="12819"/>
                            </a:cubicBezTo>
                            <a:cubicBezTo>
                              <a:pt x="-391" y="16133"/>
                              <a:pt x="366" y="19207"/>
                              <a:pt x="2562" y="20964"/>
                            </a:cubicBezTo>
                            <a:cubicBezTo>
                              <a:pt x="6450" y="24077"/>
                              <a:pt x="13003" y="22104"/>
                              <a:pt x="17359" y="16705"/>
                            </a:cubicBezTo>
                            <a:cubicBezTo>
                              <a:pt x="21608" y="11399"/>
                              <a:pt x="22148" y="4548"/>
                              <a:pt x="18295" y="1435"/>
                            </a:cubicBezTo>
                            <a:close/>
                            <a:moveTo>
                              <a:pt x="7963" y="1798"/>
                            </a:moveTo>
                            <a:cubicBezTo>
                              <a:pt x="6378" y="2754"/>
                              <a:pt x="4866" y="4062"/>
                              <a:pt x="3534" y="5694"/>
                            </a:cubicBezTo>
                            <a:cubicBezTo>
                              <a:pt x="2634" y="6787"/>
                              <a:pt x="1914" y="7966"/>
                              <a:pt x="1338" y="9167"/>
                            </a:cubicBezTo>
                            <a:cubicBezTo>
                              <a:pt x="2634" y="9408"/>
                              <a:pt x="3822" y="9807"/>
                              <a:pt x="4902" y="10313"/>
                            </a:cubicBezTo>
                            <a:cubicBezTo>
                              <a:pt x="5262" y="9512"/>
                              <a:pt x="5730" y="8721"/>
                              <a:pt x="6342" y="7981"/>
                            </a:cubicBezTo>
                            <a:cubicBezTo>
                              <a:pt x="7098" y="7017"/>
                              <a:pt x="8034" y="6234"/>
                              <a:pt x="8970" y="5677"/>
                            </a:cubicBezTo>
                            <a:cubicBezTo>
                              <a:pt x="8467" y="4515"/>
                              <a:pt x="8107" y="3211"/>
                              <a:pt x="7963" y="1798"/>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1"/>
                      <p:cNvSpPr/>
                      <p:nvPr/>
                    </p:nvSpPr>
                    <p:spPr>
                      <a:xfrm>
                        <a:off x="11204064" y="4448085"/>
                        <a:ext cx="23024" cy="24563"/>
                      </a:xfrm>
                      <a:custGeom>
                        <a:rect b="b" l="l" r="r" t="t"/>
                        <a:pathLst>
                          <a:path extrusionOk="0" h="24563" w="23024">
                            <a:moveTo>
                              <a:pt x="18719" y="3326"/>
                            </a:moveTo>
                            <a:cubicBezTo>
                              <a:pt x="17999" y="2751"/>
                              <a:pt x="17099" y="2384"/>
                              <a:pt x="16162" y="2222"/>
                            </a:cubicBezTo>
                            <a:cubicBezTo>
                              <a:pt x="15442" y="2093"/>
                              <a:pt x="14686" y="2086"/>
                              <a:pt x="13858" y="2190"/>
                            </a:cubicBezTo>
                            <a:cubicBezTo>
                              <a:pt x="13966" y="2693"/>
                              <a:pt x="14110" y="3168"/>
                              <a:pt x="14290" y="3588"/>
                            </a:cubicBezTo>
                            <a:cubicBezTo>
                              <a:pt x="14542" y="4128"/>
                              <a:pt x="14866" y="4591"/>
                              <a:pt x="15262" y="4926"/>
                            </a:cubicBezTo>
                            <a:cubicBezTo>
                              <a:pt x="15514" y="5008"/>
                              <a:pt x="15730" y="5102"/>
                              <a:pt x="15946" y="5210"/>
                            </a:cubicBezTo>
                            <a:cubicBezTo>
                              <a:pt x="16198" y="5353"/>
                              <a:pt x="16450" y="5519"/>
                              <a:pt x="16702" y="5698"/>
                            </a:cubicBezTo>
                            <a:lnTo>
                              <a:pt x="16738" y="5752"/>
                            </a:lnTo>
                            <a:cubicBezTo>
                              <a:pt x="18142" y="6859"/>
                              <a:pt x="18755" y="8632"/>
                              <a:pt x="18646" y="10580"/>
                            </a:cubicBezTo>
                            <a:cubicBezTo>
                              <a:pt x="18539" y="12399"/>
                              <a:pt x="17782" y="14390"/>
                              <a:pt x="16486" y="16098"/>
                            </a:cubicBezTo>
                            <a:lnTo>
                              <a:pt x="16342" y="16263"/>
                            </a:lnTo>
                            <a:cubicBezTo>
                              <a:pt x="14866" y="18006"/>
                              <a:pt x="13030" y="19232"/>
                              <a:pt x="11266" y="19743"/>
                            </a:cubicBezTo>
                            <a:cubicBezTo>
                              <a:pt x="9394" y="20278"/>
                              <a:pt x="7521" y="20055"/>
                              <a:pt x="6117" y="18898"/>
                            </a:cubicBezTo>
                            <a:cubicBezTo>
                              <a:pt x="5901" y="18740"/>
                              <a:pt x="5721" y="18567"/>
                              <a:pt x="5541" y="18384"/>
                            </a:cubicBezTo>
                            <a:lnTo>
                              <a:pt x="5361" y="18484"/>
                            </a:lnTo>
                            <a:lnTo>
                              <a:pt x="4857" y="17482"/>
                            </a:lnTo>
                            <a:cubicBezTo>
                              <a:pt x="4569" y="16903"/>
                              <a:pt x="4101" y="16374"/>
                              <a:pt x="3453" y="15943"/>
                            </a:cubicBezTo>
                            <a:cubicBezTo>
                              <a:pt x="3057" y="15681"/>
                              <a:pt x="2625" y="15450"/>
                              <a:pt x="2157" y="15264"/>
                            </a:cubicBezTo>
                            <a:cubicBezTo>
                              <a:pt x="2085" y="16363"/>
                              <a:pt x="2157" y="17406"/>
                              <a:pt x="2445" y="18340"/>
                            </a:cubicBezTo>
                            <a:cubicBezTo>
                              <a:pt x="2769" y="19494"/>
                              <a:pt x="3417" y="20487"/>
                              <a:pt x="4317" y="21191"/>
                            </a:cubicBezTo>
                            <a:lnTo>
                              <a:pt x="4389" y="21245"/>
                            </a:lnTo>
                            <a:cubicBezTo>
                              <a:pt x="6009" y="22532"/>
                              <a:pt x="8241" y="22744"/>
                              <a:pt x="10545" y="22072"/>
                            </a:cubicBezTo>
                            <a:cubicBezTo>
                              <a:pt x="13030" y="21353"/>
                              <a:pt x="15550" y="19627"/>
                              <a:pt x="17602" y="17100"/>
                            </a:cubicBezTo>
                            <a:cubicBezTo>
                              <a:pt x="19619" y="14613"/>
                              <a:pt x="20735" y="11766"/>
                              <a:pt x="20879" y="9196"/>
                            </a:cubicBezTo>
                            <a:cubicBezTo>
                              <a:pt x="21022" y="6788"/>
                              <a:pt x="20339" y="4642"/>
                              <a:pt x="18719" y="3326"/>
                            </a:cubicBezTo>
                            <a:close/>
                            <a:moveTo>
                              <a:pt x="16558" y="134"/>
                            </a:moveTo>
                            <a:cubicBezTo>
                              <a:pt x="17819" y="353"/>
                              <a:pt x="19006" y="860"/>
                              <a:pt x="20015" y="1662"/>
                            </a:cubicBezTo>
                            <a:lnTo>
                              <a:pt x="20051" y="1673"/>
                            </a:lnTo>
                            <a:cubicBezTo>
                              <a:pt x="22247" y="3448"/>
                              <a:pt x="23183" y="6241"/>
                              <a:pt x="23003" y="9322"/>
                            </a:cubicBezTo>
                            <a:cubicBezTo>
                              <a:pt x="22823" y="12309"/>
                              <a:pt x="21562" y="15591"/>
                              <a:pt x="19259" y="18427"/>
                            </a:cubicBezTo>
                            <a:lnTo>
                              <a:pt x="19222" y="18502"/>
                            </a:lnTo>
                            <a:cubicBezTo>
                              <a:pt x="16882" y="21335"/>
                              <a:pt x="13966" y="23276"/>
                              <a:pt x="11121" y="24103"/>
                            </a:cubicBezTo>
                            <a:cubicBezTo>
                              <a:pt x="8134" y="24976"/>
                              <a:pt x="5181" y="24635"/>
                              <a:pt x="2985" y="22845"/>
                            </a:cubicBezTo>
                            <a:cubicBezTo>
                              <a:pt x="1725" y="21849"/>
                              <a:pt x="860" y="20494"/>
                              <a:pt x="393" y="18937"/>
                            </a:cubicBezTo>
                            <a:cubicBezTo>
                              <a:pt x="-76" y="17352"/>
                              <a:pt x="-111" y="15548"/>
                              <a:pt x="213" y="13704"/>
                            </a:cubicBezTo>
                            <a:lnTo>
                              <a:pt x="393" y="12614"/>
                            </a:lnTo>
                            <a:lnTo>
                              <a:pt x="1473" y="12859"/>
                            </a:lnTo>
                            <a:cubicBezTo>
                              <a:pt x="2697" y="13125"/>
                              <a:pt x="3777" y="13589"/>
                              <a:pt x="4641" y="14192"/>
                            </a:cubicBezTo>
                            <a:cubicBezTo>
                              <a:pt x="5217" y="14595"/>
                              <a:pt x="5757" y="15062"/>
                              <a:pt x="6153" y="15583"/>
                            </a:cubicBezTo>
                            <a:lnTo>
                              <a:pt x="6225" y="15548"/>
                            </a:lnTo>
                            <a:lnTo>
                              <a:pt x="6765" y="16457"/>
                            </a:lnTo>
                            <a:cubicBezTo>
                              <a:pt x="6838" y="16615"/>
                              <a:pt x="6945" y="16763"/>
                              <a:pt x="7053" y="16885"/>
                            </a:cubicBezTo>
                            <a:cubicBezTo>
                              <a:pt x="7161" y="17018"/>
                              <a:pt x="7305" y="17140"/>
                              <a:pt x="7413" y="17241"/>
                            </a:cubicBezTo>
                            <a:lnTo>
                              <a:pt x="7449" y="17259"/>
                            </a:lnTo>
                            <a:cubicBezTo>
                              <a:pt x="8278" y="17938"/>
                              <a:pt x="9465" y="18049"/>
                              <a:pt x="10654" y="17701"/>
                            </a:cubicBezTo>
                            <a:cubicBezTo>
                              <a:pt x="12058" y="17305"/>
                              <a:pt x="13534" y="16324"/>
                              <a:pt x="14686" y="14918"/>
                            </a:cubicBezTo>
                            <a:lnTo>
                              <a:pt x="14794" y="14796"/>
                            </a:lnTo>
                            <a:cubicBezTo>
                              <a:pt x="15838" y="13434"/>
                              <a:pt x="16450" y="11870"/>
                              <a:pt x="16522" y="10465"/>
                            </a:cubicBezTo>
                            <a:cubicBezTo>
                              <a:pt x="16594" y="9196"/>
                              <a:pt x="16234" y="8071"/>
                              <a:pt x="15442" y="7420"/>
                            </a:cubicBezTo>
                            <a:lnTo>
                              <a:pt x="15370" y="7370"/>
                            </a:lnTo>
                            <a:cubicBezTo>
                              <a:pt x="15226" y="7262"/>
                              <a:pt x="15082" y="7162"/>
                              <a:pt x="14938" y="7086"/>
                            </a:cubicBezTo>
                            <a:cubicBezTo>
                              <a:pt x="14794" y="7003"/>
                              <a:pt x="14614" y="6931"/>
                              <a:pt x="14434" y="6881"/>
                            </a:cubicBezTo>
                            <a:lnTo>
                              <a:pt x="14254" y="6827"/>
                            </a:lnTo>
                            <a:lnTo>
                              <a:pt x="14110" y="6723"/>
                            </a:lnTo>
                            <a:cubicBezTo>
                              <a:pt x="13354" y="6162"/>
                              <a:pt x="12778" y="5375"/>
                              <a:pt x="12346" y="4448"/>
                            </a:cubicBezTo>
                            <a:cubicBezTo>
                              <a:pt x="11950" y="3545"/>
                              <a:pt x="11698" y="2492"/>
                              <a:pt x="11661" y="1381"/>
                            </a:cubicBezTo>
                            <a:lnTo>
                              <a:pt x="11626" y="497"/>
                            </a:lnTo>
                            <a:lnTo>
                              <a:pt x="12490" y="296"/>
                            </a:lnTo>
                            <a:cubicBezTo>
                              <a:pt x="13858" y="-28"/>
                              <a:pt x="15262" y="-92"/>
                              <a:pt x="16558" y="134"/>
                            </a:cubicBezTo>
                            <a:close/>
                            <a:moveTo>
                              <a:pt x="8241" y="4663"/>
                            </a:moveTo>
                            <a:lnTo>
                              <a:pt x="7378" y="5382"/>
                            </a:lnTo>
                            <a:cubicBezTo>
                              <a:pt x="6693" y="5979"/>
                              <a:pt x="6009" y="6665"/>
                              <a:pt x="5397" y="7420"/>
                            </a:cubicBezTo>
                            <a:cubicBezTo>
                              <a:pt x="5001" y="7916"/>
                              <a:pt x="4641" y="8445"/>
                              <a:pt x="4317" y="8980"/>
                            </a:cubicBezTo>
                            <a:lnTo>
                              <a:pt x="3993" y="9512"/>
                            </a:lnTo>
                            <a:lnTo>
                              <a:pt x="4605" y="9696"/>
                            </a:lnTo>
                            <a:lnTo>
                              <a:pt x="5469" y="10005"/>
                            </a:lnTo>
                            <a:lnTo>
                              <a:pt x="5685" y="9638"/>
                            </a:lnTo>
                            <a:cubicBezTo>
                              <a:pt x="5937" y="9200"/>
                              <a:pt x="6261" y="8772"/>
                              <a:pt x="6585" y="8362"/>
                            </a:cubicBezTo>
                            <a:cubicBezTo>
                              <a:pt x="7018" y="7852"/>
                              <a:pt x="7449" y="7377"/>
                              <a:pt x="7918" y="6957"/>
                            </a:cubicBezTo>
                            <a:cubicBezTo>
                              <a:pt x="8205" y="6730"/>
                              <a:pt x="8458" y="6518"/>
                              <a:pt x="8745" y="6324"/>
                            </a:cubicBezTo>
                            <a:cubicBezTo>
                              <a:pt x="8601" y="5939"/>
                              <a:pt x="8458" y="5544"/>
                              <a:pt x="8349" y="5141"/>
                            </a:cubicBezTo>
                            <a:lnTo>
                              <a:pt x="8241" y="4663"/>
                            </a:lnTo>
                            <a:close/>
                            <a:moveTo>
                              <a:pt x="5973" y="3790"/>
                            </a:moveTo>
                            <a:cubicBezTo>
                              <a:pt x="6765" y="3085"/>
                              <a:pt x="7593" y="2470"/>
                              <a:pt x="8458" y="1953"/>
                            </a:cubicBezTo>
                            <a:lnTo>
                              <a:pt x="9898" y="1094"/>
                            </a:lnTo>
                            <a:lnTo>
                              <a:pt x="10078" y="2747"/>
                            </a:lnTo>
                            <a:cubicBezTo>
                              <a:pt x="10150" y="3394"/>
                              <a:pt x="10258" y="4016"/>
                              <a:pt x="10401" y="4602"/>
                            </a:cubicBezTo>
                            <a:cubicBezTo>
                              <a:pt x="10581" y="5210"/>
                              <a:pt x="10761" y="5785"/>
                              <a:pt x="11014" y="6310"/>
                            </a:cubicBezTo>
                            <a:lnTo>
                              <a:pt x="11374" y="7169"/>
                            </a:lnTo>
                            <a:lnTo>
                              <a:pt x="10581" y="7647"/>
                            </a:lnTo>
                            <a:cubicBezTo>
                              <a:pt x="10150" y="7898"/>
                              <a:pt x="9718" y="8200"/>
                              <a:pt x="9321" y="8549"/>
                            </a:cubicBezTo>
                            <a:cubicBezTo>
                              <a:pt x="8961" y="8887"/>
                              <a:pt x="8565" y="9275"/>
                              <a:pt x="8241" y="9699"/>
                            </a:cubicBezTo>
                            <a:lnTo>
                              <a:pt x="8241" y="9717"/>
                            </a:lnTo>
                            <a:cubicBezTo>
                              <a:pt x="7953" y="10044"/>
                              <a:pt x="7701" y="10386"/>
                              <a:pt x="7485" y="10731"/>
                            </a:cubicBezTo>
                            <a:cubicBezTo>
                              <a:pt x="7269" y="11083"/>
                              <a:pt x="7089" y="11446"/>
                              <a:pt x="6945" y="11802"/>
                            </a:cubicBezTo>
                            <a:lnTo>
                              <a:pt x="6477" y="12794"/>
                            </a:lnTo>
                            <a:lnTo>
                              <a:pt x="5505" y="12330"/>
                            </a:lnTo>
                            <a:cubicBezTo>
                              <a:pt x="5001" y="12093"/>
                              <a:pt x="4497" y="11885"/>
                              <a:pt x="3921" y="11712"/>
                            </a:cubicBezTo>
                            <a:cubicBezTo>
                              <a:pt x="3417" y="11536"/>
                              <a:pt x="2805" y="11385"/>
                              <a:pt x="2229" y="11270"/>
                            </a:cubicBezTo>
                            <a:lnTo>
                              <a:pt x="897" y="11008"/>
                            </a:lnTo>
                            <a:lnTo>
                              <a:pt x="1473" y="9782"/>
                            </a:lnTo>
                            <a:cubicBezTo>
                              <a:pt x="1760" y="9120"/>
                              <a:pt x="2120" y="8473"/>
                              <a:pt x="2481" y="7862"/>
                            </a:cubicBezTo>
                            <a:cubicBezTo>
                              <a:pt x="2877" y="7262"/>
                              <a:pt x="3309" y="6669"/>
                              <a:pt x="3777" y="6094"/>
                            </a:cubicBezTo>
                            <a:cubicBezTo>
                              <a:pt x="4461" y="5246"/>
                              <a:pt x="5181" y="4476"/>
                              <a:pt x="5973" y="379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1"/>
                      <p:cNvSpPr/>
                      <p:nvPr/>
                    </p:nvSpPr>
                    <p:spPr>
                      <a:xfrm>
                        <a:off x="11214848" y="4427539"/>
                        <a:ext cx="17511" cy="17452"/>
                      </a:xfrm>
                      <a:custGeom>
                        <a:rect b="b" l="l" r="r" t="t"/>
                        <a:pathLst>
                          <a:path extrusionOk="0" h="17452" w="17511">
                            <a:moveTo>
                              <a:pt x="5018" y="720"/>
                            </a:moveTo>
                            <a:cubicBezTo>
                              <a:pt x="3975" y="2078"/>
                              <a:pt x="3650" y="3214"/>
                              <a:pt x="3650" y="5191"/>
                            </a:cubicBezTo>
                            <a:cubicBezTo>
                              <a:pt x="3650" y="6694"/>
                              <a:pt x="3975" y="8106"/>
                              <a:pt x="4515" y="9289"/>
                            </a:cubicBezTo>
                            <a:cubicBezTo>
                              <a:pt x="3435" y="9940"/>
                              <a:pt x="2426" y="10824"/>
                              <a:pt x="1526" y="11920"/>
                            </a:cubicBezTo>
                            <a:cubicBezTo>
                              <a:pt x="554" y="9932"/>
                              <a:pt x="14" y="7549"/>
                              <a:pt x="14" y="4993"/>
                            </a:cubicBezTo>
                            <a:cubicBezTo>
                              <a:pt x="14" y="2912"/>
                              <a:pt x="-202" y="-208"/>
                              <a:pt x="1058" y="313"/>
                            </a:cubicBezTo>
                            <a:cubicBezTo>
                              <a:pt x="2714" y="1043"/>
                              <a:pt x="1670" y="720"/>
                              <a:pt x="5018" y="720"/>
                            </a:cubicBezTo>
                            <a:close/>
                            <a:moveTo>
                              <a:pt x="8187" y="12600"/>
                            </a:moveTo>
                            <a:cubicBezTo>
                              <a:pt x="8403" y="12650"/>
                              <a:pt x="8618" y="12671"/>
                              <a:pt x="8871" y="12671"/>
                            </a:cubicBezTo>
                            <a:cubicBezTo>
                              <a:pt x="11787" y="12671"/>
                              <a:pt x="14056" y="9242"/>
                              <a:pt x="14056" y="5191"/>
                            </a:cubicBezTo>
                            <a:cubicBezTo>
                              <a:pt x="14056" y="3742"/>
                              <a:pt x="13551" y="1970"/>
                              <a:pt x="13155" y="1043"/>
                            </a:cubicBezTo>
                            <a:cubicBezTo>
                              <a:pt x="12507" y="-726"/>
                              <a:pt x="18124" y="313"/>
                              <a:pt x="16576" y="213"/>
                            </a:cubicBezTo>
                            <a:cubicBezTo>
                              <a:pt x="17188" y="1553"/>
                              <a:pt x="17512" y="3329"/>
                              <a:pt x="17512" y="4993"/>
                            </a:cubicBezTo>
                            <a:cubicBezTo>
                              <a:pt x="17512" y="9871"/>
                              <a:pt x="14596" y="17452"/>
                              <a:pt x="8871" y="17452"/>
                            </a:cubicBezTo>
                            <a:cubicBezTo>
                              <a:pt x="6998" y="17452"/>
                              <a:pt x="5271" y="16629"/>
                              <a:pt x="3866" y="15249"/>
                            </a:cubicBezTo>
                            <a:cubicBezTo>
                              <a:pt x="5018" y="13667"/>
                              <a:pt x="6602" y="12682"/>
                              <a:pt x="8187" y="12600"/>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1"/>
                      <p:cNvSpPr/>
                      <p:nvPr/>
                    </p:nvSpPr>
                    <p:spPr>
                      <a:xfrm>
                        <a:off x="11213802" y="4426479"/>
                        <a:ext cx="19637" cy="19579"/>
                      </a:xfrm>
                      <a:custGeom>
                        <a:rect b="b" l="l" r="r" t="t"/>
                        <a:pathLst>
                          <a:path extrusionOk="0" h="19579" w="19637">
                            <a:moveTo>
                              <a:pt x="6892" y="2437"/>
                            </a:moveTo>
                            <a:cubicBezTo>
                              <a:pt x="6460" y="3005"/>
                              <a:pt x="6172" y="3523"/>
                              <a:pt x="6027" y="4083"/>
                            </a:cubicBezTo>
                            <a:cubicBezTo>
                              <a:pt x="5847" y="4677"/>
                              <a:pt x="5776" y="5363"/>
                              <a:pt x="5776" y="6251"/>
                            </a:cubicBezTo>
                            <a:cubicBezTo>
                              <a:pt x="5776" y="6927"/>
                              <a:pt x="5847" y="7577"/>
                              <a:pt x="5956" y="8178"/>
                            </a:cubicBezTo>
                            <a:cubicBezTo>
                              <a:pt x="6100" y="8796"/>
                              <a:pt x="6280" y="9382"/>
                              <a:pt x="6532" y="9910"/>
                            </a:cubicBezTo>
                            <a:lnTo>
                              <a:pt x="6928" y="10776"/>
                            </a:lnTo>
                            <a:lnTo>
                              <a:pt x="6100" y="11265"/>
                            </a:lnTo>
                            <a:cubicBezTo>
                              <a:pt x="5632" y="11556"/>
                              <a:pt x="5127" y="11905"/>
                              <a:pt x="4696" y="12304"/>
                            </a:cubicBezTo>
                            <a:cubicBezTo>
                              <a:pt x="4227" y="12703"/>
                              <a:pt x="3796" y="13152"/>
                              <a:pt x="3400" y="13645"/>
                            </a:cubicBezTo>
                            <a:lnTo>
                              <a:pt x="2320" y="14950"/>
                            </a:lnTo>
                            <a:lnTo>
                              <a:pt x="1599" y="13426"/>
                            </a:lnTo>
                            <a:cubicBezTo>
                              <a:pt x="1095" y="12336"/>
                              <a:pt x="663" y="11140"/>
                              <a:pt x="411" y="9874"/>
                            </a:cubicBezTo>
                            <a:cubicBezTo>
                              <a:pt x="159" y="8659"/>
                              <a:pt x="15" y="7373"/>
                              <a:pt x="15" y="6050"/>
                            </a:cubicBezTo>
                            <a:lnTo>
                              <a:pt x="15" y="5255"/>
                            </a:lnTo>
                            <a:cubicBezTo>
                              <a:pt x="-21" y="3843"/>
                              <a:pt x="-21" y="2268"/>
                              <a:pt x="339" y="1359"/>
                            </a:cubicBezTo>
                            <a:cubicBezTo>
                              <a:pt x="771" y="381"/>
                              <a:pt x="1419" y="-58"/>
                              <a:pt x="2500" y="392"/>
                            </a:cubicBezTo>
                            <a:lnTo>
                              <a:pt x="2931" y="586"/>
                            </a:lnTo>
                            <a:cubicBezTo>
                              <a:pt x="3255" y="726"/>
                              <a:pt x="3400" y="791"/>
                              <a:pt x="3435" y="794"/>
                            </a:cubicBezTo>
                            <a:lnTo>
                              <a:pt x="3976" y="784"/>
                            </a:lnTo>
                            <a:cubicBezTo>
                              <a:pt x="4407" y="766"/>
                              <a:pt x="5092" y="730"/>
                              <a:pt x="6063" y="730"/>
                            </a:cubicBezTo>
                            <a:lnTo>
                              <a:pt x="8224" y="730"/>
                            </a:lnTo>
                            <a:lnTo>
                              <a:pt x="6892" y="2437"/>
                            </a:lnTo>
                            <a:close/>
                            <a:moveTo>
                              <a:pt x="3976" y="3483"/>
                            </a:moveTo>
                            <a:lnTo>
                              <a:pt x="4191" y="2894"/>
                            </a:lnTo>
                            <a:lnTo>
                              <a:pt x="4083" y="2897"/>
                            </a:lnTo>
                            <a:cubicBezTo>
                              <a:pt x="3687" y="2915"/>
                              <a:pt x="3471" y="2926"/>
                              <a:pt x="3255" y="2901"/>
                            </a:cubicBezTo>
                            <a:cubicBezTo>
                              <a:pt x="2860" y="2865"/>
                              <a:pt x="2643" y="2771"/>
                              <a:pt x="2211" y="2574"/>
                            </a:cubicBezTo>
                            <a:cubicBezTo>
                              <a:pt x="2103" y="3221"/>
                              <a:pt x="2103" y="4274"/>
                              <a:pt x="2103" y="5230"/>
                            </a:cubicBezTo>
                            <a:lnTo>
                              <a:pt x="2139" y="6046"/>
                            </a:lnTo>
                            <a:cubicBezTo>
                              <a:pt x="2139" y="7232"/>
                              <a:pt x="2247" y="8372"/>
                              <a:pt x="2500" y="9436"/>
                            </a:cubicBezTo>
                            <a:cubicBezTo>
                              <a:pt x="2607" y="9989"/>
                              <a:pt x="2751" y="10525"/>
                              <a:pt x="2931" y="11035"/>
                            </a:cubicBezTo>
                            <a:lnTo>
                              <a:pt x="3291" y="10708"/>
                            </a:lnTo>
                            <a:cubicBezTo>
                              <a:pt x="3616" y="10431"/>
                              <a:pt x="3940" y="10176"/>
                              <a:pt x="4263" y="9939"/>
                            </a:cubicBezTo>
                            <a:cubicBezTo>
                              <a:pt x="4120" y="9515"/>
                              <a:pt x="3976" y="9069"/>
                              <a:pt x="3903" y="8609"/>
                            </a:cubicBezTo>
                            <a:cubicBezTo>
                              <a:pt x="3723" y="7850"/>
                              <a:pt x="3651" y="7056"/>
                              <a:pt x="3651" y="6251"/>
                            </a:cubicBezTo>
                            <a:cubicBezTo>
                              <a:pt x="3651" y="5165"/>
                              <a:pt x="3723" y="4292"/>
                              <a:pt x="3976" y="3483"/>
                            </a:cubicBezTo>
                            <a:close/>
                            <a:moveTo>
                              <a:pt x="9412" y="12628"/>
                            </a:moveTo>
                            <a:lnTo>
                              <a:pt x="9916" y="12671"/>
                            </a:lnTo>
                            <a:cubicBezTo>
                              <a:pt x="10996" y="12671"/>
                              <a:pt x="11968" y="12002"/>
                              <a:pt x="12724" y="10942"/>
                            </a:cubicBezTo>
                            <a:cubicBezTo>
                              <a:pt x="13552" y="9748"/>
                              <a:pt x="14057" y="8077"/>
                              <a:pt x="14057" y="6251"/>
                            </a:cubicBezTo>
                            <a:cubicBezTo>
                              <a:pt x="14057" y="5679"/>
                              <a:pt x="13948" y="5050"/>
                              <a:pt x="13841" y="4461"/>
                            </a:cubicBezTo>
                            <a:cubicBezTo>
                              <a:pt x="13661" y="3702"/>
                              <a:pt x="13408" y="2998"/>
                              <a:pt x="13228" y="2534"/>
                            </a:cubicBezTo>
                            <a:lnTo>
                              <a:pt x="13192" y="2451"/>
                            </a:lnTo>
                            <a:cubicBezTo>
                              <a:pt x="12761" y="1265"/>
                              <a:pt x="13336" y="586"/>
                              <a:pt x="14344" y="230"/>
                            </a:cubicBezTo>
                            <a:cubicBezTo>
                              <a:pt x="15028" y="-11"/>
                              <a:pt x="16001" y="-29"/>
                              <a:pt x="16757" y="25"/>
                            </a:cubicBezTo>
                            <a:cubicBezTo>
                              <a:pt x="17081" y="47"/>
                              <a:pt x="17404" y="115"/>
                              <a:pt x="17657" y="216"/>
                            </a:cubicBezTo>
                            <a:lnTo>
                              <a:pt x="17693" y="216"/>
                            </a:lnTo>
                            <a:cubicBezTo>
                              <a:pt x="17729" y="219"/>
                              <a:pt x="17764" y="234"/>
                              <a:pt x="17764" y="259"/>
                            </a:cubicBezTo>
                            <a:cubicBezTo>
                              <a:pt x="18485" y="543"/>
                              <a:pt x="18953" y="1014"/>
                              <a:pt x="18953" y="1305"/>
                            </a:cubicBezTo>
                            <a:lnTo>
                              <a:pt x="18881" y="1614"/>
                            </a:lnTo>
                            <a:cubicBezTo>
                              <a:pt x="19097" y="2149"/>
                              <a:pt x="19241" y="2721"/>
                              <a:pt x="19349" y="3307"/>
                            </a:cubicBezTo>
                            <a:cubicBezTo>
                              <a:pt x="19529" y="4202"/>
                              <a:pt x="19637" y="5144"/>
                              <a:pt x="19637" y="6050"/>
                            </a:cubicBezTo>
                            <a:cubicBezTo>
                              <a:pt x="19637" y="8965"/>
                              <a:pt x="18629" y="12800"/>
                              <a:pt x="16684" y="15608"/>
                            </a:cubicBezTo>
                            <a:cubicBezTo>
                              <a:pt x="15064" y="17926"/>
                              <a:pt x="12832" y="19580"/>
                              <a:pt x="9916" y="19580"/>
                            </a:cubicBezTo>
                            <a:cubicBezTo>
                              <a:pt x="8836" y="19580"/>
                              <a:pt x="7828" y="19350"/>
                              <a:pt x="6856" y="18929"/>
                            </a:cubicBezTo>
                            <a:cubicBezTo>
                              <a:pt x="5883" y="18498"/>
                              <a:pt x="4983" y="17865"/>
                              <a:pt x="4156" y="17067"/>
                            </a:cubicBezTo>
                            <a:lnTo>
                              <a:pt x="3471" y="16424"/>
                            </a:lnTo>
                            <a:lnTo>
                              <a:pt x="4047" y="15683"/>
                            </a:lnTo>
                            <a:cubicBezTo>
                              <a:pt x="4696" y="14774"/>
                              <a:pt x="5487" y="14033"/>
                              <a:pt x="6352" y="13508"/>
                            </a:cubicBezTo>
                            <a:cubicBezTo>
                              <a:pt x="7252" y="12973"/>
                              <a:pt x="8224" y="12660"/>
                              <a:pt x="9196" y="12617"/>
                            </a:cubicBezTo>
                            <a:lnTo>
                              <a:pt x="9412" y="12628"/>
                            </a:lnTo>
                            <a:close/>
                            <a:moveTo>
                              <a:pt x="9484" y="14774"/>
                            </a:moveTo>
                            <a:lnTo>
                              <a:pt x="9160" y="14738"/>
                            </a:lnTo>
                            <a:cubicBezTo>
                              <a:pt x="8584" y="14781"/>
                              <a:pt x="8008" y="14986"/>
                              <a:pt x="7468" y="15313"/>
                            </a:cubicBezTo>
                            <a:cubicBezTo>
                              <a:pt x="7072" y="15546"/>
                              <a:pt x="6712" y="15841"/>
                              <a:pt x="6387" y="16194"/>
                            </a:cubicBezTo>
                            <a:cubicBezTo>
                              <a:pt x="6783" y="16513"/>
                              <a:pt x="7252" y="16783"/>
                              <a:pt x="7720" y="16988"/>
                            </a:cubicBezTo>
                            <a:cubicBezTo>
                              <a:pt x="8404" y="17290"/>
                              <a:pt x="9160" y="17455"/>
                              <a:pt x="9916" y="17455"/>
                            </a:cubicBezTo>
                            <a:cubicBezTo>
                              <a:pt x="12004" y="17455"/>
                              <a:pt x="13697" y="16186"/>
                              <a:pt x="14957" y="14407"/>
                            </a:cubicBezTo>
                            <a:cubicBezTo>
                              <a:pt x="16649" y="11963"/>
                              <a:pt x="17477" y="8613"/>
                              <a:pt x="17477" y="6050"/>
                            </a:cubicBezTo>
                            <a:cubicBezTo>
                              <a:pt x="17477" y="5273"/>
                              <a:pt x="17404" y="4472"/>
                              <a:pt x="17261" y="3713"/>
                            </a:cubicBezTo>
                            <a:cubicBezTo>
                              <a:pt x="17117" y="3045"/>
                              <a:pt x="16937" y="2408"/>
                              <a:pt x="16721" y="1858"/>
                            </a:cubicBezTo>
                            <a:cubicBezTo>
                              <a:pt x="16684" y="2016"/>
                              <a:pt x="16649" y="2139"/>
                              <a:pt x="16613" y="2139"/>
                            </a:cubicBezTo>
                            <a:cubicBezTo>
                              <a:pt x="16181" y="2110"/>
                              <a:pt x="15713" y="2103"/>
                              <a:pt x="15353" y="2160"/>
                            </a:cubicBezTo>
                            <a:cubicBezTo>
                              <a:pt x="15533" y="2681"/>
                              <a:pt x="15748" y="3325"/>
                              <a:pt x="15893" y="3997"/>
                            </a:cubicBezTo>
                            <a:cubicBezTo>
                              <a:pt x="16073" y="4745"/>
                              <a:pt x="16181" y="5536"/>
                              <a:pt x="16181" y="6251"/>
                            </a:cubicBezTo>
                            <a:cubicBezTo>
                              <a:pt x="16181" y="8515"/>
                              <a:pt x="15533" y="10618"/>
                              <a:pt x="14452" y="12153"/>
                            </a:cubicBezTo>
                            <a:cubicBezTo>
                              <a:pt x="13336" y="13774"/>
                              <a:pt x="11716" y="14795"/>
                              <a:pt x="9916" y="14795"/>
                            </a:cubicBezTo>
                            <a:lnTo>
                              <a:pt x="9484" y="1477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
                      <p:cNvSpPr/>
                      <p:nvPr/>
                    </p:nvSpPr>
                    <p:spPr>
                      <a:xfrm>
                        <a:off x="11174609" y="4255827"/>
                        <a:ext cx="63834" cy="14565"/>
                      </a:xfrm>
                      <a:custGeom>
                        <a:rect b="b" l="l" r="r" t="t"/>
                        <a:pathLst>
                          <a:path extrusionOk="0" h="14565" w="63834">
                            <a:moveTo>
                              <a:pt x="0" y="14565"/>
                            </a:moveTo>
                            <a:lnTo>
                              <a:pt x="63835" y="14565"/>
                            </a:lnTo>
                            <a:lnTo>
                              <a:pt x="63835" y="0"/>
                            </a:ln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
                      <p:cNvSpPr/>
                      <p:nvPr/>
                    </p:nvSpPr>
                    <p:spPr>
                      <a:xfrm>
                        <a:off x="11173314" y="4254529"/>
                        <a:ext cx="66426" cy="17192"/>
                      </a:xfrm>
                      <a:custGeom>
                        <a:rect b="b" l="l" r="r" t="t"/>
                        <a:pathLst>
                          <a:path extrusionOk="0" h="17192" w="66426">
                            <a:moveTo>
                              <a:pt x="2628" y="14562"/>
                            </a:moveTo>
                            <a:lnTo>
                              <a:pt x="63798" y="14562"/>
                            </a:lnTo>
                            <a:lnTo>
                              <a:pt x="63798" y="2628"/>
                            </a:lnTo>
                            <a:lnTo>
                              <a:pt x="2628" y="2628"/>
                            </a:lnTo>
                            <a:lnTo>
                              <a:pt x="2628" y="14562"/>
                            </a:lnTo>
                            <a:close/>
                            <a:moveTo>
                              <a:pt x="65131" y="17193"/>
                            </a:moveTo>
                            <a:lnTo>
                              <a:pt x="0" y="17193"/>
                            </a:lnTo>
                            <a:lnTo>
                              <a:pt x="0" y="0"/>
                            </a:lnTo>
                            <a:lnTo>
                              <a:pt x="66427" y="0"/>
                            </a:lnTo>
                            <a:lnTo>
                              <a:pt x="66427" y="17193"/>
                            </a:lnTo>
                            <a:lnTo>
                              <a:pt x="65131" y="17193"/>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
                      <p:cNvSpPr/>
                      <p:nvPr/>
                    </p:nvSpPr>
                    <p:spPr>
                      <a:xfrm>
                        <a:off x="11175078" y="4288811"/>
                        <a:ext cx="62286" cy="18839"/>
                      </a:xfrm>
                      <a:custGeom>
                        <a:rect b="b" l="l" r="r" t="t"/>
                        <a:pathLst>
                          <a:path extrusionOk="0" h="18839" w="62286">
                            <a:moveTo>
                              <a:pt x="0" y="0"/>
                            </a:moveTo>
                            <a:lnTo>
                              <a:pt x="62286" y="0"/>
                            </a:lnTo>
                            <a:lnTo>
                              <a:pt x="58866" y="18839"/>
                            </a:lnTo>
                            <a:lnTo>
                              <a:pt x="2844" y="18839"/>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
                      <p:cNvSpPr/>
                      <p:nvPr/>
                    </p:nvSpPr>
                    <p:spPr>
                      <a:xfrm>
                        <a:off x="11173529" y="4287498"/>
                        <a:ext cx="65418" cy="21463"/>
                      </a:xfrm>
                      <a:custGeom>
                        <a:rect b="b" l="l" r="r" t="t"/>
                        <a:pathLst>
                          <a:path extrusionOk="0" h="21463" w="65418">
                            <a:moveTo>
                              <a:pt x="1548" y="0"/>
                            </a:moveTo>
                            <a:lnTo>
                              <a:pt x="65418" y="0"/>
                            </a:lnTo>
                            <a:lnTo>
                              <a:pt x="61530" y="21463"/>
                            </a:lnTo>
                            <a:lnTo>
                              <a:pt x="3276" y="21463"/>
                            </a:lnTo>
                            <a:lnTo>
                              <a:pt x="0" y="0"/>
                            </a:lnTo>
                            <a:lnTo>
                              <a:pt x="1548" y="0"/>
                            </a:lnTo>
                            <a:close/>
                            <a:moveTo>
                              <a:pt x="62250" y="2631"/>
                            </a:moveTo>
                            <a:lnTo>
                              <a:pt x="3060" y="2631"/>
                            </a:lnTo>
                            <a:lnTo>
                              <a:pt x="5509" y="18832"/>
                            </a:lnTo>
                            <a:lnTo>
                              <a:pt x="59334" y="18832"/>
                            </a:lnTo>
                            <a:lnTo>
                              <a:pt x="62250" y="26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1"/>
                      <p:cNvSpPr/>
                      <p:nvPr/>
                    </p:nvSpPr>
                    <p:spPr>
                      <a:xfrm>
                        <a:off x="11178066" y="4269802"/>
                        <a:ext cx="56561" cy="16639"/>
                      </a:xfrm>
                      <a:custGeom>
                        <a:rect b="b" l="l" r="r" t="t"/>
                        <a:pathLst>
                          <a:path extrusionOk="0" h="16639" w="56561">
                            <a:moveTo>
                              <a:pt x="0" y="0"/>
                            </a:moveTo>
                            <a:lnTo>
                              <a:pt x="56561" y="0"/>
                            </a:lnTo>
                            <a:cubicBezTo>
                              <a:pt x="50225" y="6025"/>
                              <a:pt x="50765" y="13030"/>
                              <a:pt x="56561" y="16639"/>
                            </a:cubicBezTo>
                            <a:lnTo>
                              <a:pt x="0" y="16639"/>
                            </a:lnTo>
                            <a:cubicBezTo>
                              <a:pt x="5256" y="12477"/>
                              <a:pt x="5256" y="6898"/>
                              <a:pt x="0"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1"/>
                      <p:cNvSpPr/>
                      <p:nvPr/>
                    </p:nvSpPr>
                    <p:spPr>
                      <a:xfrm>
                        <a:off x="11174285" y="4268487"/>
                        <a:ext cx="64950" cy="19277"/>
                      </a:xfrm>
                      <a:custGeom>
                        <a:rect b="b" l="l" r="r" t="t"/>
                        <a:pathLst>
                          <a:path extrusionOk="0" h="19277" w="64950">
                            <a:moveTo>
                              <a:pt x="3780" y="0"/>
                            </a:moveTo>
                            <a:lnTo>
                              <a:pt x="63655" y="0"/>
                            </a:lnTo>
                            <a:lnTo>
                              <a:pt x="61242" y="2268"/>
                            </a:lnTo>
                            <a:cubicBezTo>
                              <a:pt x="60162" y="3289"/>
                              <a:pt x="59298" y="4339"/>
                              <a:pt x="58650" y="5392"/>
                            </a:cubicBezTo>
                            <a:cubicBezTo>
                              <a:pt x="57498" y="7254"/>
                              <a:pt x="56994" y="9112"/>
                              <a:pt x="57102" y="10816"/>
                            </a:cubicBezTo>
                            <a:cubicBezTo>
                              <a:pt x="57210" y="12477"/>
                              <a:pt x="57894" y="14026"/>
                              <a:pt x="59118" y="15313"/>
                            </a:cubicBezTo>
                            <a:cubicBezTo>
                              <a:pt x="59658" y="15870"/>
                              <a:pt x="60306" y="16388"/>
                              <a:pt x="61026" y="16848"/>
                            </a:cubicBezTo>
                            <a:lnTo>
                              <a:pt x="64951" y="19278"/>
                            </a:lnTo>
                            <a:lnTo>
                              <a:pt x="0" y="19278"/>
                            </a:lnTo>
                            <a:lnTo>
                              <a:pt x="2953" y="16934"/>
                            </a:lnTo>
                            <a:cubicBezTo>
                              <a:pt x="5256" y="15119"/>
                              <a:pt x="6409" y="13023"/>
                              <a:pt x="6409" y="10665"/>
                            </a:cubicBezTo>
                            <a:cubicBezTo>
                              <a:pt x="6409" y="8178"/>
                              <a:pt x="5185" y="5324"/>
                              <a:pt x="2736" y="2114"/>
                            </a:cubicBezTo>
                            <a:lnTo>
                              <a:pt x="1116" y="0"/>
                            </a:lnTo>
                            <a:lnTo>
                              <a:pt x="3780" y="0"/>
                            </a:lnTo>
                            <a:close/>
                            <a:moveTo>
                              <a:pt x="57390" y="2631"/>
                            </a:moveTo>
                            <a:lnTo>
                              <a:pt x="6301" y="2631"/>
                            </a:lnTo>
                            <a:cubicBezTo>
                              <a:pt x="8137" y="5511"/>
                              <a:pt x="9037" y="8192"/>
                              <a:pt x="9037" y="10665"/>
                            </a:cubicBezTo>
                            <a:cubicBezTo>
                              <a:pt x="9037" y="12858"/>
                              <a:pt x="8353" y="14853"/>
                              <a:pt x="6949" y="16646"/>
                            </a:cubicBezTo>
                            <a:lnTo>
                              <a:pt x="56814" y="16646"/>
                            </a:lnTo>
                            <a:cubicBezTo>
                              <a:pt x="55410" y="15004"/>
                              <a:pt x="54618" y="13063"/>
                              <a:pt x="54474" y="10981"/>
                            </a:cubicBezTo>
                            <a:cubicBezTo>
                              <a:pt x="54330" y="8738"/>
                              <a:pt x="54978" y="6344"/>
                              <a:pt x="56418" y="4004"/>
                            </a:cubicBezTo>
                            <a:cubicBezTo>
                              <a:pt x="56706" y="3544"/>
                              <a:pt x="57030" y="3088"/>
                              <a:pt x="57390" y="263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
                      <p:cNvSpPr/>
                      <p:nvPr/>
                    </p:nvSpPr>
                    <p:spPr>
                      <a:xfrm>
                        <a:off x="11160820" y="4152698"/>
                        <a:ext cx="85868" cy="103131"/>
                      </a:xfrm>
                      <a:custGeom>
                        <a:rect b="b" l="l" r="r" t="t"/>
                        <a:pathLst>
                          <a:path extrusionOk="0" h="103131" w="85868">
                            <a:moveTo>
                              <a:pt x="18218" y="103132"/>
                            </a:moveTo>
                            <a:cubicBezTo>
                              <a:pt x="9541" y="95141"/>
                              <a:pt x="7021" y="81245"/>
                              <a:pt x="12961" y="61431"/>
                            </a:cubicBezTo>
                            <a:cubicBezTo>
                              <a:pt x="13826" y="44889"/>
                              <a:pt x="9649" y="32301"/>
                              <a:pt x="0" y="23207"/>
                            </a:cubicBezTo>
                            <a:cubicBezTo>
                              <a:pt x="8029" y="19594"/>
                              <a:pt x="9433" y="26607"/>
                              <a:pt x="14941" y="30112"/>
                            </a:cubicBezTo>
                            <a:cubicBezTo>
                              <a:pt x="13285" y="25072"/>
                              <a:pt x="17354" y="22664"/>
                              <a:pt x="14041" y="16420"/>
                            </a:cubicBezTo>
                            <a:cubicBezTo>
                              <a:pt x="15374" y="15773"/>
                              <a:pt x="27435" y="30770"/>
                              <a:pt x="25887" y="31420"/>
                            </a:cubicBezTo>
                            <a:cubicBezTo>
                              <a:pt x="27435" y="16420"/>
                              <a:pt x="31936" y="4809"/>
                              <a:pt x="38488" y="0"/>
                            </a:cubicBezTo>
                            <a:cubicBezTo>
                              <a:pt x="39280" y="15432"/>
                              <a:pt x="49253" y="21348"/>
                              <a:pt x="50585" y="34810"/>
                            </a:cubicBezTo>
                            <a:cubicBezTo>
                              <a:pt x="53862" y="17078"/>
                              <a:pt x="66031" y="22103"/>
                              <a:pt x="72295" y="9087"/>
                            </a:cubicBezTo>
                            <a:cubicBezTo>
                              <a:pt x="76436" y="21133"/>
                              <a:pt x="63726" y="31524"/>
                              <a:pt x="65023" y="40173"/>
                            </a:cubicBezTo>
                            <a:cubicBezTo>
                              <a:pt x="71071" y="35360"/>
                              <a:pt x="78092" y="30985"/>
                              <a:pt x="85869" y="32409"/>
                            </a:cubicBezTo>
                            <a:cubicBezTo>
                              <a:pt x="77084" y="42146"/>
                              <a:pt x="75032" y="52768"/>
                              <a:pt x="79064" y="63829"/>
                            </a:cubicBezTo>
                            <a:cubicBezTo>
                              <a:pt x="84321" y="81237"/>
                              <a:pt x="81908" y="94149"/>
                              <a:pt x="71395" y="103128"/>
                            </a:cubicBezTo>
                            <a:cubicBezTo>
                              <a:pt x="53502" y="103128"/>
                              <a:pt x="36076" y="103128"/>
                              <a:pt x="18218" y="103128"/>
                            </a:cubicBez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
                      <p:cNvSpPr/>
                      <p:nvPr/>
                    </p:nvSpPr>
                    <p:spPr>
                      <a:xfrm>
                        <a:off x="11157832" y="4149478"/>
                        <a:ext cx="92169" cy="108063"/>
                      </a:xfrm>
                      <a:custGeom>
                        <a:rect b="b" l="l" r="r" t="t"/>
                        <a:pathLst>
                          <a:path extrusionOk="0" h="108063" w="92169">
                            <a:moveTo>
                              <a:pt x="20054" y="107607"/>
                            </a:moveTo>
                            <a:cubicBezTo>
                              <a:pt x="15337" y="103240"/>
                              <a:pt x="12313" y="97251"/>
                              <a:pt x="11341" y="89656"/>
                            </a:cubicBezTo>
                            <a:cubicBezTo>
                              <a:pt x="10477" y="82614"/>
                              <a:pt x="11341" y="74181"/>
                              <a:pt x="14257" y="64364"/>
                            </a:cubicBezTo>
                            <a:cubicBezTo>
                              <a:pt x="14653" y="56388"/>
                              <a:pt x="13861" y="49382"/>
                              <a:pt x="11809" y="43289"/>
                            </a:cubicBezTo>
                            <a:cubicBezTo>
                              <a:pt x="9757" y="37211"/>
                              <a:pt x="6445" y="32017"/>
                              <a:pt x="1836" y="27667"/>
                            </a:cubicBezTo>
                            <a:lnTo>
                              <a:pt x="0" y="25931"/>
                            </a:lnTo>
                            <a:lnTo>
                              <a:pt x="2304" y="24889"/>
                            </a:lnTo>
                            <a:cubicBezTo>
                              <a:pt x="8965" y="21887"/>
                              <a:pt x="11737" y="24900"/>
                              <a:pt x="14941" y="28379"/>
                            </a:cubicBezTo>
                            <a:lnTo>
                              <a:pt x="15913" y="29393"/>
                            </a:lnTo>
                            <a:cubicBezTo>
                              <a:pt x="15986" y="28706"/>
                              <a:pt x="16129" y="28048"/>
                              <a:pt x="16273" y="27383"/>
                            </a:cubicBezTo>
                            <a:cubicBezTo>
                              <a:pt x="16669" y="25432"/>
                              <a:pt x="17102" y="23422"/>
                              <a:pt x="15553" y="20435"/>
                            </a:cubicBezTo>
                            <a:lnTo>
                              <a:pt x="14726" y="18897"/>
                            </a:lnTo>
                            <a:lnTo>
                              <a:pt x="16309" y="18127"/>
                            </a:lnTo>
                            <a:cubicBezTo>
                              <a:pt x="16742" y="17912"/>
                              <a:pt x="17498" y="18224"/>
                              <a:pt x="18469" y="18893"/>
                            </a:cubicBezTo>
                            <a:lnTo>
                              <a:pt x="18542" y="18857"/>
                            </a:lnTo>
                            <a:lnTo>
                              <a:pt x="18614" y="18976"/>
                            </a:lnTo>
                            <a:cubicBezTo>
                              <a:pt x="21026" y="20690"/>
                              <a:pt x="24627" y="24526"/>
                              <a:pt x="27183" y="27977"/>
                            </a:cubicBezTo>
                            <a:lnTo>
                              <a:pt x="27903" y="28983"/>
                            </a:lnTo>
                            <a:cubicBezTo>
                              <a:pt x="28803" y="23491"/>
                              <a:pt x="30099" y="18548"/>
                              <a:pt x="31791" y="14364"/>
                            </a:cubicBezTo>
                            <a:cubicBezTo>
                              <a:pt x="34023" y="8760"/>
                              <a:pt x="36975" y="4447"/>
                              <a:pt x="40504" y="1866"/>
                            </a:cubicBezTo>
                            <a:lnTo>
                              <a:pt x="43024" y="0"/>
                            </a:lnTo>
                            <a:lnTo>
                              <a:pt x="43204" y="3152"/>
                            </a:lnTo>
                            <a:cubicBezTo>
                              <a:pt x="43564" y="10935"/>
                              <a:pt x="46480" y="16273"/>
                              <a:pt x="49325" y="21478"/>
                            </a:cubicBezTo>
                            <a:cubicBezTo>
                              <a:pt x="51017" y="24591"/>
                              <a:pt x="52673" y="27664"/>
                              <a:pt x="53825" y="31190"/>
                            </a:cubicBezTo>
                            <a:cubicBezTo>
                              <a:pt x="56310" y="25539"/>
                              <a:pt x="60162" y="23286"/>
                              <a:pt x="64122" y="20978"/>
                            </a:cubicBezTo>
                            <a:cubicBezTo>
                              <a:pt x="67651" y="18915"/>
                              <a:pt x="71251" y="16790"/>
                              <a:pt x="73735" y="11596"/>
                            </a:cubicBezTo>
                            <a:lnTo>
                              <a:pt x="75535" y="7883"/>
                            </a:lnTo>
                            <a:lnTo>
                              <a:pt x="76868" y="11776"/>
                            </a:lnTo>
                            <a:cubicBezTo>
                              <a:pt x="79495" y="19346"/>
                              <a:pt x="76183" y="26039"/>
                              <a:pt x="73123" y="32135"/>
                            </a:cubicBezTo>
                            <a:cubicBezTo>
                              <a:pt x="71791" y="34864"/>
                              <a:pt x="70495" y="37466"/>
                              <a:pt x="69919" y="39839"/>
                            </a:cubicBezTo>
                            <a:cubicBezTo>
                              <a:pt x="72187" y="38210"/>
                              <a:pt x="74599" y="36733"/>
                              <a:pt x="77119" y="35633"/>
                            </a:cubicBezTo>
                            <a:cubicBezTo>
                              <a:pt x="80900" y="33990"/>
                              <a:pt x="84933" y="33192"/>
                              <a:pt x="89181" y="33972"/>
                            </a:cubicBezTo>
                            <a:lnTo>
                              <a:pt x="92169" y="34519"/>
                            </a:lnTo>
                            <a:lnTo>
                              <a:pt x="90117" y="36772"/>
                            </a:lnTo>
                            <a:cubicBezTo>
                              <a:pt x="85976" y="41377"/>
                              <a:pt x="83420" y="46165"/>
                              <a:pt x="82340" y="51082"/>
                            </a:cubicBezTo>
                            <a:cubicBezTo>
                              <a:pt x="81260" y="56061"/>
                              <a:pt x="81728" y="61216"/>
                              <a:pt x="83672" y="66482"/>
                            </a:cubicBezTo>
                            <a:lnTo>
                              <a:pt x="83708" y="66575"/>
                            </a:lnTo>
                            <a:cubicBezTo>
                              <a:pt x="86409" y="75540"/>
                              <a:pt x="87129" y="83390"/>
                              <a:pt x="85833" y="90191"/>
                            </a:cubicBezTo>
                            <a:cubicBezTo>
                              <a:pt x="84500" y="97111"/>
                              <a:pt x="81044" y="102913"/>
                              <a:pt x="75499" y="107654"/>
                            </a:cubicBezTo>
                            <a:lnTo>
                              <a:pt x="74995" y="108064"/>
                            </a:lnTo>
                            <a:lnTo>
                              <a:pt x="20558" y="108064"/>
                            </a:lnTo>
                            <a:lnTo>
                              <a:pt x="20054" y="107607"/>
                            </a:lnTo>
                            <a:close/>
                            <a:moveTo>
                              <a:pt x="14726" y="89232"/>
                            </a:moveTo>
                            <a:cubicBezTo>
                              <a:pt x="15553" y="95738"/>
                              <a:pt x="18002" y="100885"/>
                              <a:pt x="21890" y="104667"/>
                            </a:cubicBezTo>
                            <a:lnTo>
                              <a:pt x="73771" y="104667"/>
                            </a:lnTo>
                            <a:cubicBezTo>
                              <a:pt x="78452" y="100515"/>
                              <a:pt x="81332" y="95497"/>
                              <a:pt x="82484" y="89555"/>
                            </a:cubicBezTo>
                            <a:cubicBezTo>
                              <a:pt x="83672" y="83304"/>
                              <a:pt x="82988" y="75989"/>
                              <a:pt x="80432" y="67560"/>
                            </a:cubicBezTo>
                            <a:cubicBezTo>
                              <a:pt x="78308" y="61704"/>
                              <a:pt x="77804" y="55953"/>
                              <a:pt x="79028" y="50367"/>
                            </a:cubicBezTo>
                            <a:cubicBezTo>
                              <a:pt x="80000" y="45795"/>
                              <a:pt x="82160" y="41345"/>
                              <a:pt x="85473" y="37067"/>
                            </a:cubicBezTo>
                            <a:cubicBezTo>
                              <a:pt x="83060" y="37132"/>
                              <a:pt x="80720" y="37761"/>
                              <a:pt x="78452" y="38739"/>
                            </a:cubicBezTo>
                            <a:cubicBezTo>
                              <a:pt x="75175" y="40180"/>
                              <a:pt x="72007" y="42405"/>
                              <a:pt x="69091" y="44734"/>
                            </a:cubicBezTo>
                            <a:lnTo>
                              <a:pt x="66787" y="46564"/>
                            </a:lnTo>
                            <a:lnTo>
                              <a:pt x="66354" y="43660"/>
                            </a:lnTo>
                            <a:cubicBezTo>
                              <a:pt x="65707" y="39443"/>
                              <a:pt x="67794" y="35202"/>
                              <a:pt x="70099" y="30637"/>
                            </a:cubicBezTo>
                            <a:cubicBezTo>
                              <a:pt x="72223" y="26359"/>
                              <a:pt x="74492" y="21762"/>
                              <a:pt x="74419" y="17006"/>
                            </a:cubicBezTo>
                            <a:cubicBezTo>
                              <a:pt x="71827" y="20374"/>
                              <a:pt x="68803" y="22150"/>
                              <a:pt x="65814" y="23890"/>
                            </a:cubicBezTo>
                            <a:cubicBezTo>
                              <a:pt x="61314" y="26535"/>
                              <a:pt x="56922" y="29098"/>
                              <a:pt x="55230" y="38340"/>
                            </a:cubicBezTo>
                            <a:lnTo>
                              <a:pt x="53033" y="50162"/>
                            </a:lnTo>
                            <a:lnTo>
                              <a:pt x="51845" y="38196"/>
                            </a:lnTo>
                            <a:cubicBezTo>
                              <a:pt x="51269" y="32207"/>
                              <a:pt x="48821" y="27696"/>
                              <a:pt x="46336" y="23091"/>
                            </a:cubicBezTo>
                            <a:cubicBezTo>
                              <a:pt x="43744" y="18340"/>
                              <a:pt x="41080" y="13476"/>
                              <a:pt x="40108" y="6761"/>
                            </a:cubicBezTo>
                            <a:cubicBezTo>
                              <a:pt x="38128" y="8976"/>
                              <a:pt x="36364" y="11977"/>
                              <a:pt x="34923" y="15622"/>
                            </a:cubicBezTo>
                            <a:cubicBezTo>
                              <a:pt x="32907" y="20654"/>
                              <a:pt x="31431" y="26877"/>
                              <a:pt x="30675" y="33900"/>
                            </a:cubicBezTo>
                            <a:cubicBezTo>
                              <a:pt x="30891" y="34982"/>
                              <a:pt x="30567" y="35780"/>
                              <a:pt x="29523" y="36208"/>
                            </a:cubicBezTo>
                            <a:lnTo>
                              <a:pt x="26894" y="37337"/>
                            </a:lnTo>
                            <a:lnTo>
                              <a:pt x="27219" y="34238"/>
                            </a:lnTo>
                            <a:cubicBezTo>
                              <a:pt x="27074" y="33911"/>
                              <a:pt x="26787" y="33444"/>
                              <a:pt x="26427" y="32883"/>
                            </a:cubicBezTo>
                            <a:cubicBezTo>
                              <a:pt x="25923" y="32024"/>
                              <a:pt x="25203" y="31025"/>
                              <a:pt x="24447" y="29989"/>
                            </a:cubicBezTo>
                            <a:lnTo>
                              <a:pt x="20090" y="24141"/>
                            </a:lnTo>
                            <a:cubicBezTo>
                              <a:pt x="20126" y="25579"/>
                              <a:pt x="19838" y="26841"/>
                              <a:pt x="19586" y="28084"/>
                            </a:cubicBezTo>
                            <a:cubicBezTo>
                              <a:pt x="19262" y="29587"/>
                              <a:pt x="18938" y="31064"/>
                              <a:pt x="19514" y="32822"/>
                            </a:cubicBezTo>
                            <a:lnTo>
                              <a:pt x="20990" y="37340"/>
                            </a:lnTo>
                            <a:lnTo>
                              <a:pt x="16993" y="34774"/>
                            </a:lnTo>
                            <a:cubicBezTo>
                              <a:pt x="15122" y="33577"/>
                              <a:pt x="13753" y="32078"/>
                              <a:pt x="12457" y="30669"/>
                            </a:cubicBezTo>
                            <a:cubicBezTo>
                              <a:pt x="10621" y="28685"/>
                              <a:pt x="8965" y="26909"/>
                              <a:pt x="6192" y="27240"/>
                            </a:cubicBezTo>
                            <a:cubicBezTo>
                              <a:pt x="10153" y="31535"/>
                              <a:pt x="13105" y="36521"/>
                              <a:pt x="15013" y="42211"/>
                            </a:cubicBezTo>
                            <a:cubicBezTo>
                              <a:pt x="17209" y="48768"/>
                              <a:pt x="18074" y="56262"/>
                              <a:pt x="17606" y="64738"/>
                            </a:cubicBezTo>
                            <a:lnTo>
                              <a:pt x="17606" y="64947"/>
                            </a:lnTo>
                            <a:lnTo>
                              <a:pt x="17569" y="65137"/>
                            </a:lnTo>
                            <a:cubicBezTo>
                              <a:pt x="14726" y="74580"/>
                              <a:pt x="13861" y="82607"/>
                              <a:pt x="14726" y="8922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
                      <p:cNvSpPr/>
                      <p:nvPr/>
                    </p:nvSpPr>
                    <p:spPr>
                      <a:xfrm>
                        <a:off x="11186973" y="4171441"/>
                        <a:ext cx="12567" cy="39745"/>
                      </a:xfrm>
                      <a:custGeom>
                        <a:rect b="b" l="l" r="r" t="t"/>
                        <a:pathLst>
                          <a:path extrusionOk="0" h="39745" w="12567">
                            <a:moveTo>
                              <a:pt x="9418" y="39745"/>
                            </a:moveTo>
                            <a:cubicBezTo>
                              <a:pt x="8447" y="38214"/>
                              <a:pt x="5494" y="34810"/>
                              <a:pt x="3622" y="34810"/>
                            </a:cubicBezTo>
                            <a:cubicBezTo>
                              <a:pt x="-6892" y="19921"/>
                              <a:pt x="9203" y="8649"/>
                              <a:pt x="5494" y="0"/>
                            </a:cubicBezTo>
                            <a:cubicBezTo>
                              <a:pt x="5494" y="3828"/>
                              <a:pt x="11290" y="10183"/>
                              <a:pt x="12263" y="14450"/>
                            </a:cubicBezTo>
                            <a:cubicBezTo>
                              <a:pt x="14675" y="23756"/>
                              <a:pt x="1749" y="18498"/>
                              <a:pt x="9418" y="39742"/>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
                      <p:cNvSpPr/>
                      <p:nvPr/>
                    </p:nvSpPr>
                    <p:spPr>
                      <a:xfrm>
                        <a:off x="11211307" y="4173834"/>
                        <a:ext cx="13353" cy="56930"/>
                      </a:xfrm>
                      <a:custGeom>
                        <a:rect b="b" l="l" r="r" t="t"/>
                        <a:pathLst>
                          <a:path extrusionOk="0" h="56930" w="13353">
                            <a:moveTo>
                              <a:pt x="12339" y="56931"/>
                            </a:moveTo>
                            <a:cubicBezTo>
                              <a:pt x="11368" y="55396"/>
                              <a:pt x="8956" y="29993"/>
                              <a:pt x="2583" y="35471"/>
                            </a:cubicBezTo>
                            <a:cubicBezTo>
                              <a:pt x="-6382" y="25834"/>
                              <a:pt x="10828" y="11600"/>
                              <a:pt x="11368" y="0"/>
                            </a:cubicBezTo>
                            <a:cubicBezTo>
                              <a:pt x="11368" y="3832"/>
                              <a:pt x="531" y="28573"/>
                              <a:pt x="7767" y="29558"/>
                            </a:cubicBezTo>
                            <a:cubicBezTo>
                              <a:pt x="17092" y="30867"/>
                              <a:pt x="11799" y="48602"/>
                              <a:pt x="12339" y="569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
                      <p:cNvSpPr/>
                      <p:nvPr/>
                    </p:nvSpPr>
                    <p:spPr>
                      <a:xfrm>
                        <a:off x="11172750" y="4214169"/>
                        <a:ext cx="61733" cy="41395"/>
                      </a:xfrm>
                      <a:custGeom>
                        <a:rect b="b" l="l" r="r" t="t"/>
                        <a:pathLst>
                          <a:path extrusionOk="0" h="41395" w="61733">
                            <a:moveTo>
                              <a:pt x="5568" y="41395"/>
                            </a:moveTo>
                            <a:cubicBezTo>
                              <a:pt x="-5305" y="32085"/>
                              <a:pt x="3156" y="25741"/>
                              <a:pt x="2831" y="14141"/>
                            </a:cubicBezTo>
                            <a:cubicBezTo>
                              <a:pt x="6216" y="15015"/>
                              <a:pt x="3696" y="17750"/>
                              <a:pt x="7548" y="17750"/>
                            </a:cubicBezTo>
                            <a:cubicBezTo>
                              <a:pt x="7548" y="16323"/>
                              <a:pt x="8989" y="14576"/>
                              <a:pt x="8989" y="13145"/>
                            </a:cubicBezTo>
                            <a:cubicBezTo>
                              <a:pt x="9960" y="12160"/>
                              <a:pt x="10500" y="11172"/>
                              <a:pt x="12372" y="11172"/>
                            </a:cubicBezTo>
                            <a:cubicBezTo>
                              <a:pt x="12372" y="14141"/>
                              <a:pt x="14352" y="20705"/>
                              <a:pt x="16765" y="21690"/>
                            </a:cubicBezTo>
                            <a:cubicBezTo>
                              <a:pt x="18637" y="17304"/>
                              <a:pt x="19177" y="12160"/>
                              <a:pt x="24974" y="10741"/>
                            </a:cubicBezTo>
                            <a:cubicBezTo>
                              <a:pt x="24974" y="9752"/>
                              <a:pt x="27386" y="7354"/>
                              <a:pt x="27854" y="6801"/>
                            </a:cubicBezTo>
                            <a:cubicBezTo>
                              <a:pt x="28826" y="5374"/>
                              <a:pt x="29798" y="16323"/>
                              <a:pt x="32211" y="21686"/>
                            </a:cubicBezTo>
                            <a:cubicBezTo>
                              <a:pt x="33651" y="24533"/>
                              <a:pt x="34083" y="27491"/>
                              <a:pt x="34083" y="30888"/>
                            </a:cubicBezTo>
                            <a:cubicBezTo>
                              <a:pt x="34623" y="29357"/>
                              <a:pt x="35595" y="24533"/>
                              <a:pt x="35595" y="22552"/>
                            </a:cubicBezTo>
                            <a:cubicBezTo>
                              <a:pt x="38475" y="21147"/>
                              <a:pt x="36063" y="14572"/>
                              <a:pt x="35595" y="12157"/>
                            </a:cubicBezTo>
                            <a:cubicBezTo>
                              <a:pt x="34623" y="7790"/>
                              <a:pt x="37467" y="3951"/>
                              <a:pt x="37467" y="0"/>
                            </a:cubicBezTo>
                            <a:cubicBezTo>
                              <a:pt x="37467" y="7790"/>
                              <a:pt x="47152" y="13142"/>
                              <a:pt x="49096" y="19713"/>
                            </a:cubicBezTo>
                            <a:cubicBezTo>
                              <a:pt x="51509" y="28369"/>
                              <a:pt x="46684" y="17743"/>
                              <a:pt x="53921" y="16316"/>
                            </a:cubicBezTo>
                            <a:cubicBezTo>
                              <a:pt x="53921" y="15554"/>
                              <a:pt x="55901" y="9745"/>
                              <a:pt x="56333" y="8760"/>
                            </a:cubicBezTo>
                            <a:cubicBezTo>
                              <a:pt x="56549" y="8760"/>
                              <a:pt x="56801" y="8760"/>
                              <a:pt x="56873" y="8760"/>
                            </a:cubicBezTo>
                            <a:cubicBezTo>
                              <a:pt x="57233" y="11061"/>
                              <a:pt x="57557" y="13361"/>
                              <a:pt x="57773" y="15554"/>
                            </a:cubicBezTo>
                            <a:cubicBezTo>
                              <a:pt x="59321" y="15780"/>
                              <a:pt x="60725" y="25083"/>
                              <a:pt x="61734" y="25083"/>
                            </a:cubicBezTo>
                            <a:cubicBezTo>
                              <a:pt x="61734" y="28811"/>
                              <a:pt x="61734" y="32516"/>
                              <a:pt x="61734" y="36140"/>
                            </a:cubicBezTo>
                            <a:cubicBezTo>
                              <a:pt x="60725" y="37125"/>
                              <a:pt x="61157" y="38106"/>
                              <a:pt x="60725" y="38545"/>
                            </a:cubicBezTo>
                            <a:cubicBezTo>
                              <a:pt x="60617" y="38545"/>
                              <a:pt x="60401" y="38545"/>
                              <a:pt x="60185" y="38545"/>
                            </a:cubicBezTo>
                            <a:cubicBezTo>
                              <a:pt x="60185" y="39098"/>
                              <a:pt x="60725" y="40079"/>
                              <a:pt x="59754" y="40079"/>
                            </a:cubicBezTo>
                            <a:cubicBezTo>
                              <a:pt x="41752" y="40514"/>
                              <a:pt x="23678" y="40960"/>
                              <a:pt x="5568" y="4139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
                      <p:cNvSpPr/>
                      <p:nvPr/>
                    </p:nvSpPr>
                    <p:spPr>
                      <a:xfrm>
                        <a:off x="11181270" y="4255399"/>
                        <a:ext cx="23951" cy="52770"/>
                      </a:xfrm>
                      <a:custGeom>
                        <a:rect b="b" l="l" r="r" t="t"/>
                        <a:pathLst>
                          <a:path extrusionOk="0" h="52770" w="23951">
                            <a:moveTo>
                              <a:pt x="0" y="431"/>
                            </a:moveTo>
                            <a:lnTo>
                              <a:pt x="0" y="13573"/>
                            </a:lnTo>
                            <a:cubicBezTo>
                              <a:pt x="4500" y="18616"/>
                              <a:pt x="6229" y="25069"/>
                              <a:pt x="1404" y="32398"/>
                            </a:cubicBezTo>
                            <a:cubicBezTo>
                              <a:pt x="2412" y="39849"/>
                              <a:pt x="4825" y="51888"/>
                              <a:pt x="4825" y="51776"/>
                            </a:cubicBezTo>
                            <a:cubicBezTo>
                              <a:pt x="4825" y="51888"/>
                              <a:pt x="21278" y="52876"/>
                              <a:pt x="21278" y="52761"/>
                            </a:cubicBezTo>
                            <a:cubicBezTo>
                              <a:pt x="21278" y="52876"/>
                              <a:pt x="19298" y="32513"/>
                              <a:pt x="19298" y="32398"/>
                            </a:cubicBezTo>
                            <a:cubicBezTo>
                              <a:pt x="24987" y="27258"/>
                              <a:pt x="25634" y="15755"/>
                              <a:pt x="20270" y="13462"/>
                            </a:cubicBezTo>
                            <a:cubicBezTo>
                              <a:pt x="20270" y="13573"/>
                              <a:pt x="20270" y="0"/>
                              <a:pt x="20270" y="0"/>
                            </a:cubicBezTo>
                            <a:lnTo>
                              <a:pt x="0" y="4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
                      <p:cNvSpPr/>
                      <p:nvPr/>
                    </p:nvSpPr>
                    <p:spPr>
                      <a:xfrm>
                        <a:off x="11217585" y="4255830"/>
                        <a:ext cx="14665" cy="51471"/>
                      </a:xfrm>
                      <a:custGeom>
                        <a:rect b="b" l="l" r="r" t="t"/>
                        <a:pathLst>
                          <a:path extrusionOk="0" h="51471" w="14665">
                            <a:moveTo>
                              <a:pt x="5881" y="0"/>
                            </a:moveTo>
                            <a:lnTo>
                              <a:pt x="5881" y="13688"/>
                            </a:lnTo>
                            <a:cubicBezTo>
                              <a:pt x="-2760" y="19705"/>
                              <a:pt x="-23" y="28357"/>
                              <a:pt x="2497" y="31097"/>
                            </a:cubicBezTo>
                            <a:cubicBezTo>
                              <a:pt x="2353" y="31208"/>
                              <a:pt x="1380" y="51021"/>
                              <a:pt x="1489" y="50913"/>
                            </a:cubicBezTo>
                            <a:cubicBezTo>
                              <a:pt x="1380" y="51021"/>
                              <a:pt x="9265" y="51568"/>
                              <a:pt x="9265" y="51456"/>
                            </a:cubicBezTo>
                            <a:cubicBezTo>
                              <a:pt x="9265" y="51568"/>
                              <a:pt x="12146" y="31643"/>
                              <a:pt x="12146" y="31535"/>
                            </a:cubicBezTo>
                            <a:cubicBezTo>
                              <a:pt x="5773" y="33616"/>
                              <a:pt x="8725" y="14127"/>
                              <a:pt x="13658" y="13577"/>
                            </a:cubicBezTo>
                            <a:cubicBezTo>
                              <a:pt x="13658" y="13688"/>
                              <a:pt x="14666" y="0"/>
                              <a:pt x="14666" y="0"/>
                            </a:cubicBezTo>
                            <a:lnTo>
                              <a:pt x="5881"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
                      <p:cNvSpPr/>
                      <p:nvPr/>
                    </p:nvSpPr>
                    <p:spPr>
                      <a:xfrm>
                        <a:off x="11157400" y="4331352"/>
                        <a:ext cx="46661" cy="11819"/>
                      </a:xfrm>
                      <a:custGeom>
                        <a:rect b="b" l="l" r="r" t="t"/>
                        <a:pathLst>
                          <a:path extrusionOk="0" h="11819" w="46661">
                            <a:moveTo>
                              <a:pt x="0" y="11819"/>
                            </a:moveTo>
                            <a:lnTo>
                              <a:pt x="46661" y="11819"/>
                            </a:lnTo>
                            <a:lnTo>
                              <a:pt x="46661"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
                      <p:cNvSpPr/>
                      <p:nvPr/>
                    </p:nvSpPr>
                    <p:spPr>
                      <a:xfrm>
                        <a:off x="11092773" y="4420569"/>
                        <a:ext cx="220090" cy="157299"/>
                      </a:xfrm>
                      <a:custGeom>
                        <a:rect b="b" l="l" r="r" t="t"/>
                        <a:pathLst>
                          <a:path extrusionOk="0" h="157299" w="220090">
                            <a:moveTo>
                              <a:pt x="206841" y="780"/>
                            </a:moveTo>
                            <a:cubicBezTo>
                              <a:pt x="199280" y="751"/>
                              <a:pt x="193232" y="9267"/>
                              <a:pt x="193232" y="19777"/>
                            </a:cubicBezTo>
                            <a:cubicBezTo>
                              <a:pt x="193232" y="30396"/>
                              <a:pt x="199280" y="38955"/>
                              <a:pt x="206841" y="38983"/>
                            </a:cubicBezTo>
                            <a:cubicBezTo>
                              <a:pt x="215626" y="39019"/>
                              <a:pt x="220090" y="27430"/>
                              <a:pt x="220090" y="19885"/>
                            </a:cubicBezTo>
                            <a:cubicBezTo>
                              <a:pt x="220090" y="9375"/>
                              <a:pt x="213970" y="809"/>
                              <a:pt x="206841" y="780"/>
                            </a:cubicBezTo>
                            <a:close/>
                            <a:moveTo>
                              <a:pt x="206841" y="8775"/>
                            </a:moveTo>
                            <a:cubicBezTo>
                              <a:pt x="202340" y="8756"/>
                              <a:pt x="198848" y="13886"/>
                              <a:pt x="198848" y="20130"/>
                            </a:cubicBezTo>
                            <a:cubicBezTo>
                              <a:pt x="198848" y="26366"/>
                              <a:pt x="202340" y="31640"/>
                              <a:pt x="206841" y="31654"/>
                            </a:cubicBezTo>
                            <a:cubicBezTo>
                              <a:pt x="211341" y="31676"/>
                              <a:pt x="214761" y="26431"/>
                              <a:pt x="214761" y="20194"/>
                            </a:cubicBezTo>
                            <a:cubicBezTo>
                              <a:pt x="214761" y="13954"/>
                              <a:pt x="211341" y="8792"/>
                              <a:pt x="206841" y="8775"/>
                            </a:cubicBezTo>
                            <a:close/>
                            <a:moveTo>
                              <a:pt x="206157" y="47722"/>
                            </a:moveTo>
                            <a:cubicBezTo>
                              <a:pt x="198812" y="45824"/>
                              <a:pt x="190856" y="52578"/>
                              <a:pt x="188263" y="62750"/>
                            </a:cubicBezTo>
                            <a:cubicBezTo>
                              <a:pt x="185635" y="73038"/>
                              <a:pt x="189379" y="82812"/>
                              <a:pt x="196724" y="84710"/>
                            </a:cubicBezTo>
                            <a:cubicBezTo>
                              <a:pt x="205220" y="86902"/>
                              <a:pt x="212421" y="76798"/>
                              <a:pt x="214294" y="69483"/>
                            </a:cubicBezTo>
                            <a:cubicBezTo>
                              <a:pt x="216922" y="59307"/>
                              <a:pt x="213069" y="49512"/>
                              <a:pt x="206157" y="47722"/>
                            </a:cubicBezTo>
                            <a:close/>
                            <a:moveTo>
                              <a:pt x="204177" y="55454"/>
                            </a:moveTo>
                            <a:cubicBezTo>
                              <a:pt x="199820" y="54332"/>
                              <a:pt x="195139" y="58444"/>
                              <a:pt x="193592" y="64479"/>
                            </a:cubicBezTo>
                            <a:cubicBezTo>
                              <a:pt x="192043" y="70511"/>
                              <a:pt x="194168" y="76485"/>
                              <a:pt x="198524" y="77614"/>
                            </a:cubicBezTo>
                            <a:cubicBezTo>
                              <a:pt x="202880" y="78736"/>
                              <a:pt x="207489" y="74501"/>
                              <a:pt x="209001" y="68459"/>
                            </a:cubicBezTo>
                            <a:cubicBezTo>
                              <a:pt x="210549" y="62420"/>
                              <a:pt x="208533" y="56586"/>
                              <a:pt x="204177" y="55454"/>
                            </a:cubicBezTo>
                            <a:close/>
                            <a:moveTo>
                              <a:pt x="190315" y="91626"/>
                            </a:moveTo>
                            <a:cubicBezTo>
                              <a:pt x="183655" y="88038"/>
                              <a:pt x="174294" y="92697"/>
                              <a:pt x="169361" y="101949"/>
                            </a:cubicBezTo>
                            <a:cubicBezTo>
                              <a:pt x="164356" y="111299"/>
                              <a:pt x="165616" y="121684"/>
                              <a:pt x="172314" y="125253"/>
                            </a:cubicBezTo>
                            <a:cubicBezTo>
                              <a:pt x="180054" y="129415"/>
                              <a:pt x="189487" y="121324"/>
                              <a:pt x="193052" y="114681"/>
                            </a:cubicBezTo>
                            <a:cubicBezTo>
                              <a:pt x="198020" y="105433"/>
                              <a:pt x="196616" y="95012"/>
                              <a:pt x="190315" y="91626"/>
                            </a:cubicBezTo>
                            <a:close/>
                            <a:moveTo>
                              <a:pt x="186535" y="98664"/>
                            </a:moveTo>
                            <a:cubicBezTo>
                              <a:pt x="182575" y="96536"/>
                              <a:pt x="177066" y="99394"/>
                              <a:pt x="174114" y="104893"/>
                            </a:cubicBezTo>
                            <a:cubicBezTo>
                              <a:pt x="171161" y="110389"/>
                              <a:pt x="171774" y="116676"/>
                              <a:pt x="175770" y="118811"/>
                            </a:cubicBezTo>
                            <a:cubicBezTo>
                              <a:pt x="179730" y="120936"/>
                              <a:pt x="185203" y="117913"/>
                              <a:pt x="188155" y="112428"/>
                            </a:cubicBezTo>
                            <a:cubicBezTo>
                              <a:pt x="191107" y="106931"/>
                              <a:pt x="190531" y="100803"/>
                              <a:pt x="186535" y="98664"/>
                            </a:cubicBezTo>
                            <a:close/>
                            <a:moveTo>
                              <a:pt x="158452" y="127687"/>
                            </a:moveTo>
                            <a:cubicBezTo>
                              <a:pt x="153123" y="122262"/>
                              <a:pt x="142827" y="123919"/>
                              <a:pt x="135302" y="131252"/>
                            </a:cubicBezTo>
                            <a:cubicBezTo>
                              <a:pt x="127705" y="138668"/>
                              <a:pt x="125833" y="148941"/>
                              <a:pt x="131161" y="154344"/>
                            </a:cubicBezTo>
                            <a:cubicBezTo>
                              <a:pt x="137282" y="160620"/>
                              <a:pt x="148731" y="155738"/>
                              <a:pt x="154132" y="150462"/>
                            </a:cubicBezTo>
                            <a:cubicBezTo>
                              <a:pt x="161656" y="143125"/>
                              <a:pt x="163456" y="132780"/>
                              <a:pt x="158452" y="127687"/>
                            </a:cubicBezTo>
                            <a:close/>
                            <a:moveTo>
                              <a:pt x="152728" y="133247"/>
                            </a:moveTo>
                            <a:cubicBezTo>
                              <a:pt x="149595" y="130044"/>
                              <a:pt x="143438" y="131134"/>
                              <a:pt x="138974" y="135476"/>
                            </a:cubicBezTo>
                            <a:cubicBezTo>
                              <a:pt x="134510" y="139836"/>
                              <a:pt x="133213" y="146019"/>
                              <a:pt x="136382" y="149225"/>
                            </a:cubicBezTo>
                            <a:cubicBezTo>
                              <a:pt x="139550" y="152446"/>
                              <a:pt x="145671" y="151202"/>
                              <a:pt x="150135" y="146860"/>
                            </a:cubicBezTo>
                            <a:cubicBezTo>
                              <a:pt x="154600" y="142503"/>
                              <a:pt x="155895" y="136472"/>
                              <a:pt x="152728" y="133247"/>
                            </a:cubicBezTo>
                            <a:close/>
                            <a:moveTo>
                              <a:pt x="61423" y="127291"/>
                            </a:moveTo>
                            <a:cubicBezTo>
                              <a:pt x="66715" y="121914"/>
                              <a:pt x="77048" y="123650"/>
                              <a:pt x="84573" y="131047"/>
                            </a:cubicBezTo>
                            <a:cubicBezTo>
                              <a:pt x="92133" y="138521"/>
                              <a:pt x="94006" y="148805"/>
                              <a:pt x="88713" y="154171"/>
                            </a:cubicBezTo>
                            <a:cubicBezTo>
                              <a:pt x="82556" y="160394"/>
                              <a:pt x="71144" y="155422"/>
                              <a:pt x="65743" y="150099"/>
                            </a:cubicBezTo>
                            <a:cubicBezTo>
                              <a:pt x="58218" y="142708"/>
                              <a:pt x="56418" y="132341"/>
                              <a:pt x="61423" y="127291"/>
                            </a:cubicBezTo>
                            <a:close/>
                            <a:moveTo>
                              <a:pt x="67147" y="132902"/>
                            </a:moveTo>
                            <a:cubicBezTo>
                              <a:pt x="70279" y="129721"/>
                              <a:pt x="76400" y="130860"/>
                              <a:pt x="80865" y="135242"/>
                            </a:cubicBezTo>
                            <a:cubicBezTo>
                              <a:pt x="85328" y="139635"/>
                              <a:pt x="86625" y="145828"/>
                              <a:pt x="83492" y="149013"/>
                            </a:cubicBezTo>
                            <a:cubicBezTo>
                              <a:pt x="80325" y="152209"/>
                              <a:pt x="74887" y="150386"/>
                              <a:pt x="70424" y="146005"/>
                            </a:cubicBezTo>
                            <a:cubicBezTo>
                              <a:pt x="65959" y="141612"/>
                              <a:pt x="63979" y="136094"/>
                              <a:pt x="67147" y="132902"/>
                            </a:cubicBezTo>
                            <a:close/>
                            <a:moveTo>
                              <a:pt x="29775" y="90968"/>
                            </a:moveTo>
                            <a:cubicBezTo>
                              <a:pt x="36436" y="87438"/>
                              <a:pt x="45797" y="92172"/>
                              <a:pt x="50765" y="101464"/>
                            </a:cubicBezTo>
                            <a:cubicBezTo>
                              <a:pt x="55770" y="110849"/>
                              <a:pt x="54474" y="121224"/>
                              <a:pt x="47777" y="124746"/>
                            </a:cubicBezTo>
                            <a:cubicBezTo>
                              <a:pt x="40072" y="128844"/>
                              <a:pt x="30603" y="120677"/>
                              <a:pt x="27039" y="114009"/>
                            </a:cubicBezTo>
                            <a:cubicBezTo>
                              <a:pt x="22106" y="104717"/>
                              <a:pt x="23475" y="94307"/>
                              <a:pt x="29775" y="90968"/>
                            </a:cubicBezTo>
                            <a:close/>
                            <a:moveTo>
                              <a:pt x="33520" y="98035"/>
                            </a:moveTo>
                            <a:cubicBezTo>
                              <a:pt x="37516" y="95946"/>
                              <a:pt x="43024" y="98847"/>
                              <a:pt x="45977" y="104365"/>
                            </a:cubicBezTo>
                            <a:cubicBezTo>
                              <a:pt x="48929" y="109893"/>
                              <a:pt x="48317" y="116170"/>
                              <a:pt x="44321" y="118272"/>
                            </a:cubicBezTo>
                            <a:cubicBezTo>
                              <a:pt x="40361" y="120364"/>
                              <a:pt x="35752" y="116773"/>
                              <a:pt x="32836" y="111267"/>
                            </a:cubicBezTo>
                            <a:cubicBezTo>
                              <a:pt x="29883" y="105742"/>
                              <a:pt x="29559" y="100141"/>
                              <a:pt x="33520" y="98035"/>
                            </a:cubicBezTo>
                            <a:close/>
                            <a:moveTo>
                              <a:pt x="13718" y="46938"/>
                            </a:moveTo>
                            <a:cubicBezTo>
                              <a:pt x="21062" y="45101"/>
                              <a:pt x="29019" y="51924"/>
                              <a:pt x="31611" y="62114"/>
                            </a:cubicBezTo>
                            <a:cubicBezTo>
                              <a:pt x="34240" y="72424"/>
                              <a:pt x="30495" y="82165"/>
                              <a:pt x="23151" y="83998"/>
                            </a:cubicBezTo>
                            <a:cubicBezTo>
                              <a:pt x="14654" y="86130"/>
                              <a:pt x="7417" y="75968"/>
                              <a:pt x="5581" y="68639"/>
                            </a:cubicBezTo>
                            <a:cubicBezTo>
                              <a:pt x="2989" y="58433"/>
                              <a:pt x="6805" y="48674"/>
                              <a:pt x="13718" y="46938"/>
                            </a:cubicBezTo>
                            <a:close/>
                            <a:moveTo>
                              <a:pt x="15698" y="54688"/>
                            </a:moveTo>
                            <a:cubicBezTo>
                              <a:pt x="20054" y="53599"/>
                              <a:pt x="24735" y="57751"/>
                              <a:pt x="26247" y="63804"/>
                            </a:cubicBezTo>
                            <a:cubicBezTo>
                              <a:pt x="27795" y="69846"/>
                              <a:pt x="25707" y="75799"/>
                              <a:pt x="21350" y="76888"/>
                            </a:cubicBezTo>
                            <a:cubicBezTo>
                              <a:pt x="16994" y="77981"/>
                              <a:pt x="13465" y="73362"/>
                              <a:pt x="11918" y="67308"/>
                            </a:cubicBezTo>
                            <a:cubicBezTo>
                              <a:pt x="10369" y="61255"/>
                              <a:pt x="11341" y="55784"/>
                              <a:pt x="15698" y="54688"/>
                            </a:cubicBezTo>
                            <a:close/>
                            <a:moveTo>
                              <a:pt x="13250" y="0"/>
                            </a:moveTo>
                            <a:cubicBezTo>
                              <a:pt x="20846" y="29"/>
                              <a:pt x="26859" y="8595"/>
                              <a:pt x="26859" y="19105"/>
                            </a:cubicBezTo>
                            <a:cubicBezTo>
                              <a:pt x="26859" y="29724"/>
                              <a:pt x="20846" y="38232"/>
                              <a:pt x="13250" y="38200"/>
                            </a:cubicBezTo>
                            <a:cubicBezTo>
                              <a:pt x="4465" y="38164"/>
                              <a:pt x="0" y="26535"/>
                              <a:pt x="0" y="18994"/>
                            </a:cubicBezTo>
                            <a:cubicBezTo>
                              <a:pt x="0" y="8480"/>
                              <a:pt x="6121" y="-32"/>
                              <a:pt x="13250" y="0"/>
                            </a:cubicBezTo>
                            <a:close/>
                            <a:moveTo>
                              <a:pt x="13790" y="7995"/>
                            </a:moveTo>
                            <a:cubicBezTo>
                              <a:pt x="18254" y="8009"/>
                              <a:pt x="21279" y="13171"/>
                              <a:pt x="21279" y="19411"/>
                            </a:cubicBezTo>
                            <a:cubicBezTo>
                              <a:pt x="21279" y="25651"/>
                              <a:pt x="17750" y="30892"/>
                              <a:pt x="13250" y="30874"/>
                            </a:cubicBezTo>
                            <a:cubicBezTo>
                              <a:pt x="8749" y="30852"/>
                              <a:pt x="6589" y="25410"/>
                              <a:pt x="6589" y="19173"/>
                            </a:cubicBezTo>
                            <a:cubicBezTo>
                              <a:pt x="6589" y="12930"/>
                              <a:pt x="9289" y="7976"/>
                              <a:pt x="13790" y="7995"/>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1"/>
                      <p:cNvSpPr/>
                      <p:nvPr/>
                    </p:nvSpPr>
                    <p:spPr>
                      <a:xfrm>
                        <a:off x="11092773" y="4420569"/>
                        <a:ext cx="220126" cy="157299"/>
                      </a:xfrm>
                      <a:custGeom>
                        <a:rect b="b" l="l" r="r" t="t"/>
                        <a:pathLst>
                          <a:path extrusionOk="0" h="157299" w="220126">
                            <a:moveTo>
                              <a:pt x="13250" y="780"/>
                            </a:moveTo>
                            <a:cubicBezTo>
                              <a:pt x="20810" y="751"/>
                              <a:pt x="26859" y="9267"/>
                              <a:pt x="26859" y="19777"/>
                            </a:cubicBezTo>
                            <a:cubicBezTo>
                              <a:pt x="26859" y="30396"/>
                              <a:pt x="20810" y="38955"/>
                              <a:pt x="13250" y="38983"/>
                            </a:cubicBezTo>
                            <a:cubicBezTo>
                              <a:pt x="4465" y="39019"/>
                              <a:pt x="0" y="27430"/>
                              <a:pt x="0" y="19885"/>
                            </a:cubicBezTo>
                            <a:cubicBezTo>
                              <a:pt x="0" y="9375"/>
                              <a:pt x="6121" y="809"/>
                              <a:pt x="13250" y="780"/>
                            </a:cubicBezTo>
                            <a:close/>
                            <a:moveTo>
                              <a:pt x="13250" y="8775"/>
                            </a:moveTo>
                            <a:cubicBezTo>
                              <a:pt x="17750" y="8756"/>
                              <a:pt x="21242" y="13886"/>
                              <a:pt x="21242" y="20130"/>
                            </a:cubicBezTo>
                            <a:cubicBezTo>
                              <a:pt x="21242" y="26366"/>
                              <a:pt x="17750" y="31640"/>
                              <a:pt x="13250" y="31654"/>
                            </a:cubicBezTo>
                            <a:cubicBezTo>
                              <a:pt x="8749" y="31676"/>
                              <a:pt x="5365" y="26431"/>
                              <a:pt x="5365" y="20194"/>
                            </a:cubicBezTo>
                            <a:cubicBezTo>
                              <a:pt x="5365" y="13954"/>
                              <a:pt x="8749" y="8792"/>
                              <a:pt x="13250" y="8775"/>
                            </a:cubicBezTo>
                            <a:close/>
                            <a:moveTo>
                              <a:pt x="13934" y="47722"/>
                            </a:moveTo>
                            <a:cubicBezTo>
                              <a:pt x="21279" y="45824"/>
                              <a:pt x="29235" y="52578"/>
                              <a:pt x="31827" y="62750"/>
                            </a:cubicBezTo>
                            <a:cubicBezTo>
                              <a:pt x="34456" y="73038"/>
                              <a:pt x="30711" y="82812"/>
                              <a:pt x="23366" y="84710"/>
                            </a:cubicBezTo>
                            <a:cubicBezTo>
                              <a:pt x="14870" y="86902"/>
                              <a:pt x="7669" y="76798"/>
                              <a:pt x="5797" y="69483"/>
                            </a:cubicBezTo>
                            <a:cubicBezTo>
                              <a:pt x="3169" y="59307"/>
                              <a:pt x="7021" y="49512"/>
                              <a:pt x="13934" y="47722"/>
                            </a:cubicBezTo>
                            <a:close/>
                            <a:moveTo>
                              <a:pt x="15914" y="55454"/>
                            </a:moveTo>
                            <a:cubicBezTo>
                              <a:pt x="20270" y="54332"/>
                              <a:pt x="24951" y="58444"/>
                              <a:pt x="26499" y="64479"/>
                            </a:cubicBezTo>
                            <a:cubicBezTo>
                              <a:pt x="28047" y="70511"/>
                              <a:pt x="25923" y="76485"/>
                              <a:pt x="21566" y="77614"/>
                            </a:cubicBezTo>
                            <a:cubicBezTo>
                              <a:pt x="17210" y="78736"/>
                              <a:pt x="12601" y="74501"/>
                              <a:pt x="11089" y="68459"/>
                            </a:cubicBezTo>
                            <a:cubicBezTo>
                              <a:pt x="9541" y="62420"/>
                              <a:pt x="11558" y="56586"/>
                              <a:pt x="15914" y="55454"/>
                            </a:cubicBezTo>
                            <a:close/>
                            <a:moveTo>
                              <a:pt x="29775" y="91626"/>
                            </a:moveTo>
                            <a:cubicBezTo>
                              <a:pt x="36436" y="88038"/>
                              <a:pt x="45797" y="92697"/>
                              <a:pt x="50729" y="101949"/>
                            </a:cubicBezTo>
                            <a:cubicBezTo>
                              <a:pt x="55770" y="111299"/>
                              <a:pt x="54474" y="121684"/>
                              <a:pt x="47777" y="125253"/>
                            </a:cubicBezTo>
                            <a:cubicBezTo>
                              <a:pt x="40036" y="129415"/>
                              <a:pt x="30603" y="121324"/>
                              <a:pt x="27039" y="114681"/>
                            </a:cubicBezTo>
                            <a:cubicBezTo>
                              <a:pt x="22106" y="105433"/>
                              <a:pt x="23475" y="95012"/>
                              <a:pt x="29775" y="91626"/>
                            </a:cubicBezTo>
                            <a:close/>
                            <a:moveTo>
                              <a:pt x="33556" y="98664"/>
                            </a:moveTo>
                            <a:cubicBezTo>
                              <a:pt x="37516" y="96536"/>
                              <a:pt x="43024" y="99394"/>
                              <a:pt x="45977" y="104893"/>
                            </a:cubicBezTo>
                            <a:cubicBezTo>
                              <a:pt x="48929" y="110389"/>
                              <a:pt x="48281" y="116676"/>
                              <a:pt x="44321" y="118811"/>
                            </a:cubicBezTo>
                            <a:cubicBezTo>
                              <a:pt x="40361" y="120936"/>
                              <a:pt x="34888" y="117913"/>
                              <a:pt x="31936" y="112428"/>
                            </a:cubicBezTo>
                            <a:cubicBezTo>
                              <a:pt x="28983" y="106931"/>
                              <a:pt x="29559" y="100803"/>
                              <a:pt x="33556" y="98664"/>
                            </a:cubicBezTo>
                            <a:close/>
                            <a:moveTo>
                              <a:pt x="61639" y="127687"/>
                            </a:moveTo>
                            <a:cubicBezTo>
                              <a:pt x="66967" y="122262"/>
                              <a:pt x="77264" y="123919"/>
                              <a:pt x="84788" y="131252"/>
                            </a:cubicBezTo>
                            <a:cubicBezTo>
                              <a:pt x="92386" y="138668"/>
                              <a:pt x="94258" y="148941"/>
                              <a:pt x="88929" y="154344"/>
                            </a:cubicBezTo>
                            <a:cubicBezTo>
                              <a:pt x="82808" y="160620"/>
                              <a:pt x="71360" y="155738"/>
                              <a:pt x="65959" y="150462"/>
                            </a:cubicBezTo>
                            <a:cubicBezTo>
                              <a:pt x="58434" y="143125"/>
                              <a:pt x="56634" y="132780"/>
                              <a:pt x="61639" y="127687"/>
                            </a:cubicBezTo>
                            <a:close/>
                            <a:moveTo>
                              <a:pt x="67363" y="133247"/>
                            </a:moveTo>
                            <a:cubicBezTo>
                              <a:pt x="70531" y="130044"/>
                              <a:pt x="76652" y="131134"/>
                              <a:pt x="81116" y="135476"/>
                            </a:cubicBezTo>
                            <a:cubicBezTo>
                              <a:pt x="85581" y="139836"/>
                              <a:pt x="86877" y="146019"/>
                              <a:pt x="83708" y="149225"/>
                            </a:cubicBezTo>
                            <a:cubicBezTo>
                              <a:pt x="80540" y="152446"/>
                              <a:pt x="74420" y="151202"/>
                              <a:pt x="69955" y="146860"/>
                            </a:cubicBezTo>
                            <a:cubicBezTo>
                              <a:pt x="65491" y="142503"/>
                              <a:pt x="64195" y="136472"/>
                              <a:pt x="67363" y="133247"/>
                            </a:cubicBezTo>
                            <a:close/>
                            <a:moveTo>
                              <a:pt x="158668" y="127291"/>
                            </a:moveTo>
                            <a:cubicBezTo>
                              <a:pt x="153375" y="121914"/>
                              <a:pt x="143042" y="123650"/>
                              <a:pt x="135553" y="131047"/>
                            </a:cubicBezTo>
                            <a:cubicBezTo>
                              <a:pt x="127957" y="138521"/>
                              <a:pt x="126085" y="148805"/>
                              <a:pt x="131377" y="154171"/>
                            </a:cubicBezTo>
                            <a:cubicBezTo>
                              <a:pt x="137534" y="160394"/>
                              <a:pt x="148947" y="155422"/>
                              <a:pt x="154348" y="150099"/>
                            </a:cubicBezTo>
                            <a:cubicBezTo>
                              <a:pt x="161873" y="142708"/>
                              <a:pt x="163673" y="132341"/>
                              <a:pt x="158668" y="127291"/>
                            </a:cubicBezTo>
                            <a:close/>
                            <a:moveTo>
                              <a:pt x="152943" y="132902"/>
                            </a:moveTo>
                            <a:cubicBezTo>
                              <a:pt x="149811" y="129721"/>
                              <a:pt x="143654" y="130860"/>
                              <a:pt x="139226" y="135242"/>
                            </a:cubicBezTo>
                            <a:cubicBezTo>
                              <a:pt x="134762" y="139635"/>
                              <a:pt x="133466" y="145828"/>
                              <a:pt x="136598" y="149013"/>
                            </a:cubicBezTo>
                            <a:cubicBezTo>
                              <a:pt x="139766" y="152209"/>
                              <a:pt x="145203" y="150386"/>
                              <a:pt x="149667" y="146005"/>
                            </a:cubicBezTo>
                            <a:cubicBezTo>
                              <a:pt x="154132" y="141612"/>
                              <a:pt x="156112" y="136094"/>
                              <a:pt x="152943" y="132902"/>
                            </a:cubicBezTo>
                            <a:close/>
                            <a:moveTo>
                              <a:pt x="190315" y="90968"/>
                            </a:moveTo>
                            <a:cubicBezTo>
                              <a:pt x="183655" y="87438"/>
                              <a:pt x="174294" y="92172"/>
                              <a:pt x="169361" y="101464"/>
                            </a:cubicBezTo>
                            <a:cubicBezTo>
                              <a:pt x="164320" y="110849"/>
                              <a:pt x="165616" y="121224"/>
                              <a:pt x="172314" y="124746"/>
                            </a:cubicBezTo>
                            <a:cubicBezTo>
                              <a:pt x="180018" y="128844"/>
                              <a:pt x="189487" y="120677"/>
                              <a:pt x="193052" y="114009"/>
                            </a:cubicBezTo>
                            <a:cubicBezTo>
                              <a:pt x="197984" y="104717"/>
                              <a:pt x="196616" y="94307"/>
                              <a:pt x="190315" y="90968"/>
                            </a:cubicBezTo>
                            <a:close/>
                            <a:moveTo>
                              <a:pt x="186535" y="98035"/>
                            </a:moveTo>
                            <a:cubicBezTo>
                              <a:pt x="182575" y="95946"/>
                              <a:pt x="177066" y="98847"/>
                              <a:pt x="174114" y="104365"/>
                            </a:cubicBezTo>
                            <a:cubicBezTo>
                              <a:pt x="171161" y="109893"/>
                              <a:pt x="171774" y="116170"/>
                              <a:pt x="175770" y="118272"/>
                            </a:cubicBezTo>
                            <a:cubicBezTo>
                              <a:pt x="179730" y="120364"/>
                              <a:pt x="184338" y="116773"/>
                              <a:pt x="187255" y="111267"/>
                            </a:cubicBezTo>
                            <a:cubicBezTo>
                              <a:pt x="190207" y="105742"/>
                              <a:pt x="190531" y="100141"/>
                              <a:pt x="186535" y="98035"/>
                            </a:cubicBezTo>
                            <a:close/>
                            <a:moveTo>
                              <a:pt x="206373" y="46938"/>
                            </a:moveTo>
                            <a:cubicBezTo>
                              <a:pt x="199028" y="45101"/>
                              <a:pt x="191071" y="51924"/>
                              <a:pt x="188479" y="62114"/>
                            </a:cubicBezTo>
                            <a:cubicBezTo>
                              <a:pt x="185851" y="72424"/>
                              <a:pt x="189595" y="82165"/>
                              <a:pt x="196940" y="83998"/>
                            </a:cubicBezTo>
                            <a:cubicBezTo>
                              <a:pt x="205437" y="86130"/>
                              <a:pt x="212674" y="75968"/>
                              <a:pt x="214545" y="68639"/>
                            </a:cubicBezTo>
                            <a:cubicBezTo>
                              <a:pt x="217102" y="58433"/>
                              <a:pt x="213285" y="48674"/>
                              <a:pt x="206373" y="46938"/>
                            </a:cubicBezTo>
                            <a:close/>
                            <a:moveTo>
                              <a:pt x="204393" y="54688"/>
                            </a:moveTo>
                            <a:cubicBezTo>
                              <a:pt x="200036" y="53599"/>
                              <a:pt x="195356" y="57751"/>
                              <a:pt x="193843" y="63804"/>
                            </a:cubicBezTo>
                            <a:cubicBezTo>
                              <a:pt x="192296" y="69846"/>
                              <a:pt x="194383" y="75799"/>
                              <a:pt x="198740" y="76888"/>
                            </a:cubicBezTo>
                            <a:cubicBezTo>
                              <a:pt x="203097" y="77981"/>
                              <a:pt x="206625" y="73362"/>
                              <a:pt x="208173" y="67308"/>
                            </a:cubicBezTo>
                            <a:cubicBezTo>
                              <a:pt x="209721" y="61255"/>
                              <a:pt x="208749" y="55784"/>
                              <a:pt x="204393" y="54688"/>
                            </a:cubicBezTo>
                            <a:close/>
                            <a:moveTo>
                              <a:pt x="206841" y="0"/>
                            </a:moveTo>
                            <a:cubicBezTo>
                              <a:pt x="199280" y="29"/>
                              <a:pt x="193232" y="8595"/>
                              <a:pt x="193232" y="19105"/>
                            </a:cubicBezTo>
                            <a:cubicBezTo>
                              <a:pt x="193232" y="29724"/>
                              <a:pt x="199280" y="38232"/>
                              <a:pt x="206841" y="38200"/>
                            </a:cubicBezTo>
                            <a:cubicBezTo>
                              <a:pt x="215626" y="38164"/>
                              <a:pt x="220126" y="26535"/>
                              <a:pt x="220126" y="18994"/>
                            </a:cubicBezTo>
                            <a:cubicBezTo>
                              <a:pt x="220126" y="8480"/>
                              <a:pt x="213970" y="-32"/>
                              <a:pt x="206841" y="0"/>
                            </a:cubicBezTo>
                            <a:close/>
                            <a:moveTo>
                              <a:pt x="206301" y="7995"/>
                            </a:moveTo>
                            <a:cubicBezTo>
                              <a:pt x="201837" y="8009"/>
                              <a:pt x="198812" y="13171"/>
                              <a:pt x="198812" y="19411"/>
                            </a:cubicBezTo>
                            <a:cubicBezTo>
                              <a:pt x="198812" y="25651"/>
                              <a:pt x="202340" y="30892"/>
                              <a:pt x="206841" y="30874"/>
                            </a:cubicBezTo>
                            <a:cubicBezTo>
                              <a:pt x="211341" y="30852"/>
                              <a:pt x="213501" y="25410"/>
                              <a:pt x="213501" y="19173"/>
                            </a:cubicBezTo>
                            <a:cubicBezTo>
                              <a:pt x="213501" y="12930"/>
                              <a:pt x="210801" y="7976"/>
                              <a:pt x="206301" y="7995"/>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
                      <p:cNvSpPr/>
                      <p:nvPr/>
                    </p:nvSpPr>
                    <p:spPr>
                      <a:xfrm>
                        <a:off x="11097886" y="4427065"/>
                        <a:ext cx="17641" cy="25855"/>
                      </a:xfrm>
                      <a:custGeom>
                        <a:rect b="b" l="l" r="r" t="t"/>
                        <a:pathLst>
                          <a:path extrusionOk="0" h="25855" w="17641">
                            <a:moveTo>
                              <a:pt x="8677" y="0"/>
                            </a:moveTo>
                            <a:cubicBezTo>
                              <a:pt x="11413" y="14"/>
                              <a:pt x="13681" y="1506"/>
                              <a:pt x="15266" y="3907"/>
                            </a:cubicBezTo>
                            <a:cubicBezTo>
                              <a:pt x="16778" y="6219"/>
                              <a:pt x="17642" y="9421"/>
                              <a:pt x="17642" y="12901"/>
                            </a:cubicBezTo>
                            <a:lnTo>
                              <a:pt x="17642" y="12973"/>
                            </a:lnTo>
                            <a:cubicBezTo>
                              <a:pt x="17642" y="16381"/>
                              <a:pt x="16633" y="19529"/>
                              <a:pt x="15049" y="21837"/>
                            </a:cubicBezTo>
                            <a:cubicBezTo>
                              <a:pt x="13357" y="24307"/>
                              <a:pt x="10909" y="25856"/>
                              <a:pt x="8173" y="25856"/>
                            </a:cubicBezTo>
                            <a:lnTo>
                              <a:pt x="8137" y="25856"/>
                            </a:lnTo>
                            <a:cubicBezTo>
                              <a:pt x="5401" y="25841"/>
                              <a:pt x="3384" y="24335"/>
                              <a:pt x="2016" y="21945"/>
                            </a:cubicBezTo>
                            <a:cubicBezTo>
                              <a:pt x="648" y="19551"/>
                              <a:pt x="0" y="16208"/>
                              <a:pt x="0" y="12664"/>
                            </a:cubicBezTo>
                            <a:lnTo>
                              <a:pt x="0" y="12574"/>
                            </a:lnTo>
                            <a:cubicBezTo>
                              <a:pt x="0" y="9206"/>
                              <a:pt x="756" y="6154"/>
                              <a:pt x="2124" y="3932"/>
                            </a:cubicBezTo>
                            <a:cubicBezTo>
                              <a:pt x="3636" y="1495"/>
                              <a:pt x="5832" y="0"/>
                              <a:pt x="8641" y="0"/>
                            </a:cubicBezTo>
                            <a:lnTo>
                              <a:pt x="8677" y="0"/>
                            </a:lnTo>
                            <a:close/>
                            <a:moveTo>
                              <a:pt x="12745" y="5536"/>
                            </a:moveTo>
                            <a:cubicBezTo>
                              <a:pt x="11737" y="3958"/>
                              <a:pt x="10297" y="2973"/>
                              <a:pt x="8677" y="2969"/>
                            </a:cubicBezTo>
                            <a:lnTo>
                              <a:pt x="8641" y="2976"/>
                            </a:lnTo>
                            <a:cubicBezTo>
                              <a:pt x="6985" y="2976"/>
                              <a:pt x="5616" y="3932"/>
                              <a:pt x="4680" y="5493"/>
                            </a:cubicBezTo>
                            <a:cubicBezTo>
                              <a:pt x="3564" y="7265"/>
                              <a:pt x="2988" y="9767"/>
                              <a:pt x="2952" y="12574"/>
                            </a:cubicBezTo>
                            <a:lnTo>
                              <a:pt x="2988" y="12664"/>
                            </a:lnTo>
                            <a:cubicBezTo>
                              <a:pt x="2952" y="15716"/>
                              <a:pt x="3492" y="18537"/>
                              <a:pt x="4608" y="20478"/>
                            </a:cubicBezTo>
                            <a:cubicBezTo>
                              <a:pt x="5436" y="21956"/>
                              <a:pt x="6625" y="22880"/>
                              <a:pt x="8137" y="22887"/>
                            </a:cubicBezTo>
                            <a:lnTo>
                              <a:pt x="8173" y="22880"/>
                            </a:lnTo>
                            <a:cubicBezTo>
                              <a:pt x="9865" y="22880"/>
                              <a:pt x="11449" y="21826"/>
                              <a:pt x="12601" y="20151"/>
                            </a:cubicBezTo>
                            <a:cubicBezTo>
                              <a:pt x="13861" y="18314"/>
                              <a:pt x="14653" y="15759"/>
                              <a:pt x="14689" y="12973"/>
                            </a:cubicBezTo>
                            <a:lnTo>
                              <a:pt x="14653" y="12901"/>
                            </a:lnTo>
                            <a:cubicBezTo>
                              <a:pt x="14689" y="10007"/>
                              <a:pt x="13969" y="7387"/>
                              <a:pt x="12745" y="553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1"/>
                      <p:cNvSpPr/>
                      <p:nvPr/>
                    </p:nvSpPr>
                    <p:spPr>
                      <a:xfrm>
                        <a:off x="11091261" y="4419074"/>
                        <a:ext cx="29847" cy="41186"/>
                      </a:xfrm>
                      <a:custGeom>
                        <a:rect b="b" l="l" r="r" t="t"/>
                        <a:pathLst>
                          <a:path extrusionOk="0" h="41186" w="29847">
                            <a:moveTo>
                              <a:pt x="14761" y="0"/>
                            </a:moveTo>
                            <a:cubicBezTo>
                              <a:pt x="19046" y="18"/>
                              <a:pt x="22898" y="2398"/>
                              <a:pt x="25598" y="6222"/>
                            </a:cubicBezTo>
                            <a:cubicBezTo>
                              <a:pt x="28227" y="9921"/>
                              <a:pt x="29847" y="15011"/>
                              <a:pt x="29847" y="20593"/>
                            </a:cubicBezTo>
                            <a:lnTo>
                              <a:pt x="29847" y="20694"/>
                            </a:lnTo>
                            <a:cubicBezTo>
                              <a:pt x="29847" y="26291"/>
                              <a:pt x="28227" y="31352"/>
                              <a:pt x="25598" y="35015"/>
                            </a:cubicBezTo>
                            <a:cubicBezTo>
                              <a:pt x="22898" y="38832"/>
                              <a:pt x="19082" y="41187"/>
                              <a:pt x="14797" y="41187"/>
                            </a:cubicBezTo>
                            <a:lnTo>
                              <a:pt x="14761" y="41187"/>
                            </a:lnTo>
                            <a:cubicBezTo>
                              <a:pt x="10333" y="41162"/>
                              <a:pt x="6912" y="38638"/>
                              <a:pt x="4465" y="35108"/>
                            </a:cubicBezTo>
                            <a:cubicBezTo>
                              <a:pt x="1512" y="30816"/>
                              <a:pt x="0" y="24964"/>
                              <a:pt x="0" y="20489"/>
                            </a:cubicBezTo>
                            <a:lnTo>
                              <a:pt x="0" y="20378"/>
                            </a:lnTo>
                            <a:cubicBezTo>
                              <a:pt x="36" y="14835"/>
                              <a:pt x="1692" y="9806"/>
                              <a:pt x="4249" y="6161"/>
                            </a:cubicBezTo>
                            <a:cubicBezTo>
                              <a:pt x="6949" y="2358"/>
                              <a:pt x="10693" y="4"/>
                              <a:pt x="14726" y="7"/>
                            </a:cubicBezTo>
                            <a:lnTo>
                              <a:pt x="14761" y="4"/>
                            </a:lnTo>
                            <a:close/>
                            <a:moveTo>
                              <a:pt x="23186" y="7944"/>
                            </a:moveTo>
                            <a:cubicBezTo>
                              <a:pt x="20990" y="4885"/>
                              <a:pt x="18038" y="2980"/>
                              <a:pt x="14761" y="2969"/>
                            </a:cubicBezTo>
                            <a:lnTo>
                              <a:pt x="14726" y="2973"/>
                            </a:lnTo>
                            <a:cubicBezTo>
                              <a:pt x="11701" y="2969"/>
                              <a:pt x="8821" y="4842"/>
                              <a:pt x="6697" y="7869"/>
                            </a:cubicBezTo>
                            <a:cubicBezTo>
                              <a:pt x="4429" y="11050"/>
                              <a:pt x="2989" y="15471"/>
                              <a:pt x="2989" y="20374"/>
                            </a:cubicBezTo>
                            <a:lnTo>
                              <a:pt x="2989" y="20486"/>
                            </a:lnTo>
                            <a:cubicBezTo>
                              <a:pt x="2989" y="24465"/>
                              <a:pt x="4320" y="29645"/>
                              <a:pt x="6912" y="33419"/>
                            </a:cubicBezTo>
                            <a:cubicBezTo>
                              <a:pt x="8857" y="36208"/>
                              <a:pt x="11485" y="38200"/>
                              <a:pt x="14761" y="38214"/>
                            </a:cubicBezTo>
                            <a:lnTo>
                              <a:pt x="14797" y="38207"/>
                            </a:lnTo>
                            <a:cubicBezTo>
                              <a:pt x="18074" y="38207"/>
                              <a:pt x="21026" y="36334"/>
                              <a:pt x="23186" y="33293"/>
                            </a:cubicBezTo>
                            <a:cubicBezTo>
                              <a:pt x="25454" y="30101"/>
                              <a:pt x="26859" y="25651"/>
                              <a:pt x="26894" y="20694"/>
                            </a:cubicBezTo>
                            <a:lnTo>
                              <a:pt x="26894" y="20593"/>
                            </a:lnTo>
                            <a:cubicBezTo>
                              <a:pt x="26894" y="15647"/>
                              <a:pt x="25491" y="11168"/>
                              <a:pt x="23186" y="79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1"/>
                      <p:cNvSpPr/>
                      <p:nvPr/>
                    </p:nvSpPr>
                    <p:spPr>
                      <a:xfrm>
                        <a:off x="11121896" y="4516428"/>
                        <a:ext cx="20178" cy="24504"/>
                      </a:xfrm>
                      <a:custGeom>
                        <a:rect b="b" l="l" r="r" t="t"/>
                        <a:pathLst>
                          <a:path extrusionOk="0" h="24504" w="20178">
                            <a:moveTo>
                              <a:pt x="3713" y="861"/>
                            </a:moveTo>
                            <a:lnTo>
                              <a:pt x="3820" y="807"/>
                            </a:lnTo>
                            <a:cubicBezTo>
                              <a:pt x="6233" y="-419"/>
                              <a:pt x="9041" y="-200"/>
                              <a:pt x="11669" y="1137"/>
                            </a:cubicBezTo>
                            <a:cubicBezTo>
                              <a:pt x="14154" y="2414"/>
                              <a:pt x="16530" y="4750"/>
                              <a:pt x="18150" y="7802"/>
                            </a:cubicBezTo>
                            <a:lnTo>
                              <a:pt x="18186" y="7827"/>
                            </a:lnTo>
                            <a:cubicBezTo>
                              <a:pt x="19806" y="10850"/>
                              <a:pt x="20419" y="14107"/>
                              <a:pt x="20094" y="16903"/>
                            </a:cubicBezTo>
                            <a:cubicBezTo>
                              <a:pt x="19770" y="19872"/>
                              <a:pt x="18402" y="22367"/>
                              <a:pt x="15990" y="23675"/>
                            </a:cubicBezTo>
                            <a:lnTo>
                              <a:pt x="15918" y="23719"/>
                            </a:lnTo>
                            <a:cubicBezTo>
                              <a:pt x="13505" y="24987"/>
                              <a:pt x="10949" y="24650"/>
                              <a:pt x="8573" y="23205"/>
                            </a:cubicBezTo>
                            <a:cubicBezTo>
                              <a:pt x="6233" y="21770"/>
                              <a:pt x="4037" y="19204"/>
                              <a:pt x="2380" y="16098"/>
                            </a:cubicBezTo>
                            <a:lnTo>
                              <a:pt x="2380" y="16077"/>
                            </a:lnTo>
                            <a:cubicBezTo>
                              <a:pt x="797" y="13111"/>
                              <a:pt x="-68" y="10077"/>
                              <a:pt x="4" y="7468"/>
                            </a:cubicBezTo>
                            <a:cubicBezTo>
                              <a:pt x="40" y="4581"/>
                              <a:pt x="1193" y="2198"/>
                              <a:pt x="3713" y="861"/>
                            </a:cubicBezTo>
                            <a:close/>
                            <a:moveTo>
                              <a:pt x="10301" y="3790"/>
                            </a:moveTo>
                            <a:cubicBezTo>
                              <a:pt x="8501" y="2866"/>
                              <a:pt x="6629" y="2687"/>
                              <a:pt x="5117" y="3488"/>
                            </a:cubicBezTo>
                            <a:lnTo>
                              <a:pt x="5009" y="3531"/>
                            </a:lnTo>
                            <a:cubicBezTo>
                              <a:pt x="3640" y="4311"/>
                              <a:pt x="2993" y="5756"/>
                              <a:pt x="2957" y="7529"/>
                            </a:cubicBezTo>
                            <a:cubicBezTo>
                              <a:pt x="2920" y="9613"/>
                              <a:pt x="3677" y="12137"/>
                              <a:pt x="5009" y="14682"/>
                            </a:cubicBezTo>
                            <a:lnTo>
                              <a:pt x="5009" y="14703"/>
                            </a:lnTo>
                            <a:cubicBezTo>
                              <a:pt x="6449" y="17360"/>
                              <a:pt x="8249" y="19520"/>
                              <a:pt x="10121" y="20667"/>
                            </a:cubicBezTo>
                            <a:cubicBezTo>
                              <a:pt x="11634" y="21569"/>
                              <a:pt x="13145" y="21813"/>
                              <a:pt x="14514" y="21091"/>
                            </a:cubicBezTo>
                            <a:cubicBezTo>
                              <a:pt x="16026" y="20289"/>
                              <a:pt x="16926" y="18618"/>
                              <a:pt x="17142" y="16580"/>
                            </a:cubicBezTo>
                            <a:cubicBezTo>
                              <a:pt x="17394" y="14351"/>
                              <a:pt x="16854" y="11713"/>
                              <a:pt x="15558" y="9222"/>
                            </a:cubicBezTo>
                            <a:lnTo>
                              <a:pt x="15558" y="9200"/>
                            </a:lnTo>
                            <a:cubicBezTo>
                              <a:pt x="14226" y="6702"/>
                              <a:pt x="12318" y="4807"/>
                              <a:pt x="10301" y="379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1"/>
                      <p:cNvSpPr/>
                      <p:nvPr/>
                    </p:nvSpPr>
                    <p:spPr>
                      <a:xfrm>
                        <a:off x="11115345" y="4508876"/>
                        <a:ext cx="32710" cy="39029"/>
                      </a:xfrm>
                      <a:custGeom>
                        <a:rect b="b" l="l" r="r" t="t"/>
                        <a:pathLst>
                          <a:path extrusionOk="0" h="39029" w="32710">
                            <a:moveTo>
                              <a:pt x="6519" y="1346"/>
                            </a:moveTo>
                            <a:cubicBezTo>
                              <a:pt x="10264" y="-656"/>
                              <a:pt x="14764" y="-347"/>
                              <a:pt x="18977" y="1759"/>
                            </a:cubicBezTo>
                            <a:cubicBezTo>
                              <a:pt x="23045" y="3790"/>
                              <a:pt x="26861" y="7521"/>
                              <a:pt x="29490" y="12453"/>
                            </a:cubicBezTo>
                            <a:lnTo>
                              <a:pt x="29526" y="12543"/>
                            </a:lnTo>
                            <a:cubicBezTo>
                              <a:pt x="32154" y="17489"/>
                              <a:pt x="33126" y="22723"/>
                              <a:pt x="32550" y="27198"/>
                            </a:cubicBezTo>
                            <a:cubicBezTo>
                              <a:pt x="31974" y="31846"/>
                              <a:pt x="29742" y="35710"/>
                              <a:pt x="25997" y="37716"/>
                            </a:cubicBezTo>
                            <a:lnTo>
                              <a:pt x="25926" y="37752"/>
                            </a:lnTo>
                            <a:cubicBezTo>
                              <a:pt x="22037" y="39811"/>
                              <a:pt x="17825" y="39197"/>
                              <a:pt x="14008" y="37220"/>
                            </a:cubicBezTo>
                            <a:cubicBezTo>
                              <a:pt x="9364" y="34829"/>
                              <a:pt x="5295" y="30361"/>
                              <a:pt x="3171" y="26397"/>
                            </a:cubicBezTo>
                            <a:lnTo>
                              <a:pt x="3135" y="26364"/>
                            </a:lnTo>
                            <a:cubicBezTo>
                              <a:pt x="543" y="21447"/>
                              <a:pt x="-393" y="16209"/>
                              <a:pt x="147" y="11759"/>
                            </a:cubicBezTo>
                            <a:cubicBezTo>
                              <a:pt x="723" y="7108"/>
                              <a:pt x="2883" y="3255"/>
                              <a:pt x="6484" y="1349"/>
                            </a:cubicBezTo>
                            <a:lnTo>
                              <a:pt x="6519" y="1346"/>
                            </a:lnTo>
                            <a:close/>
                            <a:moveTo>
                              <a:pt x="17645" y="4409"/>
                            </a:moveTo>
                            <a:cubicBezTo>
                              <a:pt x="14296" y="2730"/>
                              <a:pt x="10768" y="2449"/>
                              <a:pt x="7888" y="3974"/>
                            </a:cubicBezTo>
                            <a:cubicBezTo>
                              <a:pt x="5188" y="5401"/>
                              <a:pt x="3567" y="8420"/>
                              <a:pt x="3099" y="12119"/>
                            </a:cubicBezTo>
                            <a:cubicBezTo>
                              <a:pt x="2631" y="16012"/>
                              <a:pt x="3459" y="20620"/>
                              <a:pt x="5764" y="24984"/>
                            </a:cubicBezTo>
                            <a:lnTo>
                              <a:pt x="5799" y="25009"/>
                            </a:lnTo>
                            <a:cubicBezTo>
                              <a:pt x="7671" y="28524"/>
                              <a:pt x="11272" y="32475"/>
                              <a:pt x="15376" y="34585"/>
                            </a:cubicBezTo>
                            <a:cubicBezTo>
                              <a:pt x="18365" y="36141"/>
                              <a:pt x="21641" y="36663"/>
                              <a:pt x="24521" y="35124"/>
                            </a:cubicBezTo>
                            <a:lnTo>
                              <a:pt x="24557" y="35113"/>
                            </a:lnTo>
                            <a:cubicBezTo>
                              <a:pt x="27437" y="33593"/>
                              <a:pt x="29130" y="30545"/>
                              <a:pt x="29598" y="26828"/>
                            </a:cubicBezTo>
                            <a:cubicBezTo>
                              <a:pt x="30102" y="22935"/>
                              <a:pt x="29238" y="18330"/>
                              <a:pt x="26897" y="13927"/>
                            </a:cubicBezTo>
                            <a:lnTo>
                              <a:pt x="26861" y="13833"/>
                            </a:lnTo>
                            <a:cubicBezTo>
                              <a:pt x="24521" y="9463"/>
                              <a:pt x="21173" y="6173"/>
                              <a:pt x="17645" y="4409"/>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1"/>
                      <p:cNvSpPr/>
                      <p:nvPr/>
                    </p:nvSpPr>
                    <p:spPr>
                      <a:xfrm>
                        <a:off x="11156879" y="4550161"/>
                        <a:ext cx="22603" cy="22518"/>
                      </a:xfrm>
                      <a:custGeom>
                        <a:rect b="b" l="l" r="r" t="t"/>
                        <a:pathLst>
                          <a:path extrusionOk="0" h="22518" w="22603">
                            <a:moveTo>
                              <a:pt x="1961" y="2257"/>
                            </a:moveTo>
                            <a:cubicBezTo>
                              <a:pt x="3905" y="309"/>
                              <a:pt x="6678" y="-338"/>
                              <a:pt x="9594" y="162"/>
                            </a:cubicBezTo>
                            <a:cubicBezTo>
                              <a:pt x="12402" y="632"/>
                              <a:pt x="15355" y="2160"/>
                              <a:pt x="17802" y="4583"/>
                            </a:cubicBezTo>
                            <a:cubicBezTo>
                              <a:pt x="20287" y="7017"/>
                              <a:pt x="21871" y="9975"/>
                              <a:pt x="22411" y="12771"/>
                            </a:cubicBezTo>
                            <a:cubicBezTo>
                              <a:pt x="22951" y="15708"/>
                              <a:pt x="22375" y="18505"/>
                              <a:pt x="20431" y="20453"/>
                            </a:cubicBezTo>
                            <a:cubicBezTo>
                              <a:pt x="18522" y="22394"/>
                              <a:pt x="16002" y="22887"/>
                              <a:pt x="13302" y="22265"/>
                            </a:cubicBezTo>
                            <a:cubicBezTo>
                              <a:pt x="10638" y="21654"/>
                              <a:pt x="7794" y="19925"/>
                              <a:pt x="5274" y="17462"/>
                            </a:cubicBezTo>
                            <a:cubicBezTo>
                              <a:pt x="2789" y="14989"/>
                              <a:pt x="989" y="12146"/>
                              <a:pt x="305" y="9475"/>
                            </a:cubicBezTo>
                            <a:cubicBezTo>
                              <a:pt x="-379" y="6765"/>
                              <a:pt x="53" y="4202"/>
                              <a:pt x="1961" y="2257"/>
                            </a:cubicBezTo>
                            <a:close/>
                            <a:moveTo>
                              <a:pt x="9126" y="3091"/>
                            </a:moveTo>
                            <a:cubicBezTo>
                              <a:pt x="7110" y="2753"/>
                              <a:pt x="5274" y="3141"/>
                              <a:pt x="4085" y="4349"/>
                            </a:cubicBezTo>
                            <a:cubicBezTo>
                              <a:pt x="2969" y="5467"/>
                              <a:pt x="2753" y="7038"/>
                              <a:pt x="3185" y="8756"/>
                            </a:cubicBezTo>
                            <a:cubicBezTo>
                              <a:pt x="3725" y="10902"/>
                              <a:pt x="5238" y="13249"/>
                              <a:pt x="7361" y="15345"/>
                            </a:cubicBezTo>
                            <a:cubicBezTo>
                              <a:pt x="9486" y="17434"/>
                              <a:pt x="11826" y="18882"/>
                              <a:pt x="13950" y="19367"/>
                            </a:cubicBezTo>
                            <a:cubicBezTo>
                              <a:pt x="15642" y="19759"/>
                              <a:pt x="17226" y="19497"/>
                              <a:pt x="18342" y="18372"/>
                            </a:cubicBezTo>
                            <a:cubicBezTo>
                              <a:pt x="19495" y="17164"/>
                              <a:pt x="19855" y="15320"/>
                              <a:pt x="19459" y="13318"/>
                            </a:cubicBezTo>
                            <a:cubicBezTo>
                              <a:pt x="19063" y="11089"/>
                              <a:pt x="17767" y="8699"/>
                              <a:pt x="15715" y="6700"/>
                            </a:cubicBezTo>
                            <a:cubicBezTo>
                              <a:pt x="13699" y="4712"/>
                              <a:pt x="11322" y="3469"/>
                              <a:pt x="9126" y="309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1"/>
                      <p:cNvSpPr/>
                      <p:nvPr/>
                    </p:nvSpPr>
                    <p:spPr>
                      <a:xfrm>
                        <a:off x="11149889" y="4543234"/>
                        <a:ext cx="36106" cy="35882"/>
                      </a:xfrm>
                      <a:custGeom>
                        <a:rect b="b" l="l" r="r" t="t"/>
                        <a:pathLst>
                          <a:path extrusionOk="0" h="35882" w="36106">
                            <a:moveTo>
                              <a:pt x="3262" y="3566"/>
                            </a:moveTo>
                            <a:cubicBezTo>
                              <a:pt x="6286" y="525"/>
                              <a:pt x="10643" y="-521"/>
                              <a:pt x="15287" y="237"/>
                            </a:cubicBezTo>
                            <a:cubicBezTo>
                              <a:pt x="19751" y="971"/>
                              <a:pt x="24504" y="3386"/>
                              <a:pt x="28465" y="7294"/>
                            </a:cubicBezTo>
                            <a:lnTo>
                              <a:pt x="28500" y="7322"/>
                            </a:lnTo>
                            <a:cubicBezTo>
                              <a:pt x="32497" y="11284"/>
                              <a:pt x="35017" y="16010"/>
                              <a:pt x="35809" y="20468"/>
                            </a:cubicBezTo>
                            <a:cubicBezTo>
                              <a:pt x="36673" y="25112"/>
                              <a:pt x="35665" y="29497"/>
                              <a:pt x="32677" y="32542"/>
                            </a:cubicBezTo>
                            <a:lnTo>
                              <a:pt x="32641" y="32560"/>
                            </a:lnTo>
                            <a:cubicBezTo>
                              <a:pt x="29149" y="36097"/>
                              <a:pt x="24216" y="36485"/>
                              <a:pt x="19464" y="35234"/>
                            </a:cubicBezTo>
                            <a:cubicBezTo>
                              <a:pt x="14891" y="34041"/>
                              <a:pt x="10427" y="31320"/>
                              <a:pt x="7582" y="28501"/>
                            </a:cubicBezTo>
                            <a:lnTo>
                              <a:pt x="7547" y="28469"/>
                            </a:lnTo>
                            <a:cubicBezTo>
                              <a:pt x="3586" y="24558"/>
                              <a:pt x="1138" y="19831"/>
                              <a:pt x="309" y="15410"/>
                            </a:cubicBezTo>
                            <a:cubicBezTo>
                              <a:pt x="-554" y="10798"/>
                              <a:pt x="382" y="6467"/>
                              <a:pt x="3226" y="3584"/>
                            </a:cubicBezTo>
                            <a:lnTo>
                              <a:pt x="3262" y="3566"/>
                            </a:lnTo>
                            <a:close/>
                            <a:moveTo>
                              <a:pt x="5386" y="5658"/>
                            </a:moveTo>
                            <a:lnTo>
                              <a:pt x="5350" y="5676"/>
                            </a:lnTo>
                            <a:cubicBezTo>
                              <a:pt x="3226" y="7833"/>
                              <a:pt x="2542" y="11208"/>
                              <a:pt x="3226" y="14874"/>
                            </a:cubicBezTo>
                            <a:cubicBezTo>
                              <a:pt x="3946" y="18735"/>
                              <a:pt x="6106" y="22887"/>
                              <a:pt x="9634" y="26359"/>
                            </a:cubicBezTo>
                            <a:lnTo>
                              <a:pt x="9670" y="26381"/>
                            </a:lnTo>
                            <a:cubicBezTo>
                              <a:pt x="12227" y="28886"/>
                              <a:pt x="16187" y="31302"/>
                              <a:pt x="20220" y="32362"/>
                            </a:cubicBezTo>
                            <a:cubicBezTo>
                              <a:pt x="24036" y="33361"/>
                              <a:pt x="27924" y="33124"/>
                              <a:pt x="30552" y="30468"/>
                            </a:cubicBezTo>
                            <a:lnTo>
                              <a:pt x="30552" y="30450"/>
                            </a:lnTo>
                            <a:cubicBezTo>
                              <a:pt x="32857" y="28135"/>
                              <a:pt x="33577" y="24691"/>
                              <a:pt x="32893" y="20992"/>
                            </a:cubicBezTo>
                            <a:cubicBezTo>
                              <a:pt x="32209" y="17110"/>
                              <a:pt x="29976" y="12955"/>
                              <a:pt x="26412" y="9436"/>
                            </a:cubicBezTo>
                            <a:lnTo>
                              <a:pt x="26376" y="9404"/>
                            </a:lnTo>
                            <a:cubicBezTo>
                              <a:pt x="22848" y="5942"/>
                              <a:pt x="18708" y="3803"/>
                              <a:pt x="14819" y="3170"/>
                            </a:cubicBezTo>
                            <a:cubicBezTo>
                              <a:pt x="11110" y="2563"/>
                              <a:pt x="7654" y="3339"/>
                              <a:pt x="5386" y="565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1"/>
                      <p:cNvSpPr/>
                      <p:nvPr/>
                    </p:nvSpPr>
                    <p:spPr>
                      <a:xfrm>
                        <a:off x="11225923" y="4550474"/>
                        <a:ext cx="22810" cy="22612"/>
                      </a:xfrm>
                      <a:custGeom>
                        <a:rect b="b" l="l" r="r" t="t"/>
                        <a:pathLst>
                          <a:path extrusionOk="0" h="22612" w="22810">
                            <a:moveTo>
                              <a:pt x="18534" y="4370"/>
                            </a:moveTo>
                            <a:cubicBezTo>
                              <a:pt x="17310" y="3152"/>
                              <a:pt x="15474" y="2753"/>
                              <a:pt x="13493" y="3077"/>
                            </a:cubicBezTo>
                            <a:cubicBezTo>
                              <a:pt x="11297" y="3436"/>
                              <a:pt x="8885" y="4658"/>
                              <a:pt x="6869" y="6628"/>
                            </a:cubicBezTo>
                            <a:lnTo>
                              <a:pt x="6833" y="6675"/>
                            </a:lnTo>
                            <a:cubicBezTo>
                              <a:pt x="4853" y="8630"/>
                              <a:pt x="3557" y="10970"/>
                              <a:pt x="3124" y="13159"/>
                            </a:cubicBezTo>
                            <a:cubicBezTo>
                              <a:pt x="2764" y="15172"/>
                              <a:pt x="3088" y="17041"/>
                              <a:pt x="4277" y="18267"/>
                            </a:cubicBezTo>
                            <a:lnTo>
                              <a:pt x="4312" y="18278"/>
                            </a:lnTo>
                            <a:cubicBezTo>
                              <a:pt x="5501" y="19486"/>
                              <a:pt x="7301" y="19860"/>
                              <a:pt x="9281" y="19518"/>
                            </a:cubicBezTo>
                            <a:cubicBezTo>
                              <a:pt x="11513" y="19137"/>
                              <a:pt x="13925" y="17868"/>
                              <a:pt x="15942" y="15884"/>
                            </a:cubicBezTo>
                            <a:cubicBezTo>
                              <a:pt x="17958" y="13903"/>
                              <a:pt x="19290" y="11560"/>
                              <a:pt x="19686" y="9374"/>
                            </a:cubicBezTo>
                            <a:cubicBezTo>
                              <a:pt x="20082" y="7415"/>
                              <a:pt x="19722" y="5593"/>
                              <a:pt x="18534" y="4370"/>
                            </a:cubicBezTo>
                            <a:close/>
                            <a:moveTo>
                              <a:pt x="13025" y="147"/>
                            </a:moveTo>
                            <a:cubicBezTo>
                              <a:pt x="15942" y="-328"/>
                              <a:pt x="18714" y="337"/>
                              <a:pt x="20658" y="2293"/>
                            </a:cubicBezTo>
                            <a:cubicBezTo>
                              <a:pt x="22566" y="4270"/>
                              <a:pt x="23178" y="7027"/>
                              <a:pt x="22603" y="9924"/>
                            </a:cubicBezTo>
                            <a:cubicBezTo>
                              <a:pt x="22098" y="12685"/>
                              <a:pt x="20478" y="15596"/>
                              <a:pt x="18030" y="18012"/>
                            </a:cubicBezTo>
                            <a:cubicBezTo>
                              <a:pt x="15545" y="20420"/>
                              <a:pt x="12557" y="21966"/>
                              <a:pt x="9785" y="22448"/>
                            </a:cubicBezTo>
                            <a:cubicBezTo>
                              <a:pt x="6869" y="22951"/>
                              <a:pt x="4097" y="22318"/>
                              <a:pt x="2188" y="20352"/>
                            </a:cubicBezTo>
                            <a:lnTo>
                              <a:pt x="2152" y="20334"/>
                            </a:lnTo>
                            <a:cubicBezTo>
                              <a:pt x="244" y="18364"/>
                              <a:pt x="-368" y="15546"/>
                              <a:pt x="208" y="12602"/>
                            </a:cubicBezTo>
                            <a:cubicBezTo>
                              <a:pt x="748" y="9838"/>
                              <a:pt x="2332" y="6930"/>
                              <a:pt x="4781" y="4539"/>
                            </a:cubicBezTo>
                            <a:lnTo>
                              <a:pt x="4817" y="4489"/>
                            </a:lnTo>
                            <a:cubicBezTo>
                              <a:pt x="7264" y="2095"/>
                              <a:pt x="10217" y="596"/>
                              <a:pt x="13025" y="14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1"/>
                      <p:cNvSpPr/>
                      <p:nvPr/>
                    </p:nvSpPr>
                    <p:spPr>
                      <a:xfrm>
                        <a:off x="11219407" y="4543565"/>
                        <a:ext cx="36108" cy="35791"/>
                      </a:xfrm>
                      <a:custGeom>
                        <a:rect b="b" l="l" r="r" t="t"/>
                        <a:pathLst>
                          <a:path extrusionOk="0" h="35791" w="36108">
                            <a:moveTo>
                              <a:pt x="30774" y="5737"/>
                            </a:moveTo>
                            <a:lnTo>
                              <a:pt x="30738" y="5712"/>
                            </a:lnTo>
                            <a:cubicBezTo>
                              <a:pt x="28434" y="3376"/>
                              <a:pt x="25013" y="2570"/>
                              <a:pt x="21305" y="3146"/>
                            </a:cubicBezTo>
                            <a:cubicBezTo>
                              <a:pt x="17417" y="3753"/>
                              <a:pt x="13276" y="5852"/>
                              <a:pt x="9748" y="9289"/>
                            </a:cubicBezTo>
                            <a:lnTo>
                              <a:pt x="9712" y="9310"/>
                            </a:lnTo>
                            <a:cubicBezTo>
                              <a:pt x="6147" y="12808"/>
                              <a:pt x="3915" y="16941"/>
                              <a:pt x="3231" y="20817"/>
                            </a:cubicBezTo>
                            <a:cubicBezTo>
                              <a:pt x="2547" y="24508"/>
                              <a:pt x="3267" y="27955"/>
                              <a:pt x="5571" y="30292"/>
                            </a:cubicBezTo>
                            <a:lnTo>
                              <a:pt x="5571" y="30310"/>
                            </a:lnTo>
                            <a:cubicBezTo>
                              <a:pt x="8199" y="32999"/>
                              <a:pt x="12088" y="33272"/>
                              <a:pt x="15904" y="32298"/>
                            </a:cubicBezTo>
                            <a:cubicBezTo>
                              <a:pt x="19937" y="31270"/>
                              <a:pt x="23897" y="28893"/>
                              <a:pt x="26453" y="26424"/>
                            </a:cubicBezTo>
                            <a:lnTo>
                              <a:pt x="26453" y="26399"/>
                            </a:lnTo>
                            <a:cubicBezTo>
                              <a:pt x="29981" y="22944"/>
                              <a:pt x="32178" y="18811"/>
                              <a:pt x="32898" y="14961"/>
                            </a:cubicBezTo>
                            <a:cubicBezTo>
                              <a:pt x="33546" y="11294"/>
                              <a:pt x="32898" y="7916"/>
                              <a:pt x="30774" y="5737"/>
                            </a:cubicBezTo>
                            <a:close/>
                            <a:moveTo>
                              <a:pt x="32862" y="3631"/>
                            </a:moveTo>
                            <a:lnTo>
                              <a:pt x="32862" y="3645"/>
                            </a:lnTo>
                            <a:cubicBezTo>
                              <a:pt x="35742" y="6557"/>
                              <a:pt x="36642" y="10888"/>
                              <a:pt x="35814" y="15496"/>
                            </a:cubicBezTo>
                            <a:cubicBezTo>
                              <a:pt x="34986" y="19914"/>
                              <a:pt x="32538" y="24616"/>
                              <a:pt x="28578" y="28502"/>
                            </a:cubicBezTo>
                            <a:lnTo>
                              <a:pt x="28541" y="28541"/>
                            </a:lnTo>
                            <a:cubicBezTo>
                              <a:pt x="25661" y="31331"/>
                              <a:pt x="21197" y="34023"/>
                              <a:pt x="16660" y="35180"/>
                            </a:cubicBezTo>
                            <a:cubicBezTo>
                              <a:pt x="11872" y="36392"/>
                              <a:pt x="6976" y="35968"/>
                              <a:pt x="3483" y="32402"/>
                            </a:cubicBezTo>
                            <a:lnTo>
                              <a:pt x="3447" y="32377"/>
                            </a:lnTo>
                            <a:cubicBezTo>
                              <a:pt x="458" y="29314"/>
                              <a:pt x="-549" y="24929"/>
                              <a:pt x="278" y="20292"/>
                            </a:cubicBezTo>
                            <a:cubicBezTo>
                              <a:pt x="1107" y="15838"/>
                              <a:pt x="3591" y="11133"/>
                              <a:pt x="7623" y="7208"/>
                            </a:cubicBezTo>
                            <a:lnTo>
                              <a:pt x="7659" y="7175"/>
                            </a:lnTo>
                            <a:cubicBezTo>
                              <a:pt x="11619" y="3297"/>
                              <a:pt x="16372" y="913"/>
                              <a:pt x="20837" y="216"/>
                            </a:cubicBezTo>
                            <a:cubicBezTo>
                              <a:pt x="25481" y="-507"/>
                              <a:pt x="29838" y="572"/>
                              <a:pt x="32862" y="363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1"/>
                      <p:cNvSpPr/>
                      <p:nvPr/>
                    </p:nvSpPr>
                    <p:spPr>
                      <a:xfrm>
                        <a:off x="11263566" y="4517034"/>
                        <a:ext cx="20719" cy="24510"/>
                      </a:xfrm>
                      <a:custGeom>
                        <a:rect b="b" l="l" r="r" t="t"/>
                        <a:pathLst>
                          <a:path extrusionOk="0" h="24510" w="20719">
                            <a:moveTo>
                              <a:pt x="16463" y="880"/>
                            </a:moveTo>
                            <a:cubicBezTo>
                              <a:pt x="18875" y="2189"/>
                              <a:pt x="20279" y="4643"/>
                              <a:pt x="20639" y="7570"/>
                            </a:cubicBezTo>
                            <a:cubicBezTo>
                              <a:pt x="20963" y="10348"/>
                              <a:pt x="20315" y="13594"/>
                              <a:pt x="18659" y="16631"/>
                            </a:cubicBezTo>
                            <a:lnTo>
                              <a:pt x="18623" y="16703"/>
                            </a:lnTo>
                            <a:cubicBezTo>
                              <a:pt x="17039" y="19691"/>
                              <a:pt x="14698" y="22023"/>
                              <a:pt x="12214" y="23321"/>
                            </a:cubicBezTo>
                            <a:cubicBezTo>
                              <a:pt x="9585" y="24716"/>
                              <a:pt x="6742" y="24957"/>
                              <a:pt x="4293" y="23655"/>
                            </a:cubicBezTo>
                            <a:lnTo>
                              <a:pt x="4257" y="23645"/>
                            </a:lnTo>
                            <a:cubicBezTo>
                              <a:pt x="1845" y="22340"/>
                              <a:pt x="441" y="19838"/>
                              <a:pt x="81" y="16869"/>
                            </a:cubicBezTo>
                            <a:cubicBezTo>
                              <a:pt x="-243" y="14051"/>
                              <a:pt x="405" y="10765"/>
                              <a:pt x="2025" y="7720"/>
                            </a:cubicBezTo>
                            <a:lnTo>
                              <a:pt x="2025" y="7699"/>
                            </a:lnTo>
                            <a:cubicBezTo>
                              <a:pt x="3645" y="4683"/>
                              <a:pt x="5985" y="2383"/>
                              <a:pt x="8505" y="1117"/>
                            </a:cubicBezTo>
                            <a:cubicBezTo>
                              <a:pt x="11170" y="-227"/>
                              <a:pt x="14014" y="-421"/>
                              <a:pt x="16463" y="880"/>
                            </a:cubicBezTo>
                            <a:close/>
                            <a:moveTo>
                              <a:pt x="14986" y="3468"/>
                            </a:moveTo>
                            <a:cubicBezTo>
                              <a:pt x="13474" y="2688"/>
                              <a:pt x="11638" y="2864"/>
                              <a:pt x="9838" y="3770"/>
                            </a:cubicBezTo>
                            <a:cubicBezTo>
                              <a:pt x="7858" y="4769"/>
                              <a:pt x="5985" y="6631"/>
                              <a:pt x="4653" y="9097"/>
                            </a:cubicBezTo>
                            <a:lnTo>
                              <a:pt x="4653" y="9119"/>
                            </a:lnTo>
                            <a:cubicBezTo>
                              <a:pt x="3321" y="11613"/>
                              <a:pt x="2781" y="14277"/>
                              <a:pt x="3033" y="16531"/>
                            </a:cubicBezTo>
                            <a:cubicBezTo>
                              <a:pt x="3285" y="18555"/>
                              <a:pt x="4185" y="20219"/>
                              <a:pt x="5662" y="21028"/>
                            </a:cubicBezTo>
                            <a:lnTo>
                              <a:pt x="5733" y="21064"/>
                            </a:lnTo>
                            <a:cubicBezTo>
                              <a:pt x="7245" y="21833"/>
                              <a:pt x="9082" y="21621"/>
                              <a:pt x="10846" y="20690"/>
                            </a:cubicBezTo>
                            <a:cubicBezTo>
                              <a:pt x="12826" y="19655"/>
                              <a:pt x="14698" y="17756"/>
                              <a:pt x="16030" y="15298"/>
                            </a:cubicBezTo>
                            <a:lnTo>
                              <a:pt x="16030" y="15255"/>
                            </a:lnTo>
                            <a:cubicBezTo>
                              <a:pt x="17399" y="12757"/>
                              <a:pt x="17903" y="10125"/>
                              <a:pt x="17650" y="7907"/>
                            </a:cubicBezTo>
                            <a:cubicBezTo>
                              <a:pt x="17435" y="5934"/>
                              <a:pt x="16570" y="4309"/>
                              <a:pt x="15058" y="3501"/>
                            </a:cubicBezTo>
                            <a:lnTo>
                              <a:pt x="14986" y="346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 name="Google Shape;250;p1"/>
                      <p:cNvSpPr/>
                      <p:nvPr/>
                    </p:nvSpPr>
                    <p:spPr>
                      <a:xfrm>
                        <a:off x="11257582" y="4509490"/>
                        <a:ext cx="32729" cy="38956"/>
                      </a:xfrm>
                      <a:custGeom>
                        <a:rect b="b" l="l" r="r" t="t"/>
                        <a:pathLst>
                          <a:path extrusionOk="0" h="38956" w="32729">
                            <a:moveTo>
                              <a:pt x="24822" y="4013"/>
                            </a:moveTo>
                            <a:lnTo>
                              <a:pt x="24786" y="3999"/>
                            </a:lnTo>
                            <a:cubicBezTo>
                              <a:pt x="21906" y="2461"/>
                              <a:pt x="18413" y="2719"/>
                              <a:pt x="15065" y="4369"/>
                            </a:cubicBezTo>
                            <a:cubicBezTo>
                              <a:pt x="11537" y="6095"/>
                              <a:pt x="8225" y="9326"/>
                              <a:pt x="5885" y="13632"/>
                            </a:cubicBezTo>
                            <a:lnTo>
                              <a:pt x="5848" y="13712"/>
                            </a:lnTo>
                            <a:cubicBezTo>
                              <a:pt x="3508" y="18118"/>
                              <a:pt x="2608" y="22745"/>
                              <a:pt x="3112" y="26666"/>
                            </a:cubicBezTo>
                            <a:cubicBezTo>
                              <a:pt x="3580" y="30401"/>
                              <a:pt x="5308" y="33475"/>
                              <a:pt x="8188" y="35017"/>
                            </a:cubicBezTo>
                            <a:lnTo>
                              <a:pt x="8225" y="35031"/>
                            </a:lnTo>
                            <a:cubicBezTo>
                              <a:pt x="11537" y="36800"/>
                              <a:pt x="15281" y="35904"/>
                              <a:pt x="18629" y="33845"/>
                            </a:cubicBezTo>
                            <a:cubicBezTo>
                              <a:pt x="22158" y="31667"/>
                              <a:pt x="25218" y="28223"/>
                              <a:pt x="26910" y="25110"/>
                            </a:cubicBezTo>
                            <a:lnTo>
                              <a:pt x="26947" y="25063"/>
                            </a:lnTo>
                            <a:cubicBezTo>
                              <a:pt x="29250" y="20746"/>
                              <a:pt x="30079" y="16170"/>
                              <a:pt x="29610" y="12281"/>
                            </a:cubicBezTo>
                            <a:cubicBezTo>
                              <a:pt x="29179" y="8539"/>
                              <a:pt x="27523" y="5473"/>
                              <a:pt x="24822" y="4013"/>
                            </a:cubicBezTo>
                            <a:close/>
                            <a:moveTo>
                              <a:pt x="26190" y="1371"/>
                            </a:moveTo>
                            <a:lnTo>
                              <a:pt x="26190" y="1382"/>
                            </a:lnTo>
                            <a:cubicBezTo>
                              <a:pt x="29827" y="3338"/>
                              <a:pt x="32023" y="7241"/>
                              <a:pt x="32599" y="11936"/>
                            </a:cubicBezTo>
                            <a:cubicBezTo>
                              <a:pt x="33103" y="16386"/>
                              <a:pt x="32167" y="21584"/>
                              <a:pt x="29539" y="26454"/>
                            </a:cubicBezTo>
                            <a:lnTo>
                              <a:pt x="29503" y="26512"/>
                            </a:lnTo>
                            <a:cubicBezTo>
                              <a:pt x="27630" y="30024"/>
                              <a:pt x="24174" y="33906"/>
                              <a:pt x="20214" y="36365"/>
                            </a:cubicBezTo>
                            <a:cubicBezTo>
                              <a:pt x="16037" y="38938"/>
                              <a:pt x="11248" y="39999"/>
                              <a:pt x="6820" y="37655"/>
                            </a:cubicBezTo>
                            <a:lnTo>
                              <a:pt x="6785" y="37641"/>
                            </a:lnTo>
                            <a:cubicBezTo>
                              <a:pt x="3004" y="35610"/>
                              <a:pt x="772" y="31710"/>
                              <a:pt x="160" y="27037"/>
                            </a:cubicBezTo>
                            <a:cubicBezTo>
                              <a:pt x="-416" y="22533"/>
                              <a:pt x="556" y="17277"/>
                              <a:pt x="3220" y="12331"/>
                            </a:cubicBezTo>
                            <a:lnTo>
                              <a:pt x="3256" y="12249"/>
                            </a:lnTo>
                            <a:cubicBezTo>
                              <a:pt x="5885" y="7371"/>
                              <a:pt x="9701" y="3694"/>
                              <a:pt x="13733" y="1706"/>
                            </a:cubicBezTo>
                            <a:cubicBezTo>
                              <a:pt x="17946" y="-361"/>
                              <a:pt x="22410" y="-642"/>
                              <a:pt x="26190" y="137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 name="Google Shape;251;p1"/>
                      <p:cNvSpPr/>
                      <p:nvPr/>
                    </p:nvSpPr>
                    <p:spPr>
                      <a:xfrm>
                        <a:off x="11284387" y="4474345"/>
                        <a:ext cx="19397" cy="25503"/>
                      </a:xfrm>
                      <a:custGeom>
                        <a:rect b="b" l="l" r="r" t="t"/>
                        <a:pathLst>
                          <a:path extrusionOk="0" h="25503" w="19397">
                            <a:moveTo>
                              <a:pt x="12959" y="240"/>
                            </a:moveTo>
                            <a:cubicBezTo>
                              <a:pt x="15623" y="948"/>
                              <a:pt x="17531" y="2997"/>
                              <a:pt x="18576" y="5754"/>
                            </a:cubicBezTo>
                            <a:cubicBezTo>
                              <a:pt x="19547" y="8393"/>
                              <a:pt x="19691" y="11703"/>
                              <a:pt x="18827" y="15046"/>
                            </a:cubicBezTo>
                            <a:lnTo>
                              <a:pt x="18827" y="15104"/>
                            </a:lnTo>
                            <a:cubicBezTo>
                              <a:pt x="17964" y="18403"/>
                              <a:pt x="16271" y="21214"/>
                              <a:pt x="14183" y="23062"/>
                            </a:cubicBezTo>
                            <a:cubicBezTo>
                              <a:pt x="11951" y="25035"/>
                              <a:pt x="9250" y="25952"/>
                              <a:pt x="6586" y="25291"/>
                            </a:cubicBezTo>
                            <a:lnTo>
                              <a:pt x="6514" y="25273"/>
                            </a:lnTo>
                            <a:cubicBezTo>
                              <a:pt x="3886" y="24582"/>
                              <a:pt x="1906" y="22487"/>
                              <a:pt x="862" y="19683"/>
                            </a:cubicBezTo>
                            <a:cubicBezTo>
                              <a:pt x="-146" y="17016"/>
                              <a:pt x="-291" y="13669"/>
                              <a:pt x="538" y="10334"/>
                            </a:cubicBezTo>
                            <a:lnTo>
                              <a:pt x="538" y="10308"/>
                            </a:lnTo>
                            <a:cubicBezTo>
                              <a:pt x="1402" y="6998"/>
                              <a:pt x="3130" y="4198"/>
                              <a:pt x="5254" y="2375"/>
                            </a:cubicBezTo>
                            <a:cubicBezTo>
                              <a:pt x="7523" y="427"/>
                              <a:pt x="10223" y="-454"/>
                              <a:pt x="12923" y="229"/>
                            </a:cubicBezTo>
                            <a:lnTo>
                              <a:pt x="12959" y="240"/>
                            </a:lnTo>
                            <a:close/>
                            <a:moveTo>
                              <a:pt x="12167" y="3108"/>
                            </a:moveTo>
                            <a:cubicBezTo>
                              <a:pt x="10511" y="2684"/>
                              <a:pt x="8746" y="3299"/>
                              <a:pt x="7199" y="4618"/>
                            </a:cubicBezTo>
                            <a:cubicBezTo>
                              <a:pt x="5506" y="6063"/>
                              <a:pt x="4138" y="8328"/>
                              <a:pt x="3454" y="11031"/>
                            </a:cubicBezTo>
                            <a:lnTo>
                              <a:pt x="3418" y="11060"/>
                            </a:lnTo>
                            <a:cubicBezTo>
                              <a:pt x="2734" y="13813"/>
                              <a:pt x="2842" y="16527"/>
                              <a:pt x="3634" y="18648"/>
                            </a:cubicBezTo>
                            <a:cubicBezTo>
                              <a:pt x="4354" y="20535"/>
                              <a:pt x="5578" y="21933"/>
                              <a:pt x="7199" y="22379"/>
                            </a:cubicBezTo>
                            <a:lnTo>
                              <a:pt x="7270" y="22397"/>
                            </a:lnTo>
                            <a:cubicBezTo>
                              <a:pt x="8926" y="22817"/>
                              <a:pt x="10691" y="22178"/>
                              <a:pt x="12203" y="20840"/>
                            </a:cubicBezTo>
                            <a:cubicBezTo>
                              <a:pt x="13859" y="19367"/>
                              <a:pt x="15227" y="17088"/>
                              <a:pt x="15947" y="14385"/>
                            </a:cubicBezTo>
                            <a:lnTo>
                              <a:pt x="15947" y="14320"/>
                            </a:lnTo>
                            <a:cubicBezTo>
                              <a:pt x="16667" y="11563"/>
                              <a:pt x="16559" y="8878"/>
                              <a:pt x="15767" y="6782"/>
                            </a:cubicBezTo>
                            <a:cubicBezTo>
                              <a:pt x="15083" y="4913"/>
                              <a:pt x="13823" y="3540"/>
                              <a:pt x="12167"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1"/>
                      <p:cNvSpPr/>
                      <p:nvPr/>
                    </p:nvSpPr>
                    <p:spPr>
                      <a:xfrm>
                        <a:off x="11284387" y="4474345"/>
                        <a:ext cx="19397" cy="25503"/>
                      </a:xfrm>
                      <a:custGeom>
                        <a:rect b="b" l="l" r="r" t="t"/>
                        <a:pathLst>
                          <a:path extrusionOk="0" h="25503" w="19397">
                            <a:moveTo>
                              <a:pt x="12959" y="240"/>
                            </a:moveTo>
                            <a:cubicBezTo>
                              <a:pt x="15623" y="948"/>
                              <a:pt x="17531" y="2997"/>
                              <a:pt x="18576" y="5754"/>
                            </a:cubicBezTo>
                            <a:cubicBezTo>
                              <a:pt x="19547" y="8393"/>
                              <a:pt x="19691" y="11703"/>
                              <a:pt x="18827" y="15046"/>
                            </a:cubicBezTo>
                            <a:lnTo>
                              <a:pt x="18827" y="15104"/>
                            </a:lnTo>
                            <a:cubicBezTo>
                              <a:pt x="17964" y="18403"/>
                              <a:pt x="16271" y="21214"/>
                              <a:pt x="14183" y="23062"/>
                            </a:cubicBezTo>
                            <a:cubicBezTo>
                              <a:pt x="11951" y="25035"/>
                              <a:pt x="9250" y="25952"/>
                              <a:pt x="6586" y="25291"/>
                            </a:cubicBezTo>
                            <a:lnTo>
                              <a:pt x="6514" y="25273"/>
                            </a:lnTo>
                            <a:cubicBezTo>
                              <a:pt x="3886" y="24582"/>
                              <a:pt x="1906" y="22487"/>
                              <a:pt x="862" y="19683"/>
                            </a:cubicBezTo>
                            <a:cubicBezTo>
                              <a:pt x="-146" y="17016"/>
                              <a:pt x="-291" y="13669"/>
                              <a:pt x="538" y="10334"/>
                            </a:cubicBezTo>
                            <a:lnTo>
                              <a:pt x="538" y="10308"/>
                            </a:lnTo>
                            <a:cubicBezTo>
                              <a:pt x="1402" y="6998"/>
                              <a:pt x="3130" y="4198"/>
                              <a:pt x="5254" y="2375"/>
                            </a:cubicBezTo>
                            <a:cubicBezTo>
                              <a:pt x="7523" y="427"/>
                              <a:pt x="10223" y="-454"/>
                              <a:pt x="12923" y="229"/>
                            </a:cubicBezTo>
                            <a:lnTo>
                              <a:pt x="12959" y="240"/>
                            </a:lnTo>
                            <a:close/>
                            <a:moveTo>
                              <a:pt x="12167" y="3108"/>
                            </a:moveTo>
                            <a:cubicBezTo>
                              <a:pt x="10511" y="2684"/>
                              <a:pt x="8746" y="3299"/>
                              <a:pt x="7199" y="4618"/>
                            </a:cubicBezTo>
                            <a:cubicBezTo>
                              <a:pt x="5506" y="6063"/>
                              <a:pt x="4138" y="8328"/>
                              <a:pt x="3454" y="11031"/>
                            </a:cubicBezTo>
                            <a:lnTo>
                              <a:pt x="3418" y="11060"/>
                            </a:lnTo>
                            <a:cubicBezTo>
                              <a:pt x="2734" y="13813"/>
                              <a:pt x="2842" y="16527"/>
                              <a:pt x="3634" y="18648"/>
                            </a:cubicBezTo>
                            <a:cubicBezTo>
                              <a:pt x="4354" y="20535"/>
                              <a:pt x="5578" y="21933"/>
                              <a:pt x="7199" y="22379"/>
                            </a:cubicBezTo>
                            <a:lnTo>
                              <a:pt x="7270" y="22397"/>
                            </a:lnTo>
                            <a:cubicBezTo>
                              <a:pt x="8926" y="22817"/>
                              <a:pt x="10691" y="22178"/>
                              <a:pt x="12203" y="20840"/>
                            </a:cubicBezTo>
                            <a:cubicBezTo>
                              <a:pt x="13859" y="19367"/>
                              <a:pt x="15227" y="17088"/>
                              <a:pt x="15947" y="14385"/>
                            </a:cubicBezTo>
                            <a:lnTo>
                              <a:pt x="15947" y="14320"/>
                            </a:lnTo>
                            <a:cubicBezTo>
                              <a:pt x="16667" y="11563"/>
                              <a:pt x="16559" y="8878"/>
                              <a:pt x="15767" y="6782"/>
                            </a:cubicBezTo>
                            <a:cubicBezTo>
                              <a:pt x="15083" y="4913"/>
                              <a:pt x="13823" y="3540"/>
                              <a:pt x="12167"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1"/>
                      <p:cNvSpPr/>
                      <p:nvPr/>
                    </p:nvSpPr>
                    <p:spPr>
                      <a:xfrm>
                        <a:off x="11101852" y="4474345"/>
                        <a:ext cx="19413" cy="25503"/>
                      </a:xfrm>
                      <a:custGeom>
                        <a:rect b="b" l="l" r="r" t="t"/>
                        <a:pathLst>
                          <a:path extrusionOk="0" h="25503" w="19413">
                            <a:moveTo>
                              <a:pt x="6439" y="240"/>
                            </a:moveTo>
                            <a:cubicBezTo>
                              <a:pt x="3775" y="948"/>
                              <a:pt x="1867" y="2997"/>
                              <a:pt x="822" y="5754"/>
                            </a:cubicBezTo>
                            <a:cubicBezTo>
                              <a:pt x="-149" y="8393"/>
                              <a:pt x="-294" y="11703"/>
                              <a:pt x="571" y="15046"/>
                            </a:cubicBezTo>
                            <a:lnTo>
                              <a:pt x="571" y="15104"/>
                            </a:lnTo>
                            <a:cubicBezTo>
                              <a:pt x="1435" y="18403"/>
                              <a:pt x="3127" y="21214"/>
                              <a:pt x="5215" y="23062"/>
                            </a:cubicBezTo>
                            <a:cubicBezTo>
                              <a:pt x="7447" y="25035"/>
                              <a:pt x="10147" y="25952"/>
                              <a:pt x="12812" y="25291"/>
                            </a:cubicBezTo>
                            <a:lnTo>
                              <a:pt x="12884" y="25273"/>
                            </a:lnTo>
                            <a:cubicBezTo>
                              <a:pt x="15548" y="24582"/>
                              <a:pt x="17492" y="22487"/>
                              <a:pt x="18537" y="19683"/>
                            </a:cubicBezTo>
                            <a:cubicBezTo>
                              <a:pt x="19544" y="17016"/>
                              <a:pt x="19724" y="13669"/>
                              <a:pt x="18861" y="10334"/>
                            </a:cubicBezTo>
                            <a:lnTo>
                              <a:pt x="18861" y="10308"/>
                            </a:lnTo>
                            <a:cubicBezTo>
                              <a:pt x="17996" y="6998"/>
                              <a:pt x="16268" y="4198"/>
                              <a:pt x="14144" y="2375"/>
                            </a:cubicBezTo>
                            <a:cubicBezTo>
                              <a:pt x="11876" y="427"/>
                              <a:pt x="9176" y="-454"/>
                              <a:pt x="6475" y="229"/>
                            </a:cubicBezTo>
                            <a:lnTo>
                              <a:pt x="6439" y="240"/>
                            </a:lnTo>
                            <a:close/>
                            <a:moveTo>
                              <a:pt x="7195" y="3108"/>
                            </a:moveTo>
                            <a:cubicBezTo>
                              <a:pt x="8887" y="2684"/>
                              <a:pt x="10687" y="3299"/>
                              <a:pt x="12200" y="4618"/>
                            </a:cubicBezTo>
                            <a:cubicBezTo>
                              <a:pt x="13892" y="6063"/>
                              <a:pt x="15260" y="8328"/>
                              <a:pt x="15980" y="11031"/>
                            </a:cubicBezTo>
                            <a:lnTo>
                              <a:pt x="15980" y="11060"/>
                            </a:lnTo>
                            <a:cubicBezTo>
                              <a:pt x="16664" y="13813"/>
                              <a:pt x="16556" y="16527"/>
                              <a:pt x="15764" y="18648"/>
                            </a:cubicBezTo>
                            <a:cubicBezTo>
                              <a:pt x="15044" y="20535"/>
                              <a:pt x="13820" y="21933"/>
                              <a:pt x="12200" y="22379"/>
                            </a:cubicBezTo>
                            <a:lnTo>
                              <a:pt x="12128" y="22397"/>
                            </a:lnTo>
                            <a:cubicBezTo>
                              <a:pt x="10472" y="22817"/>
                              <a:pt x="8707" y="22178"/>
                              <a:pt x="7195" y="20840"/>
                            </a:cubicBezTo>
                            <a:cubicBezTo>
                              <a:pt x="5539" y="19367"/>
                              <a:pt x="4171" y="17088"/>
                              <a:pt x="3451" y="14385"/>
                            </a:cubicBezTo>
                            <a:lnTo>
                              <a:pt x="3451" y="14320"/>
                            </a:lnTo>
                            <a:cubicBezTo>
                              <a:pt x="2731" y="11563"/>
                              <a:pt x="2839" y="8878"/>
                              <a:pt x="3631" y="6782"/>
                            </a:cubicBezTo>
                            <a:cubicBezTo>
                              <a:pt x="4315" y="4913"/>
                              <a:pt x="5575" y="3540"/>
                              <a:pt x="7195"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1"/>
                      <p:cNvSpPr/>
                      <p:nvPr/>
                    </p:nvSpPr>
                    <p:spPr>
                      <a:xfrm>
                        <a:off x="11278709" y="4466482"/>
                        <a:ext cx="30661" cy="40593"/>
                      </a:xfrm>
                      <a:custGeom>
                        <a:rect b="b" l="l" r="r" t="t"/>
                        <a:pathLst>
                          <a:path extrusionOk="0" h="40593" w="30661">
                            <a:moveTo>
                              <a:pt x="19861" y="3239"/>
                            </a:moveTo>
                            <a:lnTo>
                              <a:pt x="19825" y="3236"/>
                            </a:lnTo>
                            <a:cubicBezTo>
                              <a:pt x="16657" y="2434"/>
                              <a:pt x="13308" y="3516"/>
                              <a:pt x="10464" y="5910"/>
                            </a:cubicBezTo>
                            <a:cubicBezTo>
                              <a:pt x="7476" y="8419"/>
                              <a:pt x="5028" y="12348"/>
                              <a:pt x="3803" y="17089"/>
                            </a:cubicBezTo>
                            <a:lnTo>
                              <a:pt x="3767" y="17201"/>
                            </a:lnTo>
                            <a:cubicBezTo>
                              <a:pt x="2543" y="22046"/>
                              <a:pt x="2796" y="26751"/>
                              <a:pt x="4200" y="30450"/>
                            </a:cubicBezTo>
                            <a:cubicBezTo>
                              <a:pt x="5568" y="33966"/>
                              <a:pt x="7980" y="36547"/>
                              <a:pt x="11148" y="37363"/>
                            </a:cubicBezTo>
                            <a:lnTo>
                              <a:pt x="11184" y="37370"/>
                            </a:lnTo>
                            <a:cubicBezTo>
                              <a:pt x="14784" y="38290"/>
                              <a:pt x="18241" y="36525"/>
                              <a:pt x="20977" y="33729"/>
                            </a:cubicBezTo>
                            <a:cubicBezTo>
                              <a:pt x="23858" y="30767"/>
                              <a:pt x="26018" y="26701"/>
                              <a:pt x="26882" y="23276"/>
                            </a:cubicBezTo>
                            <a:lnTo>
                              <a:pt x="26918" y="23193"/>
                            </a:lnTo>
                            <a:cubicBezTo>
                              <a:pt x="28142" y="18448"/>
                              <a:pt x="27854" y="13808"/>
                              <a:pt x="26486" y="10145"/>
                            </a:cubicBezTo>
                            <a:cubicBezTo>
                              <a:pt x="25190" y="6607"/>
                              <a:pt x="22813" y="4016"/>
                              <a:pt x="19861" y="3239"/>
                            </a:cubicBezTo>
                            <a:close/>
                            <a:moveTo>
                              <a:pt x="20545" y="357"/>
                            </a:moveTo>
                            <a:lnTo>
                              <a:pt x="20582" y="367"/>
                            </a:lnTo>
                            <a:cubicBezTo>
                              <a:pt x="24578" y="1395"/>
                              <a:pt x="27638" y="4674"/>
                              <a:pt x="29294" y="9109"/>
                            </a:cubicBezTo>
                            <a:cubicBezTo>
                              <a:pt x="30843" y="13308"/>
                              <a:pt x="31166" y="18585"/>
                              <a:pt x="29798" y="23933"/>
                            </a:cubicBezTo>
                            <a:lnTo>
                              <a:pt x="29762" y="24016"/>
                            </a:lnTo>
                            <a:cubicBezTo>
                              <a:pt x="28754" y="27884"/>
                              <a:pt x="26378" y="32474"/>
                              <a:pt x="23102" y="35806"/>
                            </a:cubicBezTo>
                            <a:cubicBezTo>
                              <a:pt x="19645" y="39300"/>
                              <a:pt x="15253" y="41475"/>
                              <a:pt x="10428" y="40249"/>
                            </a:cubicBezTo>
                            <a:lnTo>
                              <a:pt x="10392" y="40235"/>
                            </a:lnTo>
                            <a:cubicBezTo>
                              <a:pt x="6216" y="39160"/>
                              <a:pt x="3120" y="35907"/>
                              <a:pt x="1427" y="31504"/>
                            </a:cubicBezTo>
                            <a:cubicBezTo>
                              <a:pt x="-193" y="27266"/>
                              <a:pt x="-517" y="21917"/>
                              <a:pt x="887" y="16471"/>
                            </a:cubicBezTo>
                            <a:lnTo>
                              <a:pt x="923" y="16349"/>
                            </a:lnTo>
                            <a:cubicBezTo>
                              <a:pt x="2327" y="11000"/>
                              <a:pt x="5100" y="6536"/>
                              <a:pt x="8556" y="3646"/>
                            </a:cubicBezTo>
                            <a:cubicBezTo>
                              <a:pt x="12121" y="637"/>
                              <a:pt x="16405" y="-697"/>
                              <a:pt x="20545"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1"/>
                      <p:cNvSpPr/>
                      <p:nvPr/>
                    </p:nvSpPr>
                    <p:spPr>
                      <a:xfrm>
                        <a:off x="11278709" y="4466482"/>
                        <a:ext cx="30661" cy="40593"/>
                      </a:xfrm>
                      <a:custGeom>
                        <a:rect b="b" l="l" r="r" t="t"/>
                        <a:pathLst>
                          <a:path extrusionOk="0" h="40593" w="30661">
                            <a:moveTo>
                              <a:pt x="19861" y="3239"/>
                            </a:moveTo>
                            <a:lnTo>
                              <a:pt x="19825" y="3236"/>
                            </a:lnTo>
                            <a:cubicBezTo>
                              <a:pt x="16657" y="2434"/>
                              <a:pt x="13308" y="3516"/>
                              <a:pt x="10464" y="5910"/>
                            </a:cubicBezTo>
                            <a:cubicBezTo>
                              <a:pt x="7476" y="8419"/>
                              <a:pt x="5028" y="12348"/>
                              <a:pt x="3803" y="17089"/>
                            </a:cubicBezTo>
                            <a:lnTo>
                              <a:pt x="3767" y="17201"/>
                            </a:lnTo>
                            <a:cubicBezTo>
                              <a:pt x="2543" y="22046"/>
                              <a:pt x="2796" y="26751"/>
                              <a:pt x="4200" y="30450"/>
                            </a:cubicBezTo>
                            <a:cubicBezTo>
                              <a:pt x="5568" y="33966"/>
                              <a:pt x="7980" y="36547"/>
                              <a:pt x="11148" y="37363"/>
                            </a:cubicBezTo>
                            <a:lnTo>
                              <a:pt x="11184" y="37370"/>
                            </a:lnTo>
                            <a:cubicBezTo>
                              <a:pt x="14784" y="38290"/>
                              <a:pt x="18241" y="36525"/>
                              <a:pt x="20977" y="33729"/>
                            </a:cubicBezTo>
                            <a:cubicBezTo>
                              <a:pt x="23858" y="30767"/>
                              <a:pt x="26018" y="26701"/>
                              <a:pt x="26882" y="23276"/>
                            </a:cubicBezTo>
                            <a:lnTo>
                              <a:pt x="26918" y="23193"/>
                            </a:lnTo>
                            <a:cubicBezTo>
                              <a:pt x="28142" y="18448"/>
                              <a:pt x="27854" y="13808"/>
                              <a:pt x="26486" y="10145"/>
                            </a:cubicBezTo>
                            <a:cubicBezTo>
                              <a:pt x="25190" y="6607"/>
                              <a:pt x="22813" y="4016"/>
                              <a:pt x="19861" y="3239"/>
                            </a:cubicBezTo>
                            <a:close/>
                            <a:moveTo>
                              <a:pt x="20545" y="357"/>
                            </a:moveTo>
                            <a:lnTo>
                              <a:pt x="20582" y="367"/>
                            </a:lnTo>
                            <a:cubicBezTo>
                              <a:pt x="24578" y="1395"/>
                              <a:pt x="27638" y="4674"/>
                              <a:pt x="29294" y="9109"/>
                            </a:cubicBezTo>
                            <a:cubicBezTo>
                              <a:pt x="30843" y="13308"/>
                              <a:pt x="31166" y="18585"/>
                              <a:pt x="29798" y="23933"/>
                            </a:cubicBezTo>
                            <a:lnTo>
                              <a:pt x="29762" y="24016"/>
                            </a:lnTo>
                            <a:cubicBezTo>
                              <a:pt x="28754" y="27884"/>
                              <a:pt x="26378" y="32474"/>
                              <a:pt x="23102" y="35806"/>
                            </a:cubicBezTo>
                            <a:cubicBezTo>
                              <a:pt x="19645" y="39300"/>
                              <a:pt x="15253" y="41475"/>
                              <a:pt x="10428" y="40249"/>
                            </a:cubicBezTo>
                            <a:lnTo>
                              <a:pt x="10392" y="40235"/>
                            </a:lnTo>
                            <a:cubicBezTo>
                              <a:pt x="6216" y="39160"/>
                              <a:pt x="3120" y="35907"/>
                              <a:pt x="1427" y="31504"/>
                            </a:cubicBezTo>
                            <a:cubicBezTo>
                              <a:pt x="-193" y="27266"/>
                              <a:pt x="-517" y="21917"/>
                              <a:pt x="887" y="16471"/>
                            </a:cubicBezTo>
                            <a:lnTo>
                              <a:pt x="923" y="16349"/>
                            </a:lnTo>
                            <a:cubicBezTo>
                              <a:pt x="2327" y="11000"/>
                              <a:pt x="5100" y="6536"/>
                              <a:pt x="8556" y="3646"/>
                            </a:cubicBezTo>
                            <a:cubicBezTo>
                              <a:pt x="12121" y="637"/>
                              <a:pt x="16405" y="-697"/>
                              <a:pt x="20545"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1"/>
                      <p:cNvSpPr/>
                      <p:nvPr/>
                    </p:nvSpPr>
                    <p:spPr>
                      <a:xfrm>
                        <a:off x="11096266" y="4466482"/>
                        <a:ext cx="30661" cy="40593"/>
                      </a:xfrm>
                      <a:custGeom>
                        <a:rect b="b" l="l" r="r" t="t"/>
                        <a:pathLst>
                          <a:path extrusionOk="0" h="40593" w="30661">
                            <a:moveTo>
                              <a:pt x="10801" y="3239"/>
                            </a:moveTo>
                            <a:lnTo>
                              <a:pt x="10872" y="3236"/>
                            </a:lnTo>
                            <a:cubicBezTo>
                              <a:pt x="14005" y="2434"/>
                              <a:pt x="17353" y="3516"/>
                              <a:pt x="20197" y="5910"/>
                            </a:cubicBezTo>
                            <a:cubicBezTo>
                              <a:pt x="23186" y="8419"/>
                              <a:pt x="25634" y="12348"/>
                              <a:pt x="26858" y="17089"/>
                            </a:cubicBezTo>
                            <a:lnTo>
                              <a:pt x="26894" y="17201"/>
                            </a:lnTo>
                            <a:cubicBezTo>
                              <a:pt x="28118" y="22046"/>
                              <a:pt x="27866" y="26751"/>
                              <a:pt x="26462" y="30450"/>
                            </a:cubicBezTo>
                            <a:cubicBezTo>
                              <a:pt x="25094" y="33966"/>
                              <a:pt x="22682" y="36547"/>
                              <a:pt x="19513" y="37363"/>
                            </a:cubicBezTo>
                            <a:lnTo>
                              <a:pt x="19477" y="37370"/>
                            </a:lnTo>
                            <a:cubicBezTo>
                              <a:pt x="15877" y="38290"/>
                              <a:pt x="12421" y="36525"/>
                              <a:pt x="9685" y="33729"/>
                            </a:cubicBezTo>
                            <a:cubicBezTo>
                              <a:pt x="6804" y="30767"/>
                              <a:pt x="4644" y="26701"/>
                              <a:pt x="3780" y="23276"/>
                            </a:cubicBezTo>
                            <a:lnTo>
                              <a:pt x="3744" y="23193"/>
                            </a:lnTo>
                            <a:cubicBezTo>
                              <a:pt x="2520" y="18448"/>
                              <a:pt x="2807" y="13808"/>
                              <a:pt x="4176" y="10145"/>
                            </a:cubicBezTo>
                            <a:cubicBezTo>
                              <a:pt x="5472" y="6607"/>
                              <a:pt x="7848" y="4016"/>
                              <a:pt x="10801" y="3239"/>
                            </a:cubicBezTo>
                            <a:close/>
                            <a:moveTo>
                              <a:pt x="10116" y="357"/>
                            </a:moveTo>
                            <a:lnTo>
                              <a:pt x="10080" y="367"/>
                            </a:lnTo>
                            <a:cubicBezTo>
                              <a:pt x="6084" y="1395"/>
                              <a:pt x="3024" y="4674"/>
                              <a:pt x="1367" y="9109"/>
                            </a:cubicBezTo>
                            <a:cubicBezTo>
                              <a:pt x="-181" y="13308"/>
                              <a:pt x="-505" y="18585"/>
                              <a:pt x="864" y="23933"/>
                            </a:cubicBezTo>
                            <a:lnTo>
                              <a:pt x="900" y="24016"/>
                            </a:lnTo>
                            <a:cubicBezTo>
                              <a:pt x="1907" y="27884"/>
                              <a:pt x="4284" y="32474"/>
                              <a:pt x="7560" y="35806"/>
                            </a:cubicBezTo>
                            <a:cubicBezTo>
                              <a:pt x="10981" y="39300"/>
                              <a:pt x="15409" y="41475"/>
                              <a:pt x="20233" y="40249"/>
                            </a:cubicBezTo>
                            <a:lnTo>
                              <a:pt x="20269" y="40235"/>
                            </a:lnTo>
                            <a:cubicBezTo>
                              <a:pt x="24446" y="39160"/>
                              <a:pt x="27542" y="35907"/>
                              <a:pt x="29234" y="31504"/>
                            </a:cubicBezTo>
                            <a:cubicBezTo>
                              <a:pt x="30854" y="27266"/>
                              <a:pt x="31178" y="21917"/>
                              <a:pt x="29774" y="16471"/>
                            </a:cubicBezTo>
                            <a:lnTo>
                              <a:pt x="29738" y="16349"/>
                            </a:lnTo>
                            <a:cubicBezTo>
                              <a:pt x="28370" y="11000"/>
                              <a:pt x="25526" y="6536"/>
                              <a:pt x="22106" y="3646"/>
                            </a:cubicBezTo>
                            <a:cubicBezTo>
                              <a:pt x="18541" y="637"/>
                              <a:pt x="14257" y="-697"/>
                              <a:pt x="10116"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1"/>
                      <p:cNvSpPr/>
                      <p:nvPr/>
                    </p:nvSpPr>
                    <p:spPr>
                      <a:xfrm>
                        <a:off x="11290109" y="4427852"/>
                        <a:ext cx="18901" cy="25855"/>
                      </a:xfrm>
                      <a:custGeom>
                        <a:rect b="b" l="l" r="r" t="t"/>
                        <a:pathLst>
                          <a:path extrusionOk="0" h="25855" w="18901">
                            <a:moveTo>
                              <a:pt x="9504" y="2973"/>
                            </a:moveTo>
                            <a:lnTo>
                              <a:pt x="9469" y="2976"/>
                            </a:lnTo>
                            <a:cubicBezTo>
                              <a:pt x="7741" y="2976"/>
                              <a:pt x="6192" y="4004"/>
                              <a:pt x="5041" y="5654"/>
                            </a:cubicBezTo>
                            <a:cubicBezTo>
                              <a:pt x="3780" y="7459"/>
                              <a:pt x="2988" y="9986"/>
                              <a:pt x="2988" y="12772"/>
                            </a:cubicBezTo>
                            <a:lnTo>
                              <a:pt x="2988" y="12844"/>
                            </a:lnTo>
                            <a:cubicBezTo>
                              <a:pt x="2988" y="15680"/>
                              <a:pt x="3780" y="18282"/>
                              <a:pt x="5076" y="20151"/>
                            </a:cubicBezTo>
                            <a:cubicBezTo>
                              <a:pt x="6228" y="21826"/>
                              <a:pt x="7812" y="22880"/>
                              <a:pt x="9504" y="22887"/>
                            </a:cubicBezTo>
                            <a:lnTo>
                              <a:pt x="9541" y="22880"/>
                            </a:lnTo>
                            <a:cubicBezTo>
                              <a:pt x="11233" y="22880"/>
                              <a:pt x="12781" y="21834"/>
                              <a:pt x="13897" y="20166"/>
                            </a:cubicBezTo>
                            <a:cubicBezTo>
                              <a:pt x="15157" y="18329"/>
                              <a:pt x="15913" y="15773"/>
                              <a:pt x="15913" y="12976"/>
                            </a:cubicBezTo>
                            <a:lnTo>
                              <a:pt x="15913" y="12905"/>
                            </a:lnTo>
                            <a:cubicBezTo>
                              <a:pt x="15913" y="10058"/>
                              <a:pt x="15157" y="7480"/>
                              <a:pt x="13861" y="5644"/>
                            </a:cubicBezTo>
                            <a:cubicBezTo>
                              <a:pt x="12745" y="4001"/>
                              <a:pt x="11197" y="2973"/>
                              <a:pt x="9504" y="2973"/>
                            </a:cubicBezTo>
                            <a:close/>
                            <a:moveTo>
                              <a:pt x="9469" y="0"/>
                            </a:moveTo>
                            <a:lnTo>
                              <a:pt x="9504" y="0"/>
                            </a:lnTo>
                            <a:cubicBezTo>
                              <a:pt x="12241" y="14"/>
                              <a:pt x="14653" y="1531"/>
                              <a:pt x="16309" y="3958"/>
                            </a:cubicBezTo>
                            <a:cubicBezTo>
                              <a:pt x="17929" y="6276"/>
                              <a:pt x="18902" y="9454"/>
                              <a:pt x="18902" y="12905"/>
                            </a:cubicBezTo>
                            <a:lnTo>
                              <a:pt x="18902" y="12976"/>
                            </a:lnTo>
                            <a:cubicBezTo>
                              <a:pt x="18865" y="16377"/>
                              <a:pt x="17929" y="19522"/>
                              <a:pt x="16345" y="21830"/>
                            </a:cubicBezTo>
                            <a:cubicBezTo>
                              <a:pt x="14689" y="24303"/>
                              <a:pt x="12277" y="25856"/>
                              <a:pt x="9541" y="25856"/>
                            </a:cubicBezTo>
                            <a:lnTo>
                              <a:pt x="9504" y="25856"/>
                            </a:lnTo>
                            <a:cubicBezTo>
                              <a:pt x="6768" y="25841"/>
                              <a:pt x="4320" y="24296"/>
                              <a:pt x="2628" y="21837"/>
                            </a:cubicBezTo>
                            <a:cubicBezTo>
                              <a:pt x="1008" y="19501"/>
                              <a:pt x="0" y="16298"/>
                              <a:pt x="0" y="12844"/>
                            </a:cubicBezTo>
                            <a:lnTo>
                              <a:pt x="0" y="12772"/>
                            </a:lnTo>
                            <a:cubicBezTo>
                              <a:pt x="36" y="9360"/>
                              <a:pt x="1008" y="6237"/>
                              <a:pt x="2592" y="3958"/>
                            </a:cubicBezTo>
                            <a:cubicBezTo>
                              <a:pt x="4320" y="1517"/>
                              <a:pt x="6732" y="0"/>
                              <a:pt x="9469" y="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1"/>
                      <p:cNvSpPr/>
                      <p:nvPr/>
                    </p:nvSpPr>
                    <p:spPr>
                      <a:xfrm>
                        <a:off x="11284529" y="4419861"/>
                        <a:ext cx="29846" cy="41186"/>
                      </a:xfrm>
                      <a:custGeom>
                        <a:rect b="b" l="l" r="r" t="t"/>
                        <a:pathLst>
                          <a:path extrusionOk="0" h="41186" w="29846">
                            <a:moveTo>
                              <a:pt x="15085" y="2973"/>
                            </a:moveTo>
                            <a:lnTo>
                              <a:pt x="15049" y="2976"/>
                            </a:lnTo>
                            <a:cubicBezTo>
                              <a:pt x="11809" y="2976"/>
                              <a:pt x="8821" y="4853"/>
                              <a:pt x="6661" y="7879"/>
                            </a:cubicBezTo>
                            <a:cubicBezTo>
                              <a:pt x="4392" y="11061"/>
                              <a:pt x="2988" y="15478"/>
                              <a:pt x="2988" y="20378"/>
                            </a:cubicBezTo>
                            <a:lnTo>
                              <a:pt x="2988" y="20486"/>
                            </a:lnTo>
                            <a:cubicBezTo>
                              <a:pt x="2988" y="25486"/>
                              <a:pt x="4392" y="29982"/>
                              <a:pt x="6661" y="33218"/>
                            </a:cubicBezTo>
                            <a:cubicBezTo>
                              <a:pt x="8857" y="36298"/>
                              <a:pt x="11809" y="38203"/>
                              <a:pt x="15085" y="38214"/>
                            </a:cubicBezTo>
                            <a:lnTo>
                              <a:pt x="15122" y="38207"/>
                            </a:lnTo>
                            <a:cubicBezTo>
                              <a:pt x="18865" y="38207"/>
                              <a:pt x="21746" y="35655"/>
                              <a:pt x="23690" y="32268"/>
                            </a:cubicBezTo>
                            <a:cubicBezTo>
                              <a:pt x="25778" y="28685"/>
                              <a:pt x="26859" y="24217"/>
                              <a:pt x="26859" y="20680"/>
                            </a:cubicBezTo>
                            <a:lnTo>
                              <a:pt x="26859" y="20593"/>
                            </a:lnTo>
                            <a:cubicBezTo>
                              <a:pt x="26859" y="15683"/>
                              <a:pt x="25454" y="11237"/>
                              <a:pt x="23222" y="8020"/>
                            </a:cubicBezTo>
                            <a:cubicBezTo>
                              <a:pt x="21062" y="4917"/>
                              <a:pt x="18145" y="2984"/>
                              <a:pt x="15085" y="2973"/>
                            </a:cubicBezTo>
                            <a:close/>
                            <a:moveTo>
                              <a:pt x="15049" y="0"/>
                            </a:moveTo>
                            <a:lnTo>
                              <a:pt x="15085" y="0"/>
                            </a:lnTo>
                            <a:cubicBezTo>
                              <a:pt x="19189" y="22"/>
                              <a:pt x="22970" y="2444"/>
                              <a:pt x="25670" y="6334"/>
                            </a:cubicBezTo>
                            <a:cubicBezTo>
                              <a:pt x="28226" y="10022"/>
                              <a:pt x="29846" y="15069"/>
                              <a:pt x="29846" y="20593"/>
                            </a:cubicBezTo>
                            <a:lnTo>
                              <a:pt x="29846" y="20680"/>
                            </a:lnTo>
                            <a:cubicBezTo>
                              <a:pt x="29811" y="24684"/>
                              <a:pt x="28623" y="29727"/>
                              <a:pt x="26283" y="33760"/>
                            </a:cubicBezTo>
                            <a:cubicBezTo>
                              <a:pt x="23834" y="37995"/>
                              <a:pt x="20090" y="41187"/>
                              <a:pt x="15122" y="41187"/>
                            </a:cubicBezTo>
                            <a:lnTo>
                              <a:pt x="15085" y="41187"/>
                            </a:lnTo>
                            <a:cubicBezTo>
                              <a:pt x="10801" y="41165"/>
                              <a:pt x="6948" y="38778"/>
                              <a:pt x="4248" y="34929"/>
                            </a:cubicBezTo>
                            <a:cubicBezTo>
                              <a:pt x="1620" y="31223"/>
                              <a:pt x="0" y="26118"/>
                              <a:pt x="0" y="20489"/>
                            </a:cubicBezTo>
                            <a:lnTo>
                              <a:pt x="0" y="20381"/>
                            </a:lnTo>
                            <a:cubicBezTo>
                              <a:pt x="36" y="14842"/>
                              <a:pt x="1656" y="9810"/>
                              <a:pt x="4248" y="6161"/>
                            </a:cubicBezTo>
                            <a:cubicBezTo>
                              <a:pt x="6984" y="2355"/>
                              <a:pt x="10765" y="4"/>
                              <a:pt x="15049" y="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1"/>
                      <p:cNvSpPr/>
                      <p:nvPr/>
                    </p:nvSpPr>
                    <p:spPr>
                      <a:xfrm>
                        <a:off x="11101914" y="4443576"/>
                        <a:ext cx="201843" cy="135688"/>
                      </a:xfrm>
                      <a:custGeom>
                        <a:rect b="b" l="l" r="r" t="t"/>
                        <a:pathLst>
                          <a:path extrusionOk="0" h="135688" w="201843">
                            <a:moveTo>
                              <a:pt x="201840" y="3202"/>
                            </a:moveTo>
                            <a:cubicBezTo>
                              <a:pt x="202020" y="272"/>
                              <a:pt x="195863" y="-30"/>
                              <a:pt x="195287" y="2555"/>
                            </a:cubicBezTo>
                            <a:cubicBezTo>
                              <a:pt x="194243" y="13655"/>
                              <a:pt x="192119" y="26455"/>
                              <a:pt x="190967" y="37731"/>
                            </a:cubicBezTo>
                            <a:cubicBezTo>
                              <a:pt x="190751" y="39953"/>
                              <a:pt x="197268" y="40805"/>
                              <a:pt x="197483" y="38580"/>
                            </a:cubicBezTo>
                            <a:cubicBezTo>
                              <a:pt x="198564" y="27099"/>
                              <a:pt x="200760" y="14392"/>
                              <a:pt x="201840" y="3202"/>
                            </a:cubicBezTo>
                            <a:close/>
                            <a:moveTo>
                              <a:pt x="193559" y="49194"/>
                            </a:moveTo>
                            <a:cubicBezTo>
                              <a:pt x="194676" y="46470"/>
                              <a:pt x="188915" y="44248"/>
                              <a:pt x="187583" y="46513"/>
                            </a:cubicBezTo>
                            <a:cubicBezTo>
                              <a:pt x="183010" y="56682"/>
                              <a:pt x="176961" y="68152"/>
                              <a:pt x="172281" y="78458"/>
                            </a:cubicBezTo>
                            <a:cubicBezTo>
                              <a:pt x="171381" y="80492"/>
                              <a:pt x="177286" y="83361"/>
                              <a:pt x="178222" y="81326"/>
                            </a:cubicBezTo>
                            <a:cubicBezTo>
                              <a:pt x="182902" y="70791"/>
                              <a:pt x="189023" y="59457"/>
                              <a:pt x="193559" y="49194"/>
                            </a:cubicBezTo>
                            <a:close/>
                            <a:moveTo>
                              <a:pt x="169257" y="94443"/>
                            </a:moveTo>
                            <a:cubicBezTo>
                              <a:pt x="171417" y="92444"/>
                              <a:pt x="167169" y="87983"/>
                              <a:pt x="164973" y="89461"/>
                            </a:cubicBezTo>
                            <a:cubicBezTo>
                              <a:pt x="156512" y="96697"/>
                              <a:pt x="146107" y="104454"/>
                              <a:pt x="137430" y="111754"/>
                            </a:cubicBezTo>
                            <a:cubicBezTo>
                              <a:pt x="135737" y="113196"/>
                              <a:pt x="139914" y="118325"/>
                              <a:pt x="141606" y="116873"/>
                            </a:cubicBezTo>
                            <a:cubicBezTo>
                              <a:pt x="150355" y="109357"/>
                              <a:pt x="160724" y="101754"/>
                              <a:pt x="169257" y="94443"/>
                            </a:cubicBezTo>
                            <a:close/>
                            <a:moveTo>
                              <a:pt x="132569" y="124752"/>
                            </a:moveTo>
                            <a:cubicBezTo>
                              <a:pt x="134873" y="122772"/>
                              <a:pt x="130481" y="118296"/>
                              <a:pt x="128357" y="119691"/>
                            </a:cubicBezTo>
                            <a:cubicBezTo>
                              <a:pt x="119824" y="127002"/>
                              <a:pt x="124576" y="123217"/>
                              <a:pt x="116044" y="130529"/>
                            </a:cubicBezTo>
                            <a:cubicBezTo>
                              <a:pt x="114351" y="131967"/>
                              <a:pt x="118420" y="136870"/>
                              <a:pt x="120112" y="135425"/>
                            </a:cubicBezTo>
                            <a:cubicBezTo>
                              <a:pt x="128789" y="127969"/>
                              <a:pt x="124109" y="131988"/>
                              <a:pt x="132569" y="124752"/>
                            </a:cubicBezTo>
                            <a:close/>
                            <a:moveTo>
                              <a:pt x="69239" y="124490"/>
                            </a:moveTo>
                            <a:cubicBezTo>
                              <a:pt x="66971" y="122491"/>
                              <a:pt x="71363" y="118056"/>
                              <a:pt x="73487" y="119465"/>
                            </a:cubicBezTo>
                            <a:cubicBezTo>
                              <a:pt x="81984" y="126844"/>
                              <a:pt x="77232" y="123023"/>
                              <a:pt x="85765" y="130403"/>
                            </a:cubicBezTo>
                            <a:cubicBezTo>
                              <a:pt x="87457" y="131862"/>
                              <a:pt x="83388" y="136722"/>
                              <a:pt x="81696" y="135270"/>
                            </a:cubicBezTo>
                            <a:cubicBezTo>
                              <a:pt x="73019" y="127743"/>
                              <a:pt x="77700" y="131801"/>
                              <a:pt x="69239" y="124490"/>
                            </a:cubicBezTo>
                            <a:close/>
                            <a:moveTo>
                              <a:pt x="32551" y="93882"/>
                            </a:moveTo>
                            <a:cubicBezTo>
                              <a:pt x="30391" y="91869"/>
                              <a:pt x="34640" y="87444"/>
                              <a:pt x="36872" y="88929"/>
                            </a:cubicBezTo>
                            <a:cubicBezTo>
                              <a:pt x="45297" y="96240"/>
                              <a:pt x="55702" y="104080"/>
                              <a:pt x="64379" y="111456"/>
                            </a:cubicBezTo>
                            <a:cubicBezTo>
                              <a:pt x="66070" y="112915"/>
                              <a:pt x="61930" y="118005"/>
                              <a:pt x="60238" y="116542"/>
                            </a:cubicBezTo>
                            <a:cubicBezTo>
                              <a:pt x="51489" y="108954"/>
                              <a:pt x="41084" y="101265"/>
                              <a:pt x="32551" y="93882"/>
                            </a:cubicBezTo>
                            <a:close/>
                            <a:moveTo>
                              <a:pt x="7997" y="48439"/>
                            </a:moveTo>
                            <a:cubicBezTo>
                              <a:pt x="6917" y="45704"/>
                              <a:pt x="12678" y="43526"/>
                              <a:pt x="14009" y="45808"/>
                            </a:cubicBezTo>
                            <a:cubicBezTo>
                              <a:pt x="18546" y="56010"/>
                              <a:pt x="24595" y="67527"/>
                              <a:pt x="29311" y="77875"/>
                            </a:cubicBezTo>
                            <a:cubicBezTo>
                              <a:pt x="30211" y="79917"/>
                              <a:pt x="24270" y="82735"/>
                              <a:pt x="23370" y="80690"/>
                            </a:cubicBezTo>
                            <a:cubicBezTo>
                              <a:pt x="18690" y="70122"/>
                              <a:pt x="12569" y="58734"/>
                              <a:pt x="7997" y="48439"/>
                            </a:cubicBezTo>
                            <a:close/>
                            <a:moveTo>
                              <a:pt x="4" y="2382"/>
                            </a:moveTo>
                            <a:cubicBezTo>
                              <a:pt x="-176" y="-555"/>
                              <a:pt x="5980" y="-803"/>
                              <a:pt x="6520" y="1786"/>
                            </a:cubicBezTo>
                            <a:cubicBezTo>
                              <a:pt x="7600" y="12889"/>
                              <a:pt x="9689" y="25711"/>
                              <a:pt x="10877" y="36998"/>
                            </a:cubicBezTo>
                            <a:cubicBezTo>
                              <a:pt x="11057" y="39223"/>
                              <a:pt x="4540" y="40014"/>
                              <a:pt x="4324" y="37792"/>
                            </a:cubicBezTo>
                            <a:cubicBezTo>
                              <a:pt x="3244" y="26304"/>
                              <a:pt x="1048" y="13576"/>
                              <a:pt x="4" y="238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1"/>
                      <p:cNvSpPr/>
                      <p:nvPr/>
                    </p:nvSpPr>
                    <p:spPr>
                      <a:xfrm>
                        <a:off x="11100402" y="4442085"/>
                        <a:ext cx="204837" cy="138681"/>
                      </a:xfrm>
                      <a:custGeom>
                        <a:rect b="b" l="l" r="r" t="t"/>
                        <a:pathLst>
                          <a:path extrusionOk="0" h="138681" w="204837">
                            <a:moveTo>
                              <a:pt x="201840" y="4603"/>
                            </a:moveTo>
                            <a:cubicBezTo>
                              <a:pt x="201876" y="4402"/>
                              <a:pt x="201660" y="4218"/>
                              <a:pt x="201408" y="4082"/>
                            </a:cubicBezTo>
                            <a:cubicBezTo>
                              <a:pt x="201156" y="3941"/>
                              <a:pt x="200796" y="3848"/>
                              <a:pt x="200400" y="3801"/>
                            </a:cubicBezTo>
                            <a:cubicBezTo>
                              <a:pt x="200004" y="3755"/>
                              <a:pt x="199608" y="3765"/>
                              <a:pt x="199248" y="3834"/>
                            </a:cubicBezTo>
                            <a:cubicBezTo>
                              <a:pt x="198744" y="3924"/>
                              <a:pt x="198348" y="4093"/>
                              <a:pt x="198240" y="4312"/>
                            </a:cubicBezTo>
                            <a:cubicBezTo>
                              <a:pt x="197700" y="10210"/>
                              <a:pt x="196836" y="16584"/>
                              <a:pt x="196008" y="22943"/>
                            </a:cubicBezTo>
                            <a:cubicBezTo>
                              <a:pt x="195251" y="28507"/>
                              <a:pt x="194495" y="34071"/>
                              <a:pt x="193955" y="39359"/>
                            </a:cubicBezTo>
                            <a:lnTo>
                              <a:pt x="194855" y="39639"/>
                            </a:lnTo>
                            <a:cubicBezTo>
                              <a:pt x="195179" y="39743"/>
                              <a:pt x="195540" y="39815"/>
                              <a:pt x="195900" y="39855"/>
                            </a:cubicBezTo>
                            <a:cubicBezTo>
                              <a:pt x="196260" y="39891"/>
                              <a:pt x="196620" y="39894"/>
                              <a:pt x="196944" y="39859"/>
                            </a:cubicBezTo>
                            <a:cubicBezTo>
                              <a:pt x="197268" y="39826"/>
                              <a:pt x="197520" y="40035"/>
                              <a:pt x="197520" y="39938"/>
                            </a:cubicBezTo>
                            <a:cubicBezTo>
                              <a:pt x="198060" y="34089"/>
                              <a:pt x="198888" y="27978"/>
                              <a:pt x="199716" y="21918"/>
                            </a:cubicBezTo>
                            <a:cubicBezTo>
                              <a:pt x="200544" y="15987"/>
                              <a:pt x="201336" y="10088"/>
                              <a:pt x="201840" y="4603"/>
                            </a:cubicBezTo>
                            <a:close/>
                            <a:moveTo>
                              <a:pt x="202776" y="1443"/>
                            </a:moveTo>
                            <a:cubicBezTo>
                              <a:pt x="204036" y="2098"/>
                              <a:pt x="204936" y="3208"/>
                              <a:pt x="204829" y="4776"/>
                            </a:cubicBezTo>
                            <a:lnTo>
                              <a:pt x="204829" y="4833"/>
                            </a:lnTo>
                            <a:cubicBezTo>
                              <a:pt x="204289" y="10415"/>
                              <a:pt x="203496" y="16350"/>
                              <a:pt x="202669" y="22313"/>
                            </a:cubicBezTo>
                            <a:cubicBezTo>
                              <a:pt x="201840" y="28374"/>
                              <a:pt x="201012" y="34477"/>
                              <a:pt x="200472" y="40204"/>
                            </a:cubicBezTo>
                            <a:cubicBezTo>
                              <a:pt x="200328" y="41818"/>
                              <a:pt x="198960" y="42634"/>
                              <a:pt x="197231" y="42817"/>
                            </a:cubicBezTo>
                            <a:cubicBezTo>
                              <a:pt x="196728" y="42871"/>
                              <a:pt x="196151" y="42867"/>
                              <a:pt x="195611" y="42810"/>
                            </a:cubicBezTo>
                            <a:cubicBezTo>
                              <a:pt x="195035" y="42752"/>
                              <a:pt x="194495" y="42637"/>
                              <a:pt x="193955" y="42479"/>
                            </a:cubicBezTo>
                            <a:cubicBezTo>
                              <a:pt x="192191" y="41922"/>
                              <a:pt x="190823" y="40761"/>
                              <a:pt x="191003" y="39082"/>
                            </a:cubicBezTo>
                            <a:cubicBezTo>
                              <a:pt x="191543" y="33830"/>
                              <a:pt x="192299" y="28190"/>
                              <a:pt x="193055" y="22558"/>
                            </a:cubicBezTo>
                            <a:cubicBezTo>
                              <a:pt x="193883" y="16181"/>
                              <a:pt x="194748" y="9797"/>
                              <a:pt x="195288" y="3906"/>
                            </a:cubicBezTo>
                            <a:lnTo>
                              <a:pt x="195324" y="3726"/>
                            </a:lnTo>
                            <a:cubicBezTo>
                              <a:pt x="195684" y="2148"/>
                              <a:pt x="197051" y="1224"/>
                              <a:pt x="198672" y="919"/>
                            </a:cubicBezTo>
                            <a:cubicBezTo>
                              <a:pt x="199356" y="789"/>
                              <a:pt x="200076" y="768"/>
                              <a:pt x="200760" y="847"/>
                            </a:cubicBezTo>
                            <a:cubicBezTo>
                              <a:pt x="201480" y="929"/>
                              <a:pt x="202164" y="1131"/>
                              <a:pt x="202776" y="1443"/>
                            </a:cubicBezTo>
                            <a:close/>
                            <a:moveTo>
                              <a:pt x="193703" y="50135"/>
                            </a:moveTo>
                            <a:cubicBezTo>
                              <a:pt x="193775" y="49949"/>
                              <a:pt x="193668" y="49715"/>
                              <a:pt x="193451" y="49503"/>
                            </a:cubicBezTo>
                            <a:cubicBezTo>
                              <a:pt x="193235" y="49276"/>
                              <a:pt x="192911" y="49075"/>
                              <a:pt x="192588" y="48917"/>
                            </a:cubicBezTo>
                            <a:cubicBezTo>
                              <a:pt x="192227" y="48751"/>
                              <a:pt x="191831" y="48629"/>
                              <a:pt x="191471" y="48579"/>
                            </a:cubicBezTo>
                            <a:cubicBezTo>
                              <a:pt x="190967" y="48511"/>
                              <a:pt x="190535" y="48543"/>
                              <a:pt x="190391" y="48726"/>
                            </a:cubicBezTo>
                            <a:cubicBezTo>
                              <a:pt x="188015" y="54053"/>
                              <a:pt x="185170" y="59780"/>
                              <a:pt x="182362" y="65495"/>
                            </a:cubicBezTo>
                            <a:cubicBezTo>
                              <a:pt x="179914" y="70502"/>
                              <a:pt x="177429" y="75513"/>
                              <a:pt x="175162" y="80553"/>
                            </a:cubicBezTo>
                            <a:lnTo>
                              <a:pt x="175882" y="81081"/>
                            </a:lnTo>
                            <a:cubicBezTo>
                              <a:pt x="176169" y="81286"/>
                              <a:pt x="176493" y="81469"/>
                              <a:pt x="176818" y="81624"/>
                            </a:cubicBezTo>
                            <a:cubicBezTo>
                              <a:pt x="177142" y="81775"/>
                              <a:pt x="177502" y="81894"/>
                              <a:pt x="177789" y="81962"/>
                            </a:cubicBezTo>
                            <a:cubicBezTo>
                              <a:pt x="178150" y="82037"/>
                              <a:pt x="178330" y="82292"/>
                              <a:pt x="178366" y="82210"/>
                            </a:cubicBezTo>
                            <a:cubicBezTo>
                              <a:pt x="180778" y="76793"/>
                              <a:pt x="183478" y="71290"/>
                              <a:pt x="186179" y="65836"/>
                            </a:cubicBezTo>
                            <a:cubicBezTo>
                              <a:pt x="188843" y="60448"/>
                              <a:pt x="191471" y="55096"/>
                              <a:pt x="193703" y="50135"/>
                            </a:cubicBezTo>
                            <a:close/>
                            <a:moveTo>
                              <a:pt x="195575" y="47421"/>
                            </a:moveTo>
                            <a:cubicBezTo>
                              <a:pt x="196584" y="48453"/>
                              <a:pt x="197051" y="49783"/>
                              <a:pt x="196475" y="51239"/>
                            </a:cubicBezTo>
                            <a:lnTo>
                              <a:pt x="196440" y="51286"/>
                            </a:lnTo>
                            <a:cubicBezTo>
                              <a:pt x="194135" y="56469"/>
                              <a:pt x="191507" y="61796"/>
                              <a:pt x="188843" y="67149"/>
                            </a:cubicBezTo>
                            <a:cubicBezTo>
                              <a:pt x="186143" y="72659"/>
                              <a:pt x="183407" y="78205"/>
                              <a:pt x="181066" y="83414"/>
                            </a:cubicBezTo>
                            <a:cubicBezTo>
                              <a:pt x="180418" y="84895"/>
                              <a:pt x="178870" y="85229"/>
                              <a:pt x="177178" y="84855"/>
                            </a:cubicBezTo>
                            <a:cubicBezTo>
                              <a:pt x="176638" y="84744"/>
                              <a:pt x="176098" y="84557"/>
                              <a:pt x="175593" y="84323"/>
                            </a:cubicBezTo>
                            <a:cubicBezTo>
                              <a:pt x="175089" y="84093"/>
                              <a:pt x="174586" y="83809"/>
                              <a:pt x="174153" y="83486"/>
                            </a:cubicBezTo>
                            <a:cubicBezTo>
                              <a:pt x="172641" y="82400"/>
                              <a:pt x="171741" y="80873"/>
                              <a:pt x="172426" y="79341"/>
                            </a:cubicBezTo>
                            <a:cubicBezTo>
                              <a:pt x="174549" y="74647"/>
                              <a:pt x="177142" y="69417"/>
                              <a:pt x="179698" y="64190"/>
                            </a:cubicBezTo>
                            <a:cubicBezTo>
                              <a:pt x="182507" y="58486"/>
                              <a:pt x="185314" y="52774"/>
                              <a:pt x="187727" y="47396"/>
                            </a:cubicBezTo>
                            <a:lnTo>
                              <a:pt x="187799" y="47238"/>
                            </a:lnTo>
                            <a:cubicBezTo>
                              <a:pt x="188627" y="45851"/>
                              <a:pt x="190247" y="45416"/>
                              <a:pt x="191867" y="45635"/>
                            </a:cubicBezTo>
                            <a:cubicBezTo>
                              <a:pt x="192551" y="45728"/>
                              <a:pt x="193235" y="45937"/>
                              <a:pt x="193848" y="46232"/>
                            </a:cubicBezTo>
                            <a:cubicBezTo>
                              <a:pt x="194495" y="46534"/>
                              <a:pt x="195108" y="46943"/>
                              <a:pt x="195575" y="47421"/>
                            </a:cubicBezTo>
                            <a:close/>
                            <a:moveTo>
                              <a:pt x="169761" y="94827"/>
                            </a:moveTo>
                            <a:cubicBezTo>
                              <a:pt x="169905" y="94687"/>
                              <a:pt x="169905" y="94435"/>
                              <a:pt x="169797" y="94165"/>
                            </a:cubicBezTo>
                            <a:cubicBezTo>
                              <a:pt x="169689" y="93867"/>
                              <a:pt x="169509" y="93558"/>
                              <a:pt x="169257" y="93267"/>
                            </a:cubicBezTo>
                            <a:cubicBezTo>
                              <a:pt x="169005" y="92968"/>
                              <a:pt x="168717" y="92699"/>
                              <a:pt x="168393" y="92494"/>
                            </a:cubicBezTo>
                            <a:cubicBezTo>
                              <a:pt x="167997" y="92217"/>
                              <a:pt x="167565" y="92063"/>
                              <a:pt x="167348" y="92156"/>
                            </a:cubicBezTo>
                            <a:cubicBezTo>
                              <a:pt x="162885" y="95973"/>
                              <a:pt x="157916" y="99909"/>
                              <a:pt x="152947" y="103842"/>
                            </a:cubicBezTo>
                            <a:cubicBezTo>
                              <a:pt x="148447" y="107404"/>
                              <a:pt x="143946" y="110970"/>
                              <a:pt x="139914" y="114385"/>
                            </a:cubicBezTo>
                            <a:lnTo>
                              <a:pt x="140382" y="115161"/>
                            </a:lnTo>
                            <a:cubicBezTo>
                              <a:pt x="140526" y="115456"/>
                              <a:pt x="140742" y="115765"/>
                              <a:pt x="140994" y="116060"/>
                            </a:cubicBezTo>
                            <a:cubicBezTo>
                              <a:pt x="141246" y="116337"/>
                              <a:pt x="141498" y="116588"/>
                              <a:pt x="141750" y="116782"/>
                            </a:cubicBezTo>
                            <a:cubicBezTo>
                              <a:pt x="142002" y="116994"/>
                              <a:pt x="142038" y="117304"/>
                              <a:pt x="142110" y="117246"/>
                            </a:cubicBezTo>
                            <a:cubicBezTo>
                              <a:pt x="146503" y="113475"/>
                              <a:pt x="151399" y="109626"/>
                              <a:pt x="156224" y="105801"/>
                            </a:cubicBezTo>
                            <a:cubicBezTo>
                              <a:pt x="160904" y="102127"/>
                              <a:pt x="165512" y="98472"/>
                              <a:pt x="169761" y="94827"/>
                            </a:cubicBezTo>
                            <a:close/>
                            <a:moveTo>
                              <a:pt x="172606" y="93191"/>
                            </a:moveTo>
                            <a:cubicBezTo>
                              <a:pt x="173073" y="94550"/>
                              <a:pt x="172929" y="95952"/>
                              <a:pt x="171777" y="97019"/>
                            </a:cubicBezTo>
                            <a:lnTo>
                              <a:pt x="171741" y="97063"/>
                            </a:lnTo>
                            <a:cubicBezTo>
                              <a:pt x="167565" y="100650"/>
                              <a:pt x="162848" y="104377"/>
                              <a:pt x="158060" y="108127"/>
                            </a:cubicBezTo>
                            <a:cubicBezTo>
                              <a:pt x="153307" y="111883"/>
                              <a:pt x="148519" y="115672"/>
                              <a:pt x="144054" y="119496"/>
                            </a:cubicBezTo>
                            <a:cubicBezTo>
                              <a:pt x="142830" y="120546"/>
                              <a:pt x="141282" y="120186"/>
                              <a:pt x="139914" y="119130"/>
                            </a:cubicBezTo>
                            <a:cubicBezTo>
                              <a:pt x="139482" y="118802"/>
                              <a:pt x="139086" y="118404"/>
                              <a:pt x="138726" y="117972"/>
                            </a:cubicBezTo>
                            <a:cubicBezTo>
                              <a:pt x="138366" y="117541"/>
                              <a:pt x="138042" y="117066"/>
                              <a:pt x="137754" y="116581"/>
                            </a:cubicBezTo>
                            <a:cubicBezTo>
                              <a:pt x="136890" y="114964"/>
                              <a:pt x="136710" y="113206"/>
                              <a:pt x="138006" y="112120"/>
                            </a:cubicBezTo>
                            <a:cubicBezTo>
                              <a:pt x="142146" y="108619"/>
                              <a:pt x="146611" y="105068"/>
                              <a:pt x="151111" y="101516"/>
                            </a:cubicBezTo>
                            <a:cubicBezTo>
                              <a:pt x="156080" y="97562"/>
                              <a:pt x="161084" y="93604"/>
                              <a:pt x="165512" y="89819"/>
                            </a:cubicBezTo>
                            <a:lnTo>
                              <a:pt x="165657" y="89715"/>
                            </a:lnTo>
                            <a:cubicBezTo>
                              <a:pt x="166988" y="88817"/>
                              <a:pt x="168645" y="89101"/>
                              <a:pt x="170013" y="89992"/>
                            </a:cubicBezTo>
                            <a:cubicBezTo>
                              <a:pt x="170589" y="90355"/>
                              <a:pt x="171129" y="90844"/>
                              <a:pt x="171561" y="91383"/>
                            </a:cubicBezTo>
                            <a:cubicBezTo>
                              <a:pt x="172029" y="91930"/>
                              <a:pt x="172389" y="92555"/>
                              <a:pt x="172606" y="93191"/>
                            </a:cubicBezTo>
                            <a:close/>
                            <a:moveTo>
                              <a:pt x="133109" y="125115"/>
                            </a:moveTo>
                            <a:cubicBezTo>
                              <a:pt x="133253" y="124985"/>
                              <a:pt x="133253" y="124744"/>
                              <a:pt x="133182" y="124489"/>
                            </a:cubicBezTo>
                            <a:cubicBezTo>
                              <a:pt x="133073" y="124202"/>
                              <a:pt x="132893" y="123907"/>
                              <a:pt x="132677" y="123630"/>
                            </a:cubicBezTo>
                            <a:cubicBezTo>
                              <a:pt x="132462" y="123335"/>
                              <a:pt x="132137" y="123062"/>
                              <a:pt x="131849" y="122839"/>
                            </a:cubicBezTo>
                            <a:cubicBezTo>
                              <a:pt x="131381" y="122519"/>
                              <a:pt x="130949" y="122322"/>
                              <a:pt x="130697" y="122397"/>
                            </a:cubicBezTo>
                            <a:cubicBezTo>
                              <a:pt x="126557" y="125963"/>
                              <a:pt x="125621" y="126826"/>
                              <a:pt x="124721" y="127685"/>
                            </a:cubicBezTo>
                            <a:cubicBezTo>
                              <a:pt x="123748" y="128580"/>
                              <a:pt x="122812" y="129478"/>
                              <a:pt x="118528" y="133148"/>
                            </a:cubicBezTo>
                            <a:cubicBezTo>
                              <a:pt x="118492" y="133166"/>
                              <a:pt x="118708" y="133429"/>
                              <a:pt x="118924" y="133814"/>
                            </a:cubicBezTo>
                            <a:cubicBezTo>
                              <a:pt x="119104" y="134094"/>
                              <a:pt x="119284" y="134378"/>
                              <a:pt x="119500" y="134640"/>
                            </a:cubicBezTo>
                            <a:cubicBezTo>
                              <a:pt x="119716" y="134903"/>
                              <a:pt x="119968" y="135147"/>
                              <a:pt x="120220" y="135330"/>
                            </a:cubicBezTo>
                            <a:cubicBezTo>
                              <a:pt x="120508" y="135550"/>
                              <a:pt x="120616" y="135827"/>
                              <a:pt x="120652" y="135787"/>
                            </a:cubicBezTo>
                            <a:lnTo>
                              <a:pt x="133109" y="125115"/>
                            </a:lnTo>
                            <a:close/>
                            <a:moveTo>
                              <a:pt x="135989" y="123569"/>
                            </a:moveTo>
                            <a:cubicBezTo>
                              <a:pt x="136458" y="124931"/>
                              <a:pt x="136242" y="126322"/>
                              <a:pt x="135054" y="127372"/>
                            </a:cubicBezTo>
                            <a:lnTo>
                              <a:pt x="122596" y="138044"/>
                            </a:lnTo>
                            <a:cubicBezTo>
                              <a:pt x="121372" y="139105"/>
                              <a:pt x="119788" y="138742"/>
                              <a:pt x="118420" y="137692"/>
                            </a:cubicBezTo>
                            <a:cubicBezTo>
                              <a:pt x="117988" y="137372"/>
                              <a:pt x="117592" y="136984"/>
                              <a:pt x="117232" y="136571"/>
                            </a:cubicBezTo>
                            <a:cubicBezTo>
                              <a:pt x="116872" y="136150"/>
                              <a:pt x="116583" y="135690"/>
                              <a:pt x="116296" y="135226"/>
                            </a:cubicBezTo>
                            <a:cubicBezTo>
                              <a:pt x="115467" y="133663"/>
                              <a:pt x="115323" y="131966"/>
                              <a:pt x="116583" y="130891"/>
                            </a:cubicBezTo>
                            <a:cubicBezTo>
                              <a:pt x="120832" y="127253"/>
                              <a:pt x="121768" y="126384"/>
                              <a:pt x="122668" y="125521"/>
                            </a:cubicBezTo>
                            <a:cubicBezTo>
                              <a:pt x="123641" y="124622"/>
                              <a:pt x="124612" y="123723"/>
                              <a:pt x="128897" y="120050"/>
                            </a:cubicBezTo>
                            <a:lnTo>
                              <a:pt x="129041" y="119935"/>
                            </a:lnTo>
                            <a:cubicBezTo>
                              <a:pt x="130409" y="119047"/>
                              <a:pt x="132137" y="119417"/>
                              <a:pt x="133542" y="120402"/>
                            </a:cubicBezTo>
                            <a:cubicBezTo>
                              <a:pt x="134082" y="120776"/>
                              <a:pt x="134585" y="121258"/>
                              <a:pt x="135018" y="121790"/>
                            </a:cubicBezTo>
                            <a:cubicBezTo>
                              <a:pt x="135449" y="122340"/>
                              <a:pt x="135809" y="122951"/>
                              <a:pt x="135989" y="123569"/>
                            </a:cubicBezTo>
                            <a:close/>
                            <a:moveTo>
                              <a:pt x="69779" y="127102"/>
                            </a:moveTo>
                            <a:cubicBezTo>
                              <a:pt x="68555" y="126042"/>
                              <a:pt x="68411" y="124651"/>
                              <a:pt x="68843" y="123288"/>
                            </a:cubicBezTo>
                            <a:cubicBezTo>
                              <a:pt x="69059" y="122659"/>
                              <a:pt x="69419" y="122052"/>
                              <a:pt x="69851" y="121513"/>
                            </a:cubicBezTo>
                            <a:cubicBezTo>
                              <a:pt x="70283" y="120988"/>
                              <a:pt x="70787" y="120510"/>
                              <a:pt x="71327" y="120136"/>
                            </a:cubicBezTo>
                            <a:cubicBezTo>
                              <a:pt x="72731" y="119169"/>
                              <a:pt x="74459" y="118821"/>
                              <a:pt x="75828" y="119716"/>
                            </a:cubicBezTo>
                            <a:lnTo>
                              <a:pt x="75972" y="119831"/>
                            </a:lnTo>
                            <a:cubicBezTo>
                              <a:pt x="80256" y="123551"/>
                              <a:pt x="81228" y="124450"/>
                              <a:pt x="82164" y="125341"/>
                            </a:cubicBezTo>
                            <a:cubicBezTo>
                              <a:pt x="83100" y="126232"/>
                              <a:pt x="84037" y="127124"/>
                              <a:pt x="88249" y="130773"/>
                            </a:cubicBezTo>
                            <a:cubicBezTo>
                              <a:pt x="89509" y="131858"/>
                              <a:pt x="89365" y="133551"/>
                              <a:pt x="88501" y="135108"/>
                            </a:cubicBezTo>
                            <a:cubicBezTo>
                              <a:pt x="88285" y="135571"/>
                              <a:pt x="87961" y="136024"/>
                              <a:pt x="87601" y="136441"/>
                            </a:cubicBezTo>
                            <a:cubicBezTo>
                              <a:pt x="87240" y="136847"/>
                              <a:pt x="86845" y="137228"/>
                              <a:pt x="86413" y="137552"/>
                            </a:cubicBezTo>
                            <a:cubicBezTo>
                              <a:pt x="85044" y="138591"/>
                              <a:pt x="83460" y="138946"/>
                              <a:pt x="82237" y="137882"/>
                            </a:cubicBezTo>
                            <a:lnTo>
                              <a:pt x="69779" y="127102"/>
                            </a:lnTo>
                            <a:close/>
                            <a:moveTo>
                              <a:pt x="71651" y="124220"/>
                            </a:moveTo>
                            <a:cubicBezTo>
                              <a:pt x="71579" y="124482"/>
                              <a:pt x="71579" y="124723"/>
                              <a:pt x="71723" y="124863"/>
                            </a:cubicBezTo>
                            <a:lnTo>
                              <a:pt x="84180" y="135636"/>
                            </a:lnTo>
                            <a:cubicBezTo>
                              <a:pt x="84217" y="135665"/>
                              <a:pt x="84360" y="135402"/>
                              <a:pt x="84613" y="135190"/>
                            </a:cubicBezTo>
                            <a:cubicBezTo>
                              <a:pt x="84864" y="135011"/>
                              <a:pt x="85117" y="134773"/>
                              <a:pt x="85333" y="134507"/>
                            </a:cubicBezTo>
                            <a:cubicBezTo>
                              <a:pt x="85549" y="134248"/>
                              <a:pt x="85764" y="133964"/>
                              <a:pt x="85909" y="133684"/>
                            </a:cubicBezTo>
                            <a:cubicBezTo>
                              <a:pt x="86125" y="133303"/>
                              <a:pt x="86340" y="133030"/>
                              <a:pt x="86305" y="133015"/>
                            </a:cubicBezTo>
                            <a:cubicBezTo>
                              <a:pt x="82020" y="129284"/>
                              <a:pt x="81048" y="128393"/>
                              <a:pt x="80112" y="127505"/>
                            </a:cubicBezTo>
                            <a:cubicBezTo>
                              <a:pt x="79176" y="126624"/>
                              <a:pt x="78240" y="125744"/>
                              <a:pt x="74136" y="122171"/>
                            </a:cubicBezTo>
                            <a:cubicBezTo>
                              <a:pt x="73919" y="122077"/>
                              <a:pt x="73452" y="122271"/>
                              <a:pt x="73019" y="122584"/>
                            </a:cubicBezTo>
                            <a:cubicBezTo>
                              <a:pt x="72696" y="122803"/>
                              <a:pt x="72407" y="123076"/>
                              <a:pt x="72156" y="123371"/>
                            </a:cubicBezTo>
                            <a:cubicBezTo>
                              <a:pt x="71939" y="123652"/>
                              <a:pt x="71759" y="123946"/>
                              <a:pt x="71651" y="124220"/>
                            </a:cubicBezTo>
                            <a:close/>
                            <a:moveTo>
                              <a:pt x="33055" y="96459"/>
                            </a:moveTo>
                            <a:cubicBezTo>
                              <a:pt x="31903" y="95388"/>
                              <a:pt x="31759" y="93989"/>
                              <a:pt x="32227" y="92638"/>
                            </a:cubicBezTo>
                            <a:cubicBezTo>
                              <a:pt x="32443" y="91998"/>
                              <a:pt x="32803" y="91372"/>
                              <a:pt x="33272" y="90826"/>
                            </a:cubicBezTo>
                            <a:cubicBezTo>
                              <a:pt x="33703" y="90294"/>
                              <a:pt x="34243" y="89816"/>
                              <a:pt x="34819" y="89442"/>
                            </a:cubicBezTo>
                            <a:cubicBezTo>
                              <a:pt x="36224" y="88561"/>
                              <a:pt x="37844" y="88285"/>
                              <a:pt x="39212" y="89187"/>
                            </a:cubicBezTo>
                            <a:lnTo>
                              <a:pt x="39356" y="89298"/>
                            </a:lnTo>
                            <a:cubicBezTo>
                              <a:pt x="43784" y="93155"/>
                              <a:pt x="48825" y="97188"/>
                              <a:pt x="53865" y="101214"/>
                            </a:cubicBezTo>
                            <a:cubicBezTo>
                              <a:pt x="58258" y="104751"/>
                              <a:pt x="62686" y="108292"/>
                              <a:pt x="66863" y="111818"/>
                            </a:cubicBezTo>
                            <a:cubicBezTo>
                              <a:pt x="68123" y="112933"/>
                              <a:pt x="67943" y="114705"/>
                              <a:pt x="67043" y="116322"/>
                            </a:cubicBezTo>
                            <a:cubicBezTo>
                              <a:pt x="66791" y="116800"/>
                              <a:pt x="66467" y="117268"/>
                              <a:pt x="66107" y="117685"/>
                            </a:cubicBezTo>
                            <a:cubicBezTo>
                              <a:pt x="65747" y="118109"/>
                              <a:pt x="65315" y="118504"/>
                              <a:pt x="64918" y="118824"/>
                            </a:cubicBezTo>
                            <a:cubicBezTo>
                              <a:pt x="63551" y="119866"/>
                              <a:pt x="62002" y="120222"/>
                              <a:pt x="60778" y="119158"/>
                            </a:cubicBezTo>
                            <a:cubicBezTo>
                              <a:pt x="56422" y="115380"/>
                              <a:pt x="51561" y="111513"/>
                              <a:pt x="46736" y="107677"/>
                            </a:cubicBezTo>
                            <a:cubicBezTo>
                              <a:pt x="42056" y="103932"/>
                              <a:pt x="37376" y="100204"/>
                              <a:pt x="33092" y="96498"/>
                            </a:cubicBezTo>
                            <a:lnTo>
                              <a:pt x="33055" y="96459"/>
                            </a:lnTo>
                            <a:close/>
                            <a:moveTo>
                              <a:pt x="35035" y="93601"/>
                            </a:moveTo>
                            <a:cubicBezTo>
                              <a:pt x="34928" y="93885"/>
                              <a:pt x="34928" y="94151"/>
                              <a:pt x="35072" y="94295"/>
                            </a:cubicBezTo>
                            <a:cubicBezTo>
                              <a:pt x="39212" y="97875"/>
                              <a:pt x="43893" y="101602"/>
                              <a:pt x="48609" y="105352"/>
                            </a:cubicBezTo>
                            <a:cubicBezTo>
                              <a:pt x="53397" y="109173"/>
                              <a:pt x="58222" y="113026"/>
                              <a:pt x="62722" y="116912"/>
                            </a:cubicBezTo>
                            <a:cubicBezTo>
                              <a:pt x="62795" y="116973"/>
                              <a:pt x="62830" y="116671"/>
                              <a:pt x="63118" y="116462"/>
                            </a:cubicBezTo>
                            <a:cubicBezTo>
                              <a:pt x="63335" y="116272"/>
                              <a:pt x="63622" y="116028"/>
                              <a:pt x="63838" y="115754"/>
                            </a:cubicBezTo>
                            <a:cubicBezTo>
                              <a:pt x="64091" y="115474"/>
                              <a:pt x="64306" y="115172"/>
                              <a:pt x="64451" y="114881"/>
                            </a:cubicBezTo>
                            <a:lnTo>
                              <a:pt x="64918" y="114068"/>
                            </a:lnTo>
                            <a:cubicBezTo>
                              <a:pt x="60958" y="110693"/>
                              <a:pt x="56457" y="107109"/>
                              <a:pt x="51994" y="103529"/>
                            </a:cubicBezTo>
                            <a:cubicBezTo>
                              <a:pt x="46989" y="99521"/>
                              <a:pt x="41984" y="95510"/>
                              <a:pt x="37484" y="91627"/>
                            </a:cubicBezTo>
                            <a:cubicBezTo>
                              <a:pt x="37268" y="91527"/>
                              <a:pt x="36835" y="91678"/>
                              <a:pt x="36440" y="91944"/>
                            </a:cubicBezTo>
                            <a:cubicBezTo>
                              <a:pt x="36115" y="92142"/>
                              <a:pt x="35828" y="92411"/>
                              <a:pt x="35575" y="92720"/>
                            </a:cubicBezTo>
                            <a:cubicBezTo>
                              <a:pt x="35324" y="93008"/>
                              <a:pt x="35144" y="93313"/>
                              <a:pt x="35035" y="93601"/>
                            </a:cubicBezTo>
                            <a:close/>
                            <a:moveTo>
                              <a:pt x="8141" y="50477"/>
                            </a:moveTo>
                            <a:cubicBezTo>
                              <a:pt x="7565" y="49018"/>
                              <a:pt x="8033" y="47688"/>
                              <a:pt x="9041" y="46667"/>
                            </a:cubicBezTo>
                            <a:cubicBezTo>
                              <a:pt x="9509" y="46192"/>
                              <a:pt x="10085" y="45790"/>
                              <a:pt x="10733" y="45488"/>
                            </a:cubicBezTo>
                            <a:cubicBezTo>
                              <a:pt x="11381" y="45196"/>
                              <a:pt x="12065" y="44992"/>
                              <a:pt x="12713" y="44905"/>
                            </a:cubicBezTo>
                            <a:cubicBezTo>
                              <a:pt x="14370" y="44690"/>
                              <a:pt x="15990" y="45139"/>
                              <a:pt x="16818" y="46537"/>
                            </a:cubicBezTo>
                            <a:lnTo>
                              <a:pt x="16890" y="46692"/>
                            </a:lnTo>
                            <a:cubicBezTo>
                              <a:pt x="19338" y="52199"/>
                              <a:pt x="22146" y="57964"/>
                              <a:pt x="24991" y="63719"/>
                            </a:cubicBezTo>
                            <a:cubicBezTo>
                              <a:pt x="27511" y="68874"/>
                              <a:pt x="30031" y="74028"/>
                              <a:pt x="32192" y="78748"/>
                            </a:cubicBezTo>
                            <a:cubicBezTo>
                              <a:pt x="32875" y="80301"/>
                              <a:pt x="31939" y="81825"/>
                              <a:pt x="30463" y="82900"/>
                            </a:cubicBezTo>
                            <a:cubicBezTo>
                              <a:pt x="30031" y="83209"/>
                              <a:pt x="29527" y="83493"/>
                              <a:pt x="28987" y="83723"/>
                            </a:cubicBezTo>
                            <a:cubicBezTo>
                              <a:pt x="28483" y="83950"/>
                              <a:pt x="27943" y="84133"/>
                              <a:pt x="27439" y="84241"/>
                            </a:cubicBezTo>
                            <a:cubicBezTo>
                              <a:pt x="25747" y="84604"/>
                              <a:pt x="24198" y="84255"/>
                              <a:pt x="23551" y="82774"/>
                            </a:cubicBezTo>
                            <a:cubicBezTo>
                              <a:pt x="21138" y="77397"/>
                              <a:pt x="18438" y="71919"/>
                              <a:pt x="15773" y="66484"/>
                            </a:cubicBezTo>
                            <a:cubicBezTo>
                              <a:pt x="13073" y="61016"/>
                              <a:pt x="10409" y="55578"/>
                              <a:pt x="8177" y="50524"/>
                            </a:cubicBezTo>
                            <a:lnTo>
                              <a:pt x="8141" y="50477"/>
                            </a:lnTo>
                            <a:close/>
                            <a:moveTo>
                              <a:pt x="11165" y="48748"/>
                            </a:moveTo>
                            <a:cubicBezTo>
                              <a:pt x="10949" y="48949"/>
                              <a:pt x="10841" y="49165"/>
                              <a:pt x="10913" y="49345"/>
                            </a:cubicBezTo>
                            <a:cubicBezTo>
                              <a:pt x="13181" y="54503"/>
                              <a:pt x="15810" y="59830"/>
                              <a:pt x="18438" y="65182"/>
                            </a:cubicBezTo>
                            <a:cubicBezTo>
                              <a:pt x="21174" y="70729"/>
                              <a:pt x="23911" y="76315"/>
                              <a:pt x="26251" y="81574"/>
                            </a:cubicBezTo>
                            <a:cubicBezTo>
                              <a:pt x="26287" y="81649"/>
                              <a:pt x="26467" y="81405"/>
                              <a:pt x="26827" y="81333"/>
                            </a:cubicBezTo>
                            <a:cubicBezTo>
                              <a:pt x="27115" y="81272"/>
                              <a:pt x="27475" y="81157"/>
                              <a:pt x="27799" y="81013"/>
                            </a:cubicBezTo>
                            <a:cubicBezTo>
                              <a:pt x="28087" y="80865"/>
                              <a:pt x="28411" y="80682"/>
                              <a:pt x="28699" y="80481"/>
                            </a:cubicBezTo>
                            <a:lnTo>
                              <a:pt x="29455" y="79960"/>
                            </a:lnTo>
                            <a:cubicBezTo>
                              <a:pt x="27223" y="75039"/>
                              <a:pt x="24774" y="70028"/>
                              <a:pt x="22326" y="65021"/>
                            </a:cubicBezTo>
                            <a:cubicBezTo>
                              <a:pt x="19446" y="59190"/>
                              <a:pt x="16602" y="53352"/>
                              <a:pt x="14226" y="48004"/>
                            </a:cubicBezTo>
                            <a:cubicBezTo>
                              <a:pt x="14046" y="47817"/>
                              <a:pt x="13613" y="47785"/>
                              <a:pt x="13110" y="47849"/>
                            </a:cubicBezTo>
                            <a:cubicBezTo>
                              <a:pt x="12750" y="47896"/>
                              <a:pt x="12353" y="48011"/>
                              <a:pt x="11993" y="48176"/>
                            </a:cubicBezTo>
                            <a:cubicBezTo>
                              <a:pt x="11670" y="48327"/>
                              <a:pt x="11381" y="48529"/>
                              <a:pt x="11165" y="48748"/>
                            </a:cubicBezTo>
                            <a:close/>
                            <a:moveTo>
                              <a:pt x="4" y="3949"/>
                            </a:moveTo>
                            <a:cubicBezTo>
                              <a:pt x="-68" y="2389"/>
                              <a:pt x="796" y="1285"/>
                              <a:pt x="2056" y="631"/>
                            </a:cubicBezTo>
                            <a:cubicBezTo>
                              <a:pt x="2669" y="322"/>
                              <a:pt x="3352" y="124"/>
                              <a:pt x="4072" y="45"/>
                            </a:cubicBezTo>
                            <a:cubicBezTo>
                              <a:pt x="4756" y="-34"/>
                              <a:pt x="5476" y="-9"/>
                              <a:pt x="6125" y="120"/>
                            </a:cubicBezTo>
                            <a:cubicBezTo>
                              <a:pt x="7745" y="433"/>
                              <a:pt x="9149" y="1371"/>
                              <a:pt x="9509" y="2957"/>
                            </a:cubicBezTo>
                            <a:lnTo>
                              <a:pt x="9509" y="3136"/>
                            </a:lnTo>
                            <a:cubicBezTo>
                              <a:pt x="10085" y="9049"/>
                              <a:pt x="10949" y="15466"/>
                              <a:pt x="11813" y="21868"/>
                            </a:cubicBezTo>
                            <a:cubicBezTo>
                              <a:pt x="12570" y="27490"/>
                              <a:pt x="13326" y="33108"/>
                              <a:pt x="13866" y="38327"/>
                            </a:cubicBezTo>
                            <a:lnTo>
                              <a:pt x="13866" y="38349"/>
                            </a:lnTo>
                            <a:cubicBezTo>
                              <a:pt x="14010" y="40017"/>
                              <a:pt x="12677" y="41163"/>
                              <a:pt x="10913" y="41710"/>
                            </a:cubicBezTo>
                            <a:cubicBezTo>
                              <a:pt x="10373" y="41871"/>
                              <a:pt x="9833" y="41983"/>
                              <a:pt x="9257" y="42040"/>
                            </a:cubicBezTo>
                            <a:cubicBezTo>
                              <a:pt x="8681" y="42098"/>
                              <a:pt x="8105" y="42098"/>
                              <a:pt x="7601" y="42040"/>
                            </a:cubicBezTo>
                            <a:cubicBezTo>
                              <a:pt x="5872" y="41850"/>
                              <a:pt x="4505" y="41027"/>
                              <a:pt x="4361" y="39416"/>
                            </a:cubicBezTo>
                            <a:cubicBezTo>
                              <a:pt x="3820" y="33687"/>
                              <a:pt x="2992" y="27608"/>
                              <a:pt x="2164" y="21576"/>
                            </a:cubicBezTo>
                            <a:cubicBezTo>
                              <a:pt x="1372" y="15584"/>
                              <a:pt x="544" y="9628"/>
                              <a:pt x="4" y="3999"/>
                            </a:cubicBezTo>
                            <a:lnTo>
                              <a:pt x="4" y="3949"/>
                            </a:lnTo>
                            <a:close/>
                            <a:moveTo>
                              <a:pt x="3425" y="3273"/>
                            </a:moveTo>
                            <a:cubicBezTo>
                              <a:pt x="3172" y="3402"/>
                              <a:pt x="2992" y="3582"/>
                              <a:pt x="2992" y="3783"/>
                            </a:cubicBezTo>
                            <a:cubicBezTo>
                              <a:pt x="3496" y="9279"/>
                              <a:pt x="4325" y="15218"/>
                              <a:pt x="5116" y="21181"/>
                            </a:cubicBezTo>
                            <a:cubicBezTo>
                              <a:pt x="5945" y="27234"/>
                              <a:pt x="6772" y="33334"/>
                              <a:pt x="7313" y="39140"/>
                            </a:cubicBezTo>
                            <a:cubicBezTo>
                              <a:pt x="7313" y="39226"/>
                              <a:pt x="7565" y="39046"/>
                              <a:pt x="7925" y="39086"/>
                            </a:cubicBezTo>
                            <a:cubicBezTo>
                              <a:pt x="8249" y="39122"/>
                              <a:pt x="8609" y="39122"/>
                              <a:pt x="8969" y="39086"/>
                            </a:cubicBezTo>
                            <a:cubicBezTo>
                              <a:pt x="9329" y="39050"/>
                              <a:pt x="9689" y="38978"/>
                              <a:pt x="10013" y="38874"/>
                            </a:cubicBezTo>
                            <a:lnTo>
                              <a:pt x="10913" y="38615"/>
                            </a:lnTo>
                            <a:cubicBezTo>
                              <a:pt x="10337" y="33342"/>
                              <a:pt x="9617" y="27799"/>
                              <a:pt x="8861" y="22256"/>
                            </a:cubicBezTo>
                            <a:cubicBezTo>
                              <a:pt x="7997" y="15872"/>
                              <a:pt x="7133" y="9477"/>
                              <a:pt x="6592" y="3564"/>
                            </a:cubicBezTo>
                            <a:cubicBezTo>
                              <a:pt x="6485" y="3320"/>
                              <a:pt x="6089" y="3136"/>
                              <a:pt x="5549" y="3039"/>
                            </a:cubicBezTo>
                            <a:cubicBezTo>
                              <a:pt x="5189" y="2967"/>
                              <a:pt x="4792" y="2957"/>
                              <a:pt x="4396" y="3000"/>
                            </a:cubicBezTo>
                            <a:cubicBezTo>
                              <a:pt x="4036" y="3043"/>
                              <a:pt x="3676" y="3136"/>
                              <a:pt x="3425" y="327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1"/>
                      <p:cNvSpPr/>
                      <p:nvPr/>
                    </p:nvSpPr>
                    <p:spPr>
                      <a:xfrm>
                        <a:off x="11013098" y="4243857"/>
                        <a:ext cx="142970" cy="124918"/>
                      </a:xfrm>
                      <a:custGeom>
                        <a:rect b="b" l="l" r="r" t="t"/>
                        <a:pathLst>
                          <a:path extrusionOk="0" h="124918" w="142970">
                            <a:moveTo>
                              <a:pt x="23402" y="110720"/>
                            </a:moveTo>
                            <a:lnTo>
                              <a:pt x="28299" y="105285"/>
                            </a:lnTo>
                            <a:lnTo>
                              <a:pt x="4752" y="96938"/>
                            </a:lnTo>
                            <a:lnTo>
                              <a:pt x="0" y="102179"/>
                            </a:lnTo>
                            <a:lnTo>
                              <a:pt x="10621" y="124919"/>
                            </a:lnTo>
                            <a:lnTo>
                              <a:pt x="15337" y="119681"/>
                            </a:lnTo>
                            <a:lnTo>
                              <a:pt x="13501" y="116187"/>
                            </a:lnTo>
                            <a:lnTo>
                              <a:pt x="19766" y="109257"/>
                            </a:lnTo>
                            <a:lnTo>
                              <a:pt x="23402" y="110716"/>
                            </a:lnTo>
                            <a:close/>
                            <a:moveTo>
                              <a:pt x="11053" y="111425"/>
                            </a:moveTo>
                            <a:lnTo>
                              <a:pt x="7345" y="104282"/>
                            </a:lnTo>
                            <a:lnTo>
                              <a:pt x="14797" y="107262"/>
                            </a:lnTo>
                            <a:lnTo>
                              <a:pt x="11053" y="111425"/>
                            </a:lnTo>
                            <a:close/>
                            <a:moveTo>
                              <a:pt x="25527" y="76108"/>
                            </a:moveTo>
                            <a:lnTo>
                              <a:pt x="47272" y="87862"/>
                            </a:lnTo>
                            <a:lnTo>
                              <a:pt x="52673" y="83229"/>
                            </a:lnTo>
                            <a:lnTo>
                              <a:pt x="44392" y="59914"/>
                            </a:lnTo>
                            <a:lnTo>
                              <a:pt x="39064" y="64487"/>
                            </a:lnTo>
                            <a:lnTo>
                              <a:pt x="45509" y="80022"/>
                            </a:lnTo>
                            <a:lnTo>
                              <a:pt x="31071" y="71345"/>
                            </a:lnTo>
                            <a:lnTo>
                              <a:pt x="25527" y="76108"/>
                            </a:lnTo>
                            <a:close/>
                            <a:moveTo>
                              <a:pt x="46769" y="58246"/>
                            </a:moveTo>
                            <a:lnTo>
                              <a:pt x="60990" y="76424"/>
                            </a:lnTo>
                            <a:lnTo>
                              <a:pt x="66391" y="72211"/>
                            </a:lnTo>
                            <a:lnTo>
                              <a:pt x="52169" y="54030"/>
                            </a:lnTo>
                            <a:lnTo>
                              <a:pt x="46769" y="58246"/>
                            </a:lnTo>
                            <a:close/>
                            <a:moveTo>
                              <a:pt x="64122" y="45094"/>
                            </a:moveTo>
                            <a:lnTo>
                              <a:pt x="55913" y="51000"/>
                            </a:lnTo>
                            <a:lnTo>
                              <a:pt x="69414" y="69724"/>
                            </a:lnTo>
                            <a:lnTo>
                              <a:pt x="77408" y="63955"/>
                            </a:lnTo>
                            <a:cubicBezTo>
                              <a:pt x="83600" y="59515"/>
                              <a:pt x="85004" y="52829"/>
                              <a:pt x="80936" y="47197"/>
                            </a:cubicBezTo>
                            <a:cubicBezTo>
                              <a:pt x="76868" y="41557"/>
                              <a:pt x="70171" y="40730"/>
                              <a:pt x="64122" y="45094"/>
                            </a:cubicBezTo>
                            <a:close/>
                            <a:moveTo>
                              <a:pt x="74635" y="59353"/>
                            </a:moveTo>
                            <a:lnTo>
                              <a:pt x="71827" y="61374"/>
                            </a:lnTo>
                            <a:lnTo>
                              <a:pt x="64626" y="51381"/>
                            </a:lnTo>
                            <a:lnTo>
                              <a:pt x="67147" y="49555"/>
                            </a:lnTo>
                            <a:cubicBezTo>
                              <a:pt x="69847" y="47632"/>
                              <a:pt x="73123" y="48307"/>
                              <a:pt x="75319" y="51327"/>
                            </a:cubicBezTo>
                            <a:cubicBezTo>
                              <a:pt x="77479" y="54321"/>
                              <a:pt x="77192" y="57528"/>
                              <a:pt x="74635" y="59353"/>
                            </a:cubicBezTo>
                            <a:close/>
                            <a:moveTo>
                              <a:pt x="103438" y="46233"/>
                            </a:moveTo>
                            <a:lnTo>
                              <a:pt x="109558" y="42218"/>
                            </a:lnTo>
                            <a:lnTo>
                              <a:pt x="88893" y="28160"/>
                            </a:lnTo>
                            <a:lnTo>
                              <a:pt x="82988" y="32031"/>
                            </a:lnTo>
                            <a:lnTo>
                              <a:pt x="87453" y="56715"/>
                            </a:lnTo>
                            <a:lnTo>
                              <a:pt x="93357" y="52847"/>
                            </a:lnTo>
                            <a:lnTo>
                              <a:pt x="92457" y="49008"/>
                            </a:lnTo>
                            <a:lnTo>
                              <a:pt x="100270" y="43890"/>
                            </a:lnTo>
                            <a:lnTo>
                              <a:pt x="103438" y="46230"/>
                            </a:lnTo>
                            <a:close/>
                            <a:moveTo>
                              <a:pt x="91305" y="43778"/>
                            </a:moveTo>
                            <a:lnTo>
                              <a:pt x="89541" y="35928"/>
                            </a:lnTo>
                            <a:lnTo>
                              <a:pt x="95985" y="40705"/>
                            </a:lnTo>
                            <a:lnTo>
                              <a:pt x="91305" y="43778"/>
                            </a:lnTo>
                            <a:close/>
                            <a:moveTo>
                              <a:pt x="120288" y="1021"/>
                            </a:moveTo>
                            <a:lnTo>
                              <a:pt x="119964" y="7904"/>
                            </a:lnTo>
                            <a:lnTo>
                              <a:pt x="124284" y="5615"/>
                            </a:lnTo>
                            <a:lnTo>
                              <a:pt x="126264" y="0"/>
                            </a:lnTo>
                            <a:lnTo>
                              <a:pt x="120288" y="1021"/>
                            </a:lnTo>
                            <a:close/>
                            <a:moveTo>
                              <a:pt x="115139" y="12372"/>
                            </a:moveTo>
                            <a:lnTo>
                              <a:pt x="126013" y="32739"/>
                            </a:lnTo>
                            <a:lnTo>
                              <a:pt x="142970" y="23720"/>
                            </a:lnTo>
                            <a:lnTo>
                              <a:pt x="140486" y="19069"/>
                            </a:lnTo>
                            <a:lnTo>
                              <a:pt x="129577" y="24871"/>
                            </a:lnTo>
                            <a:lnTo>
                              <a:pt x="127849" y="21646"/>
                            </a:lnTo>
                            <a:lnTo>
                              <a:pt x="137498" y="16524"/>
                            </a:lnTo>
                            <a:lnTo>
                              <a:pt x="135013" y="11876"/>
                            </a:lnTo>
                            <a:lnTo>
                              <a:pt x="125364" y="16999"/>
                            </a:lnTo>
                            <a:lnTo>
                              <a:pt x="123672" y="13799"/>
                            </a:lnTo>
                            <a:lnTo>
                              <a:pt x="134293" y="8152"/>
                            </a:lnTo>
                            <a:lnTo>
                              <a:pt x="131809" y="3505"/>
                            </a:lnTo>
                            <a:lnTo>
                              <a:pt x="115139" y="12369"/>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1"/>
                      <p:cNvSpPr/>
                      <p:nvPr/>
                    </p:nvSpPr>
                    <p:spPr>
                      <a:xfrm>
                        <a:off x="11250456" y="4170010"/>
                        <a:ext cx="167933" cy="51286"/>
                      </a:xfrm>
                      <a:custGeom>
                        <a:rect b="b" l="l" r="r" t="t"/>
                        <a:pathLst>
                          <a:path extrusionOk="0" h="51286" w="167933">
                            <a:moveTo>
                              <a:pt x="16683" y="34555"/>
                            </a:moveTo>
                            <a:lnTo>
                              <a:pt x="18807" y="28814"/>
                            </a:lnTo>
                            <a:cubicBezTo>
                              <a:pt x="15747" y="27261"/>
                              <a:pt x="11714" y="27045"/>
                              <a:pt x="8438" y="28239"/>
                            </a:cubicBezTo>
                            <a:cubicBezTo>
                              <a:pt x="1706" y="30683"/>
                              <a:pt x="-1570" y="37153"/>
                              <a:pt x="733" y="43462"/>
                            </a:cubicBezTo>
                            <a:cubicBezTo>
                              <a:pt x="3073" y="49864"/>
                              <a:pt x="9662" y="52862"/>
                              <a:pt x="16287" y="50464"/>
                            </a:cubicBezTo>
                            <a:cubicBezTo>
                              <a:pt x="19563" y="49274"/>
                              <a:pt x="22515" y="46341"/>
                              <a:pt x="23955" y="42948"/>
                            </a:cubicBezTo>
                            <a:lnTo>
                              <a:pt x="18807" y="40338"/>
                            </a:lnTo>
                            <a:cubicBezTo>
                              <a:pt x="17871" y="42394"/>
                              <a:pt x="16215" y="44116"/>
                              <a:pt x="14523" y="44724"/>
                            </a:cubicBezTo>
                            <a:cubicBezTo>
                              <a:pt x="11571" y="45791"/>
                              <a:pt x="8474" y="44188"/>
                              <a:pt x="7322" y="41003"/>
                            </a:cubicBezTo>
                            <a:cubicBezTo>
                              <a:pt x="6170" y="37815"/>
                              <a:pt x="7538" y="34623"/>
                              <a:pt x="10454" y="33555"/>
                            </a:cubicBezTo>
                            <a:cubicBezTo>
                              <a:pt x="12254" y="32905"/>
                              <a:pt x="14703" y="33314"/>
                              <a:pt x="16683" y="34551"/>
                            </a:cubicBezTo>
                            <a:close/>
                            <a:moveTo>
                              <a:pt x="30940" y="20777"/>
                            </a:moveTo>
                            <a:cubicBezTo>
                              <a:pt x="24028" y="22905"/>
                              <a:pt x="20355" y="29192"/>
                              <a:pt x="22372" y="35669"/>
                            </a:cubicBezTo>
                            <a:cubicBezTo>
                              <a:pt x="24352" y="42182"/>
                              <a:pt x="30940" y="45432"/>
                              <a:pt x="37889" y="43304"/>
                            </a:cubicBezTo>
                            <a:cubicBezTo>
                              <a:pt x="44802" y="41176"/>
                              <a:pt x="48438" y="34763"/>
                              <a:pt x="46422" y="28286"/>
                            </a:cubicBezTo>
                            <a:cubicBezTo>
                              <a:pt x="44442" y="21833"/>
                              <a:pt x="37889" y="18649"/>
                              <a:pt x="30940" y="20777"/>
                            </a:cubicBezTo>
                            <a:close/>
                            <a:moveTo>
                              <a:pt x="32741" y="26222"/>
                            </a:moveTo>
                            <a:cubicBezTo>
                              <a:pt x="35621" y="25331"/>
                              <a:pt x="38717" y="27042"/>
                              <a:pt x="39725" y="30374"/>
                            </a:cubicBezTo>
                            <a:cubicBezTo>
                              <a:pt x="40770" y="33710"/>
                              <a:pt x="39185" y="36913"/>
                              <a:pt x="36305" y="37804"/>
                            </a:cubicBezTo>
                            <a:cubicBezTo>
                              <a:pt x="33389" y="38692"/>
                              <a:pt x="30113" y="36977"/>
                              <a:pt x="29068" y="33642"/>
                            </a:cubicBezTo>
                            <a:cubicBezTo>
                              <a:pt x="28060" y="30309"/>
                              <a:pt x="29788" y="27121"/>
                              <a:pt x="32741" y="26222"/>
                            </a:cubicBezTo>
                            <a:close/>
                            <a:moveTo>
                              <a:pt x="46602" y="16240"/>
                            </a:moveTo>
                            <a:lnTo>
                              <a:pt x="52291" y="38595"/>
                            </a:lnTo>
                            <a:lnTo>
                              <a:pt x="58159" y="37107"/>
                            </a:lnTo>
                            <a:lnTo>
                              <a:pt x="54775" y="23868"/>
                            </a:lnTo>
                            <a:lnTo>
                              <a:pt x="62083" y="33757"/>
                            </a:lnTo>
                            <a:lnTo>
                              <a:pt x="66440" y="32646"/>
                            </a:lnTo>
                            <a:lnTo>
                              <a:pt x="68096" y="20467"/>
                            </a:lnTo>
                            <a:lnTo>
                              <a:pt x="71517" y="33692"/>
                            </a:lnTo>
                            <a:lnTo>
                              <a:pt x="77349" y="32207"/>
                            </a:lnTo>
                            <a:lnTo>
                              <a:pt x="71624" y="9853"/>
                            </a:lnTo>
                            <a:lnTo>
                              <a:pt x="64496" y="11671"/>
                            </a:lnTo>
                            <a:lnTo>
                              <a:pt x="62263" y="25424"/>
                            </a:lnTo>
                            <a:lnTo>
                              <a:pt x="53695" y="14425"/>
                            </a:lnTo>
                            <a:lnTo>
                              <a:pt x="46602" y="16240"/>
                            </a:lnTo>
                            <a:close/>
                            <a:moveTo>
                              <a:pt x="87898" y="6671"/>
                            </a:moveTo>
                            <a:lnTo>
                              <a:pt x="76773" y="8828"/>
                            </a:lnTo>
                            <a:lnTo>
                              <a:pt x="81165" y="31478"/>
                            </a:lnTo>
                            <a:lnTo>
                              <a:pt x="92795" y="29231"/>
                            </a:lnTo>
                            <a:cubicBezTo>
                              <a:pt x="98231" y="28178"/>
                              <a:pt x="101256" y="25043"/>
                              <a:pt x="100500" y="21168"/>
                            </a:cubicBezTo>
                            <a:cubicBezTo>
                              <a:pt x="99960" y="18289"/>
                              <a:pt x="97727" y="16373"/>
                              <a:pt x="94811" y="16330"/>
                            </a:cubicBezTo>
                            <a:cubicBezTo>
                              <a:pt x="97043" y="15194"/>
                              <a:pt x="98159" y="13002"/>
                              <a:pt x="97727" y="10705"/>
                            </a:cubicBezTo>
                            <a:cubicBezTo>
                              <a:pt x="97043" y="7214"/>
                              <a:pt x="93227" y="5643"/>
                              <a:pt x="87898" y="6668"/>
                            </a:cubicBezTo>
                            <a:close/>
                            <a:moveTo>
                              <a:pt x="89302" y="15629"/>
                            </a:moveTo>
                            <a:lnTo>
                              <a:pt x="85198" y="16420"/>
                            </a:lnTo>
                            <a:lnTo>
                              <a:pt x="84478" y="12574"/>
                            </a:lnTo>
                            <a:lnTo>
                              <a:pt x="88546" y="11783"/>
                            </a:lnTo>
                            <a:cubicBezTo>
                              <a:pt x="89879" y="11528"/>
                              <a:pt x="90850" y="12078"/>
                              <a:pt x="91066" y="13239"/>
                            </a:cubicBezTo>
                            <a:cubicBezTo>
                              <a:pt x="91319" y="14432"/>
                              <a:pt x="90599" y="15374"/>
                              <a:pt x="89302" y="15629"/>
                            </a:cubicBezTo>
                            <a:close/>
                            <a:moveTo>
                              <a:pt x="90959" y="24357"/>
                            </a:moveTo>
                            <a:lnTo>
                              <a:pt x="86890" y="25144"/>
                            </a:lnTo>
                            <a:lnTo>
                              <a:pt x="86098" y="21039"/>
                            </a:lnTo>
                            <a:lnTo>
                              <a:pt x="90166" y="20252"/>
                            </a:lnTo>
                            <a:cubicBezTo>
                              <a:pt x="91895" y="19889"/>
                              <a:pt x="93155" y="20449"/>
                              <a:pt x="93371" y="21679"/>
                            </a:cubicBezTo>
                            <a:cubicBezTo>
                              <a:pt x="93622" y="23002"/>
                              <a:pt x="92686" y="24055"/>
                              <a:pt x="90959" y="24357"/>
                            </a:cubicBezTo>
                            <a:close/>
                            <a:moveTo>
                              <a:pt x="121273" y="24860"/>
                            </a:moveTo>
                            <a:lnTo>
                              <a:pt x="128510" y="23854"/>
                            </a:lnTo>
                            <a:lnTo>
                              <a:pt x="115909" y="2311"/>
                            </a:lnTo>
                            <a:lnTo>
                              <a:pt x="108924" y="3282"/>
                            </a:lnTo>
                            <a:lnTo>
                              <a:pt x="102336" y="27491"/>
                            </a:lnTo>
                            <a:lnTo>
                              <a:pt x="109321" y="26521"/>
                            </a:lnTo>
                            <a:lnTo>
                              <a:pt x="110184" y="22678"/>
                            </a:lnTo>
                            <a:lnTo>
                              <a:pt x="119437" y="21395"/>
                            </a:lnTo>
                            <a:lnTo>
                              <a:pt x="121273" y="24860"/>
                            </a:lnTo>
                            <a:close/>
                            <a:moveTo>
                              <a:pt x="111408" y="17459"/>
                            </a:moveTo>
                            <a:lnTo>
                              <a:pt x="113137" y="9605"/>
                            </a:lnTo>
                            <a:lnTo>
                              <a:pt x="116953" y="16689"/>
                            </a:lnTo>
                            <a:lnTo>
                              <a:pt x="111408" y="17459"/>
                            </a:lnTo>
                            <a:close/>
                            <a:moveTo>
                              <a:pt x="124766" y="1244"/>
                            </a:moveTo>
                            <a:lnTo>
                              <a:pt x="125018" y="6700"/>
                            </a:lnTo>
                            <a:lnTo>
                              <a:pt x="131714" y="6359"/>
                            </a:lnTo>
                            <a:lnTo>
                              <a:pt x="132615" y="23943"/>
                            </a:lnTo>
                            <a:lnTo>
                              <a:pt x="139491" y="23591"/>
                            </a:lnTo>
                            <a:lnTo>
                              <a:pt x="138591" y="6007"/>
                            </a:lnTo>
                            <a:lnTo>
                              <a:pt x="145324" y="5661"/>
                            </a:lnTo>
                            <a:lnTo>
                              <a:pt x="145036" y="205"/>
                            </a:lnTo>
                            <a:lnTo>
                              <a:pt x="124766" y="1244"/>
                            </a:lnTo>
                            <a:close/>
                            <a:moveTo>
                              <a:pt x="149032" y="4"/>
                            </a:moveTo>
                            <a:lnTo>
                              <a:pt x="148348" y="23066"/>
                            </a:lnTo>
                            <a:lnTo>
                              <a:pt x="167574" y="23623"/>
                            </a:lnTo>
                            <a:lnTo>
                              <a:pt x="167718" y="18361"/>
                            </a:lnTo>
                            <a:lnTo>
                              <a:pt x="155369" y="18001"/>
                            </a:lnTo>
                            <a:lnTo>
                              <a:pt x="155477" y="14350"/>
                            </a:lnTo>
                            <a:lnTo>
                              <a:pt x="166386" y="14666"/>
                            </a:lnTo>
                            <a:lnTo>
                              <a:pt x="166530" y="9400"/>
                            </a:lnTo>
                            <a:lnTo>
                              <a:pt x="155621" y="9083"/>
                            </a:lnTo>
                            <a:lnTo>
                              <a:pt x="155729" y="5464"/>
                            </a:lnTo>
                            <a:lnTo>
                              <a:pt x="167754" y="5812"/>
                            </a:lnTo>
                            <a:lnTo>
                              <a:pt x="167934" y="546"/>
                            </a:lnTo>
                            <a:lnTo>
                              <a:pt x="149032"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63" name="Google Shape;263;p1"/>
                    <p:cNvSpPr/>
                    <p:nvPr/>
                  </p:nvSpPr>
                  <p:spPr>
                    <a:xfrm>
                      <a:off x="11039524" y="4049128"/>
                      <a:ext cx="321907" cy="79285"/>
                    </a:xfrm>
                    <a:custGeom>
                      <a:rect b="b" l="l" r="r" t="t"/>
                      <a:pathLst>
                        <a:path extrusionOk="0" h="79285" w="321907">
                          <a:moveTo>
                            <a:pt x="23258" y="45227"/>
                          </a:moveTo>
                          <a:lnTo>
                            <a:pt x="23258" y="0"/>
                          </a:lnTo>
                          <a:lnTo>
                            <a:pt x="0" y="0"/>
                          </a:lnTo>
                          <a:lnTo>
                            <a:pt x="0" y="45227"/>
                          </a:lnTo>
                          <a:cubicBezTo>
                            <a:pt x="0" y="65996"/>
                            <a:pt x="14653" y="79285"/>
                            <a:pt x="37155" y="79285"/>
                          </a:cubicBezTo>
                          <a:cubicBezTo>
                            <a:pt x="59513" y="79285"/>
                            <a:pt x="73735" y="65996"/>
                            <a:pt x="73735" y="45227"/>
                          </a:cubicBezTo>
                          <a:lnTo>
                            <a:pt x="73735" y="0"/>
                          </a:lnTo>
                          <a:lnTo>
                            <a:pt x="50441" y="0"/>
                          </a:lnTo>
                          <a:lnTo>
                            <a:pt x="50441" y="45227"/>
                          </a:lnTo>
                          <a:cubicBezTo>
                            <a:pt x="50441" y="54386"/>
                            <a:pt x="44968" y="59853"/>
                            <a:pt x="37264" y="59853"/>
                          </a:cubicBezTo>
                          <a:cubicBezTo>
                            <a:pt x="29415" y="59853"/>
                            <a:pt x="23258" y="54271"/>
                            <a:pt x="23258" y="45227"/>
                          </a:cubicBezTo>
                          <a:close/>
                          <a:moveTo>
                            <a:pt x="80324" y="0"/>
                          </a:moveTo>
                          <a:lnTo>
                            <a:pt x="80324" y="78283"/>
                          </a:lnTo>
                          <a:lnTo>
                            <a:pt x="103582" y="78283"/>
                          </a:lnTo>
                          <a:lnTo>
                            <a:pt x="103582" y="51370"/>
                          </a:lnTo>
                          <a:lnTo>
                            <a:pt x="138470" y="51370"/>
                          </a:lnTo>
                          <a:lnTo>
                            <a:pt x="138470" y="33501"/>
                          </a:lnTo>
                          <a:lnTo>
                            <a:pt x="103582" y="33501"/>
                          </a:lnTo>
                          <a:lnTo>
                            <a:pt x="103582" y="17872"/>
                          </a:lnTo>
                          <a:lnTo>
                            <a:pt x="141170" y="17872"/>
                          </a:lnTo>
                          <a:lnTo>
                            <a:pt x="141170" y="4"/>
                          </a:lnTo>
                          <a:lnTo>
                            <a:pt x="80324" y="4"/>
                          </a:lnTo>
                          <a:close/>
                          <a:moveTo>
                            <a:pt x="144194" y="0"/>
                          </a:moveTo>
                          <a:lnTo>
                            <a:pt x="144194" y="78283"/>
                          </a:lnTo>
                          <a:lnTo>
                            <a:pt x="164644" y="78283"/>
                          </a:lnTo>
                          <a:lnTo>
                            <a:pt x="164644" y="31941"/>
                          </a:lnTo>
                          <a:lnTo>
                            <a:pt x="180414" y="70579"/>
                          </a:lnTo>
                          <a:lnTo>
                            <a:pt x="195607" y="70579"/>
                          </a:lnTo>
                          <a:lnTo>
                            <a:pt x="211341" y="31941"/>
                          </a:lnTo>
                          <a:lnTo>
                            <a:pt x="211484" y="78283"/>
                          </a:lnTo>
                          <a:lnTo>
                            <a:pt x="231826" y="78283"/>
                          </a:lnTo>
                          <a:lnTo>
                            <a:pt x="231826" y="0"/>
                          </a:lnTo>
                          <a:lnTo>
                            <a:pt x="206876" y="0"/>
                          </a:lnTo>
                          <a:lnTo>
                            <a:pt x="188010" y="43329"/>
                          </a:lnTo>
                          <a:lnTo>
                            <a:pt x="169109" y="0"/>
                          </a:lnTo>
                          <a:lnTo>
                            <a:pt x="144194" y="0"/>
                          </a:lnTo>
                          <a:close/>
                          <a:moveTo>
                            <a:pt x="297065" y="78283"/>
                          </a:moveTo>
                          <a:lnTo>
                            <a:pt x="321908" y="78283"/>
                          </a:lnTo>
                          <a:lnTo>
                            <a:pt x="289576" y="0"/>
                          </a:lnTo>
                          <a:lnTo>
                            <a:pt x="265670" y="0"/>
                          </a:lnTo>
                          <a:lnTo>
                            <a:pt x="232223" y="78283"/>
                          </a:lnTo>
                          <a:lnTo>
                            <a:pt x="256129" y="78283"/>
                          </a:lnTo>
                          <a:lnTo>
                            <a:pt x="260846" y="65773"/>
                          </a:lnTo>
                          <a:lnTo>
                            <a:pt x="292493" y="65773"/>
                          </a:lnTo>
                          <a:lnTo>
                            <a:pt x="297065" y="78283"/>
                          </a:lnTo>
                          <a:close/>
                          <a:moveTo>
                            <a:pt x="267327" y="48800"/>
                          </a:moveTo>
                          <a:lnTo>
                            <a:pt x="276939" y="23228"/>
                          </a:lnTo>
                          <a:lnTo>
                            <a:pt x="286336" y="48800"/>
                          </a:lnTo>
                          <a:lnTo>
                            <a:pt x="267327" y="488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64" name="Google Shape;264;p1"/>
                  <p:cNvGrpSpPr/>
                  <p:nvPr/>
                </p:nvGrpSpPr>
                <p:grpSpPr>
                  <a:xfrm>
                    <a:off x="9115907" y="4231955"/>
                    <a:ext cx="1644445" cy="317761"/>
                    <a:chOff x="9115907" y="4231955"/>
                    <a:chExt cx="1644445" cy="317761"/>
                  </a:xfrm>
                </p:grpSpPr>
                <p:sp>
                  <p:nvSpPr>
                    <p:cNvPr id="265" name="Google Shape;265;p1"/>
                    <p:cNvSpPr/>
                    <p:nvPr/>
                  </p:nvSpPr>
                  <p:spPr>
                    <a:xfrm>
                      <a:off x="10328201" y="4270615"/>
                      <a:ext cx="432151" cy="75590"/>
                    </a:xfrm>
                    <a:custGeom>
                      <a:rect b="b" l="l" r="r" t="t"/>
                      <a:pathLst>
                        <a:path extrusionOk="0" h="75590" w="432151">
                          <a:moveTo>
                            <a:pt x="29019" y="8422"/>
                          </a:moveTo>
                          <a:cubicBezTo>
                            <a:pt x="36976" y="8422"/>
                            <a:pt x="40972" y="15122"/>
                            <a:pt x="40972" y="25622"/>
                          </a:cubicBezTo>
                          <a:cubicBezTo>
                            <a:pt x="40972" y="39382"/>
                            <a:pt x="32439" y="52959"/>
                            <a:pt x="21926" y="52959"/>
                          </a:cubicBezTo>
                          <a:cubicBezTo>
                            <a:pt x="13934" y="52959"/>
                            <a:pt x="10045" y="46259"/>
                            <a:pt x="10045" y="35762"/>
                          </a:cubicBezTo>
                          <a:cubicBezTo>
                            <a:pt x="10045" y="21999"/>
                            <a:pt x="18470" y="8422"/>
                            <a:pt x="29019" y="8422"/>
                          </a:cubicBezTo>
                          <a:close/>
                          <a:moveTo>
                            <a:pt x="43493" y="66902"/>
                          </a:moveTo>
                          <a:cubicBezTo>
                            <a:pt x="41800" y="67355"/>
                            <a:pt x="40144" y="67628"/>
                            <a:pt x="38056" y="67628"/>
                          </a:cubicBezTo>
                          <a:cubicBezTo>
                            <a:pt x="32367" y="67628"/>
                            <a:pt x="27183" y="65637"/>
                            <a:pt x="24842" y="61108"/>
                          </a:cubicBezTo>
                          <a:cubicBezTo>
                            <a:pt x="39784" y="58937"/>
                            <a:pt x="50945" y="43095"/>
                            <a:pt x="50945" y="24896"/>
                          </a:cubicBezTo>
                          <a:cubicBezTo>
                            <a:pt x="50945" y="9597"/>
                            <a:pt x="42953" y="0"/>
                            <a:pt x="29559" y="0"/>
                          </a:cubicBezTo>
                          <a:cubicBezTo>
                            <a:pt x="13034" y="0"/>
                            <a:pt x="0" y="16927"/>
                            <a:pt x="0" y="36485"/>
                          </a:cubicBezTo>
                          <a:cubicBezTo>
                            <a:pt x="0" y="49069"/>
                            <a:pt x="5436" y="57761"/>
                            <a:pt x="14654" y="60475"/>
                          </a:cubicBezTo>
                          <a:cubicBezTo>
                            <a:pt x="18290" y="70705"/>
                            <a:pt x="26355" y="75590"/>
                            <a:pt x="37444" y="75590"/>
                          </a:cubicBezTo>
                          <a:cubicBezTo>
                            <a:pt x="39496" y="75590"/>
                            <a:pt x="42052" y="75141"/>
                            <a:pt x="44033" y="74415"/>
                          </a:cubicBezTo>
                          <a:lnTo>
                            <a:pt x="43493" y="66899"/>
                          </a:lnTo>
                          <a:close/>
                          <a:moveTo>
                            <a:pt x="61459" y="32775"/>
                          </a:moveTo>
                          <a:cubicBezTo>
                            <a:pt x="60918" y="35762"/>
                            <a:pt x="60378" y="39113"/>
                            <a:pt x="60378" y="41737"/>
                          </a:cubicBezTo>
                          <a:cubicBezTo>
                            <a:pt x="60378" y="54864"/>
                            <a:pt x="67255" y="61381"/>
                            <a:pt x="80324" y="61381"/>
                          </a:cubicBezTo>
                          <a:cubicBezTo>
                            <a:pt x="92025" y="61381"/>
                            <a:pt x="99982" y="54048"/>
                            <a:pt x="103546" y="36395"/>
                          </a:cubicBezTo>
                          <a:lnTo>
                            <a:pt x="110711" y="1089"/>
                          </a:lnTo>
                          <a:lnTo>
                            <a:pt x="101098" y="1089"/>
                          </a:lnTo>
                          <a:lnTo>
                            <a:pt x="94005" y="36395"/>
                          </a:lnTo>
                          <a:cubicBezTo>
                            <a:pt x="91665" y="48347"/>
                            <a:pt x="86949" y="52959"/>
                            <a:pt x="80684" y="52959"/>
                          </a:cubicBezTo>
                          <a:cubicBezTo>
                            <a:pt x="73231" y="52959"/>
                            <a:pt x="70171" y="48796"/>
                            <a:pt x="70171" y="41190"/>
                          </a:cubicBezTo>
                          <a:cubicBezTo>
                            <a:pt x="70171" y="39016"/>
                            <a:pt x="70423" y="36755"/>
                            <a:pt x="70963" y="34217"/>
                          </a:cubicBezTo>
                          <a:lnTo>
                            <a:pt x="77588" y="1086"/>
                          </a:lnTo>
                          <a:lnTo>
                            <a:pt x="67795" y="1086"/>
                          </a:lnTo>
                          <a:lnTo>
                            <a:pt x="61459" y="32772"/>
                          </a:lnTo>
                          <a:close/>
                          <a:moveTo>
                            <a:pt x="127021" y="36215"/>
                          </a:moveTo>
                          <a:lnTo>
                            <a:pt x="131449" y="27250"/>
                          </a:lnTo>
                          <a:cubicBezTo>
                            <a:pt x="134546" y="21093"/>
                            <a:pt x="137174" y="15299"/>
                            <a:pt x="140090" y="8875"/>
                          </a:cubicBezTo>
                          <a:lnTo>
                            <a:pt x="140450" y="8875"/>
                          </a:lnTo>
                          <a:cubicBezTo>
                            <a:pt x="140702" y="15302"/>
                            <a:pt x="141170" y="21186"/>
                            <a:pt x="141530" y="27250"/>
                          </a:cubicBezTo>
                          <a:lnTo>
                            <a:pt x="142178" y="36215"/>
                          </a:lnTo>
                          <a:lnTo>
                            <a:pt x="127021" y="36215"/>
                          </a:lnTo>
                          <a:close/>
                          <a:moveTo>
                            <a:pt x="143870" y="60295"/>
                          </a:moveTo>
                          <a:lnTo>
                            <a:pt x="154024" y="60295"/>
                          </a:lnTo>
                          <a:lnTo>
                            <a:pt x="147687" y="1089"/>
                          </a:lnTo>
                          <a:lnTo>
                            <a:pt x="136094" y="1089"/>
                          </a:lnTo>
                          <a:lnTo>
                            <a:pt x="104339" y="60295"/>
                          </a:lnTo>
                          <a:lnTo>
                            <a:pt x="115140" y="60295"/>
                          </a:lnTo>
                          <a:lnTo>
                            <a:pt x="123385" y="43638"/>
                          </a:lnTo>
                          <a:lnTo>
                            <a:pt x="142718" y="43638"/>
                          </a:lnTo>
                          <a:lnTo>
                            <a:pt x="143870" y="60295"/>
                          </a:lnTo>
                          <a:close/>
                          <a:moveTo>
                            <a:pt x="160468" y="60295"/>
                          </a:moveTo>
                          <a:lnTo>
                            <a:pt x="193952" y="60295"/>
                          </a:lnTo>
                          <a:lnTo>
                            <a:pt x="195572" y="52053"/>
                          </a:lnTo>
                          <a:lnTo>
                            <a:pt x="171917" y="52053"/>
                          </a:lnTo>
                          <a:lnTo>
                            <a:pt x="182071" y="1089"/>
                          </a:lnTo>
                          <a:lnTo>
                            <a:pt x="172277" y="1089"/>
                          </a:lnTo>
                          <a:lnTo>
                            <a:pt x="160468" y="60295"/>
                          </a:lnTo>
                          <a:close/>
                          <a:moveTo>
                            <a:pt x="204104" y="60295"/>
                          </a:moveTo>
                          <a:lnTo>
                            <a:pt x="213897" y="60295"/>
                          </a:lnTo>
                          <a:lnTo>
                            <a:pt x="225671" y="1089"/>
                          </a:lnTo>
                          <a:lnTo>
                            <a:pt x="215877" y="1089"/>
                          </a:lnTo>
                          <a:lnTo>
                            <a:pt x="204104" y="60295"/>
                          </a:lnTo>
                          <a:close/>
                          <a:moveTo>
                            <a:pt x="228839" y="60295"/>
                          </a:moveTo>
                          <a:lnTo>
                            <a:pt x="246084" y="60295"/>
                          </a:lnTo>
                          <a:cubicBezTo>
                            <a:pt x="265562" y="60295"/>
                            <a:pt x="278344" y="46715"/>
                            <a:pt x="278344" y="24263"/>
                          </a:cubicBezTo>
                          <a:cubicBezTo>
                            <a:pt x="278344" y="9234"/>
                            <a:pt x="269199" y="1089"/>
                            <a:pt x="252673" y="1089"/>
                          </a:cubicBezTo>
                          <a:lnTo>
                            <a:pt x="240612" y="1089"/>
                          </a:lnTo>
                          <a:lnTo>
                            <a:pt x="228839" y="60295"/>
                          </a:lnTo>
                          <a:close/>
                          <a:moveTo>
                            <a:pt x="240180" y="52416"/>
                          </a:moveTo>
                          <a:lnTo>
                            <a:pt x="248785" y="8965"/>
                          </a:lnTo>
                          <a:lnTo>
                            <a:pt x="252421" y="8965"/>
                          </a:lnTo>
                          <a:cubicBezTo>
                            <a:pt x="262502" y="8965"/>
                            <a:pt x="268371" y="14396"/>
                            <a:pt x="268371" y="24896"/>
                          </a:cubicBezTo>
                          <a:cubicBezTo>
                            <a:pt x="268371" y="42369"/>
                            <a:pt x="259226" y="52416"/>
                            <a:pt x="245904" y="52416"/>
                          </a:cubicBezTo>
                          <a:lnTo>
                            <a:pt x="240180" y="52416"/>
                          </a:lnTo>
                          <a:close/>
                          <a:moveTo>
                            <a:pt x="298110" y="36215"/>
                          </a:moveTo>
                          <a:lnTo>
                            <a:pt x="302574" y="27250"/>
                          </a:lnTo>
                          <a:cubicBezTo>
                            <a:pt x="305635" y="21093"/>
                            <a:pt x="308263" y="15299"/>
                            <a:pt x="311179" y="8875"/>
                          </a:cubicBezTo>
                          <a:lnTo>
                            <a:pt x="311539" y="8875"/>
                          </a:lnTo>
                          <a:cubicBezTo>
                            <a:pt x="311827" y="15302"/>
                            <a:pt x="312259" y="21186"/>
                            <a:pt x="312619" y="27250"/>
                          </a:cubicBezTo>
                          <a:lnTo>
                            <a:pt x="313267" y="36215"/>
                          </a:lnTo>
                          <a:lnTo>
                            <a:pt x="298110" y="36215"/>
                          </a:lnTo>
                          <a:close/>
                          <a:moveTo>
                            <a:pt x="314995" y="60295"/>
                          </a:moveTo>
                          <a:lnTo>
                            <a:pt x="325148" y="60295"/>
                          </a:lnTo>
                          <a:lnTo>
                            <a:pt x="318812" y="1089"/>
                          </a:lnTo>
                          <a:lnTo>
                            <a:pt x="307183" y="1089"/>
                          </a:lnTo>
                          <a:lnTo>
                            <a:pt x="275463" y="60295"/>
                          </a:lnTo>
                          <a:lnTo>
                            <a:pt x="286228" y="60295"/>
                          </a:lnTo>
                          <a:lnTo>
                            <a:pt x="294509" y="43638"/>
                          </a:lnTo>
                          <a:lnTo>
                            <a:pt x="313807" y="43638"/>
                          </a:lnTo>
                          <a:lnTo>
                            <a:pt x="314995" y="60295"/>
                          </a:lnTo>
                          <a:close/>
                          <a:moveTo>
                            <a:pt x="331593" y="60295"/>
                          </a:moveTo>
                          <a:lnTo>
                            <a:pt x="348803" y="60295"/>
                          </a:lnTo>
                          <a:cubicBezTo>
                            <a:pt x="368317" y="60295"/>
                            <a:pt x="381098" y="46715"/>
                            <a:pt x="381098" y="24263"/>
                          </a:cubicBezTo>
                          <a:cubicBezTo>
                            <a:pt x="381098" y="9234"/>
                            <a:pt x="371917" y="1089"/>
                            <a:pt x="355428" y="1089"/>
                          </a:cubicBezTo>
                          <a:lnTo>
                            <a:pt x="343367" y="1089"/>
                          </a:lnTo>
                          <a:lnTo>
                            <a:pt x="331593" y="60295"/>
                          </a:lnTo>
                          <a:close/>
                          <a:moveTo>
                            <a:pt x="342898" y="52416"/>
                          </a:moveTo>
                          <a:lnTo>
                            <a:pt x="351539" y="8965"/>
                          </a:lnTo>
                          <a:lnTo>
                            <a:pt x="355139" y="8965"/>
                          </a:lnTo>
                          <a:cubicBezTo>
                            <a:pt x="365220" y="8965"/>
                            <a:pt x="371125" y="14396"/>
                            <a:pt x="371125" y="24896"/>
                          </a:cubicBezTo>
                          <a:cubicBezTo>
                            <a:pt x="371125" y="42369"/>
                            <a:pt x="361944" y="52416"/>
                            <a:pt x="348623" y="52416"/>
                          </a:cubicBezTo>
                          <a:lnTo>
                            <a:pt x="342898" y="52416"/>
                          </a:lnTo>
                          <a:close/>
                          <a:moveTo>
                            <a:pt x="386354" y="60295"/>
                          </a:moveTo>
                          <a:lnTo>
                            <a:pt x="421062" y="60295"/>
                          </a:lnTo>
                          <a:lnTo>
                            <a:pt x="422718" y="52053"/>
                          </a:lnTo>
                          <a:lnTo>
                            <a:pt x="397695" y="52053"/>
                          </a:lnTo>
                          <a:lnTo>
                            <a:pt x="401476" y="33498"/>
                          </a:lnTo>
                          <a:lnTo>
                            <a:pt x="421998" y="33498"/>
                          </a:lnTo>
                          <a:lnTo>
                            <a:pt x="423618" y="25259"/>
                          </a:lnTo>
                          <a:lnTo>
                            <a:pt x="403024" y="25259"/>
                          </a:lnTo>
                          <a:lnTo>
                            <a:pt x="406193" y="9328"/>
                          </a:lnTo>
                          <a:lnTo>
                            <a:pt x="430495" y="9328"/>
                          </a:lnTo>
                          <a:lnTo>
                            <a:pt x="432151" y="1089"/>
                          </a:lnTo>
                          <a:lnTo>
                            <a:pt x="398128" y="1089"/>
                          </a:lnTo>
                          <a:lnTo>
                            <a:pt x="386354" y="6029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
                    <p:cNvSpPr/>
                    <p:nvPr/>
                  </p:nvSpPr>
                  <p:spPr>
                    <a:xfrm>
                      <a:off x="10342567" y="4435484"/>
                      <a:ext cx="374401" cy="75777"/>
                    </a:xfrm>
                    <a:custGeom>
                      <a:rect b="b" l="l" r="r" t="t"/>
                      <a:pathLst>
                        <a:path extrusionOk="0" h="75777" w="374401">
                          <a:moveTo>
                            <a:pt x="0" y="74688"/>
                          </a:moveTo>
                          <a:lnTo>
                            <a:pt x="9793" y="74688"/>
                          </a:lnTo>
                          <a:lnTo>
                            <a:pt x="21566" y="15482"/>
                          </a:lnTo>
                          <a:lnTo>
                            <a:pt x="11773" y="15482"/>
                          </a:lnTo>
                          <a:lnTo>
                            <a:pt x="0" y="74688"/>
                          </a:lnTo>
                          <a:close/>
                          <a:moveTo>
                            <a:pt x="24734" y="74688"/>
                          </a:moveTo>
                          <a:lnTo>
                            <a:pt x="34095" y="74688"/>
                          </a:lnTo>
                          <a:lnTo>
                            <a:pt x="39460" y="47531"/>
                          </a:lnTo>
                          <a:cubicBezTo>
                            <a:pt x="40792" y="41100"/>
                            <a:pt x="41512" y="33861"/>
                            <a:pt x="42268" y="27524"/>
                          </a:cubicBezTo>
                          <a:lnTo>
                            <a:pt x="42628" y="27524"/>
                          </a:lnTo>
                          <a:lnTo>
                            <a:pt x="46049" y="40471"/>
                          </a:lnTo>
                          <a:lnTo>
                            <a:pt x="57570" y="74691"/>
                          </a:lnTo>
                          <a:lnTo>
                            <a:pt x="67111" y="74691"/>
                          </a:lnTo>
                          <a:lnTo>
                            <a:pt x="78992" y="15485"/>
                          </a:lnTo>
                          <a:lnTo>
                            <a:pt x="69559" y="15485"/>
                          </a:lnTo>
                          <a:lnTo>
                            <a:pt x="64195" y="42373"/>
                          </a:lnTo>
                          <a:cubicBezTo>
                            <a:pt x="62826" y="48800"/>
                            <a:pt x="62286" y="56496"/>
                            <a:pt x="61566" y="62560"/>
                          </a:cubicBezTo>
                          <a:lnTo>
                            <a:pt x="61206" y="62560"/>
                          </a:lnTo>
                          <a:lnTo>
                            <a:pt x="57750" y="49792"/>
                          </a:lnTo>
                          <a:lnTo>
                            <a:pt x="46156" y="15482"/>
                          </a:lnTo>
                          <a:lnTo>
                            <a:pt x="36544" y="15482"/>
                          </a:lnTo>
                          <a:lnTo>
                            <a:pt x="24734" y="74688"/>
                          </a:lnTo>
                          <a:close/>
                          <a:moveTo>
                            <a:pt x="84248" y="51424"/>
                          </a:moveTo>
                          <a:cubicBezTo>
                            <a:pt x="84248" y="66269"/>
                            <a:pt x="92385" y="75777"/>
                            <a:pt x="105995" y="75777"/>
                          </a:cubicBezTo>
                          <a:cubicBezTo>
                            <a:pt x="113627" y="75777"/>
                            <a:pt x="119496" y="72244"/>
                            <a:pt x="123492" y="68714"/>
                          </a:cubicBezTo>
                          <a:lnTo>
                            <a:pt x="119244" y="62466"/>
                          </a:lnTo>
                          <a:cubicBezTo>
                            <a:pt x="115787" y="65364"/>
                            <a:pt x="112079" y="67355"/>
                            <a:pt x="107902" y="67355"/>
                          </a:cubicBezTo>
                          <a:cubicBezTo>
                            <a:pt x="98290" y="67355"/>
                            <a:pt x="94221" y="60655"/>
                            <a:pt x="94221" y="50698"/>
                          </a:cubicBezTo>
                          <a:cubicBezTo>
                            <a:pt x="94221" y="36938"/>
                            <a:pt x="102718" y="22815"/>
                            <a:pt x="114780" y="22815"/>
                          </a:cubicBezTo>
                          <a:cubicBezTo>
                            <a:pt x="118704" y="22815"/>
                            <a:pt x="121512" y="24989"/>
                            <a:pt x="123781" y="28613"/>
                          </a:cubicBezTo>
                          <a:lnTo>
                            <a:pt x="130477" y="23451"/>
                          </a:lnTo>
                          <a:cubicBezTo>
                            <a:pt x="127309" y="18016"/>
                            <a:pt x="122124" y="14396"/>
                            <a:pt x="115320" y="14396"/>
                          </a:cubicBezTo>
                          <a:cubicBezTo>
                            <a:pt x="97210" y="14396"/>
                            <a:pt x="84248" y="31866"/>
                            <a:pt x="84248" y="51424"/>
                          </a:cubicBezTo>
                          <a:close/>
                          <a:moveTo>
                            <a:pt x="132637" y="74688"/>
                          </a:moveTo>
                          <a:lnTo>
                            <a:pt x="166121" y="74688"/>
                          </a:lnTo>
                          <a:lnTo>
                            <a:pt x="167741" y="66449"/>
                          </a:lnTo>
                          <a:lnTo>
                            <a:pt x="144086" y="66449"/>
                          </a:lnTo>
                          <a:lnTo>
                            <a:pt x="154239" y="15482"/>
                          </a:lnTo>
                          <a:lnTo>
                            <a:pt x="144446" y="15482"/>
                          </a:lnTo>
                          <a:lnTo>
                            <a:pt x="132637" y="74688"/>
                          </a:lnTo>
                          <a:close/>
                          <a:moveTo>
                            <a:pt x="177066" y="47168"/>
                          </a:moveTo>
                          <a:cubicBezTo>
                            <a:pt x="176526" y="50155"/>
                            <a:pt x="175986" y="53505"/>
                            <a:pt x="175986" y="56133"/>
                          </a:cubicBezTo>
                          <a:cubicBezTo>
                            <a:pt x="175986" y="69260"/>
                            <a:pt x="182898" y="75777"/>
                            <a:pt x="195931" y="75777"/>
                          </a:cubicBezTo>
                          <a:cubicBezTo>
                            <a:pt x="207632" y="75777"/>
                            <a:pt x="215626" y="68441"/>
                            <a:pt x="219153" y="50791"/>
                          </a:cubicBezTo>
                          <a:lnTo>
                            <a:pt x="226318" y="15482"/>
                          </a:lnTo>
                          <a:lnTo>
                            <a:pt x="216706" y="15482"/>
                          </a:lnTo>
                          <a:lnTo>
                            <a:pt x="209649" y="50791"/>
                          </a:lnTo>
                          <a:cubicBezTo>
                            <a:pt x="207272" y="62740"/>
                            <a:pt x="202556" y="67355"/>
                            <a:pt x="196291" y="67355"/>
                          </a:cubicBezTo>
                          <a:cubicBezTo>
                            <a:pt x="188875" y="67355"/>
                            <a:pt x="185778" y="63189"/>
                            <a:pt x="185778" y="55583"/>
                          </a:cubicBezTo>
                          <a:cubicBezTo>
                            <a:pt x="185778" y="53412"/>
                            <a:pt x="186067" y="51147"/>
                            <a:pt x="186607" y="48613"/>
                          </a:cubicBezTo>
                          <a:lnTo>
                            <a:pt x="193231" y="15478"/>
                          </a:lnTo>
                          <a:lnTo>
                            <a:pt x="183438" y="15478"/>
                          </a:lnTo>
                          <a:lnTo>
                            <a:pt x="177066" y="47164"/>
                          </a:lnTo>
                          <a:close/>
                          <a:moveTo>
                            <a:pt x="225958" y="65001"/>
                          </a:moveTo>
                          <a:cubicBezTo>
                            <a:pt x="231323" y="72517"/>
                            <a:pt x="238560" y="75777"/>
                            <a:pt x="246444" y="75777"/>
                          </a:cubicBezTo>
                          <a:cubicBezTo>
                            <a:pt x="259334" y="75777"/>
                            <a:pt x="268011" y="67718"/>
                            <a:pt x="268011" y="57128"/>
                          </a:cubicBezTo>
                          <a:cubicBezTo>
                            <a:pt x="268011" y="50338"/>
                            <a:pt x="265130" y="46445"/>
                            <a:pt x="259406" y="43095"/>
                          </a:cubicBezTo>
                          <a:lnTo>
                            <a:pt x="253069" y="39292"/>
                          </a:lnTo>
                          <a:cubicBezTo>
                            <a:pt x="248533" y="36575"/>
                            <a:pt x="245544" y="34583"/>
                            <a:pt x="245544" y="30780"/>
                          </a:cubicBezTo>
                          <a:cubicBezTo>
                            <a:pt x="245544" y="26708"/>
                            <a:pt x="248893" y="22811"/>
                            <a:pt x="254617" y="22811"/>
                          </a:cubicBezTo>
                          <a:cubicBezTo>
                            <a:pt x="259514" y="22811"/>
                            <a:pt x="263294" y="25439"/>
                            <a:pt x="266318" y="28789"/>
                          </a:cubicBezTo>
                          <a:lnTo>
                            <a:pt x="272547" y="23084"/>
                          </a:lnTo>
                          <a:cubicBezTo>
                            <a:pt x="268407" y="17922"/>
                            <a:pt x="262214" y="14393"/>
                            <a:pt x="255157" y="14393"/>
                          </a:cubicBezTo>
                          <a:cubicBezTo>
                            <a:pt x="243996" y="14393"/>
                            <a:pt x="235463" y="22268"/>
                            <a:pt x="235463" y="31772"/>
                          </a:cubicBezTo>
                          <a:cubicBezTo>
                            <a:pt x="235463" y="38746"/>
                            <a:pt x="239280" y="42998"/>
                            <a:pt x="244464" y="46169"/>
                          </a:cubicBezTo>
                          <a:lnTo>
                            <a:pt x="250729" y="49972"/>
                          </a:lnTo>
                          <a:cubicBezTo>
                            <a:pt x="255049" y="52596"/>
                            <a:pt x="257894" y="54770"/>
                            <a:pt x="257894" y="58484"/>
                          </a:cubicBezTo>
                          <a:cubicBezTo>
                            <a:pt x="257894" y="64005"/>
                            <a:pt x="253429" y="67445"/>
                            <a:pt x="247273" y="67445"/>
                          </a:cubicBezTo>
                          <a:cubicBezTo>
                            <a:pt x="241476" y="67445"/>
                            <a:pt x="236472" y="64368"/>
                            <a:pt x="233015" y="59569"/>
                          </a:cubicBezTo>
                          <a:lnTo>
                            <a:pt x="225958" y="65001"/>
                          </a:lnTo>
                          <a:close/>
                          <a:moveTo>
                            <a:pt x="314455" y="183"/>
                          </a:moveTo>
                          <a:cubicBezTo>
                            <a:pt x="313375" y="3077"/>
                            <a:pt x="312007" y="4619"/>
                            <a:pt x="310279" y="4619"/>
                          </a:cubicBezTo>
                          <a:cubicBezTo>
                            <a:pt x="306750" y="4619"/>
                            <a:pt x="305382" y="0"/>
                            <a:pt x="300414" y="0"/>
                          </a:cubicBezTo>
                          <a:cubicBezTo>
                            <a:pt x="296238" y="0"/>
                            <a:pt x="292133" y="4166"/>
                            <a:pt x="290513" y="10683"/>
                          </a:cubicBezTo>
                          <a:lnTo>
                            <a:pt x="295769" y="10683"/>
                          </a:lnTo>
                          <a:cubicBezTo>
                            <a:pt x="296850" y="7786"/>
                            <a:pt x="298218" y="6247"/>
                            <a:pt x="299838" y="6247"/>
                          </a:cubicBezTo>
                          <a:cubicBezTo>
                            <a:pt x="303474" y="6247"/>
                            <a:pt x="304842" y="10863"/>
                            <a:pt x="309739" y="10863"/>
                          </a:cubicBezTo>
                          <a:cubicBezTo>
                            <a:pt x="313915" y="10863"/>
                            <a:pt x="318092" y="6700"/>
                            <a:pt x="319712" y="183"/>
                          </a:cubicBezTo>
                          <a:lnTo>
                            <a:pt x="314455" y="183"/>
                          </a:lnTo>
                          <a:close/>
                          <a:moveTo>
                            <a:pt x="289613" y="50604"/>
                          </a:moveTo>
                          <a:lnTo>
                            <a:pt x="294041" y="41643"/>
                          </a:lnTo>
                          <a:cubicBezTo>
                            <a:pt x="297138" y="35486"/>
                            <a:pt x="299766" y="29691"/>
                            <a:pt x="302682" y="23264"/>
                          </a:cubicBezTo>
                          <a:lnTo>
                            <a:pt x="303042" y="23264"/>
                          </a:lnTo>
                          <a:cubicBezTo>
                            <a:pt x="303294" y="29695"/>
                            <a:pt x="303762" y="35579"/>
                            <a:pt x="304122" y="41643"/>
                          </a:cubicBezTo>
                          <a:lnTo>
                            <a:pt x="304770" y="50604"/>
                          </a:lnTo>
                          <a:lnTo>
                            <a:pt x="289613" y="50604"/>
                          </a:lnTo>
                          <a:close/>
                          <a:moveTo>
                            <a:pt x="298686" y="15478"/>
                          </a:moveTo>
                          <a:lnTo>
                            <a:pt x="266931" y="74684"/>
                          </a:lnTo>
                          <a:lnTo>
                            <a:pt x="277732" y="74684"/>
                          </a:lnTo>
                          <a:lnTo>
                            <a:pt x="285977" y="58031"/>
                          </a:lnTo>
                          <a:lnTo>
                            <a:pt x="305310" y="58031"/>
                          </a:lnTo>
                          <a:lnTo>
                            <a:pt x="306462" y="74684"/>
                          </a:lnTo>
                          <a:lnTo>
                            <a:pt x="316651" y="74684"/>
                          </a:lnTo>
                          <a:lnTo>
                            <a:pt x="310279" y="15478"/>
                          </a:lnTo>
                          <a:lnTo>
                            <a:pt x="298686" y="15478"/>
                          </a:lnTo>
                          <a:close/>
                          <a:moveTo>
                            <a:pt x="344843" y="75774"/>
                          </a:moveTo>
                          <a:cubicBezTo>
                            <a:pt x="361440" y="75774"/>
                            <a:pt x="374401" y="58843"/>
                            <a:pt x="374401" y="39289"/>
                          </a:cubicBezTo>
                          <a:cubicBezTo>
                            <a:pt x="374401" y="23990"/>
                            <a:pt x="366408" y="14393"/>
                            <a:pt x="352979" y="14393"/>
                          </a:cubicBezTo>
                          <a:cubicBezTo>
                            <a:pt x="336489" y="14393"/>
                            <a:pt x="323420" y="31319"/>
                            <a:pt x="323420" y="50877"/>
                          </a:cubicBezTo>
                          <a:cubicBezTo>
                            <a:pt x="323420" y="66176"/>
                            <a:pt x="331485" y="75774"/>
                            <a:pt x="344843" y="75774"/>
                          </a:cubicBezTo>
                          <a:close/>
                          <a:moveTo>
                            <a:pt x="352439" y="22811"/>
                          </a:moveTo>
                          <a:cubicBezTo>
                            <a:pt x="360432" y="22811"/>
                            <a:pt x="364428" y="29515"/>
                            <a:pt x="364428" y="40011"/>
                          </a:cubicBezTo>
                          <a:cubicBezTo>
                            <a:pt x="364428" y="53775"/>
                            <a:pt x="355895" y="67351"/>
                            <a:pt x="345383" y="67351"/>
                          </a:cubicBezTo>
                          <a:cubicBezTo>
                            <a:pt x="337389" y="67351"/>
                            <a:pt x="333501" y="60651"/>
                            <a:pt x="333501" y="50151"/>
                          </a:cubicBezTo>
                          <a:cubicBezTo>
                            <a:pt x="333501" y="36391"/>
                            <a:pt x="341926" y="22811"/>
                            <a:pt x="352439" y="228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1"/>
                    <p:cNvSpPr/>
                    <p:nvPr/>
                  </p:nvSpPr>
                  <p:spPr>
                    <a:xfrm>
                      <a:off x="10360569" y="4344124"/>
                      <a:ext cx="376309" cy="94242"/>
                    </a:xfrm>
                    <a:custGeom>
                      <a:rect b="b" l="l" r="r" t="t"/>
                      <a:pathLst>
                        <a:path extrusionOk="0" h="94242" w="376309">
                          <a:moveTo>
                            <a:pt x="0" y="74684"/>
                          </a:moveTo>
                          <a:lnTo>
                            <a:pt x="9793" y="74684"/>
                          </a:lnTo>
                          <a:lnTo>
                            <a:pt x="21566" y="15478"/>
                          </a:lnTo>
                          <a:lnTo>
                            <a:pt x="11773" y="15478"/>
                          </a:lnTo>
                          <a:lnTo>
                            <a:pt x="0" y="74684"/>
                          </a:lnTo>
                          <a:close/>
                          <a:moveTo>
                            <a:pt x="24771" y="74684"/>
                          </a:moveTo>
                          <a:lnTo>
                            <a:pt x="34095" y="74684"/>
                          </a:lnTo>
                          <a:lnTo>
                            <a:pt x="39460" y="47524"/>
                          </a:lnTo>
                          <a:cubicBezTo>
                            <a:pt x="40792" y="41097"/>
                            <a:pt x="41512" y="33854"/>
                            <a:pt x="42268" y="27520"/>
                          </a:cubicBezTo>
                          <a:lnTo>
                            <a:pt x="42628" y="27520"/>
                          </a:lnTo>
                          <a:lnTo>
                            <a:pt x="46049" y="40468"/>
                          </a:lnTo>
                          <a:lnTo>
                            <a:pt x="57570" y="74688"/>
                          </a:lnTo>
                          <a:lnTo>
                            <a:pt x="67111" y="74688"/>
                          </a:lnTo>
                          <a:lnTo>
                            <a:pt x="78992" y="15482"/>
                          </a:lnTo>
                          <a:lnTo>
                            <a:pt x="69559" y="15482"/>
                          </a:lnTo>
                          <a:lnTo>
                            <a:pt x="64195" y="42369"/>
                          </a:lnTo>
                          <a:cubicBezTo>
                            <a:pt x="62862" y="48796"/>
                            <a:pt x="62286" y="56492"/>
                            <a:pt x="61566" y="62556"/>
                          </a:cubicBezTo>
                          <a:lnTo>
                            <a:pt x="61206" y="62556"/>
                          </a:lnTo>
                          <a:lnTo>
                            <a:pt x="57750" y="49788"/>
                          </a:lnTo>
                          <a:lnTo>
                            <a:pt x="46156" y="15478"/>
                          </a:lnTo>
                          <a:lnTo>
                            <a:pt x="36544" y="15478"/>
                          </a:lnTo>
                          <a:lnTo>
                            <a:pt x="24771" y="74684"/>
                          </a:lnTo>
                          <a:close/>
                          <a:moveTo>
                            <a:pt x="105742" y="75770"/>
                          </a:moveTo>
                          <a:cubicBezTo>
                            <a:pt x="122304" y="75770"/>
                            <a:pt x="135302" y="58843"/>
                            <a:pt x="135302" y="39285"/>
                          </a:cubicBezTo>
                          <a:cubicBezTo>
                            <a:pt x="135302" y="23990"/>
                            <a:pt x="127309" y="14393"/>
                            <a:pt x="113880" y="14393"/>
                          </a:cubicBezTo>
                          <a:cubicBezTo>
                            <a:pt x="97390" y="14393"/>
                            <a:pt x="84320" y="31319"/>
                            <a:pt x="84320" y="50874"/>
                          </a:cubicBezTo>
                          <a:cubicBezTo>
                            <a:pt x="84320" y="66172"/>
                            <a:pt x="92385" y="75770"/>
                            <a:pt x="105742" y="75770"/>
                          </a:cubicBezTo>
                          <a:close/>
                          <a:moveTo>
                            <a:pt x="113340" y="22811"/>
                          </a:moveTo>
                          <a:cubicBezTo>
                            <a:pt x="121332" y="22811"/>
                            <a:pt x="125328" y="29511"/>
                            <a:pt x="125328" y="40011"/>
                          </a:cubicBezTo>
                          <a:cubicBezTo>
                            <a:pt x="125328" y="53771"/>
                            <a:pt x="116796" y="67352"/>
                            <a:pt x="106282" y="67352"/>
                          </a:cubicBezTo>
                          <a:cubicBezTo>
                            <a:pt x="98290" y="67352"/>
                            <a:pt x="94401" y="60651"/>
                            <a:pt x="94401" y="50151"/>
                          </a:cubicBezTo>
                          <a:cubicBezTo>
                            <a:pt x="94401" y="36388"/>
                            <a:pt x="102826" y="22811"/>
                            <a:pt x="113340" y="22811"/>
                          </a:cubicBezTo>
                          <a:close/>
                          <a:moveTo>
                            <a:pt x="148443" y="74684"/>
                          </a:moveTo>
                          <a:lnTo>
                            <a:pt x="160216" y="74684"/>
                          </a:lnTo>
                          <a:lnTo>
                            <a:pt x="190963" y="15478"/>
                          </a:lnTo>
                          <a:lnTo>
                            <a:pt x="180342" y="15478"/>
                          </a:lnTo>
                          <a:lnTo>
                            <a:pt x="165472" y="46438"/>
                          </a:lnTo>
                          <a:cubicBezTo>
                            <a:pt x="162592" y="52775"/>
                            <a:pt x="159604" y="59386"/>
                            <a:pt x="156687" y="65720"/>
                          </a:cubicBezTo>
                          <a:lnTo>
                            <a:pt x="156327" y="65720"/>
                          </a:lnTo>
                          <a:cubicBezTo>
                            <a:pt x="156147" y="59292"/>
                            <a:pt x="155680" y="52772"/>
                            <a:pt x="155320" y="46438"/>
                          </a:cubicBezTo>
                          <a:lnTo>
                            <a:pt x="153339" y="15478"/>
                          </a:lnTo>
                          <a:lnTo>
                            <a:pt x="143186" y="15478"/>
                          </a:lnTo>
                          <a:lnTo>
                            <a:pt x="148443" y="74684"/>
                          </a:lnTo>
                          <a:close/>
                          <a:moveTo>
                            <a:pt x="194851" y="50604"/>
                          </a:moveTo>
                          <a:lnTo>
                            <a:pt x="199316" y="41639"/>
                          </a:lnTo>
                          <a:cubicBezTo>
                            <a:pt x="202376" y="35482"/>
                            <a:pt x="205005" y="29688"/>
                            <a:pt x="207921" y="23264"/>
                          </a:cubicBezTo>
                          <a:lnTo>
                            <a:pt x="208281" y="23264"/>
                          </a:lnTo>
                          <a:cubicBezTo>
                            <a:pt x="208569" y="29691"/>
                            <a:pt x="209001" y="35579"/>
                            <a:pt x="209361" y="41639"/>
                          </a:cubicBezTo>
                          <a:lnTo>
                            <a:pt x="210009" y="50604"/>
                          </a:lnTo>
                          <a:lnTo>
                            <a:pt x="194851" y="50604"/>
                          </a:lnTo>
                          <a:close/>
                          <a:moveTo>
                            <a:pt x="211737" y="74684"/>
                          </a:moveTo>
                          <a:lnTo>
                            <a:pt x="221890" y="74684"/>
                          </a:lnTo>
                          <a:lnTo>
                            <a:pt x="215553" y="15478"/>
                          </a:lnTo>
                          <a:lnTo>
                            <a:pt x="203924" y="15478"/>
                          </a:lnTo>
                          <a:lnTo>
                            <a:pt x="172205" y="74684"/>
                          </a:lnTo>
                          <a:lnTo>
                            <a:pt x="182970" y="74684"/>
                          </a:lnTo>
                          <a:lnTo>
                            <a:pt x="191251" y="58027"/>
                          </a:lnTo>
                          <a:lnTo>
                            <a:pt x="210549" y="58027"/>
                          </a:lnTo>
                          <a:lnTo>
                            <a:pt x="211737" y="74684"/>
                          </a:lnTo>
                          <a:close/>
                          <a:moveTo>
                            <a:pt x="274851" y="23444"/>
                          </a:moveTo>
                          <a:cubicBezTo>
                            <a:pt x="271647" y="18012"/>
                            <a:pt x="266498" y="14393"/>
                            <a:pt x="259694" y="14393"/>
                          </a:cubicBezTo>
                          <a:cubicBezTo>
                            <a:pt x="241548" y="14393"/>
                            <a:pt x="228587" y="31862"/>
                            <a:pt x="228587" y="51420"/>
                          </a:cubicBezTo>
                          <a:cubicBezTo>
                            <a:pt x="228587" y="64548"/>
                            <a:pt x="234959" y="73505"/>
                            <a:pt x="245833" y="75411"/>
                          </a:cubicBezTo>
                          <a:lnTo>
                            <a:pt x="241656" y="81475"/>
                          </a:lnTo>
                          <a:cubicBezTo>
                            <a:pt x="245004" y="82380"/>
                            <a:pt x="246084" y="83556"/>
                            <a:pt x="246084" y="85188"/>
                          </a:cubicBezTo>
                          <a:cubicBezTo>
                            <a:pt x="246084" y="88085"/>
                            <a:pt x="242448" y="89534"/>
                            <a:pt x="237732" y="90166"/>
                          </a:cubicBezTo>
                          <a:lnTo>
                            <a:pt x="238092" y="94242"/>
                          </a:lnTo>
                          <a:cubicBezTo>
                            <a:pt x="246193" y="93696"/>
                            <a:pt x="253537" y="90799"/>
                            <a:pt x="253537" y="84372"/>
                          </a:cubicBezTo>
                          <a:cubicBezTo>
                            <a:pt x="253537" y="81565"/>
                            <a:pt x="251701" y="79936"/>
                            <a:pt x="249433" y="79120"/>
                          </a:cubicBezTo>
                          <a:lnTo>
                            <a:pt x="251629" y="75770"/>
                          </a:lnTo>
                          <a:cubicBezTo>
                            <a:pt x="258614" y="75317"/>
                            <a:pt x="264122" y="72060"/>
                            <a:pt x="267831" y="68710"/>
                          </a:cubicBezTo>
                          <a:lnTo>
                            <a:pt x="263582" y="62463"/>
                          </a:lnTo>
                          <a:cubicBezTo>
                            <a:pt x="260126" y="65356"/>
                            <a:pt x="256417" y="67352"/>
                            <a:pt x="252241" y="67352"/>
                          </a:cubicBezTo>
                          <a:cubicBezTo>
                            <a:pt x="242628" y="67352"/>
                            <a:pt x="238560" y="60651"/>
                            <a:pt x="238560" y="50694"/>
                          </a:cubicBezTo>
                          <a:cubicBezTo>
                            <a:pt x="238560" y="36931"/>
                            <a:pt x="247093" y="22811"/>
                            <a:pt x="259154" y="22811"/>
                          </a:cubicBezTo>
                          <a:cubicBezTo>
                            <a:pt x="263042" y="22811"/>
                            <a:pt x="265851" y="24982"/>
                            <a:pt x="268118" y="28606"/>
                          </a:cubicBezTo>
                          <a:lnTo>
                            <a:pt x="274816" y="23444"/>
                          </a:lnTo>
                          <a:close/>
                          <a:moveTo>
                            <a:pt x="316363" y="180"/>
                          </a:moveTo>
                          <a:cubicBezTo>
                            <a:pt x="315283" y="3077"/>
                            <a:pt x="313915" y="4615"/>
                            <a:pt x="312187" y="4615"/>
                          </a:cubicBezTo>
                          <a:cubicBezTo>
                            <a:pt x="308659" y="4615"/>
                            <a:pt x="307291" y="0"/>
                            <a:pt x="302322" y="0"/>
                          </a:cubicBezTo>
                          <a:cubicBezTo>
                            <a:pt x="298145" y="0"/>
                            <a:pt x="294041" y="4163"/>
                            <a:pt x="292421" y="10683"/>
                          </a:cubicBezTo>
                          <a:lnTo>
                            <a:pt x="297678" y="10683"/>
                          </a:lnTo>
                          <a:cubicBezTo>
                            <a:pt x="298758" y="7786"/>
                            <a:pt x="300126" y="6247"/>
                            <a:pt x="301782" y="6247"/>
                          </a:cubicBezTo>
                          <a:cubicBezTo>
                            <a:pt x="305382" y="6247"/>
                            <a:pt x="306750" y="10863"/>
                            <a:pt x="311647" y="10863"/>
                          </a:cubicBezTo>
                          <a:cubicBezTo>
                            <a:pt x="315823" y="10863"/>
                            <a:pt x="320000" y="6700"/>
                            <a:pt x="321620" y="180"/>
                          </a:cubicBezTo>
                          <a:lnTo>
                            <a:pt x="316363" y="180"/>
                          </a:lnTo>
                          <a:close/>
                          <a:moveTo>
                            <a:pt x="291521" y="50604"/>
                          </a:moveTo>
                          <a:lnTo>
                            <a:pt x="295949" y="41639"/>
                          </a:lnTo>
                          <a:cubicBezTo>
                            <a:pt x="299046" y="35482"/>
                            <a:pt x="301674" y="29688"/>
                            <a:pt x="304590" y="23264"/>
                          </a:cubicBezTo>
                          <a:lnTo>
                            <a:pt x="304950" y="23264"/>
                          </a:lnTo>
                          <a:cubicBezTo>
                            <a:pt x="305202" y="29691"/>
                            <a:pt x="305670" y="35579"/>
                            <a:pt x="306030" y="41639"/>
                          </a:cubicBezTo>
                          <a:lnTo>
                            <a:pt x="306679" y="50604"/>
                          </a:lnTo>
                          <a:lnTo>
                            <a:pt x="291521" y="50604"/>
                          </a:lnTo>
                          <a:close/>
                          <a:moveTo>
                            <a:pt x="300594" y="15478"/>
                          </a:moveTo>
                          <a:lnTo>
                            <a:pt x="268838" y="74684"/>
                          </a:lnTo>
                          <a:lnTo>
                            <a:pt x="279640" y="74684"/>
                          </a:lnTo>
                          <a:lnTo>
                            <a:pt x="287884" y="58027"/>
                          </a:lnTo>
                          <a:lnTo>
                            <a:pt x="307219" y="58027"/>
                          </a:lnTo>
                          <a:lnTo>
                            <a:pt x="308407" y="74684"/>
                          </a:lnTo>
                          <a:lnTo>
                            <a:pt x="318560" y="74684"/>
                          </a:lnTo>
                          <a:lnTo>
                            <a:pt x="312187" y="15478"/>
                          </a:lnTo>
                          <a:lnTo>
                            <a:pt x="300594" y="15478"/>
                          </a:lnTo>
                          <a:close/>
                          <a:moveTo>
                            <a:pt x="346750" y="75770"/>
                          </a:moveTo>
                          <a:cubicBezTo>
                            <a:pt x="363348" y="75770"/>
                            <a:pt x="376309" y="58843"/>
                            <a:pt x="376309" y="39285"/>
                          </a:cubicBezTo>
                          <a:cubicBezTo>
                            <a:pt x="376309" y="23990"/>
                            <a:pt x="368317" y="14393"/>
                            <a:pt x="354887" y="14393"/>
                          </a:cubicBezTo>
                          <a:cubicBezTo>
                            <a:pt x="338398" y="14393"/>
                            <a:pt x="325328" y="31319"/>
                            <a:pt x="325328" y="50874"/>
                          </a:cubicBezTo>
                          <a:cubicBezTo>
                            <a:pt x="325328" y="66172"/>
                            <a:pt x="333429" y="75770"/>
                            <a:pt x="346750" y="75770"/>
                          </a:cubicBezTo>
                          <a:close/>
                          <a:moveTo>
                            <a:pt x="354347" y="22811"/>
                          </a:moveTo>
                          <a:cubicBezTo>
                            <a:pt x="362340" y="22811"/>
                            <a:pt x="366336" y="29511"/>
                            <a:pt x="366336" y="40011"/>
                          </a:cubicBezTo>
                          <a:cubicBezTo>
                            <a:pt x="366336" y="53771"/>
                            <a:pt x="357804" y="67352"/>
                            <a:pt x="347290" y="67352"/>
                          </a:cubicBezTo>
                          <a:cubicBezTo>
                            <a:pt x="339298" y="67352"/>
                            <a:pt x="335409" y="60651"/>
                            <a:pt x="335409" y="50151"/>
                          </a:cubicBezTo>
                          <a:cubicBezTo>
                            <a:pt x="335409" y="36388"/>
                            <a:pt x="343834" y="22811"/>
                            <a:pt x="354347" y="228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68" name="Google Shape;268;p1"/>
                    <p:cNvGrpSpPr/>
                    <p:nvPr/>
                  </p:nvGrpSpPr>
                  <p:grpSpPr>
                    <a:xfrm>
                      <a:off x="9115907" y="4231955"/>
                      <a:ext cx="1209814" cy="317761"/>
                      <a:chOff x="9115907" y="4231955"/>
                      <a:chExt cx="1209814" cy="317761"/>
                    </a:xfrm>
                  </p:grpSpPr>
                  <p:grpSp>
                    <p:nvGrpSpPr>
                      <p:cNvPr id="269" name="Google Shape;269;p1"/>
                      <p:cNvGrpSpPr/>
                      <p:nvPr/>
                    </p:nvGrpSpPr>
                    <p:grpSpPr>
                      <a:xfrm>
                        <a:off x="9115907" y="4283814"/>
                        <a:ext cx="988428" cy="265879"/>
                        <a:chOff x="9115907" y="4283814"/>
                        <a:chExt cx="988428" cy="265879"/>
                      </a:xfrm>
                    </p:grpSpPr>
                    <p:sp>
                      <p:nvSpPr>
                        <p:cNvPr id="270" name="Google Shape;270;p1"/>
                        <p:cNvSpPr/>
                        <p:nvPr/>
                      </p:nvSpPr>
                      <p:spPr>
                        <a:xfrm>
                          <a:off x="9115907" y="4296859"/>
                          <a:ext cx="181001" cy="226562"/>
                        </a:xfrm>
                        <a:custGeom>
                          <a:rect b="b" l="l" r="r" t="t"/>
                          <a:pathLst>
                            <a:path extrusionOk="0" h="226562" w="181001">
                              <a:moveTo>
                                <a:pt x="45994" y="223306"/>
                              </a:moveTo>
                              <a:cubicBezTo>
                                <a:pt x="51755" y="222155"/>
                                <a:pt x="74797" y="216012"/>
                                <a:pt x="85562" y="212562"/>
                              </a:cubicBezTo>
                              <a:lnTo>
                                <a:pt x="92079" y="210642"/>
                              </a:lnTo>
                              <a:cubicBezTo>
                                <a:pt x="94779" y="209873"/>
                                <a:pt x="102484" y="206807"/>
                                <a:pt x="103997" y="206037"/>
                              </a:cubicBezTo>
                              <a:lnTo>
                                <a:pt x="106337" y="204502"/>
                              </a:lnTo>
                              <a:cubicBezTo>
                                <a:pt x="112853" y="201048"/>
                                <a:pt x="123619" y="192608"/>
                                <a:pt x="125131" y="189923"/>
                              </a:cubicBezTo>
                              <a:lnTo>
                                <a:pt x="126679" y="188007"/>
                              </a:lnTo>
                              <a:cubicBezTo>
                                <a:pt x="130927" y="183018"/>
                                <a:pt x="132440" y="168823"/>
                                <a:pt x="129739" y="163834"/>
                              </a:cubicBezTo>
                              <a:cubicBezTo>
                                <a:pt x="129379" y="163452"/>
                                <a:pt x="129379" y="163068"/>
                                <a:pt x="129379" y="162683"/>
                              </a:cubicBezTo>
                              <a:cubicBezTo>
                                <a:pt x="129379" y="158463"/>
                                <a:pt x="117066" y="143118"/>
                                <a:pt x="110945" y="139664"/>
                              </a:cubicBezTo>
                              <a:lnTo>
                                <a:pt x="107849" y="137363"/>
                              </a:lnTo>
                              <a:cubicBezTo>
                                <a:pt x="107453" y="136979"/>
                                <a:pt x="106337" y="136594"/>
                                <a:pt x="105184" y="136209"/>
                              </a:cubicBezTo>
                              <a:lnTo>
                                <a:pt x="94023" y="131605"/>
                              </a:lnTo>
                              <a:cubicBezTo>
                                <a:pt x="91323" y="130839"/>
                                <a:pt x="88263" y="128919"/>
                                <a:pt x="88263" y="128150"/>
                              </a:cubicBezTo>
                              <a:cubicBezTo>
                                <a:pt x="87471" y="126615"/>
                                <a:pt x="66336" y="120095"/>
                                <a:pt x="63276" y="119325"/>
                              </a:cubicBezTo>
                              <a:cubicBezTo>
                                <a:pt x="62124" y="119325"/>
                                <a:pt x="60972" y="118945"/>
                                <a:pt x="57876" y="117406"/>
                              </a:cubicBezTo>
                              <a:cubicBezTo>
                                <a:pt x="57120" y="117025"/>
                                <a:pt x="55572" y="116256"/>
                                <a:pt x="54815" y="116256"/>
                              </a:cubicBezTo>
                              <a:cubicBezTo>
                                <a:pt x="45203" y="113186"/>
                                <a:pt x="40990" y="110501"/>
                                <a:pt x="42538" y="108966"/>
                              </a:cubicBezTo>
                              <a:lnTo>
                                <a:pt x="43294" y="108200"/>
                              </a:lnTo>
                              <a:cubicBezTo>
                                <a:pt x="43294" y="107431"/>
                                <a:pt x="48659" y="101676"/>
                                <a:pt x="51755" y="98606"/>
                              </a:cubicBezTo>
                              <a:cubicBezTo>
                                <a:pt x="60576" y="89778"/>
                                <a:pt x="71737" y="81342"/>
                                <a:pt x="84807" y="73283"/>
                              </a:cubicBezTo>
                              <a:lnTo>
                                <a:pt x="93232" y="68297"/>
                              </a:lnTo>
                              <a:cubicBezTo>
                                <a:pt x="99388" y="64458"/>
                                <a:pt x="118218" y="54864"/>
                                <a:pt x="122070" y="53717"/>
                              </a:cubicBezTo>
                              <a:cubicBezTo>
                                <a:pt x="122466" y="53717"/>
                                <a:pt x="123979" y="52948"/>
                                <a:pt x="125131" y="52567"/>
                              </a:cubicBezTo>
                              <a:cubicBezTo>
                                <a:pt x="132080" y="49113"/>
                                <a:pt x="139352" y="47193"/>
                                <a:pt x="143961" y="47193"/>
                              </a:cubicBezTo>
                              <a:cubicBezTo>
                                <a:pt x="145904" y="47193"/>
                                <a:pt x="147057" y="47578"/>
                                <a:pt x="148209" y="47962"/>
                              </a:cubicBezTo>
                              <a:cubicBezTo>
                                <a:pt x="152422" y="49878"/>
                                <a:pt x="156670" y="51032"/>
                                <a:pt x="160882" y="51032"/>
                              </a:cubicBezTo>
                              <a:cubicBezTo>
                                <a:pt x="165490" y="51032"/>
                                <a:pt x="169739" y="49878"/>
                                <a:pt x="173555" y="47962"/>
                              </a:cubicBezTo>
                              <a:cubicBezTo>
                                <a:pt x="178560" y="45274"/>
                                <a:pt x="182412" y="35683"/>
                                <a:pt x="180504" y="30313"/>
                              </a:cubicBezTo>
                              <a:cubicBezTo>
                                <a:pt x="180108" y="29547"/>
                                <a:pt x="180108" y="28778"/>
                                <a:pt x="180108" y="28397"/>
                              </a:cubicBezTo>
                              <a:cubicBezTo>
                                <a:pt x="180108" y="27628"/>
                                <a:pt x="179712" y="26859"/>
                                <a:pt x="178956" y="24943"/>
                              </a:cubicBezTo>
                              <a:lnTo>
                                <a:pt x="169343" y="11510"/>
                              </a:lnTo>
                              <a:cubicBezTo>
                                <a:pt x="167039" y="8825"/>
                                <a:pt x="163186" y="5370"/>
                                <a:pt x="160486" y="3835"/>
                              </a:cubicBezTo>
                              <a:lnTo>
                                <a:pt x="157822" y="2304"/>
                              </a:lnTo>
                              <a:cubicBezTo>
                                <a:pt x="156274" y="766"/>
                                <a:pt x="153969" y="0"/>
                                <a:pt x="150513" y="0"/>
                              </a:cubicBezTo>
                              <a:cubicBezTo>
                                <a:pt x="146661" y="0"/>
                                <a:pt x="141656" y="1150"/>
                                <a:pt x="135896" y="2685"/>
                              </a:cubicBezTo>
                              <a:cubicBezTo>
                                <a:pt x="134743" y="3070"/>
                                <a:pt x="133231" y="3451"/>
                                <a:pt x="132440" y="3451"/>
                              </a:cubicBezTo>
                              <a:lnTo>
                                <a:pt x="121314" y="7674"/>
                              </a:lnTo>
                              <a:cubicBezTo>
                                <a:pt x="92871" y="18803"/>
                                <a:pt x="62520" y="36064"/>
                                <a:pt x="45599" y="50648"/>
                              </a:cubicBezTo>
                              <a:cubicBezTo>
                                <a:pt x="45599" y="51032"/>
                                <a:pt x="44447" y="51798"/>
                                <a:pt x="43691" y="52567"/>
                              </a:cubicBezTo>
                              <a:cubicBezTo>
                                <a:pt x="41386" y="54487"/>
                                <a:pt x="34437" y="61007"/>
                                <a:pt x="32133" y="63692"/>
                              </a:cubicBezTo>
                              <a:lnTo>
                                <a:pt x="25221" y="71751"/>
                              </a:lnTo>
                              <a:cubicBezTo>
                                <a:pt x="25221" y="72136"/>
                                <a:pt x="24465" y="72902"/>
                                <a:pt x="24069" y="73671"/>
                              </a:cubicBezTo>
                              <a:lnTo>
                                <a:pt x="20252" y="79810"/>
                              </a:lnTo>
                              <a:cubicBezTo>
                                <a:pt x="19856" y="80580"/>
                                <a:pt x="19460" y="81345"/>
                                <a:pt x="19460" y="81730"/>
                              </a:cubicBezTo>
                              <a:lnTo>
                                <a:pt x="18308" y="84030"/>
                              </a:lnTo>
                              <a:cubicBezTo>
                                <a:pt x="17912" y="84415"/>
                                <a:pt x="17156" y="87869"/>
                                <a:pt x="17156" y="88635"/>
                              </a:cubicBezTo>
                              <a:cubicBezTo>
                                <a:pt x="16400" y="90170"/>
                                <a:pt x="16004" y="95928"/>
                                <a:pt x="16400" y="96694"/>
                              </a:cubicBezTo>
                              <a:cubicBezTo>
                                <a:pt x="16760" y="97079"/>
                                <a:pt x="16760" y="99379"/>
                                <a:pt x="16760" y="101683"/>
                              </a:cubicBezTo>
                              <a:cubicBezTo>
                                <a:pt x="17156" y="104368"/>
                                <a:pt x="17156" y="106673"/>
                                <a:pt x="17552" y="107054"/>
                              </a:cubicBezTo>
                              <a:cubicBezTo>
                                <a:pt x="17552" y="107438"/>
                                <a:pt x="17912" y="108973"/>
                                <a:pt x="17912" y="110508"/>
                              </a:cubicBezTo>
                              <a:cubicBezTo>
                                <a:pt x="17912" y="112043"/>
                                <a:pt x="18308" y="113962"/>
                                <a:pt x="18308" y="114343"/>
                              </a:cubicBezTo>
                              <a:cubicBezTo>
                                <a:pt x="18704" y="114728"/>
                                <a:pt x="19064" y="115497"/>
                                <a:pt x="19064" y="116263"/>
                              </a:cubicBezTo>
                              <a:cubicBezTo>
                                <a:pt x="19064" y="116648"/>
                                <a:pt x="19460" y="117413"/>
                                <a:pt x="19460" y="117413"/>
                              </a:cubicBezTo>
                              <a:cubicBezTo>
                                <a:pt x="19856" y="117413"/>
                                <a:pt x="20252" y="118182"/>
                                <a:pt x="20612" y="118952"/>
                              </a:cubicBezTo>
                              <a:cubicBezTo>
                                <a:pt x="22160" y="123556"/>
                                <a:pt x="28677" y="131227"/>
                                <a:pt x="32926" y="133147"/>
                              </a:cubicBezTo>
                              <a:lnTo>
                                <a:pt x="36382" y="135835"/>
                              </a:lnTo>
                              <a:cubicBezTo>
                                <a:pt x="40594" y="139671"/>
                                <a:pt x="55572" y="145810"/>
                                <a:pt x="70981" y="150030"/>
                              </a:cubicBezTo>
                              <a:lnTo>
                                <a:pt x="77102" y="151950"/>
                              </a:lnTo>
                              <a:cubicBezTo>
                                <a:pt x="78650" y="152334"/>
                                <a:pt x="79802" y="152719"/>
                                <a:pt x="80558" y="152719"/>
                              </a:cubicBezTo>
                              <a:cubicBezTo>
                                <a:pt x="80954" y="152719"/>
                                <a:pt x="83258" y="153485"/>
                                <a:pt x="85167" y="153869"/>
                              </a:cubicBezTo>
                              <a:cubicBezTo>
                                <a:pt x="87111" y="154635"/>
                                <a:pt x="89415" y="155404"/>
                                <a:pt x="90567" y="155404"/>
                              </a:cubicBezTo>
                              <a:cubicBezTo>
                                <a:pt x="93267" y="155785"/>
                                <a:pt x="103997" y="160009"/>
                                <a:pt x="105184" y="161159"/>
                              </a:cubicBezTo>
                              <a:cubicBezTo>
                                <a:pt x="107093" y="163079"/>
                                <a:pt x="100180" y="166914"/>
                                <a:pt x="82862" y="173823"/>
                              </a:cubicBezTo>
                              <a:cubicBezTo>
                                <a:pt x="79046" y="175358"/>
                                <a:pt x="75950" y="176508"/>
                                <a:pt x="75590" y="176893"/>
                              </a:cubicBezTo>
                              <a:cubicBezTo>
                                <a:pt x="75194" y="176893"/>
                                <a:pt x="74797" y="177277"/>
                                <a:pt x="75194" y="177277"/>
                              </a:cubicBezTo>
                              <a:cubicBezTo>
                                <a:pt x="75590" y="177658"/>
                                <a:pt x="82502" y="175358"/>
                                <a:pt x="92871" y="171519"/>
                              </a:cubicBezTo>
                              <a:cubicBezTo>
                                <a:pt x="99388" y="169218"/>
                                <a:pt x="100540" y="168833"/>
                                <a:pt x="100540" y="169599"/>
                              </a:cubicBezTo>
                              <a:cubicBezTo>
                                <a:pt x="101332" y="171519"/>
                                <a:pt x="81710" y="179193"/>
                                <a:pt x="72494" y="181113"/>
                              </a:cubicBezTo>
                              <a:lnTo>
                                <a:pt x="55608" y="185717"/>
                              </a:lnTo>
                              <a:cubicBezTo>
                                <a:pt x="53663" y="186102"/>
                                <a:pt x="50603" y="186868"/>
                                <a:pt x="49055" y="187637"/>
                              </a:cubicBezTo>
                              <a:lnTo>
                                <a:pt x="28317" y="192626"/>
                              </a:lnTo>
                              <a:cubicBezTo>
                                <a:pt x="25221" y="193392"/>
                                <a:pt x="23312" y="193776"/>
                                <a:pt x="20612" y="193776"/>
                              </a:cubicBezTo>
                              <a:cubicBezTo>
                                <a:pt x="19460" y="193776"/>
                                <a:pt x="18308" y="194161"/>
                                <a:pt x="18308" y="194161"/>
                              </a:cubicBezTo>
                              <a:cubicBezTo>
                                <a:pt x="17912" y="194546"/>
                                <a:pt x="17552" y="194546"/>
                                <a:pt x="16796" y="194546"/>
                              </a:cubicBezTo>
                              <a:cubicBezTo>
                                <a:pt x="16400" y="194546"/>
                                <a:pt x="15608" y="194546"/>
                                <a:pt x="15608" y="194927"/>
                              </a:cubicBezTo>
                              <a:cubicBezTo>
                                <a:pt x="15608" y="194927"/>
                                <a:pt x="14851" y="195311"/>
                                <a:pt x="14095" y="195311"/>
                              </a:cubicBezTo>
                              <a:lnTo>
                                <a:pt x="8695" y="195311"/>
                              </a:lnTo>
                              <a:cubicBezTo>
                                <a:pt x="4879" y="195311"/>
                                <a:pt x="4483" y="195311"/>
                                <a:pt x="3330" y="194546"/>
                              </a:cubicBezTo>
                              <a:cubicBezTo>
                                <a:pt x="2934" y="194161"/>
                                <a:pt x="2178" y="193776"/>
                                <a:pt x="1782" y="193776"/>
                              </a:cubicBezTo>
                              <a:cubicBezTo>
                                <a:pt x="1387" y="193776"/>
                                <a:pt x="630" y="192626"/>
                                <a:pt x="630" y="191472"/>
                              </a:cubicBezTo>
                              <a:cubicBezTo>
                                <a:pt x="630" y="191091"/>
                                <a:pt x="630" y="191091"/>
                                <a:pt x="234" y="191857"/>
                              </a:cubicBezTo>
                              <a:cubicBezTo>
                                <a:pt x="-126" y="192626"/>
                                <a:pt x="-126" y="196077"/>
                                <a:pt x="630" y="196846"/>
                              </a:cubicBezTo>
                              <a:cubicBezTo>
                                <a:pt x="1026" y="197612"/>
                                <a:pt x="1026" y="197996"/>
                                <a:pt x="630" y="198381"/>
                              </a:cubicBezTo>
                              <a:cubicBezTo>
                                <a:pt x="234" y="199147"/>
                                <a:pt x="630" y="199916"/>
                                <a:pt x="1387" y="201451"/>
                              </a:cubicBezTo>
                              <a:cubicBezTo>
                                <a:pt x="2574" y="203370"/>
                                <a:pt x="2574" y="203370"/>
                                <a:pt x="1782" y="204136"/>
                              </a:cubicBezTo>
                              <a:cubicBezTo>
                                <a:pt x="1387" y="205286"/>
                                <a:pt x="1387" y="205286"/>
                                <a:pt x="1782" y="206440"/>
                              </a:cubicBezTo>
                              <a:cubicBezTo>
                                <a:pt x="2178" y="207206"/>
                                <a:pt x="2574" y="207975"/>
                                <a:pt x="2574" y="208360"/>
                              </a:cubicBezTo>
                              <a:lnTo>
                                <a:pt x="3330" y="209891"/>
                              </a:lnTo>
                              <a:cubicBezTo>
                                <a:pt x="4087" y="210660"/>
                                <a:pt x="4483" y="211426"/>
                                <a:pt x="4483" y="211810"/>
                              </a:cubicBezTo>
                              <a:cubicBezTo>
                                <a:pt x="4483" y="212579"/>
                                <a:pt x="4483" y="212961"/>
                                <a:pt x="4879" y="213345"/>
                              </a:cubicBezTo>
                              <a:cubicBezTo>
                                <a:pt x="5239" y="213730"/>
                                <a:pt x="5635" y="214114"/>
                                <a:pt x="5635" y="214880"/>
                              </a:cubicBezTo>
                              <a:cubicBezTo>
                                <a:pt x="5635" y="216030"/>
                                <a:pt x="5635" y="216415"/>
                                <a:pt x="6390" y="216800"/>
                              </a:cubicBezTo>
                              <a:cubicBezTo>
                                <a:pt x="7183" y="217184"/>
                                <a:pt x="7543" y="217565"/>
                                <a:pt x="7543" y="217950"/>
                              </a:cubicBezTo>
                              <a:cubicBezTo>
                                <a:pt x="7543" y="218334"/>
                                <a:pt x="7939" y="218719"/>
                                <a:pt x="8695" y="219100"/>
                              </a:cubicBezTo>
                              <a:lnTo>
                                <a:pt x="10999" y="220638"/>
                              </a:lnTo>
                              <a:cubicBezTo>
                                <a:pt x="12151" y="222939"/>
                                <a:pt x="12151" y="222939"/>
                                <a:pt x="14095" y="222939"/>
                              </a:cubicBezTo>
                              <a:cubicBezTo>
                                <a:pt x="14851" y="222939"/>
                                <a:pt x="15608" y="223324"/>
                                <a:pt x="16004" y="223705"/>
                              </a:cubicBezTo>
                              <a:cubicBezTo>
                                <a:pt x="16004" y="223705"/>
                                <a:pt x="17552" y="224474"/>
                                <a:pt x="19460" y="224859"/>
                              </a:cubicBezTo>
                              <a:cubicBezTo>
                                <a:pt x="21008" y="225624"/>
                                <a:pt x="22556" y="226393"/>
                                <a:pt x="22916" y="226393"/>
                              </a:cubicBezTo>
                              <a:cubicBezTo>
                                <a:pt x="23312" y="226393"/>
                                <a:pt x="23709" y="226775"/>
                                <a:pt x="24069" y="226393"/>
                              </a:cubicBezTo>
                              <a:cubicBezTo>
                                <a:pt x="24465" y="226393"/>
                                <a:pt x="25617" y="226393"/>
                                <a:pt x="26372" y="226009"/>
                              </a:cubicBezTo>
                              <a:cubicBezTo>
                                <a:pt x="29469" y="225624"/>
                                <a:pt x="34473" y="224859"/>
                                <a:pt x="35986" y="224859"/>
                              </a:cubicBezTo>
                              <a:cubicBezTo>
                                <a:pt x="36778" y="224859"/>
                                <a:pt x="38686" y="224474"/>
                                <a:pt x="40234" y="224089"/>
                              </a:cubicBezTo>
                              <a:cubicBezTo>
                                <a:pt x="42142" y="223705"/>
                                <a:pt x="44447" y="223324"/>
                                <a:pt x="45994" y="223324"/>
                              </a:cubicBezTo>
                              <a:close/>
                              <a:moveTo>
                                <a:pt x="13699" y="213712"/>
                              </a:moveTo>
                              <a:cubicBezTo>
                                <a:pt x="11791" y="211792"/>
                                <a:pt x="11395" y="211408"/>
                                <a:pt x="11395" y="210642"/>
                              </a:cubicBezTo>
                              <a:cubicBezTo>
                                <a:pt x="11395" y="209873"/>
                                <a:pt x="10639" y="208723"/>
                                <a:pt x="9487" y="208341"/>
                              </a:cubicBezTo>
                              <a:cubicBezTo>
                                <a:pt x="8695" y="207957"/>
                                <a:pt x="6787" y="206037"/>
                                <a:pt x="7147" y="204887"/>
                              </a:cubicBezTo>
                              <a:cubicBezTo>
                                <a:pt x="7147" y="204502"/>
                                <a:pt x="10243" y="204887"/>
                                <a:pt x="10639" y="205268"/>
                              </a:cubicBezTo>
                              <a:cubicBezTo>
                                <a:pt x="11395" y="205653"/>
                                <a:pt x="11395" y="205653"/>
                                <a:pt x="12151" y="204887"/>
                              </a:cubicBezTo>
                              <a:cubicBezTo>
                                <a:pt x="12548" y="204502"/>
                                <a:pt x="13304" y="204118"/>
                                <a:pt x="14455" y="204118"/>
                              </a:cubicBezTo>
                              <a:cubicBezTo>
                                <a:pt x="15608" y="204118"/>
                                <a:pt x="25221" y="202583"/>
                                <a:pt x="32133" y="200664"/>
                              </a:cubicBezTo>
                              <a:lnTo>
                                <a:pt x="43294" y="198363"/>
                              </a:lnTo>
                              <a:cubicBezTo>
                                <a:pt x="44051" y="197978"/>
                                <a:pt x="43691" y="198748"/>
                                <a:pt x="42538" y="198748"/>
                              </a:cubicBezTo>
                              <a:cubicBezTo>
                                <a:pt x="42142" y="199129"/>
                                <a:pt x="42898" y="199129"/>
                                <a:pt x="44051" y="198748"/>
                              </a:cubicBezTo>
                              <a:cubicBezTo>
                                <a:pt x="46354" y="198748"/>
                                <a:pt x="54059" y="196828"/>
                                <a:pt x="56364" y="196059"/>
                              </a:cubicBezTo>
                              <a:cubicBezTo>
                                <a:pt x="58272" y="195293"/>
                                <a:pt x="64429" y="193758"/>
                                <a:pt x="65976" y="193758"/>
                              </a:cubicBezTo>
                              <a:cubicBezTo>
                                <a:pt x="68281" y="193758"/>
                                <a:pt x="63673" y="195674"/>
                                <a:pt x="55572" y="197978"/>
                              </a:cubicBezTo>
                              <a:cubicBezTo>
                                <a:pt x="53663" y="198748"/>
                                <a:pt x="51359" y="199513"/>
                                <a:pt x="50963" y="199898"/>
                              </a:cubicBezTo>
                              <a:lnTo>
                                <a:pt x="42538" y="202968"/>
                              </a:lnTo>
                              <a:cubicBezTo>
                                <a:pt x="40990" y="203352"/>
                                <a:pt x="39442" y="203733"/>
                                <a:pt x="39046" y="204118"/>
                              </a:cubicBezTo>
                              <a:cubicBezTo>
                                <a:pt x="36742" y="204118"/>
                                <a:pt x="33286" y="204887"/>
                                <a:pt x="31377" y="205653"/>
                              </a:cubicBezTo>
                              <a:cubicBezTo>
                                <a:pt x="30621" y="205653"/>
                                <a:pt x="26372" y="206422"/>
                                <a:pt x="25617" y="207188"/>
                              </a:cubicBezTo>
                              <a:lnTo>
                                <a:pt x="25617" y="207572"/>
                              </a:lnTo>
                              <a:cubicBezTo>
                                <a:pt x="26372" y="207572"/>
                                <a:pt x="31377" y="206807"/>
                                <a:pt x="32530" y="206422"/>
                              </a:cubicBezTo>
                              <a:cubicBezTo>
                                <a:pt x="33286" y="206037"/>
                                <a:pt x="35590" y="205653"/>
                                <a:pt x="37894" y="205268"/>
                              </a:cubicBezTo>
                              <a:lnTo>
                                <a:pt x="59820" y="199898"/>
                              </a:lnTo>
                              <a:cubicBezTo>
                                <a:pt x="70189" y="197213"/>
                                <a:pt x="79010" y="194909"/>
                                <a:pt x="84411" y="192989"/>
                              </a:cubicBezTo>
                              <a:cubicBezTo>
                                <a:pt x="87471" y="192223"/>
                                <a:pt x="89019" y="191839"/>
                                <a:pt x="88623" y="192223"/>
                              </a:cubicBezTo>
                              <a:cubicBezTo>
                                <a:pt x="88263" y="192608"/>
                                <a:pt x="77858" y="196059"/>
                                <a:pt x="77102" y="196059"/>
                              </a:cubicBezTo>
                              <a:cubicBezTo>
                                <a:pt x="75950" y="196059"/>
                                <a:pt x="60216" y="201048"/>
                                <a:pt x="60216" y="201048"/>
                              </a:cubicBezTo>
                              <a:cubicBezTo>
                                <a:pt x="60216" y="201433"/>
                                <a:pt x="60576" y="201433"/>
                                <a:pt x="60576" y="201433"/>
                              </a:cubicBezTo>
                              <a:cubicBezTo>
                                <a:pt x="64033" y="199898"/>
                                <a:pt x="70189" y="199513"/>
                                <a:pt x="67489" y="200664"/>
                              </a:cubicBezTo>
                              <a:cubicBezTo>
                                <a:pt x="65185" y="202198"/>
                                <a:pt x="28677" y="212177"/>
                                <a:pt x="23672" y="212177"/>
                              </a:cubicBezTo>
                              <a:cubicBezTo>
                                <a:pt x="22916" y="212562"/>
                                <a:pt x="21764" y="212562"/>
                                <a:pt x="21008" y="212562"/>
                              </a:cubicBezTo>
                              <a:cubicBezTo>
                                <a:pt x="19460" y="212562"/>
                                <a:pt x="16400" y="213712"/>
                                <a:pt x="16004" y="214477"/>
                              </a:cubicBezTo>
                              <a:cubicBezTo>
                                <a:pt x="16004" y="215247"/>
                                <a:pt x="15608" y="215247"/>
                                <a:pt x="13699" y="213712"/>
                              </a:cubicBezTo>
                              <a:close/>
                              <a:moveTo>
                                <a:pt x="27525" y="224456"/>
                              </a:moveTo>
                              <a:cubicBezTo>
                                <a:pt x="24069" y="224456"/>
                                <a:pt x="22556" y="223687"/>
                                <a:pt x="24069" y="222537"/>
                              </a:cubicBezTo>
                              <a:cubicBezTo>
                                <a:pt x="25221" y="221386"/>
                                <a:pt x="25221" y="221002"/>
                                <a:pt x="23672" y="221002"/>
                              </a:cubicBezTo>
                              <a:cubicBezTo>
                                <a:pt x="23312" y="221002"/>
                                <a:pt x="22556" y="221002"/>
                                <a:pt x="21764" y="221002"/>
                              </a:cubicBezTo>
                              <a:cubicBezTo>
                                <a:pt x="19064" y="221002"/>
                                <a:pt x="16400" y="220621"/>
                                <a:pt x="16004" y="219467"/>
                              </a:cubicBezTo>
                              <a:cubicBezTo>
                                <a:pt x="16400" y="219467"/>
                                <a:pt x="17156" y="219082"/>
                                <a:pt x="17552" y="218701"/>
                              </a:cubicBezTo>
                              <a:cubicBezTo>
                                <a:pt x="18308" y="217547"/>
                                <a:pt x="18704" y="217547"/>
                                <a:pt x="21369" y="217547"/>
                              </a:cubicBezTo>
                              <a:cubicBezTo>
                                <a:pt x="25221" y="217166"/>
                                <a:pt x="27165" y="216782"/>
                                <a:pt x="32133" y="215247"/>
                              </a:cubicBezTo>
                              <a:cubicBezTo>
                                <a:pt x="32926" y="214862"/>
                                <a:pt x="32133" y="214862"/>
                                <a:pt x="29829" y="214862"/>
                              </a:cubicBezTo>
                              <a:cubicBezTo>
                                <a:pt x="28317" y="215247"/>
                                <a:pt x="27921" y="215247"/>
                                <a:pt x="27921" y="214862"/>
                              </a:cubicBezTo>
                              <a:cubicBezTo>
                                <a:pt x="27921" y="214477"/>
                                <a:pt x="28317" y="214096"/>
                                <a:pt x="29469" y="214096"/>
                              </a:cubicBezTo>
                              <a:cubicBezTo>
                                <a:pt x="30225" y="214096"/>
                                <a:pt x="32133" y="213712"/>
                                <a:pt x="33286" y="213327"/>
                              </a:cubicBezTo>
                              <a:cubicBezTo>
                                <a:pt x="34437" y="213327"/>
                                <a:pt x="35590" y="212943"/>
                                <a:pt x="35986" y="212943"/>
                              </a:cubicBezTo>
                              <a:cubicBezTo>
                                <a:pt x="35986" y="212562"/>
                                <a:pt x="36382" y="212562"/>
                                <a:pt x="37138" y="212562"/>
                              </a:cubicBezTo>
                              <a:cubicBezTo>
                                <a:pt x="37534" y="212562"/>
                                <a:pt x="39442" y="212177"/>
                                <a:pt x="41386" y="211792"/>
                              </a:cubicBezTo>
                              <a:cubicBezTo>
                                <a:pt x="42898" y="211408"/>
                                <a:pt x="45599" y="210642"/>
                                <a:pt x="46751" y="210642"/>
                              </a:cubicBezTo>
                              <a:lnTo>
                                <a:pt x="50603" y="209488"/>
                              </a:lnTo>
                              <a:cubicBezTo>
                                <a:pt x="51359" y="209488"/>
                                <a:pt x="52908" y="209107"/>
                                <a:pt x="53663" y="208723"/>
                              </a:cubicBezTo>
                              <a:cubicBezTo>
                                <a:pt x="54455" y="208723"/>
                                <a:pt x="55968" y="208341"/>
                                <a:pt x="56760" y="207957"/>
                              </a:cubicBezTo>
                              <a:cubicBezTo>
                                <a:pt x="57516" y="207572"/>
                                <a:pt x="58668" y="207188"/>
                                <a:pt x="59064" y="207188"/>
                              </a:cubicBezTo>
                              <a:cubicBezTo>
                                <a:pt x="59424" y="207188"/>
                                <a:pt x="60576" y="206807"/>
                                <a:pt x="61368" y="206422"/>
                              </a:cubicBezTo>
                              <a:cubicBezTo>
                                <a:pt x="63276" y="206037"/>
                                <a:pt x="63673" y="206037"/>
                                <a:pt x="62880" y="206807"/>
                              </a:cubicBezTo>
                              <a:cubicBezTo>
                                <a:pt x="62520" y="207188"/>
                                <a:pt x="61368" y="207572"/>
                                <a:pt x="58668" y="207957"/>
                              </a:cubicBezTo>
                              <a:cubicBezTo>
                                <a:pt x="57912" y="208723"/>
                                <a:pt x="55212" y="209488"/>
                                <a:pt x="54059" y="209873"/>
                              </a:cubicBezTo>
                              <a:cubicBezTo>
                                <a:pt x="52512" y="210257"/>
                                <a:pt x="51755" y="211027"/>
                                <a:pt x="52908" y="211027"/>
                              </a:cubicBezTo>
                              <a:cubicBezTo>
                                <a:pt x="54059" y="211027"/>
                                <a:pt x="67489" y="207572"/>
                                <a:pt x="74797" y="205653"/>
                              </a:cubicBezTo>
                              <a:lnTo>
                                <a:pt x="80558" y="204118"/>
                              </a:lnTo>
                              <a:cubicBezTo>
                                <a:pt x="82502" y="203733"/>
                                <a:pt x="85167" y="202968"/>
                                <a:pt x="86715" y="202198"/>
                              </a:cubicBezTo>
                              <a:cubicBezTo>
                                <a:pt x="88659" y="201817"/>
                                <a:pt x="89775" y="201433"/>
                                <a:pt x="90171" y="201433"/>
                              </a:cubicBezTo>
                              <a:cubicBezTo>
                                <a:pt x="91719" y="201433"/>
                                <a:pt x="88659" y="202968"/>
                                <a:pt x="83258" y="204502"/>
                              </a:cubicBezTo>
                              <a:cubicBezTo>
                                <a:pt x="80954" y="205653"/>
                                <a:pt x="78254" y="206422"/>
                                <a:pt x="78254" y="206807"/>
                              </a:cubicBezTo>
                              <a:cubicBezTo>
                                <a:pt x="77894" y="206807"/>
                                <a:pt x="74437" y="207957"/>
                                <a:pt x="70981" y="209107"/>
                              </a:cubicBezTo>
                              <a:lnTo>
                                <a:pt x="61728" y="211408"/>
                              </a:lnTo>
                              <a:cubicBezTo>
                                <a:pt x="58668" y="212562"/>
                                <a:pt x="55968" y="213327"/>
                                <a:pt x="54059" y="213712"/>
                              </a:cubicBezTo>
                              <a:cubicBezTo>
                                <a:pt x="53268" y="213712"/>
                                <a:pt x="51755" y="214477"/>
                                <a:pt x="50207" y="214477"/>
                              </a:cubicBezTo>
                              <a:cubicBezTo>
                                <a:pt x="49055" y="214862"/>
                                <a:pt x="47507" y="215631"/>
                                <a:pt x="46751" y="215631"/>
                              </a:cubicBezTo>
                              <a:cubicBezTo>
                                <a:pt x="45203" y="216012"/>
                                <a:pt x="44843" y="216397"/>
                                <a:pt x="45994" y="216782"/>
                              </a:cubicBezTo>
                              <a:cubicBezTo>
                                <a:pt x="46751" y="216782"/>
                                <a:pt x="46354" y="217166"/>
                                <a:pt x="45203" y="217547"/>
                              </a:cubicBezTo>
                              <a:cubicBezTo>
                                <a:pt x="44447" y="217547"/>
                                <a:pt x="44051" y="217932"/>
                                <a:pt x="44051" y="217932"/>
                              </a:cubicBezTo>
                              <a:cubicBezTo>
                                <a:pt x="44051" y="218316"/>
                                <a:pt x="42142" y="219467"/>
                                <a:pt x="39838" y="219851"/>
                              </a:cubicBezTo>
                              <a:cubicBezTo>
                                <a:pt x="37534" y="220621"/>
                                <a:pt x="37534" y="221002"/>
                                <a:pt x="38686" y="221002"/>
                              </a:cubicBezTo>
                              <a:cubicBezTo>
                                <a:pt x="39838" y="221002"/>
                                <a:pt x="41746" y="220621"/>
                                <a:pt x="44051" y="220236"/>
                              </a:cubicBezTo>
                              <a:cubicBezTo>
                                <a:pt x="44843" y="219851"/>
                                <a:pt x="47147" y="219851"/>
                                <a:pt x="48659" y="219467"/>
                              </a:cubicBezTo>
                              <a:cubicBezTo>
                                <a:pt x="52115" y="219467"/>
                                <a:pt x="52512" y="219467"/>
                                <a:pt x="53268" y="218701"/>
                              </a:cubicBezTo>
                              <a:cubicBezTo>
                                <a:pt x="53663" y="219082"/>
                                <a:pt x="52512" y="220236"/>
                                <a:pt x="51755" y="220236"/>
                              </a:cubicBezTo>
                              <a:cubicBezTo>
                                <a:pt x="51359" y="220236"/>
                                <a:pt x="50207" y="220236"/>
                                <a:pt x="49451" y="220621"/>
                              </a:cubicBezTo>
                              <a:cubicBezTo>
                                <a:pt x="42538" y="222921"/>
                                <a:pt x="34833" y="224456"/>
                                <a:pt x="27525" y="224456"/>
                              </a:cubicBezTo>
                              <a:close/>
                              <a:moveTo>
                                <a:pt x="39082" y="80961"/>
                              </a:moveTo>
                              <a:cubicBezTo>
                                <a:pt x="38686" y="81345"/>
                                <a:pt x="38290" y="82114"/>
                                <a:pt x="38290" y="82114"/>
                              </a:cubicBezTo>
                              <a:cubicBezTo>
                                <a:pt x="38290" y="82495"/>
                                <a:pt x="37930" y="82880"/>
                                <a:pt x="37534" y="83265"/>
                              </a:cubicBezTo>
                              <a:lnTo>
                                <a:pt x="34437" y="87485"/>
                              </a:lnTo>
                              <a:cubicBezTo>
                                <a:pt x="34077" y="87869"/>
                                <a:pt x="33681" y="88635"/>
                                <a:pt x="33681" y="89020"/>
                              </a:cubicBezTo>
                              <a:lnTo>
                                <a:pt x="32530" y="90554"/>
                              </a:lnTo>
                              <a:cubicBezTo>
                                <a:pt x="32133" y="91320"/>
                                <a:pt x="32133" y="91705"/>
                                <a:pt x="32133" y="92089"/>
                              </a:cubicBezTo>
                              <a:lnTo>
                                <a:pt x="30981" y="94394"/>
                              </a:lnTo>
                              <a:cubicBezTo>
                                <a:pt x="30621" y="95159"/>
                                <a:pt x="30225" y="96309"/>
                                <a:pt x="30225" y="96694"/>
                              </a:cubicBezTo>
                              <a:cubicBezTo>
                                <a:pt x="30225" y="97463"/>
                                <a:pt x="29829" y="97844"/>
                                <a:pt x="29469" y="98229"/>
                              </a:cubicBezTo>
                              <a:cubicBezTo>
                                <a:pt x="28317" y="100149"/>
                                <a:pt x="28677" y="95159"/>
                                <a:pt x="29829" y="93240"/>
                              </a:cubicBezTo>
                              <a:cubicBezTo>
                                <a:pt x="30225" y="92474"/>
                                <a:pt x="30621" y="91705"/>
                                <a:pt x="30621" y="91320"/>
                              </a:cubicBezTo>
                              <a:cubicBezTo>
                                <a:pt x="30621" y="90939"/>
                                <a:pt x="30981" y="90554"/>
                                <a:pt x="31377" y="90170"/>
                              </a:cubicBezTo>
                              <a:cubicBezTo>
                                <a:pt x="31773" y="89785"/>
                                <a:pt x="32133" y="89020"/>
                                <a:pt x="32133" y="88635"/>
                              </a:cubicBezTo>
                              <a:lnTo>
                                <a:pt x="35590" y="83649"/>
                              </a:lnTo>
                              <a:cubicBezTo>
                                <a:pt x="35590" y="83649"/>
                                <a:pt x="35986" y="82880"/>
                                <a:pt x="36382" y="82495"/>
                              </a:cubicBezTo>
                              <a:lnTo>
                                <a:pt x="37930" y="80961"/>
                              </a:lnTo>
                              <a:cubicBezTo>
                                <a:pt x="37930" y="80580"/>
                                <a:pt x="38686" y="79810"/>
                                <a:pt x="39442" y="79041"/>
                              </a:cubicBezTo>
                              <a:cubicBezTo>
                                <a:pt x="40234" y="78276"/>
                                <a:pt x="40234" y="77891"/>
                                <a:pt x="39838" y="77506"/>
                              </a:cubicBezTo>
                              <a:cubicBezTo>
                                <a:pt x="39442" y="77125"/>
                                <a:pt x="39838" y="77125"/>
                                <a:pt x="40234" y="77125"/>
                              </a:cubicBezTo>
                              <a:cubicBezTo>
                                <a:pt x="40990" y="77125"/>
                                <a:pt x="41386" y="76741"/>
                                <a:pt x="42142" y="75971"/>
                              </a:cubicBezTo>
                              <a:cubicBezTo>
                                <a:pt x="42538" y="75206"/>
                                <a:pt x="42898" y="75206"/>
                                <a:pt x="42898" y="75206"/>
                              </a:cubicBezTo>
                              <a:cubicBezTo>
                                <a:pt x="43691" y="75971"/>
                                <a:pt x="41746" y="78660"/>
                                <a:pt x="39082" y="80961"/>
                              </a:cubicBezTo>
                              <a:close/>
                              <a:moveTo>
                                <a:pt x="53268" y="63696"/>
                              </a:moveTo>
                              <a:cubicBezTo>
                                <a:pt x="54059" y="62930"/>
                                <a:pt x="55212" y="61780"/>
                                <a:pt x="55968" y="61395"/>
                              </a:cubicBezTo>
                              <a:lnTo>
                                <a:pt x="56760" y="60626"/>
                              </a:lnTo>
                              <a:cubicBezTo>
                                <a:pt x="57120" y="60626"/>
                                <a:pt x="57516" y="59861"/>
                                <a:pt x="58272" y="59476"/>
                              </a:cubicBezTo>
                              <a:cubicBezTo>
                                <a:pt x="59820" y="57941"/>
                                <a:pt x="61728" y="56791"/>
                                <a:pt x="62124" y="56791"/>
                              </a:cubicBezTo>
                              <a:cubicBezTo>
                                <a:pt x="62124" y="57175"/>
                                <a:pt x="60972" y="58326"/>
                                <a:pt x="60576" y="58326"/>
                              </a:cubicBezTo>
                              <a:cubicBezTo>
                                <a:pt x="60216" y="58326"/>
                                <a:pt x="59820" y="59091"/>
                                <a:pt x="59424" y="59476"/>
                              </a:cubicBezTo>
                              <a:cubicBezTo>
                                <a:pt x="58668" y="60245"/>
                                <a:pt x="58272" y="60626"/>
                                <a:pt x="57912" y="60626"/>
                              </a:cubicBezTo>
                              <a:cubicBezTo>
                                <a:pt x="57912" y="60626"/>
                                <a:pt x="56760" y="61395"/>
                                <a:pt x="55608" y="62546"/>
                              </a:cubicBezTo>
                              <a:cubicBezTo>
                                <a:pt x="54455" y="63315"/>
                                <a:pt x="53268" y="64465"/>
                                <a:pt x="53268" y="64465"/>
                              </a:cubicBezTo>
                              <a:cubicBezTo>
                                <a:pt x="52908" y="64465"/>
                                <a:pt x="52908" y="64465"/>
                                <a:pt x="52512" y="64850"/>
                              </a:cubicBezTo>
                              <a:cubicBezTo>
                                <a:pt x="52512" y="65231"/>
                                <a:pt x="52115" y="65231"/>
                                <a:pt x="51755" y="65231"/>
                              </a:cubicBezTo>
                              <a:cubicBezTo>
                                <a:pt x="51359" y="65231"/>
                                <a:pt x="51755" y="64850"/>
                                <a:pt x="53268" y="63696"/>
                              </a:cubicBezTo>
                              <a:close/>
                              <a:moveTo>
                                <a:pt x="63673" y="214100"/>
                              </a:moveTo>
                              <a:cubicBezTo>
                                <a:pt x="60576" y="215250"/>
                                <a:pt x="60216" y="215635"/>
                                <a:pt x="54815" y="216785"/>
                              </a:cubicBezTo>
                              <a:cubicBezTo>
                                <a:pt x="52512" y="217170"/>
                                <a:pt x="51359" y="217551"/>
                                <a:pt x="50999" y="217551"/>
                              </a:cubicBezTo>
                              <a:cubicBezTo>
                                <a:pt x="50207" y="217551"/>
                                <a:pt x="52512" y="216785"/>
                                <a:pt x="57120" y="215635"/>
                              </a:cubicBezTo>
                              <a:lnTo>
                                <a:pt x="62520" y="214100"/>
                              </a:lnTo>
                              <a:cubicBezTo>
                                <a:pt x="64033" y="213715"/>
                                <a:pt x="64825" y="213331"/>
                                <a:pt x="65220" y="213331"/>
                              </a:cubicBezTo>
                              <a:cubicBezTo>
                                <a:pt x="65580" y="213331"/>
                                <a:pt x="65220" y="213715"/>
                                <a:pt x="63673" y="214100"/>
                              </a:cubicBezTo>
                              <a:close/>
                              <a:moveTo>
                                <a:pt x="22916" y="207960"/>
                              </a:moveTo>
                              <a:cubicBezTo>
                                <a:pt x="22916" y="207576"/>
                                <a:pt x="22556" y="207576"/>
                                <a:pt x="21404" y="207576"/>
                              </a:cubicBezTo>
                              <a:cubicBezTo>
                                <a:pt x="20252" y="207576"/>
                                <a:pt x="18704" y="207576"/>
                                <a:pt x="16796" y="207960"/>
                              </a:cubicBezTo>
                              <a:cubicBezTo>
                                <a:pt x="14851" y="207960"/>
                                <a:pt x="14455" y="207960"/>
                                <a:pt x="14455" y="208345"/>
                              </a:cubicBezTo>
                              <a:cubicBezTo>
                                <a:pt x="14455" y="208726"/>
                                <a:pt x="15248" y="208726"/>
                                <a:pt x="17912" y="208726"/>
                              </a:cubicBezTo>
                              <a:cubicBezTo>
                                <a:pt x="19856" y="208345"/>
                                <a:pt x="21764" y="208345"/>
                                <a:pt x="22916" y="207960"/>
                              </a:cubicBezTo>
                              <a:close/>
                              <a:moveTo>
                                <a:pt x="43294" y="74825"/>
                              </a:moveTo>
                              <a:cubicBezTo>
                                <a:pt x="43294" y="74440"/>
                                <a:pt x="43691" y="74059"/>
                                <a:pt x="43691" y="74059"/>
                              </a:cubicBezTo>
                              <a:cubicBezTo>
                                <a:pt x="43691" y="74059"/>
                                <a:pt x="45203" y="72905"/>
                                <a:pt x="46354" y="71755"/>
                              </a:cubicBezTo>
                              <a:cubicBezTo>
                                <a:pt x="47903" y="70220"/>
                                <a:pt x="49055" y="69454"/>
                                <a:pt x="49055" y="69454"/>
                              </a:cubicBezTo>
                              <a:cubicBezTo>
                                <a:pt x="49451" y="69839"/>
                                <a:pt x="47507" y="72139"/>
                                <a:pt x="46751" y="72139"/>
                              </a:cubicBezTo>
                              <a:lnTo>
                                <a:pt x="46354" y="72139"/>
                              </a:lnTo>
                              <a:cubicBezTo>
                                <a:pt x="46354" y="72524"/>
                                <a:pt x="45994" y="73290"/>
                                <a:pt x="45203" y="74059"/>
                              </a:cubicBezTo>
                              <a:cubicBezTo>
                                <a:pt x="43691" y="75594"/>
                                <a:pt x="43294" y="75594"/>
                                <a:pt x="43294" y="74825"/>
                              </a:cubicBezTo>
                              <a:close/>
                              <a:moveTo>
                                <a:pt x="73645" y="47970"/>
                              </a:moveTo>
                              <a:cubicBezTo>
                                <a:pt x="74041" y="47585"/>
                                <a:pt x="74437" y="47585"/>
                                <a:pt x="74437" y="47585"/>
                              </a:cubicBezTo>
                              <a:cubicBezTo>
                                <a:pt x="74797" y="47585"/>
                                <a:pt x="75590" y="46816"/>
                                <a:pt x="75950" y="46435"/>
                              </a:cubicBezTo>
                              <a:cubicBezTo>
                                <a:pt x="77498" y="45281"/>
                                <a:pt x="80558" y="43750"/>
                                <a:pt x="80954" y="43750"/>
                              </a:cubicBezTo>
                              <a:cubicBezTo>
                                <a:pt x="81350" y="43750"/>
                                <a:pt x="80198" y="44900"/>
                                <a:pt x="79046" y="45281"/>
                              </a:cubicBezTo>
                              <a:cubicBezTo>
                                <a:pt x="78254" y="45665"/>
                                <a:pt x="77894" y="46050"/>
                                <a:pt x="77498" y="46050"/>
                              </a:cubicBezTo>
                              <a:cubicBezTo>
                                <a:pt x="76346" y="47200"/>
                                <a:pt x="74797" y="47970"/>
                                <a:pt x="74041" y="47970"/>
                              </a:cubicBezTo>
                              <a:lnTo>
                                <a:pt x="73645" y="48351"/>
                              </a:lnTo>
                              <a:cubicBezTo>
                                <a:pt x="73645" y="48735"/>
                                <a:pt x="73645" y="48735"/>
                                <a:pt x="73250" y="48735"/>
                              </a:cubicBezTo>
                              <a:cubicBezTo>
                                <a:pt x="73250" y="48735"/>
                                <a:pt x="73250" y="48351"/>
                                <a:pt x="73645" y="47970"/>
                              </a:cubicBezTo>
                              <a:close/>
                              <a:moveTo>
                                <a:pt x="58668" y="217935"/>
                              </a:moveTo>
                              <a:cubicBezTo>
                                <a:pt x="58272" y="217935"/>
                                <a:pt x="57912" y="218320"/>
                                <a:pt x="57516" y="218320"/>
                              </a:cubicBezTo>
                              <a:cubicBezTo>
                                <a:pt x="57120" y="218705"/>
                                <a:pt x="56364" y="219086"/>
                                <a:pt x="55608" y="219086"/>
                              </a:cubicBezTo>
                              <a:cubicBezTo>
                                <a:pt x="54815" y="219086"/>
                                <a:pt x="54455" y="218705"/>
                                <a:pt x="54455" y="218705"/>
                              </a:cubicBezTo>
                              <a:cubicBezTo>
                                <a:pt x="54455" y="218320"/>
                                <a:pt x="55608" y="217935"/>
                                <a:pt x="56760" y="217935"/>
                              </a:cubicBezTo>
                              <a:cubicBezTo>
                                <a:pt x="57120" y="217935"/>
                                <a:pt x="57516" y="217935"/>
                                <a:pt x="57912" y="217935"/>
                              </a:cubicBezTo>
                              <a:lnTo>
                                <a:pt x="58668" y="217935"/>
                              </a:lnTo>
                              <a:close/>
                              <a:moveTo>
                                <a:pt x="25221" y="214866"/>
                              </a:moveTo>
                              <a:cubicBezTo>
                                <a:pt x="25617" y="215250"/>
                                <a:pt x="24069" y="215250"/>
                                <a:pt x="23312" y="215250"/>
                              </a:cubicBezTo>
                              <a:cubicBezTo>
                                <a:pt x="22916" y="215250"/>
                                <a:pt x="22556" y="215250"/>
                                <a:pt x="22160" y="215250"/>
                              </a:cubicBezTo>
                              <a:cubicBezTo>
                                <a:pt x="21008" y="214866"/>
                                <a:pt x="21404" y="214866"/>
                                <a:pt x="22916" y="214866"/>
                              </a:cubicBezTo>
                              <a:cubicBezTo>
                                <a:pt x="23709" y="214866"/>
                                <a:pt x="24465" y="214866"/>
                                <a:pt x="25221" y="214866"/>
                              </a:cubicBezTo>
                              <a:close/>
                              <a:moveTo>
                                <a:pt x="11395" y="206810"/>
                              </a:moveTo>
                              <a:cubicBezTo>
                                <a:pt x="10999" y="206810"/>
                                <a:pt x="10999" y="206426"/>
                                <a:pt x="10999" y="206041"/>
                              </a:cubicBezTo>
                              <a:cubicBezTo>
                                <a:pt x="10999" y="205656"/>
                                <a:pt x="10639" y="205656"/>
                                <a:pt x="10243" y="206041"/>
                              </a:cubicBezTo>
                              <a:cubicBezTo>
                                <a:pt x="9847" y="206426"/>
                                <a:pt x="10243" y="206810"/>
                                <a:pt x="10243" y="206810"/>
                              </a:cubicBezTo>
                              <a:cubicBezTo>
                                <a:pt x="10999" y="207576"/>
                                <a:pt x="11395" y="207576"/>
                                <a:pt x="11395" y="207191"/>
                              </a:cubicBezTo>
                              <a:lnTo>
                                <a:pt x="11395" y="206810"/>
                              </a:lnTo>
                              <a:close/>
                              <a:moveTo>
                                <a:pt x="90171" y="37991"/>
                              </a:moveTo>
                              <a:cubicBezTo>
                                <a:pt x="90567" y="37991"/>
                                <a:pt x="90171" y="38376"/>
                                <a:pt x="89415" y="38760"/>
                              </a:cubicBezTo>
                              <a:cubicBezTo>
                                <a:pt x="88263" y="39526"/>
                                <a:pt x="87867" y="39526"/>
                                <a:pt x="87867" y="39141"/>
                              </a:cubicBezTo>
                              <a:cubicBezTo>
                                <a:pt x="87867" y="39141"/>
                                <a:pt x="89775" y="37991"/>
                                <a:pt x="90171" y="37991"/>
                              </a:cubicBezTo>
                              <a:close/>
                              <a:moveTo>
                                <a:pt x="80954" y="209492"/>
                              </a:moveTo>
                              <a:cubicBezTo>
                                <a:pt x="79406" y="209876"/>
                                <a:pt x="79046" y="209876"/>
                                <a:pt x="80198" y="209111"/>
                              </a:cubicBezTo>
                              <a:cubicBezTo>
                                <a:pt x="80558" y="209111"/>
                                <a:pt x="81350" y="208726"/>
                                <a:pt x="81710" y="208726"/>
                              </a:cubicBezTo>
                              <a:cubicBezTo>
                                <a:pt x="82502" y="208726"/>
                                <a:pt x="82106" y="209111"/>
                                <a:pt x="80954" y="209492"/>
                              </a:cubicBezTo>
                              <a:close/>
                              <a:moveTo>
                                <a:pt x="70189" y="212565"/>
                              </a:moveTo>
                              <a:cubicBezTo>
                                <a:pt x="69793" y="212565"/>
                                <a:pt x="69037" y="212946"/>
                                <a:pt x="68641" y="212946"/>
                              </a:cubicBezTo>
                              <a:cubicBezTo>
                                <a:pt x="67489" y="212946"/>
                                <a:pt x="67489" y="212946"/>
                                <a:pt x="68281" y="212565"/>
                              </a:cubicBezTo>
                              <a:cubicBezTo>
                                <a:pt x="68641" y="212565"/>
                                <a:pt x="69433" y="212181"/>
                                <a:pt x="69793" y="212181"/>
                              </a:cubicBezTo>
                              <a:cubicBezTo>
                                <a:pt x="70585" y="212181"/>
                                <a:pt x="70945" y="212181"/>
                                <a:pt x="70189" y="212565"/>
                              </a:cubicBezTo>
                              <a:close/>
                              <a:moveTo>
                                <a:pt x="17552" y="204891"/>
                              </a:moveTo>
                              <a:cubicBezTo>
                                <a:pt x="17552" y="204506"/>
                                <a:pt x="17156" y="204506"/>
                                <a:pt x="16004" y="204891"/>
                              </a:cubicBezTo>
                              <a:cubicBezTo>
                                <a:pt x="15248" y="205272"/>
                                <a:pt x="15248" y="205272"/>
                                <a:pt x="16400" y="205272"/>
                              </a:cubicBezTo>
                              <a:cubicBezTo>
                                <a:pt x="17156" y="205272"/>
                                <a:pt x="17552" y="205272"/>
                                <a:pt x="17552" y="204891"/>
                              </a:cubicBezTo>
                              <a:close/>
                              <a:moveTo>
                                <a:pt x="50963" y="65615"/>
                              </a:moveTo>
                              <a:cubicBezTo>
                                <a:pt x="50963" y="66385"/>
                                <a:pt x="50963" y="66385"/>
                                <a:pt x="50603" y="66385"/>
                              </a:cubicBezTo>
                              <a:cubicBezTo>
                                <a:pt x="50603" y="66385"/>
                                <a:pt x="50207" y="66385"/>
                                <a:pt x="50207" y="66000"/>
                              </a:cubicBezTo>
                              <a:cubicBezTo>
                                <a:pt x="50207" y="66000"/>
                                <a:pt x="50603" y="65615"/>
                                <a:pt x="50963" y="65615"/>
                              </a:cubicBezTo>
                              <a:close/>
                              <a:moveTo>
                                <a:pt x="74797" y="211030"/>
                              </a:moveTo>
                              <a:cubicBezTo>
                                <a:pt x="74041" y="211796"/>
                                <a:pt x="72889" y="211796"/>
                                <a:pt x="73645" y="211030"/>
                              </a:cubicBezTo>
                              <a:lnTo>
                                <a:pt x="74797" y="211030"/>
                              </a:lnTo>
                              <a:close/>
                              <a:moveTo>
                                <a:pt x="50603" y="68685"/>
                              </a:moveTo>
                              <a:cubicBezTo>
                                <a:pt x="50603" y="68685"/>
                                <a:pt x="50207" y="68685"/>
                                <a:pt x="50207" y="68304"/>
                              </a:cubicBezTo>
                              <a:cubicBezTo>
                                <a:pt x="50207" y="67920"/>
                                <a:pt x="50603" y="67920"/>
                                <a:pt x="50603" y="67920"/>
                              </a:cubicBezTo>
                              <a:cubicBezTo>
                                <a:pt x="50963" y="67920"/>
                                <a:pt x="50963" y="67920"/>
                                <a:pt x="50963" y="68304"/>
                              </a:cubicBezTo>
                              <a:lnTo>
                                <a:pt x="50603" y="68685"/>
                              </a:lnTo>
                              <a:close/>
                              <a:moveTo>
                                <a:pt x="67129" y="52574"/>
                              </a:moveTo>
                              <a:cubicBezTo>
                                <a:pt x="67489" y="52574"/>
                                <a:pt x="67489" y="52574"/>
                                <a:pt x="67489" y="52955"/>
                              </a:cubicBezTo>
                              <a:cubicBezTo>
                                <a:pt x="67489" y="52955"/>
                                <a:pt x="67489" y="53340"/>
                                <a:pt x="67129" y="53340"/>
                              </a:cubicBezTo>
                              <a:lnTo>
                                <a:pt x="66733" y="52955"/>
                              </a:lnTo>
                              <a:cubicBezTo>
                                <a:pt x="66733" y="52574"/>
                                <a:pt x="67129" y="52574"/>
                                <a:pt x="67129" y="52574"/>
                              </a:cubicBezTo>
                              <a:close/>
                              <a:moveTo>
                                <a:pt x="13304" y="207964"/>
                              </a:moveTo>
                              <a:cubicBezTo>
                                <a:pt x="12944" y="207579"/>
                                <a:pt x="12548" y="207579"/>
                                <a:pt x="12548" y="207964"/>
                              </a:cubicBezTo>
                              <a:cubicBezTo>
                                <a:pt x="12944" y="208349"/>
                                <a:pt x="12944" y="208349"/>
                                <a:pt x="13304" y="208349"/>
                              </a:cubicBezTo>
                              <a:cubicBezTo>
                                <a:pt x="14095" y="208349"/>
                                <a:pt x="14095" y="208349"/>
                                <a:pt x="13304" y="207964"/>
                              </a:cubicBezTo>
                              <a:close/>
                              <a:moveTo>
                                <a:pt x="55968" y="63699"/>
                              </a:moveTo>
                              <a:lnTo>
                                <a:pt x="55968" y="63319"/>
                              </a:lnTo>
                              <a:lnTo>
                                <a:pt x="56364" y="62934"/>
                              </a:lnTo>
                              <a:cubicBezTo>
                                <a:pt x="56364" y="63699"/>
                                <a:pt x="56364" y="63699"/>
                                <a:pt x="55968" y="63699"/>
                              </a:cubicBezTo>
                              <a:close/>
                              <a:moveTo>
                                <a:pt x="52908" y="66004"/>
                              </a:moveTo>
                              <a:lnTo>
                                <a:pt x="53268" y="65619"/>
                              </a:lnTo>
                              <a:lnTo>
                                <a:pt x="53663" y="65619"/>
                              </a:lnTo>
                              <a:cubicBezTo>
                                <a:pt x="53663" y="66004"/>
                                <a:pt x="53663" y="66004"/>
                                <a:pt x="52908" y="66004"/>
                              </a:cubicBezTo>
                              <a:close/>
                              <a:moveTo>
                                <a:pt x="83258" y="42218"/>
                              </a:moveTo>
                              <a:lnTo>
                                <a:pt x="84015" y="41449"/>
                              </a:lnTo>
                              <a:cubicBezTo>
                                <a:pt x="84411" y="41449"/>
                                <a:pt x="84015" y="41834"/>
                                <a:pt x="83655" y="42218"/>
                              </a:cubicBezTo>
                              <a:cubicBezTo>
                                <a:pt x="83258" y="42218"/>
                                <a:pt x="82862" y="42599"/>
                                <a:pt x="82862" y="42599"/>
                              </a:cubicBezTo>
                              <a:cubicBezTo>
                                <a:pt x="82502" y="42599"/>
                                <a:pt x="82862" y="42218"/>
                                <a:pt x="83258" y="42218"/>
                              </a:cubicBezTo>
                              <a:close/>
                              <a:moveTo>
                                <a:pt x="55212" y="64469"/>
                              </a:moveTo>
                              <a:lnTo>
                                <a:pt x="54419" y="65234"/>
                              </a:lnTo>
                              <a:cubicBezTo>
                                <a:pt x="54419" y="65234"/>
                                <a:pt x="54419" y="64853"/>
                                <a:pt x="55212" y="64084"/>
                              </a:cubicBezTo>
                              <a:lnTo>
                                <a:pt x="55212" y="64469"/>
                              </a:lnTo>
                              <a:close/>
                              <a:moveTo>
                                <a:pt x="20252" y="214869"/>
                              </a:moveTo>
                              <a:cubicBezTo>
                                <a:pt x="19460" y="215254"/>
                                <a:pt x="19460" y="215254"/>
                                <a:pt x="18308" y="214869"/>
                              </a:cubicBezTo>
                              <a:lnTo>
                                <a:pt x="20252" y="214869"/>
                              </a:lnTo>
                              <a:close/>
                              <a:moveTo>
                                <a:pt x="59028" y="61014"/>
                              </a:moveTo>
                              <a:lnTo>
                                <a:pt x="59028" y="60630"/>
                              </a:lnTo>
                              <a:cubicBezTo>
                                <a:pt x="59028" y="60249"/>
                                <a:pt x="59424" y="60249"/>
                                <a:pt x="59424" y="60249"/>
                              </a:cubicBezTo>
                              <a:lnTo>
                                <a:pt x="59424" y="60630"/>
                              </a:lnTo>
                              <a:cubicBezTo>
                                <a:pt x="59424" y="60630"/>
                                <a:pt x="59424" y="61014"/>
                                <a:pt x="59028" y="61014"/>
                              </a:cubicBezTo>
                              <a:close/>
                              <a:moveTo>
                                <a:pt x="57876" y="62165"/>
                              </a:moveTo>
                              <a:cubicBezTo>
                                <a:pt x="57516" y="62165"/>
                                <a:pt x="57516" y="62165"/>
                                <a:pt x="57516" y="61784"/>
                              </a:cubicBezTo>
                              <a:cubicBezTo>
                                <a:pt x="57516" y="61784"/>
                                <a:pt x="57516" y="61399"/>
                                <a:pt x="57876" y="61784"/>
                              </a:cubicBezTo>
                              <a:lnTo>
                                <a:pt x="57876" y="62165"/>
                              </a:lnTo>
                              <a:close/>
                              <a:moveTo>
                                <a:pt x="87111" y="39914"/>
                              </a:moveTo>
                              <a:lnTo>
                                <a:pt x="87111" y="40299"/>
                              </a:lnTo>
                              <a:cubicBezTo>
                                <a:pt x="86715" y="40683"/>
                                <a:pt x="86715" y="40299"/>
                                <a:pt x="86715" y="40299"/>
                              </a:cubicBezTo>
                              <a:cubicBezTo>
                                <a:pt x="86715" y="39914"/>
                                <a:pt x="86715" y="39914"/>
                                <a:pt x="87111" y="39914"/>
                              </a:cubicBezTo>
                              <a:close/>
                              <a:moveTo>
                                <a:pt x="52115" y="67154"/>
                              </a:moveTo>
                              <a:cubicBezTo>
                                <a:pt x="51755" y="67154"/>
                                <a:pt x="51755" y="67154"/>
                                <a:pt x="51755" y="66773"/>
                              </a:cubicBezTo>
                              <a:lnTo>
                                <a:pt x="52115" y="66773"/>
                              </a:lnTo>
                              <a:cubicBezTo>
                                <a:pt x="52512" y="67154"/>
                                <a:pt x="52115" y="67154"/>
                                <a:pt x="52115" y="67154"/>
                              </a:cubicBezTo>
                              <a:close/>
                              <a:moveTo>
                                <a:pt x="62880" y="56029"/>
                              </a:moveTo>
                              <a:lnTo>
                                <a:pt x="62880" y="56410"/>
                              </a:lnTo>
                              <a:lnTo>
                                <a:pt x="62520" y="56794"/>
                              </a:lnTo>
                              <a:lnTo>
                                <a:pt x="62520" y="56410"/>
                              </a:lnTo>
                              <a:cubicBezTo>
                                <a:pt x="62520" y="56410"/>
                                <a:pt x="62520" y="56029"/>
                                <a:pt x="62880" y="56029"/>
                              </a:cubicBezTo>
                              <a:close/>
                              <a:moveTo>
                                <a:pt x="49451" y="217935"/>
                              </a:moveTo>
                              <a:lnTo>
                                <a:pt x="49055" y="217935"/>
                              </a:lnTo>
                              <a:lnTo>
                                <a:pt x="49055" y="217551"/>
                              </a:lnTo>
                              <a:cubicBezTo>
                                <a:pt x="49451" y="217551"/>
                                <a:pt x="49451" y="217551"/>
                                <a:pt x="49451" y="217935"/>
                              </a:cubicBezTo>
                              <a:close/>
                              <a:moveTo>
                                <a:pt x="78650" y="210261"/>
                              </a:moveTo>
                              <a:cubicBezTo>
                                <a:pt x="78650" y="210261"/>
                                <a:pt x="78254" y="209876"/>
                                <a:pt x="78650" y="209876"/>
                              </a:cubicBezTo>
                              <a:lnTo>
                                <a:pt x="79046" y="209876"/>
                              </a:lnTo>
                              <a:cubicBezTo>
                                <a:pt x="79046" y="209876"/>
                                <a:pt x="79046" y="210261"/>
                                <a:pt x="78650" y="210261"/>
                              </a:cubicBezTo>
                              <a:close/>
                              <a:moveTo>
                                <a:pt x="27165" y="215250"/>
                              </a:moveTo>
                              <a:lnTo>
                                <a:pt x="27165" y="214866"/>
                              </a:lnTo>
                              <a:cubicBezTo>
                                <a:pt x="27165" y="214866"/>
                                <a:pt x="27165" y="214481"/>
                                <a:pt x="27525" y="214866"/>
                              </a:cubicBezTo>
                              <a:cubicBezTo>
                                <a:pt x="27525" y="214866"/>
                                <a:pt x="27525" y="215250"/>
                                <a:pt x="27165" y="215250"/>
                              </a:cubicBezTo>
                              <a:close/>
                              <a:moveTo>
                                <a:pt x="60576" y="59861"/>
                              </a:moveTo>
                              <a:lnTo>
                                <a:pt x="60216" y="59861"/>
                              </a:lnTo>
                              <a:cubicBezTo>
                                <a:pt x="60216" y="59476"/>
                                <a:pt x="60216" y="59476"/>
                                <a:pt x="60576" y="59476"/>
                              </a:cubicBezTo>
                              <a:lnTo>
                                <a:pt x="60576" y="59861"/>
                              </a:lnTo>
                              <a:close/>
                              <a:moveTo>
                                <a:pt x="60972" y="59476"/>
                              </a:moveTo>
                              <a:lnTo>
                                <a:pt x="60972" y="59091"/>
                              </a:lnTo>
                              <a:cubicBezTo>
                                <a:pt x="61368" y="59091"/>
                                <a:pt x="61368" y="59091"/>
                                <a:pt x="61368" y="59476"/>
                              </a:cubicBezTo>
                              <a:lnTo>
                                <a:pt x="60972" y="59476"/>
                              </a:lnTo>
                              <a:close/>
                              <a:moveTo>
                                <a:pt x="64033" y="57175"/>
                              </a:moveTo>
                              <a:lnTo>
                                <a:pt x="64033" y="56791"/>
                              </a:lnTo>
                              <a:lnTo>
                                <a:pt x="64429" y="56791"/>
                              </a:lnTo>
                              <a:cubicBezTo>
                                <a:pt x="64429" y="57175"/>
                                <a:pt x="64429" y="57175"/>
                                <a:pt x="64033" y="57175"/>
                              </a:cubicBezTo>
                              <a:close/>
                              <a:moveTo>
                                <a:pt x="67129" y="213331"/>
                              </a:moveTo>
                              <a:lnTo>
                                <a:pt x="67129" y="212946"/>
                              </a:lnTo>
                              <a:lnTo>
                                <a:pt x="67489" y="212946"/>
                              </a:lnTo>
                              <a:cubicBezTo>
                                <a:pt x="67489" y="213331"/>
                                <a:pt x="67129" y="213331"/>
                                <a:pt x="67129" y="213331"/>
                              </a:cubicBezTo>
                              <a:close/>
                              <a:moveTo>
                                <a:pt x="72494" y="48735"/>
                              </a:moveTo>
                              <a:cubicBezTo>
                                <a:pt x="72889" y="49120"/>
                                <a:pt x="72889" y="49120"/>
                                <a:pt x="72494" y="49505"/>
                              </a:cubicBezTo>
                              <a:lnTo>
                                <a:pt x="72494" y="48735"/>
                              </a:lnTo>
                              <a:close/>
                              <a:moveTo>
                                <a:pt x="47147" y="197220"/>
                              </a:moveTo>
                              <a:cubicBezTo>
                                <a:pt x="47507" y="196835"/>
                                <a:pt x="47507" y="196835"/>
                                <a:pt x="47903" y="197220"/>
                              </a:cubicBezTo>
                              <a:lnTo>
                                <a:pt x="47147" y="197220"/>
                              </a:lnTo>
                              <a:close/>
                              <a:moveTo>
                                <a:pt x="77102" y="210649"/>
                              </a:moveTo>
                              <a:lnTo>
                                <a:pt x="77102" y="210265"/>
                              </a:lnTo>
                              <a:lnTo>
                                <a:pt x="77498" y="210265"/>
                              </a:lnTo>
                              <a:cubicBezTo>
                                <a:pt x="77498" y="210265"/>
                                <a:pt x="77498" y="210649"/>
                                <a:pt x="77102" y="210649"/>
                              </a:cubicBezTo>
                              <a:close/>
                              <a:moveTo>
                                <a:pt x="60216" y="217554"/>
                              </a:moveTo>
                              <a:cubicBezTo>
                                <a:pt x="59820" y="217554"/>
                                <a:pt x="59820" y="217173"/>
                                <a:pt x="59820" y="217173"/>
                              </a:cubicBezTo>
                              <a:lnTo>
                                <a:pt x="60216" y="217173"/>
                              </a:lnTo>
                              <a:lnTo>
                                <a:pt x="60216" y="217554"/>
                              </a:lnTo>
                              <a:close/>
                              <a:moveTo>
                                <a:pt x="72134" y="72143"/>
                              </a:moveTo>
                              <a:lnTo>
                                <a:pt x="72494" y="72528"/>
                              </a:lnTo>
                              <a:lnTo>
                                <a:pt x="72134" y="72528"/>
                              </a:lnTo>
                              <a:lnTo>
                                <a:pt x="72134" y="72143"/>
                              </a:lnTo>
                              <a:close/>
                              <a:moveTo>
                                <a:pt x="70189" y="50658"/>
                              </a:moveTo>
                              <a:lnTo>
                                <a:pt x="70189" y="51043"/>
                              </a:lnTo>
                              <a:lnTo>
                                <a:pt x="69793" y="50658"/>
                              </a:lnTo>
                              <a:lnTo>
                                <a:pt x="70189" y="50658"/>
                              </a:lnTo>
                              <a:close/>
                              <a:moveTo>
                                <a:pt x="72494" y="211799"/>
                              </a:moveTo>
                              <a:cubicBezTo>
                                <a:pt x="72494" y="211415"/>
                                <a:pt x="72889" y="211415"/>
                                <a:pt x="72889" y="211799"/>
                              </a:cubicBezTo>
                              <a:lnTo>
                                <a:pt x="72494" y="211799"/>
                              </a:lnTo>
                              <a:close/>
                              <a:moveTo>
                                <a:pt x="64033" y="55259"/>
                              </a:moveTo>
                              <a:cubicBezTo>
                                <a:pt x="64033" y="54875"/>
                                <a:pt x="64429" y="54875"/>
                                <a:pt x="64429" y="55259"/>
                              </a:cubicBezTo>
                              <a:lnTo>
                                <a:pt x="64033" y="55259"/>
                              </a:lnTo>
                              <a:close/>
                              <a:moveTo>
                                <a:pt x="59424" y="201440"/>
                              </a:moveTo>
                              <a:lnTo>
                                <a:pt x="59820" y="201440"/>
                              </a:lnTo>
                              <a:cubicBezTo>
                                <a:pt x="59820" y="201055"/>
                                <a:pt x="59424" y="201055"/>
                                <a:pt x="59424" y="201440"/>
                              </a:cubicBezTo>
                              <a:close/>
                              <a:moveTo>
                                <a:pt x="65580" y="53724"/>
                              </a:moveTo>
                              <a:cubicBezTo>
                                <a:pt x="65976" y="53724"/>
                                <a:pt x="65976" y="54109"/>
                                <a:pt x="65580" y="54109"/>
                              </a:cubicBezTo>
                              <a:lnTo>
                                <a:pt x="65580" y="53724"/>
                              </a:lnTo>
                              <a:close/>
                              <a:moveTo>
                                <a:pt x="84807" y="41446"/>
                              </a:moveTo>
                              <a:lnTo>
                                <a:pt x="85167" y="41446"/>
                              </a:lnTo>
                              <a:lnTo>
                                <a:pt x="84807" y="4144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
                        <p:cNvSpPr/>
                        <p:nvPr/>
                      </p:nvSpPr>
                      <p:spPr>
                        <a:xfrm>
                          <a:off x="9244120" y="4295701"/>
                          <a:ext cx="204985" cy="229064"/>
                        </a:xfrm>
                        <a:custGeom>
                          <a:rect b="b" l="l" r="r" t="t"/>
                          <a:pathLst>
                            <a:path extrusionOk="0" h="229064" w="204985">
                              <a:moveTo>
                                <a:pt x="149104" y="168830"/>
                              </a:moveTo>
                              <a:cubicBezTo>
                                <a:pt x="149501" y="169211"/>
                                <a:pt x="149861" y="169211"/>
                                <a:pt x="150257" y="168830"/>
                              </a:cubicBezTo>
                              <a:cubicBezTo>
                                <a:pt x="150652" y="168445"/>
                                <a:pt x="151048" y="168061"/>
                                <a:pt x="150652" y="168061"/>
                              </a:cubicBezTo>
                              <a:cubicBezTo>
                                <a:pt x="151408" y="168061"/>
                                <a:pt x="152561" y="167295"/>
                                <a:pt x="153353" y="166526"/>
                              </a:cubicBezTo>
                              <a:cubicBezTo>
                                <a:pt x="153713" y="166526"/>
                                <a:pt x="154109" y="166526"/>
                                <a:pt x="154109" y="166145"/>
                              </a:cubicBezTo>
                              <a:cubicBezTo>
                                <a:pt x="154865" y="166145"/>
                                <a:pt x="154865" y="166145"/>
                                <a:pt x="154865" y="167295"/>
                              </a:cubicBezTo>
                              <a:cubicBezTo>
                                <a:pt x="155261" y="167680"/>
                                <a:pt x="155657" y="167680"/>
                                <a:pt x="155657" y="166910"/>
                              </a:cubicBezTo>
                              <a:cubicBezTo>
                                <a:pt x="155657" y="166526"/>
                                <a:pt x="156017" y="166145"/>
                                <a:pt x="156413" y="166145"/>
                              </a:cubicBezTo>
                              <a:cubicBezTo>
                                <a:pt x="156413" y="166145"/>
                                <a:pt x="156809" y="165760"/>
                                <a:pt x="156809" y="164991"/>
                              </a:cubicBezTo>
                              <a:cubicBezTo>
                                <a:pt x="156809" y="164610"/>
                                <a:pt x="157169" y="164225"/>
                                <a:pt x="159113" y="163075"/>
                              </a:cubicBezTo>
                              <a:cubicBezTo>
                                <a:pt x="162965" y="161156"/>
                                <a:pt x="163722" y="160386"/>
                                <a:pt x="162569" y="160386"/>
                              </a:cubicBezTo>
                              <a:cubicBezTo>
                                <a:pt x="161778" y="160386"/>
                                <a:pt x="162174" y="159621"/>
                                <a:pt x="162965" y="159236"/>
                              </a:cubicBezTo>
                              <a:cubicBezTo>
                                <a:pt x="163722" y="158851"/>
                                <a:pt x="164082" y="158467"/>
                                <a:pt x="164082" y="158467"/>
                              </a:cubicBezTo>
                              <a:cubicBezTo>
                                <a:pt x="164082" y="158086"/>
                                <a:pt x="164082" y="157701"/>
                                <a:pt x="164478" y="157316"/>
                              </a:cubicBezTo>
                              <a:cubicBezTo>
                                <a:pt x="164874" y="156932"/>
                                <a:pt x="164874" y="156551"/>
                                <a:pt x="164874" y="156166"/>
                              </a:cubicBezTo>
                              <a:cubicBezTo>
                                <a:pt x="164874" y="155782"/>
                                <a:pt x="164874" y="155782"/>
                                <a:pt x="165630" y="155016"/>
                              </a:cubicBezTo>
                              <a:cubicBezTo>
                                <a:pt x="167574" y="153866"/>
                                <a:pt x="167934" y="153096"/>
                                <a:pt x="167574" y="151561"/>
                              </a:cubicBezTo>
                              <a:cubicBezTo>
                                <a:pt x="167574" y="150796"/>
                                <a:pt x="167574" y="150796"/>
                                <a:pt x="168330" y="150027"/>
                              </a:cubicBezTo>
                              <a:cubicBezTo>
                                <a:pt x="169086" y="149642"/>
                                <a:pt x="171030" y="147342"/>
                                <a:pt x="170238" y="147726"/>
                              </a:cubicBezTo>
                              <a:cubicBezTo>
                                <a:pt x="169483" y="147726"/>
                                <a:pt x="169086" y="148107"/>
                                <a:pt x="169086" y="148107"/>
                              </a:cubicBezTo>
                              <a:cubicBezTo>
                                <a:pt x="168726" y="148107"/>
                                <a:pt x="169086" y="147726"/>
                                <a:pt x="170634" y="146572"/>
                              </a:cubicBezTo>
                              <a:cubicBezTo>
                                <a:pt x="171786" y="145807"/>
                                <a:pt x="172183" y="145037"/>
                                <a:pt x="172543" y="144272"/>
                              </a:cubicBezTo>
                              <a:cubicBezTo>
                                <a:pt x="172939" y="143502"/>
                                <a:pt x="173695" y="142737"/>
                                <a:pt x="173695" y="142737"/>
                              </a:cubicBezTo>
                              <a:cubicBezTo>
                                <a:pt x="174486" y="142737"/>
                                <a:pt x="174091" y="141968"/>
                                <a:pt x="173695" y="141968"/>
                              </a:cubicBezTo>
                              <a:cubicBezTo>
                                <a:pt x="172939" y="141968"/>
                                <a:pt x="172543" y="141202"/>
                                <a:pt x="173335" y="140433"/>
                              </a:cubicBezTo>
                              <a:cubicBezTo>
                                <a:pt x="174091" y="139283"/>
                                <a:pt x="174486" y="137748"/>
                                <a:pt x="174091" y="135828"/>
                              </a:cubicBezTo>
                              <a:cubicBezTo>
                                <a:pt x="174091" y="135062"/>
                                <a:pt x="172543" y="132374"/>
                                <a:pt x="171786" y="131608"/>
                              </a:cubicBezTo>
                              <a:cubicBezTo>
                                <a:pt x="171030" y="131223"/>
                                <a:pt x="170238" y="131608"/>
                                <a:pt x="159869" y="138517"/>
                              </a:cubicBezTo>
                              <a:cubicBezTo>
                                <a:pt x="158321" y="139667"/>
                                <a:pt x="157169" y="140433"/>
                                <a:pt x="157169" y="140433"/>
                              </a:cubicBezTo>
                              <a:cubicBezTo>
                                <a:pt x="156809" y="140433"/>
                                <a:pt x="156413" y="140817"/>
                                <a:pt x="156017" y="141202"/>
                              </a:cubicBezTo>
                              <a:cubicBezTo>
                                <a:pt x="155657" y="141202"/>
                                <a:pt x="154505" y="141968"/>
                                <a:pt x="153713" y="142352"/>
                              </a:cubicBezTo>
                              <a:cubicBezTo>
                                <a:pt x="152957" y="142737"/>
                                <a:pt x="152561" y="143502"/>
                                <a:pt x="152201" y="143502"/>
                              </a:cubicBezTo>
                              <a:cubicBezTo>
                                <a:pt x="152201" y="143502"/>
                                <a:pt x="151804" y="143887"/>
                                <a:pt x="151408" y="143887"/>
                              </a:cubicBezTo>
                              <a:lnTo>
                                <a:pt x="145648" y="147726"/>
                              </a:lnTo>
                              <a:cubicBezTo>
                                <a:pt x="145648" y="147726"/>
                                <a:pt x="144100" y="148876"/>
                                <a:pt x="142192" y="150027"/>
                              </a:cubicBezTo>
                              <a:cubicBezTo>
                                <a:pt x="140643" y="151177"/>
                                <a:pt x="138735" y="152331"/>
                                <a:pt x="138339" y="152331"/>
                              </a:cubicBezTo>
                              <a:lnTo>
                                <a:pt x="135279" y="154631"/>
                              </a:lnTo>
                              <a:cubicBezTo>
                                <a:pt x="128366" y="158467"/>
                                <a:pt x="123758" y="161540"/>
                                <a:pt x="121454" y="163075"/>
                              </a:cubicBezTo>
                              <a:cubicBezTo>
                                <a:pt x="119905" y="164225"/>
                                <a:pt x="110688" y="170746"/>
                                <a:pt x="95675" y="180721"/>
                              </a:cubicBezTo>
                              <a:lnTo>
                                <a:pt x="79545" y="190699"/>
                              </a:lnTo>
                              <a:cubicBezTo>
                                <a:pt x="78789" y="191465"/>
                                <a:pt x="77637" y="192234"/>
                                <a:pt x="76845" y="192234"/>
                              </a:cubicBezTo>
                              <a:lnTo>
                                <a:pt x="60355" y="201443"/>
                              </a:lnTo>
                              <a:cubicBezTo>
                                <a:pt x="51894" y="206048"/>
                                <a:pt x="40373" y="209503"/>
                                <a:pt x="36125" y="209503"/>
                              </a:cubicBezTo>
                              <a:cubicBezTo>
                                <a:pt x="35369" y="209503"/>
                                <a:pt x="34973" y="209503"/>
                                <a:pt x="34577" y="209118"/>
                              </a:cubicBezTo>
                              <a:cubicBezTo>
                                <a:pt x="34217" y="208349"/>
                                <a:pt x="35369" y="198755"/>
                                <a:pt x="36521" y="195689"/>
                              </a:cubicBezTo>
                              <a:cubicBezTo>
                                <a:pt x="36521" y="195304"/>
                                <a:pt x="37277" y="193384"/>
                                <a:pt x="37673" y="191465"/>
                              </a:cubicBezTo>
                              <a:lnTo>
                                <a:pt x="39581" y="185710"/>
                              </a:lnTo>
                              <a:cubicBezTo>
                                <a:pt x="43038" y="175731"/>
                                <a:pt x="47646" y="164225"/>
                                <a:pt x="53047" y="155397"/>
                              </a:cubicBezTo>
                              <a:lnTo>
                                <a:pt x="57655" y="146191"/>
                              </a:lnTo>
                              <a:lnTo>
                                <a:pt x="59959" y="142737"/>
                              </a:lnTo>
                              <a:cubicBezTo>
                                <a:pt x="62264" y="137748"/>
                                <a:pt x="73029" y="118948"/>
                                <a:pt x="74181" y="118182"/>
                              </a:cubicBezTo>
                              <a:cubicBezTo>
                                <a:pt x="74937" y="117413"/>
                                <a:pt x="94163" y="112043"/>
                                <a:pt x="96863" y="112043"/>
                              </a:cubicBezTo>
                              <a:cubicBezTo>
                                <a:pt x="97619" y="111658"/>
                                <a:pt x="100319" y="111274"/>
                                <a:pt x="109933" y="109739"/>
                              </a:cubicBezTo>
                              <a:cubicBezTo>
                                <a:pt x="116053" y="108204"/>
                                <a:pt x="121058" y="108204"/>
                                <a:pt x="127214" y="108204"/>
                              </a:cubicBezTo>
                              <a:cubicBezTo>
                                <a:pt x="127970" y="108204"/>
                                <a:pt x="128366" y="107823"/>
                                <a:pt x="128762" y="107438"/>
                              </a:cubicBezTo>
                              <a:cubicBezTo>
                                <a:pt x="128762" y="107054"/>
                                <a:pt x="129122" y="106669"/>
                                <a:pt x="129519" y="106669"/>
                              </a:cubicBezTo>
                              <a:cubicBezTo>
                                <a:pt x="130275" y="106669"/>
                                <a:pt x="130275" y="106669"/>
                                <a:pt x="130275" y="106284"/>
                              </a:cubicBezTo>
                              <a:lnTo>
                                <a:pt x="130275" y="103214"/>
                              </a:lnTo>
                              <a:cubicBezTo>
                                <a:pt x="129914" y="102834"/>
                                <a:pt x="129914" y="102449"/>
                                <a:pt x="130275" y="102064"/>
                              </a:cubicBezTo>
                              <a:cubicBezTo>
                                <a:pt x="130275" y="101680"/>
                                <a:pt x="130275" y="101299"/>
                                <a:pt x="129519" y="100148"/>
                              </a:cubicBezTo>
                              <a:lnTo>
                                <a:pt x="128366" y="96694"/>
                              </a:lnTo>
                              <a:cubicBezTo>
                                <a:pt x="127970" y="94390"/>
                                <a:pt x="127214" y="92089"/>
                                <a:pt x="126458" y="92089"/>
                              </a:cubicBezTo>
                              <a:cubicBezTo>
                                <a:pt x="126458" y="92089"/>
                                <a:pt x="125666" y="90935"/>
                                <a:pt x="125306" y="90170"/>
                              </a:cubicBezTo>
                              <a:cubicBezTo>
                                <a:pt x="123758" y="87866"/>
                                <a:pt x="122605" y="86334"/>
                                <a:pt x="119905" y="84415"/>
                              </a:cubicBezTo>
                              <a:cubicBezTo>
                                <a:pt x="115693" y="81730"/>
                                <a:pt x="112993" y="80576"/>
                                <a:pt x="107988" y="80576"/>
                              </a:cubicBezTo>
                              <a:cubicBezTo>
                                <a:pt x="106440" y="80576"/>
                                <a:pt x="104532" y="80961"/>
                                <a:pt x="102623" y="80961"/>
                              </a:cubicBezTo>
                              <a:cubicBezTo>
                                <a:pt x="99527" y="81345"/>
                                <a:pt x="97619" y="81730"/>
                                <a:pt x="96863" y="81730"/>
                              </a:cubicBezTo>
                              <a:cubicBezTo>
                                <a:pt x="96467" y="81730"/>
                                <a:pt x="96071" y="81345"/>
                                <a:pt x="96071" y="81345"/>
                              </a:cubicBezTo>
                              <a:cubicBezTo>
                                <a:pt x="95675" y="81345"/>
                                <a:pt x="101076" y="72136"/>
                                <a:pt x="102984" y="69451"/>
                              </a:cubicBezTo>
                              <a:lnTo>
                                <a:pt x="116449" y="47581"/>
                              </a:lnTo>
                              <a:cubicBezTo>
                                <a:pt x="117601" y="46427"/>
                                <a:pt x="120301" y="42207"/>
                                <a:pt x="122210" y="39138"/>
                              </a:cubicBezTo>
                              <a:cubicBezTo>
                                <a:pt x="124514" y="34533"/>
                                <a:pt x="150652" y="29928"/>
                                <a:pt x="155657" y="29163"/>
                              </a:cubicBezTo>
                              <a:lnTo>
                                <a:pt x="162965" y="28009"/>
                              </a:lnTo>
                              <a:cubicBezTo>
                                <a:pt x="171390" y="26859"/>
                                <a:pt x="172183" y="26859"/>
                                <a:pt x="181796" y="26859"/>
                              </a:cubicBezTo>
                              <a:cubicBezTo>
                                <a:pt x="191012" y="26859"/>
                                <a:pt x="191012" y="26859"/>
                                <a:pt x="191372" y="27628"/>
                              </a:cubicBezTo>
                              <a:lnTo>
                                <a:pt x="193317" y="28778"/>
                              </a:lnTo>
                              <a:cubicBezTo>
                                <a:pt x="194073" y="29163"/>
                                <a:pt x="194468" y="29928"/>
                                <a:pt x="194865" y="30313"/>
                              </a:cubicBezTo>
                              <a:cubicBezTo>
                                <a:pt x="195225" y="31848"/>
                                <a:pt x="195981" y="32233"/>
                                <a:pt x="197925" y="32233"/>
                              </a:cubicBezTo>
                              <a:cubicBezTo>
                                <a:pt x="198681" y="32233"/>
                                <a:pt x="199473" y="32233"/>
                                <a:pt x="199833" y="32614"/>
                              </a:cubicBezTo>
                              <a:lnTo>
                                <a:pt x="201777" y="32614"/>
                              </a:lnTo>
                              <a:cubicBezTo>
                                <a:pt x="202929" y="32998"/>
                                <a:pt x="203686" y="32614"/>
                                <a:pt x="204082" y="31082"/>
                              </a:cubicBezTo>
                              <a:cubicBezTo>
                                <a:pt x="204082" y="30698"/>
                                <a:pt x="204082" y="30313"/>
                                <a:pt x="204442" y="30313"/>
                              </a:cubicBezTo>
                              <a:cubicBezTo>
                                <a:pt x="204838" y="29928"/>
                                <a:pt x="204838" y="29547"/>
                                <a:pt x="204838" y="28778"/>
                              </a:cubicBezTo>
                              <a:lnTo>
                                <a:pt x="204838" y="26859"/>
                              </a:lnTo>
                              <a:cubicBezTo>
                                <a:pt x="205594" y="24558"/>
                                <a:pt x="203289" y="18034"/>
                                <a:pt x="201382" y="14964"/>
                              </a:cubicBezTo>
                              <a:cubicBezTo>
                                <a:pt x="200986" y="14580"/>
                                <a:pt x="200229" y="13429"/>
                                <a:pt x="200229" y="13045"/>
                              </a:cubicBezTo>
                              <a:cubicBezTo>
                                <a:pt x="199833" y="13045"/>
                                <a:pt x="199473" y="12279"/>
                                <a:pt x="199077" y="11894"/>
                              </a:cubicBezTo>
                              <a:lnTo>
                                <a:pt x="197529" y="9590"/>
                              </a:lnTo>
                              <a:cubicBezTo>
                                <a:pt x="192921" y="3070"/>
                                <a:pt x="184460" y="0"/>
                                <a:pt x="170238" y="0"/>
                              </a:cubicBezTo>
                              <a:cubicBezTo>
                                <a:pt x="154505" y="0"/>
                                <a:pt x="136431" y="3070"/>
                                <a:pt x="121454" y="7290"/>
                              </a:cubicBezTo>
                              <a:lnTo>
                                <a:pt x="117601" y="8055"/>
                              </a:lnTo>
                              <a:cubicBezTo>
                                <a:pt x="117241" y="8440"/>
                                <a:pt x="116845" y="8055"/>
                                <a:pt x="116449" y="7674"/>
                              </a:cubicBezTo>
                              <a:cubicBezTo>
                                <a:pt x="114145" y="5755"/>
                                <a:pt x="108780" y="3070"/>
                                <a:pt x="106440" y="3070"/>
                              </a:cubicBezTo>
                              <a:cubicBezTo>
                                <a:pt x="104532" y="3070"/>
                                <a:pt x="103019" y="4220"/>
                                <a:pt x="102228" y="6520"/>
                              </a:cubicBezTo>
                              <a:cubicBezTo>
                                <a:pt x="101832" y="8055"/>
                                <a:pt x="99923" y="10359"/>
                                <a:pt x="98771" y="11125"/>
                              </a:cubicBezTo>
                              <a:cubicBezTo>
                                <a:pt x="97223" y="11894"/>
                                <a:pt x="91462" y="16499"/>
                                <a:pt x="90706" y="17649"/>
                              </a:cubicBezTo>
                              <a:lnTo>
                                <a:pt x="88402" y="19184"/>
                              </a:lnTo>
                              <a:lnTo>
                                <a:pt x="83794" y="20719"/>
                              </a:lnTo>
                              <a:cubicBezTo>
                                <a:pt x="72236" y="25708"/>
                                <a:pt x="71480" y="26474"/>
                                <a:pt x="73389" y="32614"/>
                              </a:cubicBezTo>
                              <a:cubicBezTo>
                                <a:pt x="73785" y="33767"/>
                                <a:pt x="74181" y="34918"/>
                                <a:pt x="74181" y="35302"/>
                              </a:cubicBezTo>
                              <a:cubicBezTo>
                                <a:pt x="74181" y="36837"/>
                                <a:pt x="75693" y="43742"/>
                                <a:pt x="76485" y="45277"/>
                              </a:cubicBezTo>
                              <a:cubicBezTo>
                                <a:pt x="77241" y="47581"/>
                                <a:pt x="77241" y="47962"/>
                                <a:pt x="75693" y="50266"/>
                              </a:cubicBezTo>
                              <a:lnTo>
                                <a:pt x="64568" y="70216"/>
                              </a:lnTo>
                              <a:lnTo>
                                <a:pt x="59563" y="78275"/>
                              </a:lnTo>
                              <a:cubicBezTo>
                                <a:pt x="58807" y="80191"/>
                                <a:pt x="57655" y="82111"/>
                                <a:pt x="57259" y="82495"/>
                              </a:cubicBezTo>
                              <a:lnTo>
                                <a:pt x="55351" y="85565"/>
                              </a:lnTo>
                              <a:cubicBezTo>
                                <a:pt x="51103" y="93239"/>
                                <a:pt x="49591" y="95159"/>
                                <a:pt x="47646" y="95925"/>
                              </a:cubicBezTo>
                              <a:cubicBezTo>
                                <a:pt x="31912" y="102449"/>
                                <a:pt x="25756" y="105519"/>
                                <a:pt x="14991" y="112424"/>
                              </a:cubicBezTo>
                              <a:cubicBezTo>
                                <a:pt x="12290" y="113959"/>
                                <a:pt x="11930" y="114340"/>
                                <a:pt x="11930" y="113574"/>
                              </a:cubicBezTo>
                              <a:cubicBezTo>
                                <a:pt x="11930" y="112424"/>
                                <a:pt x="4622" y="118179"/>
                                <a:pt x="1526" y="121633"/>
                              </a:cubicBezTo>
                              <a:cubicBezTo>
                                <a:pt x="13" y="123549"/>
                                <a:pt x="-383" y="124703"/>
                                <a:pt x="373" y="126238"/>
                              </a:cubicBezTo>
                              <a:lnTo>
                                <a:pt x="1922" y="129689"/>
                              </a:lnTo>
                              <a:cubicBezTo>
                                <a:pt x="2318" y="130458"/>
                                <a:pt x="2678" y="131608"/>
                                <a:pt x="2678" y="131993"/>
                              </a:cubicBezTo>
                              <a:cubicBezTo>
                                <a:pt x="3074" y="132758"/>
                                <a:pt x="3074" y="133528"/>
                                <a:pt x="3470" y="133912"/>
                              </a:cubicBezTo>
                              <a:cubicBezTo>
                                <a:pt x="4622" y="135447"/>
                                <a:pt x="5774" y="138517"/>
                                <a:pt x="6170" y="140052"/>
                              </a:cubicBezTo>
                              <a:cubicBezTo>
                                <a:pt x="6530" y="140433"/>
                                <a:pt x="6926" y="141202"/>
                                <a:pt x="6926" y="141583"/>
                              </a:cubicBezTo>
                              <a:lnTo>
                                <a:pt x="8078" y="142737"/>
                              </a:lnTo>
                              <a:cubicBezTo>
                                <a:pt x="8078" y="143118"/>
                                <a:pt x="8474" y="143502"/>
                                <a:pt x="8474" y="143502"/>
                              </a:cubicBezTo>
                              <a:cubicBezTo>
                                <a:pt x="8834" y="143502"/>
                                <a:pt x="8834" y="143887"/>
                                <a:pt x="9230" y="144272"/>
                              </a:cubicBezTo>
                              <a:cubicBezTo>
                                <a:pt x="9590" y="143887"/>
                                <a:pt x="10383" y="143887"/>
                                <a:pt x="10743" y="144653"/>
                              </a:cubicBezTo>
                              <a:cubicBezTo>
                                <a:pt x="11139" y="145807"/>
                                <a:pt x="11534" y="146191"/>
                                <a:pt x="11534" y="146191"/>
                              </a:cubicBezTo>
                              <a:cubicBezTo>
                                <a:pt x="11930" y="146191"/>
                                <a:pt x="11930" y="146191"/>
                                <a:pt x="11930" y="145422"/>
                              </a:cubicBezTo>
                              <a:cubicBezTo>
                                <a:pt x="12290" y="143887"/>
                                <a:pt x="12687" y="143887"/>
                                <a:pt x="12687" y="145422"/>
                              </a:cubicBezTo>
                              <a:cubicBezTo>
                                <a:pt x="12687" y="147726"/>
                                <a:pt x="13443" y="148876"/>
                                <a:pt x="14595" y="148876"/>
                              </a:cubicBezTo>
                              <a:cubicBezTo>
                                <a:pt x="15747" y="148876"/>
                                <a:pt x="16539" y="147342"/>
                                <a:pt x="16899" y="145037"/>
                              </a:cubicBezTo>
                              <a:cubicBezTo>
                                <a:pt x="17295" y="142352"/>
                                <a:pt x="20355" y="139283"/>
                                <a:pt x="24604" y="136982"/>
                              </a:cubicBezTo>
                              <a:cubicBezTo>
                                <a:pt x="25756" y="136213"/>
                                <a:pt x="26512" y="135447"/>
                                <a:pt x="26908" y="135447"/>
                              </a:cubicBezTo>
                              <a:cubicBezTo>
                                <a:pt x="27304" y="135447"/>
                                <a:pt x="27304" y="136213"/>
                                <a:pt x="26512" y="137363"/>
                              </a:cubicBezTo>
                              <a:cubicBezTo>
                                <a:pt x="26152" y="138132"/>
                                <a:pt x="25756" y="138898"/>
                                <a:pt x="25756" y="139283"/>
                              </a:cubicBezTo>
                              <a:cubicBezTo>
                                <a:pt x="25756" y="139667"/>
                                <a:pt x="24604" y="141968"/>
                                <a:pt x="23056" y="145037"/>
                              </a:cubicBezTo>
                              <a:cubicBezTo>
                                <a:pt x="19599" y="152712"/>
                                <a:pt x="16899" y="159617"/>
                                <a:pt x="15387" y="163837"/>
                              </a:cubicBezTo>
                              <a:cubicBezTo>
                                <a:pt x="14991" y="165756"/>
                                <a:pt x="13839" y="168057"/>
                                <a:pt x="13839" y="168826"/>
                              </a:cubicBezTo>
                              <a:cubicBezTo>
                                <a:pt x="13443" y="169977"/>
                                <a:pt x="12687" y="171896"/>
                                <a:pt x="12290" y="173815"/>
                              </a:cubicBezTo>
                              <a:cubicBezTo>
                                <a:pt x="7286" y="192996"/>
                                <a:pt x="9590" y="201440"/>
                                <a:pt x="24964" y="219470"/>
                              </a:cubicBezTo>
                              <a:cubicBezTo>
                                <a:pt x="28060" y="222925"/>
                                <a:pt x="36881" y="227145"/>
                                <a:pt x="43038" y="227910"/>
                              </a:cubicBezTo>
                              <a:lnTo>
                                <a:pt x="47286" y="228679"/>
                              </a:lnTo>
                              <a:cubicBezTo>
                                <a:pt x="48798" y="229064"/>
                                <a:pt x="50347" y="229064"/>
                                <a:pt x="51498" y="229064"/>
                              </a:cubicBezTo>
                              <a:cubicBezTo>
                                <a:pt x="53047" y="229064"/>
                                <a:pt x="54199" y="229064"/>
                                <a:pt x="54955" y="228679"/>
                              </a:cubicBezTo>
                              <a:cubicBezTo>
                                <a:pt x="55351" y="228295"/>
                                <a:pt x="57259" y="227910"/>
                                <a:pt x="58807" y="227910"/>
                              </a:cubicBezTo>
                              <a:cubicBezTo>
                                <a:pt x="61868" y="227145"/>
                                <a:pt x="66872" y="225610"/>
                                <a:pt x="68024" y="224841"/>
                              </a:cubicBezTo>
                              <a:cubicBezTo>
                                <a:pt x="68780" y="224075"/>
                                <a:pt x="69933" y="223309"/>
                                <a:pt x="70724" y="223309"/>
                              </a:cubicBezTo>
                              <a:cubicBezTo>
                                <a:pt x="71085" y="223309"/>
                                <a:pt x="75333" y="221005"/>
                                <a:pt x="76485" y="219855"/>
                              </a:cubicBezTo>
                              <a:cubicBezTo>
                                <a:pt x="77637" y="219086"/>
                                <a:pt x="78033" y="218701"/>
                                <a:pt x="77241" y="218701"/>
                              </a:cubicBezTo>
                              <a:lnTo>
                                <a:pt x="77241" y="218320"/>
                              </a:lnTo>
                              <a:lnTo>
                                <a:pt x="76485" y="218320"/>
                              </a:lnTo>
                              <a:cubicBezTo>
                                <a:pt x="75333" y="219086"/>
                                <a:pt x="71480" y="220236"/>
                                <a:pt x="71480" y="220236"/>
                              </a:cubicBezTo>
                              <a:cubicBezTo>
                                <a:pt x="70724" y="220236"/>
                                <a:pt x="71480" y="219470"/>
                                <a:pt x="72236" y="219086"/>
                              </a:cubicBezTo>
                              <a:cubicBezTo>
                                <a:pt x="72633" y="219086"/>
                                <a:pt x="73029" y="219086"/>
                                <a:pt x="73029" y="218701"/>
                              </a:cubicBezTo>
                              <a:lnTo>
                                <a:pt x="73785" y="218701"/>
                              </a:lnTo>
                              <a:cubicBezTo>
                                <a:pt x="74181" y="218701"/>
                                <a:pt x="74577" y="218320"/>
                                <a:pt x="74937" y="217935"/>
                              </a:cubicBezTo>
                              <a:cubicBezTo>
                                <a:pt x="75693" y="217166"/>
                                <a:pt x="76881" y="216016"/>
                                <a:pt x="79185" y="214866"/>
                              </a:cubicBezTo>
                              <a:cubicBezTo>
                                <a:pt x="81850" y="213331"/>
                                <a:pt x="82642" y="212561"/>
                                <a:pt x="82642" y="212180"/>
                              </a:cubicBezTo>
                              <a:lnTo>
                                <a:pt x="82246" y="212180"/>
                              </a:lnTo>
                              <a:cubicBezTo>
                                <a:pt x="81094" y="212561"/>
                                <a:pt x="81490" y="212180"/>
                                <a:pt x="82642" y="211411"/>
                              </a:cubicBezTo>
                              <a:cubicBezTo>
                                <a:pt x="83397" y="211027"/>
                                <a:pt x="84154" y="210642"/>
                                <a:pt x="84550" y="210642"/>
                              </a:cubicBezTo>
                              <a:cubicBezTo>
                                <a:pt x="85306" y="209876"/>
                                <a:pt x="88798" y="207960"/>
                                <a:pt x="91102" y="206422"/>
                              </a:cubicBezTo>
                              <a:cubicBezTo>
                                <a:pt x="92255" y="206041"/>
                                <a:pt x="93407" y="205272"/>
                                <a:pt x="94163" y="204506"/>
                              </a:cubicBezTo>
                              <a:lnTo>
                                <a:pt x="95711" y="203352"/>
                              </a:lnTo>
                              <a:cubicBezTo>
                                <a:pt x="96071" y="202971"/>
                                <a:pt x="96863" y="202586"/>
                                <a:pt x="96863" y="202202"/>
                              </a:cubicBezTo>
                              <a:lnTo>
                                <a:pt x="97619" y="201436"/>
                              </a:lnTo>
                              <a:cubicBezTo>
                                <a:pt x="98015" y="201436"/>
                                <a:pt x="99527" y="200282"/>
                                <a:pt x="100679" y="199517"/>
                              </a:cubicBezTo>
                              <a:cubicBezTo>
                                <a:pt x="100679" y="199517"/>
                                <a:pt x="102228" y="198367"/>
                                <a:pt x="104136" y="197213"/>
                              </a:cubicBezTo>
                              <a:lnTo>
                                <a:pt x="108384" y="194143"/>
                              </a:lnTo>
                              <a:cubicBezTo>
                                <a:pt x="109140" y="193762"/>
                                <a:pt x="109537" y="193377"/>
                                <a:pt x="109933" y="193377"/>
                              </a:cubicBezTo>
                              <a:lnTo>
                                <a:pt x="110293" y="192993"/>
                              </a:lnTo>
                              <a:cubicBezTo>
                                <a:pt x="110293" y="192608"/>
                                <a:pt x="110293" y="192608"/>
                                <a:pt x="110688" y="192608"/>
                              </a:cubicBezTo>
                              <a:lnTo>
                                <a:pt x="110688" y="192227"/>
                              </a:lnTo>
                              <a:cubicBezTo>
                                <a:pt x="110688" y="192227"/>
                                <a:pt x="111084" y="191842"/>
                                <a:pt x="111084" y="191458"/>
                              </a:cubicBezTo>
                              <a:cubicBezTo>
                                <a:pt x="111840" y="190692"/>
                                <a:pt x="107988" y="192608"/>
                                <a:pt x="104532" y="194912"/>
                              </a:cubicBezTo>
                              <a:lnTo>
                                <a:pt x="101472" y="197213"/>
                              </a:lnTo>
                              <a:cubicBezTo>
                                <a:pt x="100679" y="197597"/>
                                <a:pt x="99923" y="198367"/>
                                <a:pt x="99527" y="198367"/>
                              </a:cubicBezTo>
                              <a:cubicBezTo>
                                <a:pt x="98375" y="199517"/>
                                <a:pt x="96071" y="201052"/>
                                <a:pt x="90706" y="204121"/>
                              </a:cubicBezTo>
                              <a:cubicBezTo>
                                <a:pt x="83002" y="207960"/>
                                <a:pt x="76485" y="211411"/>
                                <a:pt x="76089" y="211411"/>
                              </a:cubicBezTo>
                              <a:cubicBezTo>
                                <a:pt x="76089" y="211411"/>
                                <a:pt x="75729" y="211796"/>
                                <a:pt x="75333" y="211796"/>
                              </a:cubicBezTo>
                              <a:cubicBezTo>
                                <a:pt x="74181" y="212561"/>
                                <a:pt x="74937" y="211796"/>
                                <a:pt x="76881" y="210261"/>
                              </a:cubicBezTo>
                              <a:cubicBezTo>
                                <a:pt x="78394" y="209495"/>
                                <a:pt x="79185" y="208726"/>
                                <a:pt x="79941" y="208341"/>
                              </a:cubicBezTo>
                              <a:cubicBezTo>
                                <a:pt x="80697" y="207576"/>
                                <a:pt x="83397" y="205656"/>
                                <a:pt x="86098" y="204506"/>
                              </a:cubicBezTo>
                              <a:lnTo>
                                <a:pt x="95711" y="198747"/>
                              </a:lnTo>
                              <a:cubicBezTo>
                                <a:pt x="96071" y="197982"/>
                                <a:pt x="95711" y="197982"/>
                                <a:pt x="94919" y="198367"/>
                              </a:cubicBezTo>
                              <a:lnTo>
                                <a:pt x="93407" y="199517"/>
                              </a:lnTo>
                              <a:cubicBezTo>
                                <a:pt x="93011" y="199517"/>
                                <a:pt x="91102" y="200667"/>
                                <a:pt x="90311" y="201436"/>
                              </a:cubicBezTo>
                              <a:cubicBezTo>
                                <a:pt x="89951" y="201436"/>
                                <a:pt x="89555" y="201817"/>
                                <a:pt x="89158" y="201817"/>
                              </a:cubicBezTo>
                              <a:cubicBezTo>
                                <a:pt x="89158" y="201817"/>
                                <a:pt x="88402" y="202586"/>
                                <a:pt x="87250" y="202971"/>
                              </a:cubicBezTo>
                              <a:lnTo>
                                <a:pt x="76485" y="209111"/>
                              </a:lnTo>
                              <a:cubicBezTo>
                                <a:pt x="71120" y="211796"/>
                                <a:pt x="67628" y="213331"/>
                                <a:pt x="68024" y="212946"/>
                              </a:cubicBezTo>
                              <a:cubicBezTo>
                                <a:pt x="68024" y="212561"/>
                                <a:pt x="70724" y="210642"/>
                                <a:pt x="73425" y="209495"/>
                              </a:cubicBezTo>
                              <a:cubicBezTo>
                                <a:pt x="76089" y="207960"/>
                                <a:pt x="86494" y="202202"/>
                                <a:pt x="87250" y="201436"/>
                              </a:cubicBezTo>
                              <a:cubicBezTo>
                                <a:pt x="87646" y="201436"/>
                                <a:pt x="88006" y="201052"/>
                                <a:pt x="88006" y="201052"/>
                              </a:cubicBezTo>
                              <a:cubicBezTo>
                                <a:pt x="88006" y="201052"/>
                                <a:pt x="89158" y="200667"/>
                                <a:pt x="90706" y="199901"/>
                              </a:cubicBezTo>
                              <a:lnTo>
                                <a:pt x="94919" y="197597"/>
                              </a:lnTo>
                              <a:cubicBezTo>
                                <a:pt x="95711" y="197213"/>
                                <a:pt x="96863" y="196447"/>
                                <a:pt x="96863" y="196447"/>
                              </a:cubicBezTo>
                              <a:cubicBezTo>
                                <a:pt x="97223" y="196062"/>
                                <a:pt x="97619" y="196062"/>
                                <a:pt x="97619" y="196062"/>
                              </a:cubicBezTo>
                              <a:lnTo>
                                <a:pt x="101076" y="194143"/>
                              </a:lnTo>
                              <a:cubicBezTo>
                                <a:pt x="102623" y="192993"/>
                                <a:pt x="104172" y="192227"/>
                                <a:pt x="104172" y="192227"/>
                              </a:cubicBezTo>
                              <a:cubicBezTo>
                                <a:pt x="104532" y="192227"/>
                                <a:pt x="104172" y="192608"/>
                                <a:pt x="103776" y="192993"/>
                              </a:cubicBezTo>
                              <a:cubicBezTo>
                                <a:pt x="103019" y="193377"/>
                                <a:pt x="99923" y="195297"/>
                                <a:pt x="99167" y="196062"/>
                              </a:cubicBezTo>
                              <a:cubicBezTo>
                                <a:pt x="98771" y="196062"/>
                                <a:pt x="98015" y="196447"/>
                                <a:pt x="97619" y="196828"/>
                              </a:cubicBezTo>
                              <a:lnTo>
                                <a:pt x="96863" y="197597"/>
                              </a:lnTo>
                              <a:cubicBezTo>
                                <a:pt x="97223" y="197982"/>
                                <a:pt x="98771" y="197213"/>
                                <a:pt x="99167" y="196828"/>
                              </a:cubicBezTo>
                              <a:cubicBezTo>
                                <a:pt x="99167" y="196447"/>
                                <a:pt x="99923" y="196062"/>
                                <a:pt x="101076" y="195681"/>
                              </a:cubicBezTo>
                              <a:cubicBezTo>
                                <a:pt x="101832" y="194912"/>
                                <a:pt x="102623" y="194527"/>
                                <a:pt x="102623" y="194527"/>
                              </a:cubicBezTo>
                              <a:cubicBezTo>
                                <a:pt x="103019" y="194143"/>
                                <a:pt x="103019" y="194143"/>
                                <a:pt x="103379" y="194143"/>
                              </a:cubicBezTo>
                              <a:cubicBezTo>
                                <a:pt x="103379" y="194143"/>
                                <a:pt x="104172" y="193377"/>
                                <a:pt x="105324" y="192608"/>
                              </a:cubicBezTo>
                              <a:cubicBezTo>
                                <a:pt x="105684" y="192608"/>
                                <a:pt x="108780" y="191073"/>
                                <a:pt x="108780" y="190307"/>
                              </a:cubicBezTo>
                              <a:cubicBezTo>
                                <a:pt x="108780" y="190307"/>
                                <a:pt x="106836" y="191073"/>
                                <a:pt x="106476" y="191458"/>
                              </a:cubicBezTo>
                              <a:cubicBezTo>
                                <a:pt x="106080" y="191842"/>
                                <a:pt x="104532" y="192227"/>
                                <a:pt x="104532" y="191842"/>
                              </a:cubicBezTo>
                              <a:cubicBezTo>
                                <a:pt x="104532" y="191842"/>
                                <a:pt x="104928" y="191842"/>
                                <a:pt x="105324" y="191458"/>
                              </a:cubicBezTo>
                              <a:cubicBezTo>
                                <a:pt x="105684" y="191458"/>
                                <a:pt x="106476" y="190692"/>
                                <a:pt x="106836" y="190307"/>
                              </a:cubicBezTo>
                              <a:lnTo>
                                <a:pt x="116053" y="184168"/>
                              </a:lnTo>
                              <a:cubicBezTo>
                                <a:pt x="117601" y="183783"/>
                                <a:pt x="119149" y="182633"/>
                                <a:pt x="120301" y="181867"/>
                              </a:cubicBezTo>
                              <a:lnTo>
                                <a:pt x="141832" y="168435"/>
                              </a:lnTo>
                              <a:cubicBezTo>
                                <a:pt x="141832" y="168435"/>
                                <a:pt x="142587" y="168050"/>
                                <a:pt x="142983" y="167669"/>
                              </a:cubicBezTo>
                              <a:lnTo>
                                <a:pt x="144892" y="166134"/>
                              </a:lnTo>
                              <a:cubicBezTo>
                                <a:pt x="148744" y="164214"/>
                                <a:pt x="153749" y="160760"/>
                                <a:pt x="155261" y="159610"/>
                              </a:cubicBezTo>
                              <a:cubicBezTo>
                                <a:pt x="155657" y="159225"/>
                                <a:pt x="158357" y="158075"/>
                                <a:pt x="158717" y="157690"/>
                              </a:cubicBezTo>
                              <a:cubicBezTo>
                                <a:pt x="159509" y="157306"/>
                                <a:pt x="161418" y="156540"/>
                                <a:pt x="161418" y="156921"/>
                              </a:cubicBezTo>
                              <a:cubicBezTo>
                                <a:pt x="161814" y="156921"/>
                                <a:pt x="160662" y="158075"/>
                                <a:pt x="157961" y="159610"/>
                              </a:cubicBezTo>
                              <a:lnTo>
                                <a:pt x="155657" y="161145"/>
                              </a:lnTo>
                              <a:cubicBezTo>
                                <a:pt x="154901" y="161910"/>
                                <a:pt x="154109" y="162295"/>
                                <a:pt x="154109" y="162295"/>
                              </a:cubicBezTo>
                              <a:cubicBezTo>
                                <a:pt x="153749" y="162295"/>
                                <a:pt x="153749" y="162295"/>
                                <a:pt x="153353" y="162680"/>
                              </a:cubicBezTo>
                              <a:lnTo>
                                <a:pt x="153353" y="163064"/>
                              </a:lnTo>
                              <a:cubicBezTo>
                                <a:pt x="156053" y="161529"/>
                                <a:pt x="159113" y="159994"/>
                                <a:pt x="159509" y="159994"/>
                              </a:cubicBezTo>
                              <a:cubicBezTo>
                                <a:pt x="158717" y="160760"/>
                                <a:pt x="155261" y="163064"/>
                                <a:pt x="154901" y="163830"/>
                              </a:cubicBezTo>
                              <a:cubicBezTo>
                                <a:pt x="154505" y="163830"/>
                                <a:pt x="154109" y="164214"/>
                                <a:pt x="154109" y="164214"/>
                              </a:cubicBezTo>
                              <a:cubicBezTo>
                                <a:pt x="153749" y="164214"/>
                                <a:pt x="153749" y="164214"/>
                                <a:pt x="153353" y="164980"/>
                              </a:cubicBezTo>
                              <a:cubicBezTo>
                                <a:pt x="153353" y="165365"/>
                                <a:pt x="152957" y="165365"/>
                                <a:pt x="152561" y="165365"/>
                              </a:cubicBezTo>
                              <a:cubicBezTo>
                                <a:pt x="152561" y="165749"/>
                                <a:pt x="152561" y="166134"/>
                                <a:pt x="152201" y="166134"/>
                              </a:cubicBezTo>
                              <a:cubicBezTo>
                                <a:pt x="151444" y="166515"/>
                                <a:pt x="150652" y="167669"/>
                                <a:pt x="150652" y="167669"/>
                              </a:cubicBezTo>
                              <a:lnTo>
                                <a:pt x="150652" y="168050"/>
                              </a:lnTo>
                              <a:lnTo>
                                <a:pt x="149896" y="168050"/>
                              </a:lnTo>
                              <a:cubicBezTo>
                                <a:pt x="149501" y="168050"/>
                                <a:pt x="149141" y="168435"/>
                                <a:pt x="149141" y="168819"/>
                              </a:cubicBezTo>
                              <a:close/>
                              <a:moveTo>
                                <a:pt x="61112" y="122791"/>
                              </a:moveTo>
                              <a:cubicBezTo>
                                <a:pt x="61868" y="122021"/>
                                <a:pt x="62264" y="121640"/>
                                <a:pt x="62264" y="121256"/>
                              </a:cubicBezTo>
                              <a:lnTo>
                                <a:pt x="62660" y="121640"/>
                              </a:lnTo>
                              <a:cubicBezTo>
                                <a:pt x="62660" y="121640"/>
                                <a:pt x="62660" y="122021"/>
                                <a:pt x="62264" y="122406"/>
                              </a:cubicBezTo>
                              <a:cubicBezTo>
                                <a:pt x="61508" y="123556"/>
                                <a:pt x="60355" y="126245"/>
                                <a:pt x="60715" y="126245"/>
                              </a:cubicBezTo>
                              <a:cubicBezTo>
                                <a:pt x="60715" y="126626"/>
                                <a:pt x="60715" y="126245"/>
                                <a:pt x="61112" y="125860"/>
                              </a:cubicBezTo>
                              <a:cubicBezTo>
                                <a:pt x="61112" y="125476"/>
                                <a:pt x="61508" y="125476"/>
                                <a:pt x="61868" y="125476"/>
                              </a:cubicBezTo>
                              <a:cubicBezTo>
                                <a:pt x="62660" y="125476"/>
                                <a:pt x="62660" y="125860"/>
                                <a:pt x="62264" y="126626"/>
                              </a:cubicBezTo>
                              <a:lnTo>
                                <a:pt x="60355" y="130080"/>
                              </a:lnTo>
                              <a:cubicBezTo>
                                <a:pt x="60355" y="130080"/>
                                <a:pt x="52651" y="145426"/>
                                <a:pt x="51103" y="147345"/>
                              </a:cubicBezTo>
                              <a:cubicBezTo>
                                <a:pt x="50742" y="148111"/>
                                <a:pt x="50742" y="148880"/>
                                <a:pt x="50742" y="148880"/>
                              </a:cubicBezTo>
                              <a:lnTo>
                                <a:pt x="48798" y="152334"/>
                              </a:lnTo>
                              <a:cubicBezTo>
                                <a:pt x="48798" y="152334"/>
                                <a:pt x="48438" y="153485"/>
                                <a:pt x="48042" y="154250"/>
                              </a:cubicBezTo>
                              <a:lnTo>
                                <a:pt x="40337" y="170746"/>
                              </a:lnTo>
                              <a:cubicBezTo>
                                <a:pt x="40337" y="171130"/>
                                <a:pt x="39977" y="172284"/>
                                <a:pt x="39581" y="173050"/>
                              </a:cubicBezTo>
                              <a:lnTo>
                                <a:pt x="38033" y="176504"/>
                              </a:lnTo>
                              <a:cubicBezTo>
                                <a:pt x="37673" y="177655"/>
                                <a:pt x="34577" y="186864"/>
                                <a:pt x="34217" y="187248"/>
                              </a:cubicBezTo>
                              <a:cubicBezTo>
                                <a:pt x="33821" y="187633"/>
                                <a:pt x="33821" y="188014"/>
                                <a:pt x="33821" y="188399"/>
                              </a:cubicBezTo>
                              <a:lnTo>
                                <a:pt x="33821" y="189934"/>
                              </a:lnTo>
                              <a:cubicBezTo>
                                <a:pt x="33821" y="190318"/>
                                <a:pt x="33425" y="190318"/>
                                <a:pt x="33065" y="190318"/>
                              </a:cubicBezTo>
                              <a:cubicBezTo>
                                <a:pt x="32669" y="190318"/>
                                <a:pt x="32669" y="189168"/>
                                <a:pt x="33065" y="188399"/>
                              </a:cubicBezTo>
                              <a:cubicBezTo>
                                <a:pt x="33065" y="188399"/>
                                <a:pt x="33425" y="188014"/>
                                <a:pt x="33065" y="187633"/>
                              </a:cubicBezTo>
                              <a:cubicBezTo>
                                <a:pt x="33065" y="187633"/>
                                <a:pt x="33425" y="186864"/>
                                <a:pt x="33425" y="186479"/>
                              </a:cubicBezTo>
                              <a:cubicBezTo>
                                <a:pt x="33425" y="186098"/>
                                <a:pt x="33821" y="185329"/>
                                <a:pt x="33821" y="184944"/>
                              </a:cubicBezTo>
                              <a:cubicBezTo>
                                <a:pt x="34217" y="184560"/>
                                <a:pt x="34217" y="183794"/>
                                <a:pt x="34217" y="183409"/>
                              </a:cubicBezTo>
                              <a:cubicBezTo>
                                <a:pt x="34577" y="183025"/>
                                <a:pt x="34577" y="182644"/>
                                <a:pt x="34577" y="182259"/>
                              </a:cubicBezTo>
                              <a:cubicBezTo>
                                <a:pt x="34577" y="182259"/>
                                <a:pt x="34577" y="181493"/>
                                <a:pt x="34973" y="181109"/>
                              </a:cubicBezTo>
                              <a:cubicBezTo>
                                <a:pt x="34973" y="180724"/>
                                <a:pt x="35729" y="178424"/>
                                <a:pt x="36521" y="176504"/>
                              </a:cubicBezTo>
                              <a:cubicBezTo>
                                <a:pt x="37673" y="173050"/>
                                <a:pt x="40337" y="167680"/>
                                <a:pt x="41130" y="166526"/>
                              </a:cubicBezTo>
                              <a:cubicBezTo>
                                <a:pt x="42282" y="164991"/>
                                <a:pt x="43433" y="161921"/>
                                <a:pt x="43038" y="161156"/>
                              </a:cubicBezTo>
                              <a:cubicBezTo>
                                <a:pt x="43038" y="161156"/>
                                <a:pt x="43433" y="160386"/>
                                <a:pt x="43794" y="160386"/>
                              </a:cubicBezTo>
                              <a:cubicBezTo>
                                <a:pt x="43794" y="160005"/>
                                <a:pt x="44190" y="159621"/>
                                <a:pt x="44190" y="159236"/>
                              </a:cubicBezTo>
                              <a:cubicBezTo>
                                <a:pt x="44190" y="159236"/>
                                <a:pt x="44190" y="158851"/>
                                <a:pt x="44586" y="158467"/>
                              </a:cubicBezTo>
                              <a:cubicBezTo>
                                <a:pt x="44946" y="158086"/>
                                <a:pt x="46494" y="156166"/>
                                <a:pt x="46890" y="155016"/>
                              </a:cubicBezTo>
                              <a:lnTo>
                                <a:pt x="49194" y="149642"/>
                              </a:lnTo>
                              <a:lnTo>
                                <a:pt x="49194" y="149261"/>
                              </a:lnTo>
                              <a:cubicBezTo>
                                <a:pt x="49591" y="149261"/>
                                <a:pt x="49951" y="148492"/>
                                <a:pt x="50347" y="147342"/>
                              </a:cubicBezTo>
                              <a:lnTo>
                                <a:pt x="51498" y="144272"/>
                              </a:lnTo>
                              <a:cubicBezTo>
                                <a:pt x="51498" y="143887"/>
                                <a:pt x="51894" y="143502"/>
                                <a:pt x="51894" y="143118"/>
                              </a:cubicBezTo>
                              <a:cubicBezTo>
                                <a:pt x="51894" y="143118"/>
                                <a:pt x="51894" y="142737"/>
                                <a:pt x="52254" y="142352"/>
                              </a:cubicBezTo>
                              <a:lnTo>
                                <a:pt x="54955" y="136982"/>
                              </a:lnTo>
                              <a:cubicBezTo>
                                <a:pt x="55351" y="135828"/>
                                <a:pt x="55351" y="135062"/>
                                <a:pt x="55351" y="135062"/>
                              </a:cubicBezTo>
                              <a:cubicBezTo>
                                <a:pt x="54955" y="135062"/>
                                <a:pt x="54559" y="135828"/>
                                <a:pt x="54199" y="136982"/>
                              </a:cubicBezTo>
                              <a:cubicBezTo>
                                <a:pt x="53803" y="137363"/>
                                <a:pt x="53803" y="137748"/>
                                <a:pt x="53407" y="137748"/>
                              </a:cubicBezTo>
                              <a:cubicBezTo>
                                <a:pt x="53047" y="138132"/>
                                <a:pt x="50347" y="143502"/>
                                <a:pt x="50347" y="143502"/>
                              </a:cubicBezTo>
                              <a:cubicBezTo>
                                <a:pt x="50347" y="143887"/>
                                <a:pt x="49951" y="144653"/>
                                <a:pt x="49591" y="145422"/>
                              </a:cubicBezTo>
                              <a:cubicBezTo>
                                <a:pt x="49194" y="146572"/>
                                <a:pt x="48438" y="147726"/>
                                <a:pt x="48438" y="148107"/>
                              </a:cubicBezTo>
                              <a:cubicBezTo>
                                <a:pt x="48042" y="148492"/>
                                <a:pt x="48042" y="148876"/>
                                <a:pt x="48042" y="148876"/>
                              </a:cubicBezTo>
                              <a:cubicBezTo>
                                <a:pt x="47646" y="148876"/>
                                <a:pt x="46134" y="151946"/>
                                <a:pt x="45342" y="153481"/>
                              </a:cubicBezTo>
                              <a:cubicBezTo>
                                <a:pt x="44946" y="155016"/>
                                <a:pt x="43794" y="156932"/>
                                <a:pt x="43433" y="156932"/>
                              </a:cubicBezTo>
                              <a:cubicBezTo>
                                <a:pt x="43433" y="156932"/>
                                <a:pt x="43433" y="156166"/>
                                <a:pt x="43794" y="155782"/>
                              </a:cubicBezTo>
                              <a:cubicBezTo>
                                <a:pt x="44190" y="155397"/>
                                <a:pt x="44586" y="155016"/>
                                <a:pt x="44586" y="154631"/>
                              </a:cubicBezTo>
                              <a:cubicBezTo>
                                <a:pt x="44586" y="154631"/>
                                <a:pt x="44586" y="154247"/>
                                <a:pt x="44946" y="153866"/>
                              </a:cubicBezTo>
                              <a:cubicBezTo>
                                <a:pt x="44946" y="153481"/>
                                <a:pt x="45342" y="152712"/>
                                <a:pt x="45738" y="151946"/>
                              </a:cubicBezTo>
                              <a:lnTo>
                                <a:pt x="48042" y="146957"/>
                              </a:lnTo>
                              <a:cubicBezTo>
                                <a:pt x="48438" y="146191"/>
                                <a:pt x="48798" y="145807"/>
                                <a:pt x="48798" y="145807"/>
                              </a:cubicBezTo>
                              <a:cubicBezTo>
                                <a:pt x="48798" y="145422"/>
                                <a:pt x="50742" y="141968"/>
                                <a:pt x="52254" y="138517"/>
                              </a:cubicBezTo>
                              <a:lnTo>
                                <a:pt x="53803" y="135447"/>
                              </a:lnTo>
                              <a:cubicBezTo>
                                <a:pt x="53803" y="135447"/>
                                <a:pt x="54199" y="134678"/>
                                <a:pt x="54559" y="134293"/>
                              </a:cubicBezTo>
                              <a:lnTo>
                                <a:pt x="61112" y="122783"/>
                              </a:lnTo>
                              <a:close/>
                              <a:moveTo>
                                <a:pt x="101472" y="23415"/>
                              </a:moveTo>
                              <a:cubicBezTo>
                                <a:pt x="101472" y="23415"/>
                                <a:pt x="101832" y="23034"/>
                                <a:pt x="102228" y="23034"/>
                              </a:cubicBezTo>
                              <a:cubicBezTo>
                                <a:pt x="103776" y="22265"/>
                                <a:pt x="111840" y="19580"/>
                                <a:pt x="115297" y="18810"/>
                              </a:cubicBezTo>
                              <a:cubicBezTo>
                                <a:pt x="115693" y="18426"/>
                                <a:pt x="117205" y="18045"/>
                                <a:pt x="118357" y="17660"/>
                              </a:cubicBezTo>
                              <a:lnTo>
                                <a:pt x="121814" y="16510"/>
                              </a:lnTo>
                              <a:cubicBezTo>
                                <a:pt x="122605" y="16510"/>
                                <a:pt x="123758" y="16125"/>
                                <a:pt x="124514" y="15744"/>
                              </a:cubicBezTo>
                              <a:cubicBezTo>
                                <a:pt x="124910" y="15744"/>
                                <a:pt x="126062" y="15360"/>
                                <a:pt x="126818" y="14975"/>
                              </a:cubicBezTo>
                              <a:cubicBezTo>
                                <a:pt x="127610" y="14975"/>
                                <a:pt x="129519" y="14590"/>
                                <a:pt x="131066" y="14206"/>
                              </a:cubicBezTo>
                              <a:cubicBezTo>
                                <a:pt x="136827" y="12671"/>
                                <a:pt x="144496" y="11136"/>
                                <a:pt x="146404" y="11136"/>
                              </a:cubicBezTo>
                              <a:cubicBezTo>
                                <a:pt x="147196" y="11136"/>
                                <a:pt x="148348" y="11136"/>
                                <a:pt x="149104" y="10755"/>
                              </a:cubicBezTo>
                              <a:cubicBezTo>
                                <a:pt x="156017" y="9601"/>
                                <a:pt x="164478" y="9220"/>
                                <a:pt x="172183" y="9220"/>
                              </a:cubicBezTo>
                              <a:cubicBezTo>
                                <a:pt x="179095" y="9220"/>
                                <a:pt x="185252" y="9601"/>
                                <a:pt x="187916" y="10755"/>
                              </a:cubicBezTo>
                              <a:cubicBezTo>
                                <a:pt x="189068" y="11136"/>
                                <a:pt x="187916" y="11136"/>
                                <a:pt x="186008" y="10755"/>
                              </a:cubicBezTo>
                              <a:cubicBezTo>
                                <a:pt x="183307" y="10370"/>
                                <a:pt x="179095" y="9986"/>
                                <a:pt x="174486" y="9986"/>
                              </a:cubicBezTo>
                              <a:cubicBezTo>
                                <a:pt x="154505" y="9986"/>
                                <a:pt x="131822" y="13440"/>
                                <a:pt x="112993" y="19964"/>
                              </a:cubicBezTo>
                              <a:lnTo>
                                <a:pt x="107592" y="21499"/>
                              </a:lnTo>
                              <a:cubicBezTo>
                                <a:pt x="105684" y="22265"/>
                                <a:pt x="103776" y="22649"/>
                                <a:pt x="103379" y="23034"/>
                              </a:cubicBezTo>
                              <a:cubicBezTo>
                                <a:pt x="102623" y="23034"/>
                                <a:pt x="101832" y="23415"/>
                                <a:pt x="101076" y="23800"/>
                              </a:cubicBezTo>
                              <a:cubicBezTo>
                                <a:pt x="100679" y="23800"/>
                                <a:pt x="100319" y="24184"/>
                                <a:pt x="99923" y="24184"/>
                              </a:cubicBezTo>
                              <a:cubicBezTo>
                                <a:pt x="99527" y="24184"/>
                                <a:pt x="100679" y="23415"/>
                                <a:pt x="101472" y="23415"/>
                              </a:cubicBezTo>
                              <a:close/>
                              <a:moveTo>
                                <a:pt x="21148" y="199908"/>
                              </a:moveTo>
                              <a:cubicBezTo>
                                <a:pt x="21544" y="201059"/>
                                <a:pt x="21148" y="201824"/>
                                <a:pt x="21148" y="201824"/>
                              </a:cubicBezTo>
                              <a:cubicBezTo>
                                <a:pt x="21148" y="201824"/>
                                <a:pt x="20751" y="201443"/>
                                <a:pt x="20751" y="201059"/>
                              </a:cubicBezTo>
                              <a:cubicBezTo>
                                <a:pt x="20391" y="200289"/>
                                <a:pt x="20391" y="199524"/>
                                <a:pt x="19995" y="194919"/>
                              </a:cubicBezTo>
                              <a:cubicBezTo>
                                <a:pt x="19995" y="190315"/>
                                <a:pt x="21148" y="183021"/>
                                <a:pt x="23056" y="177270"/>
                              </a:cubicBezTo>
                              <a:cubicBezTo>
                                <a:pt x="23451" y="176504"/>
                                <a:pt x="23848" y="175354"/>
                                <a:pt x="23848" y="174585"/>
                              </a:cubicBezTo>
                              <a:cubicBezTo>
                                <a:pt x="25360" y="169980"/>
                                <a:pt x="31912" y="153485"/>
                                <a:pt x="36125" y="145426"/>
                              </a:cubicBezTo>
                              <a:cubicBezTo>
                                <a:pt x="37277" y="143121"/>
                                <a:pt x="38430" y="140821"/>
                                <a:pt x="39581" y="138520"/>
                              </a:cubicBezTo>
                              <a:cubicBezTo>
                                <a:pt x="40373" y="136601"/>
                                <a:pt x="41526" y="134297"/>
                                <a:pt x="42282" y="133531"/>
                              </a:cubicBezTo>
                              <a:cubicBezTo>
                                <a:pt x="42678" y="132762"/>
                                <a:pt x="43038" y="131996"/>
                                <a:pt x="43038" y="131612"/>
                              </a:cubicBezTo>
                              <a:cubicBezTo>
                                <a:pt x="43038" y="131612"/>
                                <a:pt x="43433" y="131227"/>
                                <a:pt x="43830" y="130461"/>
                              </a:cubicBezTo>
                              <a:cubicBezTo>
                                <a:pt x="44190" y="129308"/>
                                <a:pt x="45342" y="127773"/>
                                <a:pt x="45342" y="128157"/>
                              </a:cubicBezTo>
                              <a:cubicBezTo>
                                <a:pt x="45342" y="128542"/>
                                <a:pt x="42678" y="133916"/>
                                <a:pt x="41526" y="136216"/>
                              </a:cubicBezTo>
                              <a:lnTo>
                                <a:pt x="38825" y="141206"/>
                              </a:lnTo>
                              <a:cubicBezTo>
                                <a:pt x="38070" y="142356"/>
                                <a:pt x="37277" y="144275"/>
                                <a:pt x="36917" y="145426"/>
                              </a:cubicBezTo>
                              <a:lnTo>
                                <a:pt x="33065" y="153485"/>
                              </a:lnTo>
                              <a:cubicBezTo>
                                <a:pt x="33065" y="154250"/>
                                <a:pt x="31912" y="156554"/>
                                <a:pt x="31121" y="158470"/>
                              </a:cubicBezTo>
                              <a:cubicBezTo>
                                <a:pt x="23451" y="176120"/>
                                <a:pt x="19203" y="192619"/>
                                <a:pt x="21148" y="199912"/>
                              </a:cubicBezTo>
                              <a:close/>
                              <a:moveTo>
                                <a:pt x="56107" y="125476"/>
                              </a:moveTo>
                              <a:cubicBezTo>
                                <a:pt x="56107" y="125091"/>
                                <a:pt x="56503" y="124710"/>
                                <a:pt x="56899" y="123941"/>
                              </a:cubicBezTo>
                              <a:cubicBezTo>
                                <a:pt x="57655" y="122791"/>
                                <a:pt x="58051" y="122406"/>
                                <a:pt x="58412" y="122406"/>
                              </a:cubicBezTo>
                              <a:cubicBezTo>
                                <a:pt x="58412" y="122406"/>
                                <a:pt x="58051" y="123556"/>
                                <a:pt x="56899" y="125860"/>
                              </a:cubicBezTo>
                              <a:lnTo>
                                <a:pt x="52651" y="133535"/>
                              </a:lnTo>
                              <a:cubicBezTo>
                                <a:pt x="52254" y="134300"/>
                                <a:pt x="51894" y="135454"/>
                                <a:pt x="51498" y="135454"/>
                              </a:cubicBezTo>
                              <a:cubicBezTo>
                                <a:pt x="51103" y="135835"/>
                                <a:pt x="50742" y="136604"/>
                                <a:pt x="50742" y="136989"/>
                              </a:cubicBezTo>
                              <a:cubicBezTo>
                                <a:pt x="50347" y="137755"/>
                                <a:pt x="50347" y="138139"/>
                                <a:pt x="49951" y="138139"/>
                              </a:cubicBezTo>
                              <a:cubicBezTo>
                                <a:pt x="49951" y="138139"/>
                                <a:pt x="49591" y="138524"/>
                                <a:pt x="49591" y="138905"/>
                              </a:cubicBezTo>
                              <a:cubicBezTo>
                                <a:pt x="49591" y="139290"/>
                                <a:pt x="46890" y="145045"/>
                                <a:pt x="46134" y="146198"/>
                              </a:cubicBezTo>
                              <a:lnTo>
                                <a:pt x="45342" y="147733"/>
                              </a:lnTo>
                              <a:cubicBezTo>
                                <a:pt x="45342" y="148114"/>
                                <a:pt x="44982" y="148884"/>
                                <a:pt x="44982" y="148884"/>
                              </a:cubicBezTo>
                              <a:lnTo>
                                <a:pt x="41526" y="156173"/>
                              </a:lnTo>
                              <a:cubicBezTo>
                                <a:pt x="40733" y="157324"/>
                                <a:pt x="40373" y="158474"/>
                                <a:pt x="40373" y="158474"/>
                              </a:cubicBezTo>
                              <a:cubicBezTo>
                                <a:pt x="40733" y="158474"/>
                                <a:pt x="41526" y="158093"/>
                                <a:pt x="41526" y="158093"/>
                              </a:cubicBezTo>
                              <a:cubicBezTo>
                                <a:pt x="41130" y="158474"/>
                                <a:pt x="41130" y="159243"/>
                                <a:pt x="40733" y="160012"/>
                              </a:cubicBezTo>
                              <a:cubicBezTo>
                                <a:pt x="39581" y="163082"/>
                                <a:pt x="38825" y="164617"/>
                                <a:pt x="38825" y="163463"/>
                              </a:cubicBezTo>
                              <a:cubicBezTo>
                                <a:pt x="38825" y="163082"/>
                                <a:pt x="39185" y="162313"/>
                                <a:pt x="39185" y="162313"/>
                              </a:cubicBezTo>
                              <a:cubicBezTo>
                                <a:pt x="39581" y="161928"/>
                                <a:pt x="39581" y="160778"/>
                                <a:pt x="39581" y="160778"/>
                              </a:cubicBezTo>
                              <a:cubicBezTo>
                                <a:pt x="39185" y="160778"/>
                                <a:pt x="36521" y="167302"/>
                                <a:pt x="35729" y="168837"/>
                              </a:cubicBezTo>
                              <a:cubicBezTo>
                                <a:pt x="35369" y="169603"/>
                                <a:pt x="35369" y="170372"/>
                                <a:pt x="34973" y="170753"/>
                              </a:cubicBezTo>
                              <a:cubicBezTo>
                                <a:pt x="34217" y="172673"/>
                                <a:pt x="33425" y="174977"/>
                                <a:pt x="33425" y="175361"/>
                              </a:cubicBezTo>
                              <a:lnTo>
                                <a:pt x="33425" y="175742"/>
                              </a:lnTo>
                              <a:cubicBezTo>
                                <a:pt x="33065" y="175742"/>
                                <a:pt x="32669" y="177662"/>
                                <a:pt x="31912" y="180347"/>
                              </a:cubicBezTo>
                              <a:cubicBezTo>
                                <a:pt x="30760" y="183032"/>
                                <a:pt x="30760" y="183417"/>
                                <a:pt x="30365" y="185721"/>
                              </a:cubicBezTo>
                              <a:cubicBezTo>
                                <a:pt x="29969" y="187256"/>
                                <a:pt x="29609" y="188791"/>
                                <a:pt x="29212" y="189175"/>
                              </a:cubicBezTo>
                              <a:cubicBezTo>
                                <a:pt x="28816" y="191091"/>
                                <a:pt x="28060" y="197231"/>
                                <a:pt x="28060" y="198765"/>
                              </a:cubicBezTo>
                              <a:cubicBezTo>
                                <a:pt x="28060" y="199535"/>
                                <a:pt x="27664" y="200685"/>
                                <a:pt x="27664" y="199919"/>
                              </a:cubicBezTo>
                              <a:cubicBezTo>
                                <a:pt x="27664" y="199535"/>
                                <a:pt x="28060" y="192245"/>
                                <a:pt x="28456" y="192245"/>
                              </a:cubicBezTo>
                              <a:lnTo>
                                <a:pt x="28456" y="191476"/>
                              </a:lnTo>
                              <a:cubicBezTo>
                                <a:pt x="28456" y="190710"/>
                                <a:pt x="29609" y="184951"/>
                                <a:pt x="30365" y="183801"/>
                              </a:cubicBezTo>
                              <a:lnTo>
                                <a:pt x="30365" y="182651"/>
                              </a:lnTo>
                              <a:cubicBezTo>
                                <a:pt x="30365" y="182266"/>
                                <a:pt x="30760" y="181885"/>
                                <a:pt x="30760" y="181501"/>
                              </a:cubicBezTo>
                              <a:cubicBezTo>
                                <a:pt x="31121" y="180732"/>
                                <a:pt x="31516" y="179966"/>
                                <a:pt x="31516" y="179197"/>
                              </a:cubicBezTo>
                              <a:lnTo>
                                <a:pt x="36125" y="165767"/>
                              </a:lnTo>
                              <a:lnTo>
                                <a:pt x="38430" y="160393"/>
                              </a:lnTo>
                              <a:cubicBezTo>
                                <a:pt x="39185" y="158859"/>
                                <a:pt x="39977" y="156939"/>
                                <a:pt x="39977" y="156558"/>
                              </a:cubicBezTo>
                              <a:lnTo>
                                <a:pt x="43433" y="149649"/>
                              </a:lnTo>
                              <a:lnTo>
                                <a:pt x="43433" y="149268"/>
                              </a:lnTo>
                              <a:cubicBezTo>
                                <a:pt x="44190" y="148499"/>
                                <a:pt x="47286" y="142744"/>
                                <a:pt x="47646" y="141975"/>
                              </a:cubicBezTo>
                              <a:cubicBezTo>
                                <a:pt x="47646" y="141209"/>
                                <a:pt x="48042" y="140440"/>
                                <a:pt x="48438" y="140440"/>
                              </a:cubicBezTo>
                              <a:cubicBezTo>
                                <a:pt x="48798" y="139674"/>
                                <a:pt x="49951" y="137755"/>
                                <a:pt x="49591" y="137370"/>
                              </a:cubicBezTo>
                              <a:cubicBezTo>
                                <a:pt x="49591" y="137370"/>
                                <a:pt x="49951" y="136989"/>
                                <a:pt x="50347" y="136220"/>
                              </a:cubicBezTo>
                              <a:cubicBezTo>
                                <a:pt x="50742" y="135835"/>
                                <a:pt x="51103" y="135070"/>
                                <a:pt x="51103" y="134685"/>
                              </a:cubicBezTo>
                              <a:cubicBezTo>
                                <a:pt x="51103" y="134685"/>
                                <a:pt x="51103" y="133919"/>
                                <a:pt x="51498" y="133919"/>
                              </a:cubicBezTo>
                              <a:cubicBezTo>
                                <a:pt x="51498" y="133535"/>
                                <a:pt x="52651" y="131615"/>
                                <a:pt x="53803" y="129696"/>
                              </a:cubicBezTo>
                              <a:cubicBezTo>
                                <a:pt x="54955" y="127395"/>
                                <a:pt x="56107" y="125476"/>
                                <a:pt x="56107" y="125476"/>
                              </a:cubicBezTo>
                              <a:close/>
                              <a:moveTo>
                                <a:pt x="112597" y="180724"/>
                              </a:moveTo>
                              <a:cubicBezTo>
                                <a:pt x="112993" y="180340"/>
                                <a:pt x="113389" y="180340"/>
                                <a:pt x="113389" y="180340"/>
                              </a:cubicBezTo>
                              <a:cubicBezTo>
                                <a:pt x="113389" y="180340"/>
                                <a:pt x="114145" y="179959"/>
                                <a:pt x="114541" y="179574"/>
                              </a:cubicBezTo>
                              <a:cubicBezTo>
                                <a:pt x="115297" y="179189"/>
                                <a:pt x="115693" y="178805"/>
                                <a:pt x="115693" y="178805"/>
                              </a:cubicBezTo>
                              <a:cubicBezTo>
                                <a:pt x="115693" y="178805"/>
                                <a:pt x="116449" y="178424"/>
                                <a:pt x="117601" y="177655"/>
                              </a:cubicBezTo>
                              <a:cubicBezTo>
                                <a:pt x="118357" y="176889"/>
                                <a:pt x="119905" y="176120"/>
                                <a:pt x="120661" y="175735"/>
                              </a:cubicBezTo>
                              <a:cubicBezTo>
                                <a:pt x="121454" y="174969"/>
                                <a:pt x="122605" y="174585"/>
                                <a:pt x="122605" y="174200"/>
                              </a:cubicBezTo>
                              <a:cubicBezTo>
                                <a:pt x="123001" y="174200"/>
                                <a:pt x="123758" y="173434"/>
                                <a:pt x="124514" y="173050"/>
                              </a:cubicBezTo>
                              <a:cubicBezTo>
                                <a:pt x="126818" y="171515"/>
                                <a:pt x="127214" y="171515"/>
                                <a:pt x="127970" y="170746"/>
                              </a:cubicBezTo>
                              <a:cubicBezTo>
                                <a:pt x="128762" y="170365"/>
                                <a:pt x="129122" y="169980"/>
                                <a:pt x="129122" y="169980"/>
                              </a:cubicBezTo>
                              <a:lnTo>
                                <a:pt x="129519" y="169980"/>
                              </a:lnTo>
                              <a:cubicBezTo>
                                <a:pt x="129519" y="169980"/>
                                <a:pt x="129914" y="169596"/>
                                <a:pt x="130670" y="169211"/>
                              </a:cubicBezTo>
                              <a:lnTo>
                                <a:pt x="141436" y="162306"/>
                              </a:lnTo>
                              <a:cubicBezTo>
                                <a:pt x="141796" y="161921"/>
                                <a:pt x="142192" y="161921"/>
                                <a:pt x="142192" y="161540"/>
                              </a:cubicBezTo>
                              <a:lnTo>
                                <a:pt x="142587" y="161540"/>
                              </a:lnTo>
                              <a:cubicBezTo>
                                <a:pt x="142587" y="161540"/>
                                <a:pt x="142983" y="161156"/>
                                <a:pt x="143343" y="161156"/>
                              </a:cubicBezTo>
                              <a:lnTo>
                                <a:pt x="145288" y="159621"/>
                              </a:lnTo>
                              <a:cubicBezTo>
                                <a:pt x="146800" y="158851"/>
                                <a:pt x="151048" y="156166"/>
                                <a:pt x="153353" y="154247"/>
                              </a:cubicBezTo>
                              <a:lnTo>
                                <a:pt x="158357" y="151177"/>
                              </a:lnTo>
                              <a:cubicBezTo>
                                <a:pt x="159113" y="150796"/>
                                <a:pt x="159509" y="150411"/>
                                <a:pt x="159869" y="150411"/>
                              </a:cubicBezTo>
                              <a:lnTo>
                                <a:pt x="160265" y="150411"/>
                              </a:lnTo>
                              <a:cubicBezTo>
                                <a:pt x="160265" y="150027"/>
                                <a:pt x="160662" y="150027"/>
                                <a:pt x="160662" y="150027"/>
                              </a:cubicBezTo>
                              <a:cubicBezTo>
                                <a:pt x="161022" y="150411"/>
                                <a:pt x="158357" y="152712"/>
                                <a:pt x="156017" y="153866"/>
                              </a:cubicBezTo>
                              <a:lnTo>
                                <a:pt x="149896" y="158086"/>
                              </a:lnTo>
                              <a:lnTo>
                                <a:pt x="149501" y="158086"/>
                              </a:lnTo>
                              <a:cubicBezTo>
                                <a:pt x="149501" y="158467"/>
                                <a:pt x="149501" y="158467"/>
                                <a:pt x="149104" y="158467"/>
                              </a:cubicBezTo>
                              <a:lnTo>
                                <a:pt x="139131" y="164991"/>
                              </a:lnTo>
                              <a:cubicBezTo>
                                <a:pt x="137979" y="165375"/>
                                <a:pt x="136827" y="166526"/>
                                <a:pt x="135675" y="166910"/>
                              </a:cubicBezTo>
                              <a:lnTo>
                                <a:pt x="128762" y="171515"/>
                              </a:lnTo>
                              <a:cubicBezTo>
                                <a:pt x="127610" y="172284"/>
                                <a:pt x="125306" y="173434"/>
                                <a:pt x="124514" y="174200"/>
                              </a:cubicBezTo>
                              <a:cubicBezTo>
                                <a:pt x="123361" y="174585"/>
                                <a:pt x="121454" y="175735"/>
                                <a:pt x="120661" y="176504"/>
                              </a:cubicBezTo>
                              <a:cubicBezTo>
                                <a:pt x="119509" y="177270"/>
                                <a:pt x="118753" y="177655"/>
                                <a:pt x="118357" y="177655"/>
                              </a:cubicBezTo>
                              <a:lnTo>
                                <a:pt x="114541" y="180340"/>
                              </a:lnTo>
                              <a:cubicBezTo>
                                <a:pt x="112597" y="181493"/>
                                <a:pt x="111840" y="181493"/>
                                <a:pt x="112597" y="180724"/>
                              </a:cubicBezTo>
                              <a:close/>
                              <a:moveTo>
                                <a:pt x="174847" y="12674"/>
                              </a:moveTo>
                              <a:cubicBezTo>
                                <a:pt x="169086" y="12674"/>
                                <a:pt x="147196" y="14594"/>
                                <a:pt x="145648" y="15363"/>
                              </a:cubicBezTo>
                              <a:cubicBezTo>
                                <a:pt x="145288" y="15363"/>
                                <a:pt x="144100" y="15748"/>
                                <a:pt x="142983" y="15748"/>
                              </a:cubicBezTo>
                              <a:cubicBezTo>
                                <a:pt x="140283" y="16513"/>
                                <a:pt x="131066" y="18048"/>
                                <a:pt x="129879" y="18429"/>
                              </a:cubicBezTo>
                              <a:cubicBezTo>
                                <a:pt x="127970" y="19198"/>
                                <a:pt x="127574" y="19198"/>
                                <a:pt x="127574" y="18814"/>
                              </a:cubicBezTo>
                              <a:cubicBezTo>
                                <a:pt x="127574" y="18048"/>
                                <a:pt x="146404" y="14594"/>
                                <a:pt x="156809" y="13059"/>
                              </a:cubicBezTo>
                              <a:cubicBezTo>
                                <a:pt x="164082" y="12674"/>
                                <a:pt x="171030" y="12293"/>
                                <a:pt x="178303" y="12293"/>
                              </a:cubicBezTo>
                              <a:cubicBezTo>
                                <a:pt x="178699" y="12674"/>
                                <a:pt x="177151" y="12674"/>
                                <a:pt x="174847" y="12674"/>
                              </a:cubicBezTo>
                              <a:close/>
                              <a:moveTo>
                                <a:pt x="163325" y="151950"/>
                              </a:moveTo>
                              <a:cubicBezTo>
                                <a:pt x="162174" y="152715"/>
                                <a:pt x="162174" y="152715"/>
                                <a:pt x="162569" y="153100"/>
                              </a:cubicBezTo>
                              <a:cubicBezTo>
                                <a:pt x="163325" y="153485"/>
                                <a:pt x="161778" y="154635"/>
                                <a:pt x="157961" y="156935"/>
                              </a:cubicBezTo>
                              <a:lnTo>
                                <a:pt x="146800" y="163460"/>
                              </a:lnTo>
                              <a:cubicBezTo>
                                <a:pt x="144496" y="164994"/>
                                <a:pt x="143343" y="165379"/>
                                <a:pt x="144100" y="164613"/>
                              </a:cubicBezTo>
                              <a:lnTo>
                                <a:pt x="144892" y="163844"/>
                              </a:lnTo>
                              <a:cubicBezTo>
                                <a:pt x="145252" y="163844"/>
                                <a:pt x="146044" y="163078"/>
                                <a:pt x="146800" y="162694"/>
                              </a:cubicBezTo>
                              <a:cubicBezTo>
                                <a:pt x="147952" y="162309"/>
                                <a:pt x="148744" y="161544"/>
                                <a:pt x="149501" y="161159"/>
                              </a:cubicBezTo>
                              <a:lnTo>
                                <a:pt x="150257" y="160390"/>
                              </a:lnTo>
                              <a:cubicBezTo>
                                <a:pt x="150652" y="160390"/>
                                <a:pt x="151408" y="160009"/>
                                <a:pt x="152201" y="159240"/>
                              </a:cubicBezTo>
                              <a:cubicBezTo>
                                <a:pt x="153353" y="158470"/>
                                <a:pt x="154109" y="158089"/>
                                <a:pt x="154109" y="158089"/>
                              </a:cubicBezTo>
                              <a:cubicBezTo>
                                <a:pt x="154109" y="158089"/>
                                <a:pt x="154505" y="157705"/>
                                <a:pt x="155261" y="157320"/>
                              </a:cubicBezTo>
                              <a:cubicBezTo>
                                <a:pt x="155657" y="156935"/>
                                <a:pt x="156809" y="156170"/>
                                <a:pt x="157961" y="155785"/>
                              </a:cubicBezTo>
                              <a:cubicBezTo>
                                <a:pt x="159473" y="154635"/>
                                <a:pt x="160265" y="154250"/>
                                <a:pt x="159869" y="154250"/>
                              </a:cubicBezTo>
                              <a:cubicBezTo>
                                <a:pt x="159473" y="154250"/>
                                <a:pt x="159113" y="154250"/>
                                <a:pt x="158321" y="154635"/>
                              </a:cubicBezTo>
                              <a:cubicBezTo>
                                <a:pt x="157169" y="155019"/>
                                <a:pt x="157169" y="155019"/>
                                <a:pt x="157169" y="154635"/>
                              </a:cubicBezTo>
                              <a:cubicBezTo>
                                <a:pt x="157961" y="154250"/>
                                <a:pt x="158717" y="153869"/>
                                <a:pt x="159113" y="153485"/>
                              </a:cubicBezTo>
                              <a:cubicBezTo>
                                <a:pt x="160625" y="152334"/>
                                <a:pt x="164082" y="150415"/>
                                <a:pt x="164478" y="150415"/>
                              </a:cubicBezTo>
                              <a:cubicBezTo>
                                <a:pt x="164874" y="150415"/>
                                <a:pt x="164478" y="150800"/>
                                <a:pt x="163325" y="151950"/>
                              </a:cubicBezTo>
                              <a:close/>
                              <a:moveTo>
                                <a:pt x="133371" y="180724"/>
                              </a:moveTo>
                              <a:cubicBezTo>
                                <a:pt x="132219" y="181493"/>
                                <a:pt x="131822" y="181878"/>
                                <a:pt x="132219" y="182644"/>
                              </a:cubicBezTo>
                              <a:cubicBezTo>
                                <a:pt x="132579" y="183409"/>
                                <a:pt x="136035" y="181878"/>
                                <a:pt x="138339" y="179959"/>
                              </a:cubicBezTo>
                              <a:lnTo>
                                <a:pt x="139887" y="178805"/>
                              </a:lnTo>
                              <a:cubicBezTo>
                                <a:pt x="141436" y="178039"/>
                                <a:pt x="143740" y="175735"/>
                                <a:pt x="142192" y="176504"/>
                              </a:cubicBezTo>
                              <a:cubicBezTo>
                                <a:pt x="141040" y="176889"/>
                                <a:pt x="138735" y="178039"/>
                                <a:pt x="137583" y="178039"/>
                              </a:cubicBezTo>
                              <a:cubicBezTo>
                                <a:pt x="136827" y="178424"/>
                                <a:pt x="135279" y="179189"/>
                                <a:pt x="133371" y="180724"/>
                              </a:cubicBezTo>
                              <a:close/>
                              <a:moveTo>
                                <a:pt x="103776" y="89792"/>
                              </a:moveTo>
                              <a:cubicBezTo>
                                <a:pt x="105684" y="89408"/>
                                <a:pt x="108780" y="89408"/>
                                <a:pt x="111444" y="89408"/>
                              </a:cubicBezTo>
                              <a:cubicBezTo>
                                <a:pt x="114145" y="89408"/>
                                <a:pt x="116449" y="89408"/>
                                <a:pt x="116845" y="89792"/>
                              </a:cubicBezTo>
                              <a:cubicBezTo>
                                <a:pt x="117997" y="90562"/>
                                <a:pt x="117601" y="90562"/>
                                <a:pt x="115297" y="90177"/>
                              </a:cubicBezTo>
                              <a:cubicBezTo>
                                <a:pt x="107988" y="90177"/>
                                <a:pt x="101076" y="90943"/>
                                <a:pt x="94163" y="92097"/>
                              </a:cubicBezTo>
                              <a:cubicBezTo>
                                <a:pt x="89555" y="92862"/>
                                <a:pt x="89555" y="92862"/>
                                <a:pt x="89555" y="92478"/>
                              </a:cubicBezTo>
                              <a:cubicBezTo>
                                <a:pt x="89555" y="92097"/>
                                <a:pt x="95315" y="90943"/>
                                <a:pt x="103776" y="89792"/>
                              </a:cubicBezTo>
                              <a:close/>
                              <a:moveTo>
                                <a:pt x="26512" y="114347"/>
                              </a:moveTo>
                              <a:cubicBezTo>
                                <a:pt x="28456" y="113197"/>
                                <a:pt x="41886" y="106288"/>
                                <a:pt x="42678" y="106288"/>
                              </a:cubicBezTo>
                              <a:cubicBezTo>
                                <a:pt x="43038" y="106288"/>
                                <a:pt x="43830" y="105907"/>
                                <a:pt x="44586" y="105522"/>
                              </a:cubicBezTo>
                              <a:cubicBezTo>
                                <a:pt x="46134" y="104753"/>
                                <a:pt x="48438" y="103603"/>
                                <a:pt x="48438" y="103987"/>
                              </a:cubicBezTo>
                              <a:cubicBezTo>
                                <a:pt x="48798" y="104372"/>
                                <a:pt x="48042" y="104753"/>
                                <a:pt x="45738" y="105907"/>
                              </a:cubicBezTo>
                              <a:cubicBezTo>
                                <a:pt x="44190" y="106288"/>
                                <a:pt x="42678" y="107057"/>
                                <a:pt x="42678" y="107057"/>
                              </a:cubicBezTo>
                              <a:lnTo>
                                <a:pt x="39185" y="108977"/>
                              </a:lnTo>
                              <a:cubicBezTo>
                                <a:pt x="36125" y="110127"/>
                                <a:pt x="33065" y="111662"/>
                                <a:pt x="28456" y="113966"/>
                              </a:cubicBezTo>
                              <a:cubicBezTo>
                                <a:pt x="26908" y="114731"/>
                                <a:pt x="26152" y="114731"/>
                                <a:pt x="26152" y="114731"/>
                              </a:cubicBezTo>
                              <a:cubicBezTo>
                                <a:pt x="25756" y="114731"/>
                                <a:pt x="26152" y="114731"/>
                                <a:pt x="26512" y="114347"/>
                              </a:cubicBezTo>
                              <a:close/>
                              <a:moveTo>
                                <a:pt x="110688" y="92862"/>
                              </a:moveTo>
                              <a:lnTo>
                                <a:pt x="106080" y="93631"/>
                              </a:lnTo>
                              <a:cubicBezTo>
                                <a:pt x="102623" y="93631"/>
                                <a:pt x="97619" y="94397"/>
                                <a:pt x="93767" y="95166"/>
                              </a:cubicBezTo>
                              <a:lnTo>
                                <a:pt x="89555" y="96316"/>
                              </a:lnTo>
                              <a:lnTo>
                                <a:pt x="87250" y="96316"/>
                              </a:lnTo>
                              <a:cubicBezTo>
                                <a:pt x="87250" y="96316"/>
                                <a:pt x="87250" y="95932"/>
                                <a:pt x="88006" y="95932"/>
                              </a:cubicBezTo>
                              <a:cubicBezTo>
                                <a:pt x="88762" y="95166"/>
                                <a:pt x="100679" y="93247"/>
                                <a:pt x="106836" y="92862"/>
                              </a:cubicBezTo>
                              <a:cubicBezTo>
                                <a:pt x="108384" y="92478"/>
                                <a:pt x="109897" y="92478"/>
                                <a:pt x="111444" y="92478"/>
                              </a:cubicBezTo>
                              <a:cubicBezTo>
                                <a:pt x="112993" y="92478"/>
                                <a:pt x="114145" y="92478"/>
                                <a:pt x="113749" y="92862"/>
                              </a:cubicBezTo>
                              <a:lnTo>
                                <a:pt x="110688" y="92862"/>
                              </a:lnTo>
                              <a:close/>
                              <a:moveTo>
                                <a:pt x="141436" y="172665"/>
                              </a:moveTo>
                              <a:cubicBezTo>
                                <a:pt x="141436" y="172284"/>
                                <a:pt x="142192" y="171900"/>
                                <a:pt x="142983" y="171515"/>
                              </a:cubicBezTo>
                              <a:cubicBezTo>
                                <a:pt x="143740" y="171130"/>
                                <a:pt x="144100" y="170746"/>
                                <a:pt x="144100" y="170746"/>
                              </a:cubicBezTo>
                              <a:cubicBezTo>
                                <a:pt x="144496" y="170365"/>
                                <a:pt x="146404" y="168830"/>
                                <a:pt x="147952" y="168061"/>
                              </a:cubicBezTo>
                              <a:cubicBezTo>
                                <a:pt x="148744" y="167680"/>
                                <a:pt x="149104" y="166910"/>
                                <a:pt x="149896" y="166145"/>
                              </a:cubicBezTo>
                              <a:cubicBezTo>
                                <a:pt x="150257" y="166145"/>
                                <a:pt x="151048" y="164991"/>
                                <a:pt x="151048" y="164610"/>
                              </a:cubicBezTo>
                              <a:cubicBezTo>
                                <a:pt x="150652" y="164610"/>
                                <a:pt x="149896" y="164991"/>
                                <a:pt x="147592" y="166526"/>
                              </a:cubicBezTo>
                              <a:lnTo>
                                <a:pt x="145288" y="168061"/>
                              </a:lnTo>
                              <a:cubicBezTo>
                                <a:pt x="144892" y="168445"/>
                                <a:pt x="143740" y="169211"/>
                                <a:pt x="143343" y="169980"/>
                              </a:cubicBezTo>
                              <a:lnTo>
                                <a:pt x="141436" y="171515"/>
                              </a:lnTo>
                              <a:cubicBezTo>
                                <a:pt x="141040" y="171900"/>
                                <a:pt x="140643" y="172284"/>
                                <a:pt x="140283" y="172284"/>
                              </a:cubicBezTo>
                              <a:cubicBezTo>
                                <a:pt x="139887" y="173050"/>
                                <a:pt x="140643" y="173050"/>
                                <a:pt x="141436" y="172665"/>
                              </a:cubicBezTo>
                              <a:close/>
                              <a:moveTo>
                                <a:pt x="28456" y="173819"/>
                              </a:moveTo>
                              <a:cubicBezTo>
                                <a:pt x="28456" y="173819"/>
                                <a:pt x="28456" y="173434"/>
                                <a:pt x="28816" y="173050"/>
                              </a:cubicBezTo>
                              <a:cubicBezTo>
                                <a:pt x="29212" y="172665"/>
                                <a:pt x="29212" y="171900"/>
                                <a:pt x="29212" y="171900"/>
                              </a:cubicBezTo>
                              <a:cubicBezTo>
                                <a:pt x="29212" y="171515"/>
                                <a:pt x="29609" y="171130"/>
                                <a:pt x="29609" y="170746"/>
                              </a:cubicBezTo>
                              <a:cubicBezTo>
                                <a:pt x="29609" y="170365"/>
                                <a:pt x="30365" y="169596"/>
                                <a:pt x="30365" y="168445"/>
                              </a:cubicBezTo>
                              <a:lnTo>
                                <a:pt x="31516" y="166145"/>
                              </a:lnTo>
                              <a:cubicBezTo>
                                <a:pt x="31516" y="166145"/>
                                <a:pt x="32272" y="164610"/>
                                <a:pt x="32669" y="163075"/>
                              </a:cubicBezTo>
                              <a:cubicBezTo>
                                <a:pt x="33821" y="160005"/>
                                <a:pt x="34217" y="159621"/>
                                <a:pt x="34217" y="160386"/>
                              </a:cubicBezTo>
                              <a:cubicBezTo>
                                <a:pt x="34217" y="160771"/>
                                <a:pt x="34217" y="161540"/>
                                <a:pt x="33821" y="162306"/>
                              </a:cubicBezTo>
                              <a:lnTo>
                                <a:pt x="30760" y="170365"/>
                              </a:lnTo>
                              <a:cubicBezTo>
                                <a:pt x="27664" y="178424"/>
                                <a:pt x="27304" y="179189"/>
                                <a:pt x="26908" y="179959"/>
                              </a:cubicBezTo>
                              <a:lnTo>
                                <a:pt x="26908" y="178805"/>
                              </a:lnTo>
                              <a:cubicBezTo>
                                <a:pt x="27304" y="178424"/>
                                <a:pt x="27664" y="177270"/>
                                <a:pt x="27664" y="176889"/>
                              </a:cubicBezTo>
                              <a:cubicBezTo>
                                <a:pt x="28060" y="176120"/>
                                <a:pt x="28060" y="175354"/>
                                <a:pt x="28456" y="174969"/>
                              </a:cubicBezTo>
                              <a:lnTo>
                                <a:pt x="28456" y="173819"/>
                              </a:lnTo>
                              <a:close/>
                              <a:moveTo>
                                <a:pt x="100319" y="106288"/>
                              </a:moveTo>
                              <a:cubicBezTo>
                                <a:pt x="99527" y="106288"/>
                                <a:pt x="97619" y="106672"/>
                                <a:pt x="96071" y="107057"/>
                              </a:cubicBezTo>
                              <a:cubicBezTo>
                                <a:pt x="94163" y="107057"/>
                                <a:pt x="92615" y="107442"/>
                                <a:pt x="91858" y="107442"/>
                              </a:cubicBezTo>
                              <a:cubicBezTo>
                                <a:pt x="91462" y="107826"/>
                                <a:pt x="91102" y="107826"/>
                                <a:pt x="91462" y="107442"/>
                              </a:cubicBezTo>
                              <a:lnTo>
                                <a:pt x="94559" y="106672"/>
                              </a:lnTo>
                              <a:cubicBezTo>
                                <a:pt x="104532" y="104753"/>
                                <a:pt x="111840" y="103987"/>
                                <a:pt x="116053" y="103987"/>
                              </a:cubicBezTo>
                              <a:lnTo>
                                <a:pt x="100319" y="106288"/>
                              </a:lnTo>
                              <a:close/>
                              <a:moveTo>
                                <a:pt x="24604" y="193000"/>
                              </a:moveTo>
                              <a:cubicBezTo>
                                <a:pt x="24208" y="195304"/>
                                <a:pt x="23848" y="196835"/>
                                <a:pt x="23848" y="196835"/>
                              </a:cubicBezTo>
                              <a:cubicBezTo>
                                <a:pt x="23451" y="196835"/>
                                <a:pt x="23451" y="195689"/>
                                <a:pt x="23451" y="193769"/>
                              </a:cubicBezTo>
                              <a:cubicBezTo>
                                <a:pt x="23848" y="191465"/>
                                <a:pt x="25360" y="184556"/>
                                <a:pt x="25756" y="184556"/>
                              </a:cubicBezTo>
                              <a:lnTo>
                                <a:pt x="25756" y="183790"/>
                              </a:lnTo>
                              <a:cubicBezTo>
                                <a:pt x="25756" y="183406"/>
                                <a:pt x="25756" y="183021"/>
                                <a:pt x="26152" y="182256"/>
                              </a:cubicBezTo>
                              <a:cubicBezTo>
                                <a:pt x="26152" y="181875"/>
                                <a:pt x="26512" y="181490"/>
                                <a:pt x="26512" y="181105"/>
                              </a:cubicBezTo>
                              <a:cubicBezTo>
                                <a:pt x="26512" y="180721"/>
                                <a:pt x="26908" y="180336"/>
                                <a:pt x="26908" y="180721"/>
                              </a:cubicBezTo>
                              <a:cubicBezTo>
                                <a:pt x="26908" y="180721"/>
                                <a:pt x="26908" y="181490"/>
                                <a:pt x="26512" y="182256"/>
                              </a:cubicBezTo>
                              <a:cubicBezTo>
                                <a:pt x="26152" y="183790"/>
                                <a:pt x="25360" y="186476"/>
                                <a:pt x="25360" y="188011"/>
                              </a:cubicBezTo>
                              <a:cubicBezTo>
                                <a:pt x="25000" y="188395"/>
                                <a:pt x="25000" y="190699"/>
                                <a:pt x="24604" y="193000"/>
                              </a:cubicBezTo>
                              <a:close/>
                              <a:moveTo>
                                <a:pt x="163722" y="146576"/>
                              </a:moveTo>
                              <a:cubicBezTo>
                                <a:pt x="165630" y="145426"/>
                                <a:pt x="166782" y="145041"/>
                                <a:pt x="167178" y="145041"/>
                              </a:cubicBezTo>
                              <a:cubicBezTo>
                                <a:pt x="167934" y="145041"/>
                                <a:pt x="167574" y="145426"/>
                                <a:pt x="166026" y="146960"/>
                              </a:cubicBezTo>
                              <a:cubicBezTo>
                                <a:pt x="165630" y="147345"/>
                                <a:pt x="165270" y="147345"/>
                                <a:pt x="163325" y="148111"/>
                              </a:cubicBezTo>
                              <a:lnTo>
                                <a:pt x="162569" y="148880"/>
                              </a:lnTo>
                              <a:cubicBezTo>
                                <a:pt x="162569" y="148880"/>
                                <a:pt x="162174" y="149265"/>
                                <a:pt x="161418" y="149265"/>
                              </a:cubicBezTo>
                              <a:cubicBezTo>
                                <a:pt x="160265" y="149265"/>
                                <a:pt x="161022" y="148495"/>
                                <a:pt x="163722" y="146576"/>
                              </a:cubicBezTo>
                              <a:close/>
                              <a:moveTo>
                                <a:pt x="43433" y="157320"/>
                              </a:moveTo>
                              <a:cubicBezTo>
                                <a:pt x="43433" y="157320"/>
                                <a:pt x="42282" y="160774"/>
                                <a:pt x="41886" y="161159"/>
                              </a:cubicBezTo>
                              <a:lnTo>
                                <a:pt x="41130" y="162694"/>
                              </a:lnTo>
                              <a:cubicBezTo>
                                <a:pt x="40733" y="163844"/>
                                <a:pt x="39977" y="165764"/>
                                <a:pt x="39221" y="166914"/>
                              </a:cubicBezTo>
                              <a:lnTo>
                                <a:pt x="37673" y="171134"/>
                              </a:lnTo>
                              <a:cubicBezTo>
                                <a:pt x="37277" y="172669"/>
                                <a:pt x="36917" y="173053"/>
                                <a:pt x="36521" y="173053"/>
                              </a:cubicBezTo>
                              <a:cubicBezTo>
                                <a:pt x="36521" y="172669"/>
                                <a:pt x="39581" y="164994"/>
                                <a:pt x="40733" y="163078"/>
                              </a:cubicBezTo>
                              <a:cubicBezTo>
                                <a:pt x="40733" y="161925"/>
                                <a:pt x="43038" y="157320"/>
                                <a:pt x="43433" y="157320"/>
                              </a:cubicBezTo>
                              <a:close/>
                              <a:moveTo>
                                <a:pt x="58412" y="217558"/>
                              </a:moveTo>
                              <a:cubicBezTo>
                                <a:pt x="59959" y="217173"/>
                                <a:pt x="61112" y="216792"/>
                                <a:pt x="61112" y="216792"/>
                              </a:cubicBezTo>
                              <a:cubicBezTo>
                                <a:pt x="61868" y="216023"/>
                                <a:pt x="67268" y="214103"/>
                                <a:pt x="67268" y="214488"/>
                              </a:cubicBezTo>
                              <a:cubicBezTo>
                                <a:pt x="67268" y="214488"/>
                                <a:pt x="64172" y="216023"/>
                                <a:pt x="60715" y="217558"/>
                              </a:cubicBezTo>
                              <a:cubicBezTo>
                                <a:pt x="58807" y="218327"/>
                                <a:pt x="56107" y="219093"/>
                                <a:pt x="56107" y="218708"/>
                              </a:cubicBezTo>
                              <a:cubicBezTo>
                                <a:pt x="56107" y="218708"/>
                                <a:pt x="57259" y="217943"/>
                                <a:pt x="58412" y="217558"/>
                              </a:cubicBezTo>
                              <a:close/>
                              <a:moveTo>
                                <a:pt x="82246" y="93631"/>
                              </a:moveTo>
                              <a:cubicBezTo>
                                <a:pt x="83002" y="93247"/>
                                <a:pt x="87610" y="92478"/>
                                <a:pt x="88006" y="92478"/>
                              </a:cubicBezTo>
                              <a:cubicBezTo>
                                <a:pt x="88798" y="92862"/>
                                <a:pt x="87610" y="93247"/>
                                <a:pt x="85702" y="93247"/>
                              </a:cubicBezTo>
                              <a:cubicBezTo>
                                <a:pt x="83397" y="94016"/>
                                <a:pt x="81850" y="94016"/>
                                <a:pt x="82246" y="93631"/>
                              </a:cubicBezTo>
                              <a:close/>
                              <a:moveTo>
                                <a:pt x="38430" y="164994"/>
                              </a:moveTo>
                              <a:cubicBezTo>
                                <a:pt x="38430" y="164994"/>
                                <a:pt x="38430" y="165764"/>
                                <a:pt x="38070" y="165764"/>
                              </a:cubicBezTo>
                              <a:lnTo>
                                <a:pt x="38070" y="166529"/>
                              </a:lnTo>
                              <a:cubicBezTo>
                                <a:pt x="38070" y="166914"/>
                                <a:pt x="37673" y="167299"/>
                                <a:pt x="37673" y="167683"/>
                              </a:cubicBezTo>
                              <a:lnTo>
                                <a:pt x="36521" y="169984"/>
                              </a:lnTo>
                              <a:cubicBezTo>
                                <a:pt x="35729" y="172288"/>
                                <a:pt x="35369" y="173053"/>
                                <a:pt x="35369" y="171903"/>
                              </a:cubicBezTo>
                              <a:lnTo>
                                <a:pt x="36125" y="170749"/>
                              </a:lnTo>
                              <a:cubicBezTo>
                                <a:pt x="36125" y="170368"/>
                                <a:pt x="36521" y="169599"/>
                                <a:pt x="36125" y="169599"/>
                              </a:cubicBezTo>
                              <a:cubicBezTo>
                                <a:pt x="36125" y="169215"/>
                                <a:pt x="36521" y="169215"/>
                                <a:pt x="36521" y="168833"/>
                              </a:cubicBezTo>
                              <a:cubicBezTo>
                                <a:pt x="36521" y="168833"/>
                                <a:pt x="36917" y="168064"/>
                                <a:pt x="37277" y="166914"/>
                              </a:cubicBezTo>
                              <a:cubicBezTo>
                                <a:pt x="38070" y="164994"/>
                                <a:pt x="38825" y="163844"/>
                                <a:pt x="38430" y="164994"/>
                              </a:cubicBezTo>
                              <a:close/>
                              <a:moveTo>
                                <a:pt x="11139" y="140825"/>
                              </a:moveTo>
                              <a:cubicBezTo>
                                <a:pt x="11534" y="140059"/>
                                <a:pt x="11930" y="139674"/>
                                <a:pt x="12290" y="139674"/>
                              </a:cubicBezTo>
                              <a:cubicBezTo>
                                <a:pt x="12687" y="139674"/>
                                <a:pt x="12687" y="140440"/>
                                <a:pt x="11930" y="141209"/>
                              </a:cubicBezTo>
                              <a:lnTo>
                                <a:pt x="10779" y="142744"/>
                              </a:lnTo>
                              <a:cubicBezTo>
                                <a:pt x="9987" y="143125"/>
                                <a:pt x="9987" y="141975"/>
                                <a:pt x="11139" y="140825"/>
                              </a:cubicBezTo>
                              <a:close/>
                              <a:moveTo>
                                <a:pt x="81094" y="97470"/>
                              </a:moveTo>
                              <a:cubicBezTo>
                                <a:pt x="81490" y="97089"/>
                                <a:pt x="84946" y="96320"/>
                                <a:pt x="85702" y="96320"/>
                              </a:cubicBezTo>
                              <a:cubicBezTo>
                                <a:pt x="86854" y="96320"/>
                                <a:pt x="85702" y="96705"/>
                                <a:pt x="84154" y="97089"/>
                              </a:cubicBezTo>
                              <a:cubicBezTo>
                                <a:pt x="82246" y="97470"/>
                                <a:pt x="81094" y="97470"/>
                                <a:pt x="81094" y="97470"/>
                              </a:cubicBezTo>
                              <a:close/>
                              <a:moveTo>
                                <a:pt x="41886" y="110903"/>
                              </a:moveTo>
                              <a:cubicBezTo>
                                <a:pt x="41130" y="110903"/>
                                <a:pt x="41886" y="110134"/>
                                <a:pt x="43038" y="109749"/>
                              </a:cubicBezTo>
                              <a:cubicBezTo>
                                <a:pt x="43830" y="109368"/>
                                <a:pt x="44586" y="108984"/>
                                <a:pt x="44982" y="108984"/>
                              </a:cubicBezTo>
                              <a:cubicBezTo>
                                <a:pt x="45342" y="108599"/>
                                <a:pt x="45738" y="108599"/>
                                <a:pt x="45738" y="108599"/>
                              </a:cubicBezTo>
                              <a:cubicBezTo>
                                <a:pt x="45738" y="108984"/>
                                <a:pt x="44982" y="109368"/>
                                <a:pt x="43433" y="110134"/>
                              </a:cubicBezTo>
                              <a:cubicBezTo>
                                <a:pt x="43038" y="110519"/>
                                <a:pt x="42282" y="110903"/>
                                <a:pt x="41886" y="110903"/>
                              </a:cubicBezTo>
                              <a:close/>
                              <a:moveTo>
                                <a:pt x="45738" y="217562"/>
                              </a:moveTo>
                              <a:cubicBezTo>
                                <a:pt x="46134" y="217177"/>
                                <a:pt x="49591" y="216411"/>
                                <a:pt x="49591" y="216796"/>
                              </a:cubicBezTo>
                              <a:cubicBezTo>
                                <a:pt x="49951" y="216796"/>
                                <a:pt x="49591" y="217177"/>
                                <a:pt x="47646" y="217562"/>
                              </a:cubicBezTo>
                              <a:cubicBezTo>
                                <a:pt x="46134" y="217946"/>
                                <a:pt x="45342" y="217946"/>
                                <a:pt x="45738" y="217562"/>
                              </a:cubicBezTo>
                              <a:close/>
                              <a:moveTo>
                                <a:pt x="78789" y="110519"/>
                              </a:moveTo>
                              <a:cubicBezTo>
                                <a:pt x="78789" y="110134"/>
                                <a:pt x="80337" y="109749"/>
                                <a:pt x="81490" y="109749"/>
                              </a:cubicBezTo>
                              <a:cubicBezTo>
                                <a:pt x="82642" y="109368"/>
                                <a:pt x="83397" y="109368"/>
                                <a:pt x="83794" y="109368"/>
                              </a:cubicBezTo>
                              <a:cubicBezTo>
                                <a:pt x="84154" y="109368"/>
                                <a:pt x="83397" y="109749"/>
                                <a:pt x="81490" y="110134"/>
                              </a:cubicBezTo>
                              <a:lnTo>
                                <a:pt x="78789" y="110519"/>
                              </a:lnTo>
                              <a:close/>
                              <a:moveTo>
                                <a:pt x="34613" y="176127"/>
                              </a:moveTo>
                              <a:cubicBezTo>
                                <a:pt x="34217" y="176127"/>
                                <a:pt x="34217" y="176511"/>
                                <a:pt x="34217" y="176896"/>
                              </a:cubicBezTo>
                              <a:cubicBezTo>
                                <a:pt x="34217" y="177662"/>
                                <a:pt x="33461" y="178431"/>
                                <a:pt x="33461" y="178046"/>
                              </a:cubicBezTo>
                              <a:lnTo>
                                <a:pt x="34613" y="174207"/>
                              </a:lnTo>
                              <a:cubicBezTo>
                                <a:pt x="34973" y="174207"/>
                                <a:pt x="34973" y="175742"/>
                                <a:pt x="34613" y="176127"/>
                              </a:cubicBezTo>
                              <a:close/>
                              <a:moveTo>
                                <a:pt x="103019" y="202985"/>
                              </a:moveTo>
                              <a:cubicBezTo>
                                <a:pt x="102623" y="202985"/>
                                <a:pt x="99563" y="205286"/>
                                <a:pt x="99167" y="205286"/>
                              </a:cubicBezTo>
                              <a:cubicBezTo>
                                <a:pt x="99167" y="205671"/>
                                <a:pt x="99167" y="205671"/>
                                <a:pt x="101076" y="204520"/>
                              </a:cubicBezTo>
                              <a:cubicBezTo>
                                <a:pt x="103019" y="203366"/>
                                <a:pt x="103379" y="202985"/>
                                <a:pt x="103019" y="202985"/>
                              </a:cubicBezTo>
                              <a:close/>
                              <a:moveTo>
                                <a:pt x="35765" y="175742"/>
                              </a:moveTo>
                              <a:cubicBezTo>
                                <a:pt x="35765" y="175742"/>
                                <a:pt x="35765" y="176511"/>
                                <a:pt x="35369" y="177662"/>
                              </a:cubicBezTo>
                              <a:cubicBezTo>
                                <a:pt x="34973" y="178431"/>
                                <a:pt x="34613" y="178812"/>
                                <a:pt x="34613" y="178812"/>
                              </a:cubicBezTo>
                              <a:cubicBezTo>
                                <a:pt x="34613" y="178431"/>
                                <a:pt x="35765" y="175361"/>
                                <a:pt x="35765" y="175742"/>
                              </a:cubicBezTo>
                              <a:close/>
                              <a:moveTo>
                                <a:pt x="71120" y="213345"/>
                              </a:moveTo>
                              <a:cubicBezTo>
                                <a:pt x="71120" y="213345"/>
                                <a:pt x="71480" y="212960"/>
                                <a:pt x="71876" y="212960"/>
                              </a:cubicBezTo>
                              <a:cubicBezTo>
                                <a:pt x="72273" y="212960"/>
                                <a:pt x="72633" y="212960"/>
                                <a:pt x="73425" y="212960"/>
                              </a:cubicBezTo>
                              <a:cubicBezTo>
                                <a:pt x="73425" y="212960"/>
                                <a:pt x="72633" y="213345"/>
                                <a:pt x="72273" y="213345"/>
                              </a:cubicBezTo>
                              <a:cubicBezTo>
                                <a:pt x="70724" y="213730"/>
                                <a:pt x="70724" y="213730"/>
                                <a:pt x="71120" y="213345"/>
                              </a:cubicBezTo>
                              <a:close/>
                              <a:moveTo>
                                <a:pt x="141436" y="165002"/>
                              </a:moveTo>
                              <a:lnTo>
                                <a:pt x="139887" y="165771"/>
                              </a:lnTo>
                              <a:cubicBezTo>
                                <a:pt x="140283" y="165386"/>
                                <a:pt x="140680" y="165002"/>
                                <a:pt x="140680" y="165002"/>
                              </a:cubicBezTo>
                              <a:cubicBezTo>
                                <a:pt x="140680" y="164621"/>
                                <a:pt x="141040" y="164621"/>
                                <a:pt x="141832" y="164236"/>
                              </a:cubicBezTo>
                              <a:lnTo>
                                <a:pt x="142192" y="164236"/>
                              </a:lnTo>
                              <a:cubicBezTo>
                                <a:pt x="142587" y="164236"/>
                                <a:pt x="142192" y="164621"/>
                                <a:pt x="141436" y="165002"/>
                              </a:cubicBezTo>
                              <a:close/>
                              <a:moveTo>
                                <a:pt x="99563" y="99393"/>
                              </a:moveTo>
                              <a:cubicBezTo>
                                <a:pt x="99167" y="99778"/>
                                <a:pt x="98015" y="99778"/>
                                <a:pt x="97223" y="99778"/>
                              </a:cubicBezTo>
                              <a:cubicBezTo>
                                <a:pt x="96071" y="100163"/>
                                <a:pt x="95711" y="100163"/>
                                <a:pt x="96467" y="99778"/>
                              </a:cubicBezTo>
                              <a:cubicBezTo>
                                <a:pt x="97619" y="99393"/>
                                <a:pt x="99923" y="99393"/>
                                <a:pt x="99563" y="99393"/>
                              </a:cubicBezTo>
                              <a:close/>
                              <a:moveTo>
                                <a:pt x="75729" y="110907"/>
                              </a:moveTo>
                              <a:cubicBezTo>
                                <a:pt x="76485" y="110907"/>
                                <a:pt x="76881" y="110522"/>
                                <a:pt x="77241" y="110522"/>
                              </a:cubicBezTo>
                              <a:cubicBezTo>
                                <a:pt x="77241" y="110907"/>
                                <a:pt x="76485" y="110907"/>
                                <a:pt x="76089" y="111288"/>
                              </a:cubicBezTo>
                              <a:cubicBezTo>
                                <a:pt x="75729" y="111288"/>
                                <a:pt x="74937" y="111673"/>
                                <a:pt x="74937" y="111673"/>
                              </a:cubicBezTo>
                              <a:lnTo>
                                <a:pt x="74577" y="111673"/>
                              </a:lnTo>
                              <a:cubicBezTo>
                                <a:pt x="74577" y="111288"/>
                                <a:pt x="74937" y="111288"/>
                                <a:pt x="75729" y="110907"/>
                              </a:cubicBezTo>
                              <a:close/>
                              <a:moveTo>
                                <a:pt x="76881" y="214880"/>
                              </a:moveTo>
                              <a:cubicBezTo>
                                <a:pt x="77637" y="214111"/>
                                <a:pt x="79185" y="213345"/>
                                <a:pt x="79185" y="213730"/>
                              </a:cubicBezTo>
                              <a:cubicBezTo>
                                <a:pt x="79185" y="213730"/>
                                <a:pt x="78789" y="214111"/>
                                <a:pt x="78033" y="214495"/>
                              </a:cubicBezTo>
                              <a:cubicBezTo>
                                <a:pt x="76881" y="215265"/>
                                <a:pt x="76089" y="215265"/>
                                <a:pt x="76881" y="214880"/>
                              </a:cubicBezTo>
                              <a:close/>
                              <a:moveTo>
                                <a:pt x="154505" y="156177"/>
                              </a:moveTo>
                              <a:cubicBezTo>
                                <a:pt x="156413" y="155027"/>
                                <a:pt x="156809" y="155027"/>
                                <a:pt x="156809" y="155027"/>
                              </a:cubicBezTo>
                              <a:cubicBezTo>
                                <a:pt x="157205" y="155027"/>
                                <a:pt x="156413" y="155408"/>
                                <a:pt x="155657" y="155792"/>
                              </a:cubicBezTo>
                              <a:cubicBezTo>
                                <a:pt x="154505" y="156562"/>
                                <a:pt x="153353" y="156943"/>
                                <a:pt x="154505" y="156177"/>
                              </a:cubicBezTo>
                              <a:close/>
                              <a:moveTo>
                                <a:pt x="138735" y="166921"/>
                              </a:moveTo>
                              <a:cubicBezTo>
                                <a:pt x="138375" y="166921"/>
                                <a:pt x="137979" y="167306"/>
                                <a:pt x="137979" y="167306"/>
                              </a:cubicBezTo>
                              <a:lnTo>
                                <a:pt x="137583" y="167306"/>
                              </a:lnTo>
                              <a:cubicBezTo>
                                <a:pt x="137583" y="166921"/>
                                <a:pt x="137979" y="166921"/>
                                <a:pt x="139131" y="166155"/>
                              </a:cubicBezTo>
                              <a:lnTo>
                                <a:pt x="139527" y="166155"/>
                              </a:lnTo>
                              <a:cubicBezTo>
                                <a:pt x="139527" y="166536"/>
                                <a:pt x="139131" y="166536"/>
                                <a:pt x="138735" y="166921"/>
                              </a:cubicBezTo>
                              <a:close/>
                              <a:moveTo>
                                <a:pt x="91102" y="107837"/>
                              </a:moveTo>
                              <a:cubicBezTo>
                                <a:pt x="90706" y="107837"/>
                                <a:pt x="89951" y="107837"/>
                                <a:pt x="89158" y="108218"/>
                              </a:cubicBezTo>
                              <a:cubicBezTo>
                                <a:pt x="87250" y="108603"/>
                                <a:pt x="86854" y="108603"/>
                                <a:pt x="88402" y="108218"/>
                              </a:cubicBezTo>
                              <a:cubicBezTo>
                                <a:pt x="89158" y="107837"/>
                                <a:pt x="90311" y="107837"/>
                                <a:pt x="90311" y="107452"/>
                              </a:cubicBezTo>
                              <a:cubicBezTo>
                                <a:pt x="91102" y="107452"/>
                                <a:pt x="91102" y="107452"/>
                                <a:pt x="91102" y="107837"/>
                              </a:cubicBezTo>
                              <a:close/>
                              <a:moveTo>
                                <a:pt x="162174" y="22275"/>
                              </a:moveTo>
                              <a:cubicBezTo>
                                <a:pt x="161418" y="22275"/>
                                <a:pt x="161418" y="21891"/>
                                <a:pt x="161814" y="21891"/>
                              </a:cubicBezTo>
                              <a:cubicBezTo>
                                <a:pt x="162174" y="21510"/>
                                <a:pt x="162965" y="21510"/>
                                <a:pt x="162965" y="21891"/>
                              </a:cubicBezTo>
                              <a:cubicBezTo>
                                <a:pt x="162965" y="21891"/>
                                <a:pt x="162569" y="22275"/>
                                <a:pt x="162174" y="22275"/>
                              </a:cubicBezTo>
                              <a:close/>
                              <a:moveTo>
                                <a:pt x="106476" y="184567"/>
                              </a:moveTo>
                              <a:cubicBezTo>
                                <a:pt x="107232" y="184186"/>
                                <a:pt x="107628" y="184186"/>
                                <a:pt x="107232" y="184567"/>
                              </a:cubicBezTo>
                              <a:cubicBezTo>
                                <a:pt x="107232" y="184567"/>
                                <a:pt x="107232" y="184951"/>
                                <a:pt x="106836" y="184951"/>
                              </a:cubicBezTo>
                              <a:cubicBezTo>
                                <a:pt x="106080" y="184951"/>
                                <a:pt x="106080" y="184951"/>
                                <a:pt x="106476" y="184567"/>
                              </a:cubicBezTo>
                              <a:close/>
                              <a:moveTo>
                                <a:pt x="33857" y="181116"/>
                              </a:moveTo>
                              <a:cubicBezTo>
                                <a:pt x="33857" y="179966"/>
                                <a:pt x="34217" y="180347"/>
                                <a:pt x="34217" y="181116"/>
                              </a:cubicBezTo>
                              <a:cubicBezTo>
                                <a:pt x="34217" y="181501"/>
                                <a:pt x="33857" y="181885"/>
                                <a:pt x="33857" y="181885"/>
                              </a:cubicBezTo>
                              <a:lnTo>
                                <a:pt x="33857" y="181116"/>
                              </a:lnTo>
                              <a:close/>
                              <a:moveTo>
                                <a:pt x="122605" y="105148"/>
                              </a:moveTo>
                              <a:cubicBezTo>
                                <a:pt x="123001" y="105148"/>
                                <a:pt x="123001" y="105148"/>
                                <a:pt x="123001" y="105533"/>
                              </a:cubicBezTo>
                              <a:cubicBezTo>
                                <a:pt x="123001" y="105918"/>
                                <a:pt x="123001" y="105918"/>
                                <a:pt x="122605" y="105918"/>
                              </a:cubicBezTo>
                              <a:cubicBezTo>
                                <a:pt x="122210" y="105918"/>
                                <a:pt x="122210" y="105533"/>
                                <a:pt x="122605" y="105148"/>
                              </a:cubicBezTo>
                              <a:close/>
                              <a:moveTo>
                                <a:pt x="55351" y="218715"/>
                              </a:moveTo>
                              <a:cubicBezTo>
                                <a:pt x="55747" y="218715"/>
                                <a:pt x="55747" y="219100"/>
                                <a:pt x="55351" y="219100"/>
                              </a:cubicBezTo>
                              <a:cubicBezTo>
                                <a:pt x="54955" y="219100"/>
                                <a:pt x="54955" y="219485"/>
                                <a:pt x="54595" y="219485"/>
                              </a:cubicBezTo>
                              <a:cubicBezTo>
                                <a:pt x="54955" y="219100"/>
                                <a:pt x="54955" y="218715"/>
                                <a:pt x="55351" y="218715"/>
                              </a:cubicBezTo>
                              <a:close/>
                              <a:moveTo>
                                <a:pt x="94163" y="208356"/>
                              </a:moveTo>
                              <a:cubicBezTo>
                                <a:pt x="94163" y="208740"/>
                                <a:pt x="94955" y="208356"/>
                                <a:pt x="95315" y="207975"/>
                              </a:cubicBezTo>
                              <a:cubicBezTo>
                                <a:pt x="95711" y="207590"/>
                                <a:pt x="95711" y="207590"/>
                                <a:pt x="94955" y="207975"/>
                              </a:cubicBezTo>
                              <a:cubicBezTo>
                                <a:pt x="94559" y="207975"/>
                                <a:pt x="94163" y="208356"/>
                                <a:pt x="94163" y="208356"/>
                              </a:cubicBezTo>
                              <a:close/>
                              <a:moveTo>
                                <a:pt x="86494" y="108599"/>
                              </a:moveTo>
                              <a:cubicBezTo>
                                <a:pt x="86098" y="108984"/>
                                <a:pt x="85702" y="108984"/>
                                <a:pt x="84946" y="108984"/>
                              </a:cubicBezTo>
                              <a:cubicBezTo>
                                <a:pt x="85342" y="108984"/>
                                <a:pt x="85702" y="108599"/>
                                <a:pt x="86098" y="108599"/>
                              </a:cubicBezTo>
                              <a:lnTo>
                                <a:pt x="86494" y="108599"/>
                              </a:lnTo>
                              <a:close/>
                              <a:moveTo>
                                <a:pt x="36125" y="120113"/>
                              </a:moveTo>
                              <a:lnTo>
                                <a:pt x="36521" y="119728"/>
                              </a:lnTo>
                              <a:cubicBezTo>
                                <a:pt x="36521" y="119343"/>
                                <a:pt x="36917" y="119343"/>
                                <a:pt x="37313" y="119343"/>
                              </a:cubicBezTo>
                              <a:cubicBezTo>
                                <a:pt x="36521" y="120113"/>
                                <a:pt x="36521" y="120113"/>
                                <a:pt x="36125" y="120113"/>
                              </a:cubicBezTo>
                              <a:close/>
                              <a:moveTo>
                                <a:pt x="142983" y="163848"/>
                              </a:moveTo>
                              <a:cubicBezTo>
                                <a:pt x="142587" y="163848"/>
                                <a:pt x="142587" y="163848"/>
                                <a:pt x="142587" y="163463"/>
                              </a:cubicBezTo>
                              <a:lnTo>
                                <a:pt x="143380" y="163463"/>
                              </a:lnTo>
                              <a:cubicBezTo>
                                <a:pt x="143380" y="163848"/>
                                <a:pt x="143380" y="163848"/>
                                <a:pt x="142983" y="163848"/>
                              </a:cubicBezTo>
                              <a:close/>
                              <a:moveTo>
                                <a:pt x="32669" y="192622"/>
                              </a:moveTo>
                              <a:cubicBezTo>
                                <a:pt x="32669" y="193007"/>
                                <a:pt x="32309" y="193392"/>
                                <a:pt x="32309" y="193007"/>
                              </a:cubicBezTo>
                              <a:cubicBezTo>
                                <a:pt x="32309" y="192622"/>
                                <a:pt x="33065" y="191857"/>
                                <a:pt x="33065" y="191857"/>
                              </a:cubicBezTo>
                              <a:cubicBezTo>
                                <a:pt x="33065" y="192241"/>
                                <a:pt x="33065" y="192622"/>
                                <a:pt x="32669" y="192622"/>
                              </a:cubicBezTo>
                              <a:close/>
                              <a:moveTo>
                                <a:pt x="33065" y="183028"/>
                              </a:moveTo>
                              <a:cubicBezTo>
                                <a:pt x="33065" y="182647"/>
                                <a:pt x="33461" y="182647"/>
                                <a:pt x="33461" y="182263"/>
                              </a:cubicBezTo>
                              <a:lnTo>
                                <a:pt x="33461" y="182647"/>
                              </a:lnTo>
                              <a:cubicBezTo>
                                <a:pt x="33857" y="183028"/>
                                <a:pt x="33461" y="183413"/>
                                <a:pt x="33065" y="183028"/>
                              </a:cubicBezTo>
                              <a:close/>
                              <a:moveTo>
                                <a:pt x="134919" y="169215"/>
                              </a:moveTo>
                              <a:cubicBezTo>
                                <a:pt x="134523" y="169215"/>
                                <a:pt x="134523" y="169215"/>
                                <a:pt x="134523" y="168833"/>
                              </a:cubicBezTo>
                              <a:lnTo>
                                <a:pt x="135279" y="168833"/>
                              </a:lnTo>
                              <a:cubicBezTo>
                                <a:pt x="135279" y="168833"/>
                                <a:pt x="135279" y="169215"/>
                                <a:pt x="134919" y="169215"/>
                              </a:cubicBezTo>
                              <a:close/>
                              <a:moveTo>
                                <a:pt x="28060" y="201828"/>
                              </a:moveTo>
                              <a:cubicBezTo>
                                <a:pt x="28060" y="202213"/>
                                <a:pt x="27700" y="201828"/>
                                <a:pt x="27700" y="201447"/>
                              </a:cubicBezTo>
                              <a:lnTo>
                                <a:pt x="27700" y="201062"/>
                              </a:lnTo>
                              <a:cubicBezTo>
                                <a:pt x="28060" y="201062"/>
                                <a:pt x="28060" y="201447"/>
                                <a:pt x="28060" y="201828"/>
                              </a:cubicBezTo>
                              <a:close/>
                              <a:moveTo>
                                <a:pt x="144892" y="162309"/>
                              </a:moveTo>
                              <a:cubicBezTo>
                                <a:pt x="144892" y="162309"/>
                                <a:pt x="144892" y="161925"/>
                                <a:pt x="145288" y="161925"/>
                              </a:cubicBezTo>
                              <a:lnTo>
                                <a:pt x="145288" y="162309"/>
                              </a:lnTo>
                              <a:cubicBezTo>
                                <a:pt x="145684" y="162309"/>
                                <a:pt x="145288" y="162694"/>
                                <a:pt x="145288" y="162694"/>
                              </a:cubicBezTo>
                              <a:lnTo>
                                <a:pt x="144892" y="162309"/>
                              </a:lnTo>
                              <a:close/>
                              <a:moveTo>
                                <a:pt x="165666" y="21503"/>
                              </a:moveTo>
                              <a:cubicBezTo>
                                <a:pt x="165666" y="21884"/>
                                <a:pt x="165270" y="21884"/>
                                <a:pt x="164874" y="21884"/>
                              </a:cubicBezTo>
                              <a:lnTo>
                                <a:pt x="165270" y="21503"/>
                              </a:lnTo>
                              <a:cubicBezTo>
                                <a:pt x="165666" y="21118"/>
                                <a:pt x="166026" y="21118"/>
                                <a:pt x="165666" y="21503"/>
                              </a:cubicBezTo>
                              <a:close/>
                              <a:moveTo>
                                <a:pt x="63055" y="123941"/>
                              </a:moveTo>
                              <a:cubicBezTo>
                                <a:pt x="63415" y="123941"/>
                                <a:pt x="63415" y="123941"/>
                                <a:pt x="63415" y="124326"/>
                              </a:cubicBezTo>
                              <a:cubicBezTo>
                                <a:pt x="63055" y="124710"/>
                                <a:pt x="63055" y="124710"/>
                                <a:pt x="63055" y="124326"/>
                              </a:cubicBezTo>
                              <a:lnTo>
                                <a:pt x="63055" y="123941"/>
                              </a:lnTo>
                              <a:close/>
                              <a:moveTo>
                                <a:pt x="101472" y="99002"/>
                              </a:moveTo>
                              <a:cubicBezTo>
                                <a:pt x="101472" y="99386"/>
                                <a:pt x="101472" y="99386"/>
                                <a:pt x="101076" y="99386"/>
                              </a:cubicBezTo>
                              <a:cubicBezTo>
                                <a:pt x="100716" y="99386"/>
                                <a:pt x="100716" y="99386"/>
                                <a:pt x="101076" y="99002"/>
                              </a:cubicBezTo>
                              <a:lnTo>
                                <a:pt x="101472" y="99002"/>
                              </a:lnTo>
                              <a:close/>
                              <a:moveTo>
                                <a:pt x="43830" y="152715"/>
                              </a:moveTo>
                              <a:lnTo>
                                <a:pt x="43830" y="152334"/>
                              </a:lnTo>
                              <a:lnTo>
                                <a:pt x="44226" y="152334"/>
                              </a:lnTo>
                              <a:lnTo>
                                <a:pt x="44226" y="152715"/>
                              </a:lnTo>
                              <a:cubicBezTo>
                                <a:pt x="43830" y="153100"/>
                                <a:pt x="43830" y="153100"/>
                                <a:pt x="43830" y="152715"/>
                              </a:cubicBezTo>
                              <a:close/>
                              <a:moveTo>
                                <a:pt x="41526" y="157320"/>
                              </a:moveTo>
                              <a:cubicBezTo>
                                <a:pt x="41922" y="156935"/>
                                <a:pt x="41922" y="156935"/>
                                <a:pt x="41526" y="158089"/>
                              </a:cubicBezTo>
                              <a:lnTo>
                                <a:pt x="41526" y="157320"/>
                              </a:lnTo>
                              <a:close/>
                              <a:moveTo>
                                <a:pt x="163722" y="21884"/>
                              </a:moveTo>
                              <a:cubicBezTo>
                                <a:pt x="163722" y="21884"/>
                                <a:pt x="163325" y="21884"/>
                                <a:pt x="163722" y="21503"/>
                              </a:cubicBezTo>
                              <a:lnTo>
                                <a:pt x="164118" y="21503"/>
                              </a:lnTo>
                              <a:cubicBezTo>
                                <a:pt x="164118" y="21884"/>
                                <a:pt x="164118" y="21884"/>
                                <a:pt x="163722" y="21884"/>
                              </a:cubicBezTo>
                              <a:close/>
                              <a:moveTo>
                                <a:pt x="80337" y="97467"/>
                              </a:moveTo>
                              <a:lnTo>
                                <a:pt x="80734" y="97086"/>
                              </a:lnTo>
                              <a:lnTo>
                                <a:pt x="80734" y="97467"/>
                              </a:lnTo>
                              <a:cubicBezTo>
                                <a:pt x="80337" y="97467"/>
                                <a:pt x="80337" y="97851"/>
                                <a:pt x="79941" y="97851"/>
                              </a:cubicBezTo>
                              <a:cubicBezTo>
                                <a:pt x="79941" y="97851"/>
                                <a:pt x="79941" y="97467"/>
                                <a:pt x="80337" y="97467"/>
                              </a:cubicBezTo>
                              <a:close/>
                              <a:moveTo>
                                <a:pt x="35009" y="173819"/>
                              </a:moveTo>
                              <a:lnTo>
                                <a:pt x="35009" y="173434"/>
                              </a:lnTo>
                              <a:cubicBezTo>
                                <a:pt x="35009" y="173050"/>
                                <a:pt x="35369" y="173434"/>
                                <a:pt x="35369" y="173434"/>
                              </a:cubicBezTo>
                              <a:cubicBezTo>
                                <a:pt x="35369" y="173819"/>
                                <a:pt x="35369" y="173819"/>
                                <a:pt x="35009" y="173819"/>
                              </a:cubicBezTo>
                              <a:close/>
                              <a:moveTo>
                                <a:pt x="39617" y="118186"/>
                              </a:moveTo>
                              <a:cubicBezTo>
                                <a:pt x="39617" y="117801"/>
                                <a:pt x="39977" y="117801"/>
                                <a:pt x="39977" y="117801"/>
                              </a:cubicBezTo>
                              <a:cubicBezTo>
                                <a:pt x="40373" y="117801"/>
                                <a:pt x="40373" y="117801"/>
                                <a:pt x="39977" y="118186"/>
                              </a:cubicBezTo>
                              <a:lnTo>
                                <a:pt x="39617" y="118186"/>
                              </a:lnTo>
                              <a:close/>
                              <a:moveTo>
                                <a:pt x="43073" y="154250"/>
                              </a:moveTo>
                              <a:cubicBezTo>
                                <a:pt x="43073" y="154250"/>
                                <a:pt x="43073" y="153869"/>
                                <a:pt x="43433" y="153869"/>
                              </a:cubicBezTo>
                              <a:cubicBezTo>
                                <a:pt x="43433" y="154250"/>
                                <a:pt x="43433" y="154250"/>
                                <a:pt x="43073" y="154635"/>
                              </a:cubicBezTo>
                              <a:lnTo>
                                <a:pt x="43073" y="154250"/>
                              </a:lnTo>
                              <a:close/>
                              <a:moveTo>
                                <a:pt x="42282" y="156554"/>
                              </a:moveTo>
                              <a:lnTo>
                                <a:pt x="42282" y="155785"/>
                              </a:lnTo>
                              <a:cubicBezTo>
                                <a:pt x="42282" y="156170"/>
                                <a:pt x="42282" y="156554"/>
                                <a:pt x="42282" y="156554"/>
                              </a:cubicBezTo>
                              <a:close/>
                              <a:moveTo>
                                <a:pt x="100716" y="99002"/>
                              </a:moveTo>
                              <a:cubicBezTo>
                                <a:pt x="100716" y="99386"/>
                                <a:pt x="100716" y="99386"/>
                                <a:pt x="100319" y="99386"/>
                              </a:cubicBezTo>
                              <a:lnTo>
                                <a:pt x="100319" y="99002"/>
                              </a:lnTo>
                              <a:lnTo>
                                <a:pt x="100716" y="99002"/>
                              </a:lnTo>
                              <a:close/>
                              <a:moveTo>
                                <a:pt x="56899" y="132000"/>
                              </a:moveTo>
                              <a:cubicBezTo>
                                <a:pt x="56899" y="132381"/>
                                <a:pt x="56899" y="132381"/>
                                <a:pt x="57295" y="132381"/>
                              </a:cubicBezTo>
                              <a:lnTo>
                                <a:pt x="57295" y="132000"/>
                              </a:lnTo>
                              <a:lnTo>
                                <a:pt x="56899" y="132000"/>
                              </a:lnTo>
                              <a:close/>
                              <a:moveTo>
                                <a:pt x="32705" y="184560"/>
                              </a:moveTo>
                              <a:lnTo>
                                <a:pt x="33065" y="184560"/>
                              </a:lnTo>
                              <a:cubicBezTo>
                                <a:pt x="33065" y="184944"/>
                                <a:pt x="33065" y="184944"/>
                                <a:pt x="32705" y="184944"/>
                              </a:cubicBezTo>
                              <a:lnTo>
                                <a:pt x="32705" y="184560"/>
                              </a:lnTo>
                              <a:close/>
                              <a:moveTo>
                                <a:pt x="78429" y="107830"/>
                              </a:moveTo>
                              <a:lnTo>
                                <a:pt x="78429" y="108211"/>
                              </a:lnTo>
                              <a:lnTo>
                                <a:pt x="78033" y="108211"/>
                              </a:lnTo>
                              <a:cubicBezTo>
                                <a:pt x="78033" y="107830"/>
                                <a:pt x="78033" y="107830"/>
                                <a:pt x="78429" y="107830"/>
                              </a:cubicBezTo>
                              <a:close/>
                              <a:moveTo>
                                <a:pt x="143380" y="165379"/>
                              </a:moveTo>
                              <a:cubicBezTo>
                                <a:pt x="143380" y="165764"/>
                                <a:pt x="143380" y="165764"/>
                                <a:pt x="142983" y="165764"/>
                              </a:cubicBezTo>
                              <a:lnTo>
                                <a:pt x="142983" y="165379"/>
                              </a:lnTo>
                              <a:lnTo>
                                <a:pt x="143380" y="165379"/>
                              </a:lnTo>
                              <a:close/>
                              <a:moveTo>
                                <a:pt x="37673" y="122406"/>
                              </a:moveTo>
                              <a:lnTo>
                                <a:pt x="37313" y="122406"/>
                              </a:lnTo>
                              <a:lnTo>
                                <a:pt x="37313" y="122021"/>
                              </a:lnTo>
                              <a:cubicBezTo>
                                <a:pt x="37673" y="122021"/>
                                <a:pt x="37673" y="122021"/>
                                <a:pt x="37673" y="122406"/>
                              </a:cubicBezTo>
                              <a:close/>
                              <a:moveTo>
                                <a:pt x="35009" y="159240"/>
                              </a:moveTo>
                              <a:cubicBezTo>
                                <a:pt x="35009" y="159240"/>
                                <a:pt x="35009" y="159624"/>
                                <a:pt x="34613" y="159624"/>
                              </a:cubicBezTo>
                              <a:lnTo>
                                <a:pt x="34613" y="159240"/>
                              </a:lnTo>
                              <a:cubicBezTo>
                                <a:pt x="34613" y="158855"/>
                                <a:pt x="35009" y="159240"/>
                                <a:pt x="35009" y="159240"/>
                              </a:cubicBezTo>
                              <a:close/>
                              <a:moveTo>
                                <a:pt x="148348" y="160390"/>
                              </a:moveTo>
                              <a:cubicBezTo>
                                <a:pt x="148348" y="160390"/>
                                <a:pt x="147988" y="160009"/>
                                <a:pt x="148348" y="160009"/>
                              </a:cubicBezTo>
                              <a:lnTo>
                                <a:pt x="148744" y="160009"/>
                              </a:lnTo>
                              <a:cubicBezTo>
                                <a:pt x="148744" y="160009"/>
                                <a:pt x="148744" y="160390"/>
                                <a:pt x="148348" y="160390"/>
                              </a:cubicBezTo>
                              <a:close/>
                              <a:moveTo>
                                <a:pt x="153749" y="164994"/>
                              </a:moveTo>
                              <a:cubicBezTo>
                                <a:pt x="153749" y="164994"/>
                                <a:pt x="153353" y="164994"/>
                                <a:pt x="153749" y="164613"/>
                              </a:cubicBezTo>
                              <a:lnTo>
                                <a:pt x="154144" y="164613"/>
                              </a:lnTo>
                              <a:cubicBezTo>
                                <a:pt x="154144" y="164613"/>
                                <a:pt x="154144" y="164994"/>
                                <a:pt x="153749" y="164994"/>
                              </a:cubicBezTo>
                              <a:close/>
                              <a:moveTo>
                                <a:pt x="110328" y="182259"/>
                              </a:moveTo>
                              <a:lnTo>
                                <a:pt x="110724" y="182259"/>
                              </a:lnTo>
                              <a:cubicBezTo>
                                <a:pt x="110724" y="182644"/>
                                <a:pt x="110724" y="182644"/>
                                <a:pt x="110328" y="182644"/>
                              </a:cubicBezTo>
                              <a:lnTo>
                                <a:pt x="110328" y="182259"/>
                              </a:lnTo>
                              <a:close/>
                              <a:moveTo>
                                <a:pt x="127214" y="19198"/>
                              </a:moveTo>
                              <a:lnTo>
                                <a:pt x="126458" y="19198"/>
                              </a:lnTo>
                              <a:cubicBezTo>
                                <a:pt x="127214" y="18814"/>
                                <a:pt x="127214" y="18814"/>
                                <a:pt x="127214" y="19198"/>
                              </a:cubicBezTo>
                              <a:close/>
                              <a:moveTo>
                                <a:pt x="87250" y="212569"/>
                              </a:moveTo>
                              <a:lnTo>
                                <a:pt x="87646" y="212569"/>
                              </a:lnTo>
                              <a:cubicBezTo>
                                <a:pt x="87646" y="212188"/>
                                <a:pt x="87250" y="212188"/>
                                <a:pt x="87250" y="212188"/>
                              </a:cubicBezTo>
                              <a:lnTo>
                                <a:pt x="87250" y="212569"/>
                              </a:lnTo>
                              <a:close/>
                              <a:moveTo>
                                <a:pt x="58051" y="130080"/>
                              </a:moveTo>
                              <a:lnTo>
                                <a:pt x="58447" y="130080"/>
                              </a:lnTo>
                              <a:lnTo>
                                <a:pt x="58447" y="129696"/>
                              </a:lnTo>
                              <a:cubicBezTo>
                                <a:pt x="58447" y="129696"/>
                                <a:pt x="58051" y="129696"/>
                                <a:pt x="58051" y="130080"/>
                              </a:cubicBezTo>
                              <a:close/>
                              <a:moveTo>
                                <a:pt x="32309" y="196073"/>
                              </a:moveTo>
                              <a:cubicBezTo>
                                <a:pt x="32309" y="196073"/>
                                <a:pt x="31912" y="196073"/>
                                <a:pt x="31912" y="195692"/>
                              </a:cubicBezTo>
                              <a:lnTo>
                                <a:pt x="32309" y="195692"/>
                              </a:lnTo>
                              <a:lnTo>
                                <a:pt x="32309" y="196073"/>
                              </a:lnTo>
                              <a:close/>
                              <a:moveTo>
                                <a:pt x="80337" y="216792"/>
                              </a:moveTo>
                              <a:cubicBezTo>
                                <a:pt x="80734" y="216792"/>
                                <a:pt x="80734" y="216408"/>
                                <a:pt x="80734" y="216408"/>
                              </a:cubicBezTo>
                              <a:lnTo>
                                <a:pt x="80337" y="216408"/>
                              </a:lnTo>
                              <a:lnTo>
                                <a:pt x="80337" y="216792"/>
                              </a:lnTo>
                              <a:close/>
                              <a:moveTo>
                                <a:pt x="32309" y="122021"/>
                              </a:moveTo>
                              <a:lnTo>
                                <a:pt x="32309" y="121640"/>
                              </a:lnTo>
                              <a:lnTo>
                                <a:pt x="32705" y="121640"/>
                              </a:lnTo>
                              <a:cubicBezTo>
                                <a:pt x="32705" y="121640"/>
                                <a:pt x="32705" y="122021"/>
                                <a:pt x="32309" y="122021"/>
                              </a:cubicBezTo>
                              <a:close/>
                              <a:moveTo>
                                <a:pt x="13083" y="112812"/>
                              </a:moveTo>
                              <a:lnTo>
                                <a:pt x="13083" y="112431"/>
                              </a:lnTo>
                              <a:cubicBezTo>
                                <a:pt x="13083" y="112431"/>
                                <a:pt x="12723" y="112431"/>
                                <a:pt x="12723" y="112812"/>
                              </a:cubicBezTo>
                              <a:lnTo>
                                <a:pt x="13083" y="112812"/>
                              </a:lnTo>
                              <a:close/>
                              <a:moveTo>
                                <a:pt x="180644" y="12671"/>
                              </a:moveTo>
                              <a:lnTo>
                                <a:pt x="179887" y="12671"/>
                              </a:lnTo>
                              <a:cubicBezTo>
                                <a:pt x="180247" y="12290"/>
                                <a:pt x="180247" y="12290"/>
                                <a:pt x="180644" y="12671"/>
                              </a:cubicBezTo>
                              <a:close/>
                              <a:moveTo>
                                <a:pt x="34613" y="179571"/>
                              </a:moveTo>
                              <a:lnTo>
                                <a:pt x="34613" y="179955"/>
                              </a:lnTo>
                              <a:cubicBezTo>
                                <a:pt x="34217" y="179955"/>
                                <a:pt x="34217" y="179571"/>
                                <a:pt x="34217" y="179571"/>
                              </a:cubicBezTo>
                              <a:lnTo>
                                <a:pt x="34613" y="179571"/>
                              </a:lnTo>
                              <a:close/>
                              <a:moveTo>
                                <a:pt x="60355" y="127007"/>
                              </a:moveTo>
                              <a:lnTo>
                                <a:pt x="60355" y="126622"/>
                              </a:lnTo>
                              <a:lnTo>
                                <a:pt x="59995" y="126622"/>
                              </a:lnTo>
                              <a:cubicBezTo>
                                <a:pt x="59995" y="127007"/>
                                <a:pt x="60355" y="127007"/>
                                <a:pt x="60355" y="127007"/>
                              </a:cubicBezTo>
                              <a:close/>
                              <a:moveTo>
                                <a:pt x="32705" y="185325"/>
                              </a:moveTo>
                              <a:lnTo>
                                <a:pt x="32705" y="186095"/>
                              </a:lnTo>
                              <a:cubicBezTo>
                                <a:pt x="32309" y="186476"/>
                                <a:pt x="32309" y="186095"/>
                                <a:pt x="32705" y="185325"/>
                              </a:cubicBezTo>
                              <a:close/>
                              <a:moveTo>
                                <a:pt x="32705" y="184175"/>
                              </a:moveTo>
                              <a:cubicBezTo>
                                <a:pt x="32705" y="183790"/>
                                <a:pt x="33065" y="183790"/>
                                <a:pt x="33065" y="183790"/>
                              </a:cubicBezTo>
                              <a:lnTo>
                                <a:pt x="33065" y="184175"/>
                              </a:lnTo>
                              <a:lnTo>
                                <a:pt x="32705" y="184175"/>
                              </a:lnTo>
                              <a:close/>
                              <a:moveTo>
                                <a:pt x="59995" y="127392"/>
                              </a:moveTo>
                              <a:cubicBezTo>
                                <a:pt x="59995" y="127392"/>
                                <a:pt x="59995" y="127007"/>
                                <a:pt x="59599" y="127007"/>
                              </a:cubicBezTo>
                              <a:lnTo>
                                <a:pt x="59599" y="127392"/>
                              </a:lnTo>
                              <a:lnTo>
                                <a:pt x="59995" y="127392"/>
                              </a:lnTo>
                              <a:close/>
                              <a:moveTo>
                                <a:pt x="68816" y="85953"/>
                              </a:moveTo>
                              <a:cubicBezTo>
                                <a:pt x="69213" y="85953"/>
                                <a:pt x="69213" y="86338"/>
                                <a:pt x="69213" y="86338"/>
                              </a:cubicBezTo>
                              <a:lnTo>
                                <a:pt x="68816" y="86338"/>
                              </a:lnTo>
                              <a:lnTo>
                                <a:pt x="68816" y="85953"/>
                              </a:lnTo>
                              <a:close/>
                              <a:moveTo>
                                <a:pt x="23848" y="207579"/>
                              </a:moveTo>
                              <a:cubicBezTo>
                                <a:pt x="23848" y="207964"/>
                                <a:pt x="23488" y="207579"/>
                                <a:pt x="23488" y="207579"/>
                              </a:cubicBezTo>
                              <a:cubicBezTo>
                                <a:pt x="23488" y="207579"/>
                                <a:pt x="23848" y="207579"/>
                                <a:pt x="23848" y="207579"/>
                              </a:cubicBezTo>
                              <a:close/>
                              <a:moveTo>
                                <a:pt x="116845" y="97848"/>
                              </a:moveTo>
                              <a:lnTo>
                                <a:pt x="116089" y="97848"/>
                              </a:lnTo>
                              <a:cubicBezTo>
                                <a:pt x="116089" y="97463"/>
                                <a:pt x="116485" y="97463"/>
                                <a:pt x="116845" y="97848"/>
                              </a:cubicBezTo>
                              <a:close/>
                              <a:moveTo>
                                <a:pt x="79581" y="213334"/>
                              </a:moveTo>
                              <a:lnTo>
                                <a:pt x="79977" y="213334"/>
                              </a:lnTo>
                              <a:lnTo>
                                <a:pt x="79581" y="213719"/>
                              </a:lnTo>
                              <a:lnTo>
                                <a:pt x="79581" y="213334"/>
                              </a:lnTo>
                              <a:close/>
                              <a:moveTo>
                                <a:pt x="64604" y="121637"/>
                              </a:moveTo>
                              <a:lnTo>
                                <a:pt x="64964" y="120868"/>
                              </a:lnTo>
                              <a:cubicBezTo>
                                <a:pt x="64964" y="121252"/>
                                <a:pt x="64964" y="121637"/>
                                <a:pt x="64604" y="121637"/>
                              </a:cubicBezTo>
                              <a:close/>
                              <a:moveTo>
                                <a:pt x="108384" y="183406"/>
                              </a:moveTo>
                              <a:lnTo>
                                <a:pt x="108780" y="183790"/>
                              </a:lnTo>
                              <a:lnTo>
                                <a:pt x="108384" y="183790"/>
                              </a:lnTo>
                              <a:lnTo>
                                <a:pt x="108384" y="183406"/>
                              </a:lnTo>
                              <a:close/>
                              <a:moveTo>
                                <a:pt x="69969" y="84803"/>
                              </a:moveTo>
                              <a:cubicBezTo>
                                <a:pt x="69969" y="85184"/>
                                <a:pt x="69573" y="85184"/>
                                <a:pt x="69573" y="84803"/>
                              </a:cubicBezTo>
                              <a:cubicBezTo>
                                <a:pt x="69573" y="84803"/>
                                <a:pt x="69573" y="84419"/>
                                <a:pt x="69969" y="84803"/>
                              </a:cubicBezTo>
                              <a:close/>
                              <a:moveTo>
                                <a:pt x="153749" y="168442"/>
                              </a:moveTo>
                              <a:lnTo>
                                <a:pt x="153353" y="168826"/>
                              </a:lnTo>
                              <a:lnTo>
                                <a:pt x="153749" y="168826"/>
                              </a:lnTo>
                              <a:lnTo>
                                <a:pt x="153749" y="168442"/>
                              </a:lnTo>
                              <a:close/>
                              <a:moveTo>
                                <a:pt x="70724" y="82884"/>
                              </a:moveTo>
                              <a:lnTo>
                                <a:pt x="71120" y="83268"/>
                              </a:lnTo>
                              <a:lnTo>
                                <a:pt x="70724" y="83268"/>
                              </a:lnTo>
                              <a:lnTo>
                                <a:pt x="70724" y="82884"/>
                              </a:lnTo>
                              <a:close/>
                              <a:moveTo>
                                <a:pt x="134162" y="169592"/>
                              </a:moveTo>
                              <a:lnTo>
                                <a:pt x="133767" y="169592"/>
                              </a:lnTo>
                              <a:cubicBezTo>
                                <a:pt x="134162" y="169207"/>
                                <a:pt x="134162" y="169207"/>
                                <a:pt x="134162" y="169592"/>
                              </a:cubicBezTo>
                              <a:close/>
                              <a:moveTo>
                                <a:pt x="36161" y="174966"/>
                              </a:moveTo>
                              <a:cubicBezTo>
                                <a:pt x="35765" y="174581"/>
                                <a:pt x="36161" y="174581"/>
                                <a:pt x="36161" y="174581"/>
                              </a:cubicBezTo>
                              <a:lnTo>
                                <a:pt x="36161" y="174966"/>
                              </a:lnTo>
                              <a:close/>
                              <a:moveTo>
                                <a:pt x="111480" y="181875"/>
                              </a:moveTo>
                              <a:lnTo>
                                <a:pt x="111084" y="182256"/>
                              </a:lnTo>
                              <a:cubicBezTo>
                                <a:pt x="110688" y="182256"/>
                                <a:pt x="111084" y="182256"/>
                                <a:pt x="111480" y="181875"/>
                              </a:cubicBezTo>
                              <a:close/>
                              <a:moveTo>
                                <a:pt x="104928" y="185710"/>
                              </a:moveTo>
                              <a:lnTo>
                                <a:pt x="104928" y="186095"/>
                              </a:lnTo>
                              <a:cubicBezTo>
                                <a:pt x="104532" y="186095"/>
                                <a:pt x="104928" y="185710"/>
                                <a:pt x="104928" y="185710"/>
                              </a:cubicBezTo>
                              <a:close/>
                              <a:moveTo>
                                <a:pt x="37673" y="119333"/>
                              </a:moveTo>
                              <a:cubicBezTo>
                                <a:pt x="37313" y="119333"/>
                                <a:pt x="37673" y="118948"/>
                                <a:pt x="37673" y="118948"/>
                              </a:cubicBezTo>
                              <a:lnTo>
                                <a:pt x="37673" y="1193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
                        <p:cNvSpPr/>
                        <p:nvPr/>
                      </p:nvSpPr>
                      <p:spPr>
                        <a:xfrm>
                          <a:off x="9409547" y="4300708"/>
                          <a:ext cx="221127" cy="218875"/>
                        </a:xfrm>
                        <a:custGeom>
                          <a:rect b="b" l="l" r="r" t="t"/>
                          <a:pathLst>
                            <a:path extrusionOk="0" h="218875" w="221127">
                              <a:moveTo>
                                <a:pt x="220797" y="28386"/>
                              </a:moveTo>
                              <a:cubicBezTo>
                                <a:pt x="219645" y="25317"/>
                                <a:pt x="218493" y="23782"/>
                                <a:pt x="216945" y="21862"/>
                              </a:cubicBezTo>
                              <a:cubicBezTo>
                                <a:pt x="211184" y="15338"/>
                                <a:pt x="206576" y="10352"/>
                                <a:pt x="197719" y="8818"/>
                              </a:cubicBezTo>
                              <a:cubicBezTo>
                                <a:pt x="196603" y="8818"/>
                                <a:pt x="195415" y="8433"/>
                                <a:pt x="194658" y="8433"/>
                              </a:cubicBezTo>
                              <a:cubicBezTo>
                                <a:pt x="194262" y="8048"/>
                                <a:pt x="193902" y="8048"/>
                                <a:pt x="193506" y="8048"/>
                              </a:cubicBezTo>
                              <a:cubicBezTo>
                                <a:pt x="193111" y="8048"/>
                                <a:pt x="193111" y="8433"/>
                                <a:pt x="192355" y="9199"/>
                              </a:cubicBezTo>
                              <a:cubicBezTo>
                                <a:pt x="191598" y="9583"/>
                                <a:pt x="190446" y="10737"/>
                                <a:pt x="190050" y="11118"/>
                              </a:cubicBezTo>
                              <a:lnTo>
                                <a:pt x="164308" y="37977"/>
                              </a:lnTo>
                              <a:cubicBezTo>
                                <a:pt x="162399" y="39896"/>
                                <a:pt x="158907" y="43347"/>
                                <a:pt x="156243" y="46801"/>
                              </a:cubicBezTo>
                              <a:cubicBezTo>
                                <a:pt x="155847" y="47186"/>
                                <a:pt x="151994" y="50640"/>
                                <a:pt x="151994" y="51406"/>
                              </a:cubicBezTo>
                              <a:lnTo>
                                <a:pt x="151634" y="51791"/>
                              </a:lnTo>
                              <a:cubicBezTo>
                                <a:pt x="151634" y="51791"/>
                                <a:pt x="150446" y="52556"/>
                                <a:pt x="149690" y="53710"/>
                              </a:cubicBezTo>
                              <a:cubicBezTo>
                                <a:pt x="148538" y="54860"/>
                                <a:pt x="146990" y="56395"/>
                                <a:pt x="146630" y="57161"/>
                              </a:cubicBezTo>
                              <a:lnTo>
                                <a:pt x="141625" y="62919"/>
                              </a:lnTo>
                              <a:cubicBezTo>
                                <a:pt x="141230" y="63300"/>
                                <a:pt x="140473" y="63685"/>
                                <a:pt x="140077" y="64454"/>
                              </a:cubicBezTo>
                              <a:cubicBezTo>
                                <a:pt x="139717" y="64835"/>
                                <a:pt x="138925" y="65605"/>
                                <a:pt x="138925" y="65989"/>
                              </a:cubicBezTo>
                              <a:lnTo>
                                <a:pt x="135865" y="69440"/>
                              </a:lnTo>
                              <a:cubicBezTo>
                                <a:pt x="134712" y="70975"/>
                                <a:pt x="133560" y="72510"/>
                                <a:pt x="133165" y="72510"/>
                              </a:cubicBezTo>
                              <a:cubicBezTo>
                                <a:pt x="132012" y="74429"/>
                                <a:pt x="131256" y="75195"/>
                                <a:pt x="130860" y="75580"/>
                              </a:cubicBezTo>
                              <a:lnTo>
                                <a:pt x="123948" y="84404"/>
                              </a:lnTo>
                              <a:cubicBezTo>
                                <a:pt x="123551" y="84789"/>
                                <a:pt x="123551" y="85173"/>
                                <a:pt x="123191" y="85173"/>
                              </a:cubicBezTo>
                              <a:cubicBezTo>
                                <a:pt x="123191" y="85558"/>
                                <a:pt x="123191" y="85939"/>
                                <a:pt x="122795" y="86324"/>
                              </a:cubicBezTo>
                              <a:lnTo>
                                <a:pt x="121643" y="87474"/>
                              </a:lnTo>
                              <a:cubicBezTo>
                                <a:pt x="121643" y="87859"/>
                                <a:pt x="120888" y="88628"/>
                                <a:pt x="120491" y="89394"/>
                              </a:cubicBezTo>
                              <a:lnTo>
                                <a:pt x="118943" y="91313"/>
                              </a:lnTo>
                              <a:cubicBezTo>
                                <a:pt x="118943" y="91698"/>
                                <a:pt x="118187" y="92463"/>
                                <a:pt x="117791" y="92848"/>
                              </a:cubicBezTo>
                              <a:cubicBezTo>
                                <a:pt x="117791" y="93232"/>
                                <a:pt x="117035" y="93998"/>
                                <a:pt x="117035" y="94383"/>
                              </a:cubicBezTo>
                              <a:lnTo>
                                <a:pt x="113939" y="98603"/>
                              </a:lnTo>
                              <a:cubicBezTo>
                                <a:pt x="113578" y="98987"/>
                                <a:pt x="113183" y="99372"/>
                                <a:pt x="113183" y="99753"/>
                              </a:cubicBezTo>
                              <a:cubicBezTo>
                                <a:pt x="113183" y="99753"/>
                                <a:pt x="113183" y="100138"/>
                                <a:pt x="112787" y="100522"/>
                              </a:cubicBezTo>
                              <a:lnTo>
                                <a:pt x="112030" y="101288"/>
                              </a:lnTo>
                              <a:cubicBezTo>
                                <a:pt x="112030" y="101288"/>
                                <a:pt x="111634" y="102057"/>
                                <a:pt x="111274" y="102442"/>
                              </a:cubicBezTo>
                              <a:lnTo>
                                <a:pt x="109330" y="106277"/>
                              </a:lnTo>
                              <a:cubicBezTo>
                                <a:pt x="107422" y="108966"/>
                                <a:pt x="107818" y="94767"/>
                                <a:pt x="109330" y="87862"/>
                              </a:cubicBezTo>
                              <a:cubicBezTo>
                                <a:pt x="109726" y="85177"/>
                                <a:pt x="110878" y="59853"/>
                                <a:pt x="110482" y="51798"/>
                              </a:cubicBezTo>
                              <a:cubicBezTo>
                                <a:pt x="110482" y="49494"/>
                                <a:pt x="110878" y="40669"/>
                                <a:pt x="111274" y="32998"/>
                              </a:cubicBezTo>
                              <a:cubicBezTo>
                                <a:pt x="111634" y="18419"/>
                                <a:pt x="111634" y="18419"/>
                                <a:pt x="111274" y="17268"/>
                              </a:cubicBezTo>
                              <a:cubicBezTo>
                                <a:pt x="110878" y="16884"/>
                                <a:pt x="110482" y="15733"/>
                                <a:pt x="110482" y="14968"/>
                              </a:cubicBezTo>
                              <a:cubicBezTo>
                                <a:pt x="109726" y="9594"/>
                                <a:pt x="103209" y="5374"/>
                                <a:pt x="95901" y="5374"/>
                              </a:cubicBezTo>
                              <a:cubicBezTo>
                                <a:pt x="94352" y="5374"/>
                                <a:pt x="92805" y="5759"/>
                                <a:pt x="91292" y="6140"/>
                              </a:cubicBezTo>
                              <a:cubicBezTo>
                                <a:pt x="90140" y="6524"/>
                                <a:pt x="89348" y="6524"/>
                                <a:pt x="88988" y="6524"/>
                              </a:cubicBezTo>
                              <a:cubicBezTo>
                                <a:pt x="88196" y="6524"/>
                                <a:pt x="87836" y="6140"/>
                                <a:pt x="87044" y="5374"/>
                              </a:cubicBezTo>
                              <a:cubicBezTo>
                                <a:pt x="83227" y="1920"/>
                                <a:pt x="77827" y="0"/>
                                <a:pt x="73615" y="0"/>
                              </a:cubicBezTo>
                              <a:cubicBezTo>
                                <a:pt x="69762" y="0"/>
                                <a:pt x="66666" y="1535"/>
                                <a:pt x="66306" y="4224"/>
                              </a:cubicBezTo>
                              <a:cubicBezTo>
                                <a:pt x="66306" y="6140"/>
                                <a:pt x="65910" y="7293"/>
                                <a:pt x="64758" y="9209"/>
                              </a:cubicBezTo>
                              <a:cubicBezTo>
                                <a:pt x="64362" y="10748"/>
                                <a:pt x="63605" y="12283"/>
                                <a:pt x="63605" y="12664"/>
                              </a:cubicBezTo>
                              <a:cubicBezTo>
                                <a:pt x="63209" y="13048"/>
                                <a:pt x="62849" y="13814"/>
                                <a:pt x="62849" y="14199"/>
                              </a:cubicBezTo>
                              <a:cubicBezTo>
                                <a:pt x="62453" y="14583"/>
                                <a:pt x="62058" y="15349"/>
                                <a:pt x="62058" y="15733"/>
                              </a:cubicBezTo>
                              <a:cubicBezTo>
                                <a:pt x="62058" y="16118"/>
                                <a:pt x="62058" y="16884"/>
                                <a:pt x="61697" y="17268"/>
                              </a:cubicBezTo>
                              <a:cubicBezTo>
                                <a:pt x="61302" y="18038"/>
                                <a:pt x="60905" y="18803"/>
                                <a:pt x="60905" y="19188"/>
                              </a:cubicBezTo>
                              <a:cubicBezTo>
                                <a:pt x="60545" y="19954"/>
                                <a:pt x="60149" y="20338"/>
                                <a:pt x="60149" y="20338"/>
                              </a:cubicBezTo>
                              <a:cubicBezTo>
                                <a:pt x="59753" y="20723"/>
                                <a:pt x="59753" y="21488"/>
                                <a:pt x="59393" y="22258"/>
                              </a:cubicBezTo>
                              <a:cubicBezTo>
                                <a:pt x="59393" y="22642"/>
                                <a:pt x="58997" y="23793"/>
                                <a:pt x="58601" y="24562"/>
                              </a:cubicBezTo>
                              <a:cubicBezTo>
                                <a:pt x="58241" y="24943"/>
                                <a:pt x="57845" y="25712"/>
                                <a:pt x="57845" y="26097"/>
                              </a:cubicBezTo>
                              <a:cubicBezTo>
                                <a:pt x="57845" y="26478"/>
                                <a:pt x="57845" y="27247"/>
                                <a:pt x="57449" y="27628"/>
                              </a:cubicBezTo>
                              <a:cubicBezTo>
                                <a:pt x="57089" y="28397"/>
                                <a:pt x="56693" y="29163"/>
                                <a:pt x="56693" y="29932"/>
                              </a:cubicBezTo>
                              <a:cubicBezTo>
                                <a:pt x="56297" y="30317"/>
                                <a:pt x="55937" y="31082"/>
                                <a:pt x="55937" y="31852"/>
                              </a:cubicBezTo>
                              <a:cubicBezTo>
                                <a:pt x="55541" y="32233"/>
                                <a:pt x="55144" y="33002"/>
                                <a:pt x="55144" y="33387"/>
                              </a:cubicBezTo>
                              <a:cubicBezTo>
                                <a:pt x="55144" y="33768"/>
                                <a:pt x="54784" y="34537"/>
                                <a:pt x="54388" y="34921"/>
                              </a:cubicBezTo>
                              <a:lnTo>
                                <a:pt x="53237" y="37991"/>
                              </a:lnTo>
                              <a:cubicBezTo>
                                <a:pt x="52841" y="39141"/>
                                <a:pt x="51328" y="41827"/>
                                <a:pt x="51328" y="42977"/>
                              </a:cubicBezTo>
                              <a:lnTo>
                                <a:pt x="49780" y="46431"/>
                              </a:lnTo>
                              <a:cubicBezTo>
                                <a:pt x="49384" y="47581"/>
                                <a:pt x="48628" y="49116"/>
                                <a:pt x="48628" y="49886"/>
                              </a:cubicBezTo>
                              <a:lnTo>
                                <a:pt x="47476" y="52190"/>
                              </a:lnTo>
                              <a:cubicBezTo>
                                <a:pt x="47476" y="52571"/>
                                <a:pt x="46684" y="54106"/>
                                <a:pt x="46324" y="55256"/>
                              </a:cubicBezTo>
                              <a:lnTo>
                                <a:pt x="44020" y="61395"/>
                              </a:lnTo>
                              <a:cubicBezTo>
                                <a:pt x="44020" y="61780"/>
                                <a:pt x="43623" y="62165"/>
                                <a:pt x="43623" y="62165"/>
                              </a:cubicBezTo>
                              <a:lnTo>
                                <a:pt x="42867" y="63699"/>
                              </a:lnTo>
                              <a:cubicBezTo>
                                <a:pt x="42867" y="64469"/>
                                <a:pt x="42076" y="65619"/>
                                <a:pt x="42076" y="66004"/>
                              </a:cubicBezTo>
                              <a:lnTo>
                                <a:pt x="40563" y="69454"/>
                              </a:lnTo>
                              <a:cubicBezTo>
                                <a:pt x="39375" y="72140"/>
                                <a:pt x="36711" y="78664"/>
                                <a:pt x="36711" y="79048"/>
                              </a:cubicBezTo>
                              <a:cubicBezTo>
                                <a:pt x="36315" y="79433"/>
                                <a:pt x="35919" y="80968"/>
                                <a:pt x="35162" y="82503"/>
                              </a:cubicBezTo>
                              <a:lnTo>
                                <a:pt x="33255" y="87488"/>
                              </a:lnTo>
                              <a:cubicBezTo>
                                <a:pt x="32859" y="88642"/>
                                <a:pt x="31706" y="90943"/>
                                <a:pt x="31310" y="92478"/>
                              </a:cubicBezTo>
                              <a:lnTo>
                                <a:pt x="27854" y="100537"/>
                              </a:lnTo>
                              <a:cubicBezTo>
                                <a:pt x="27854" y="100921"/>
                                <a:pt x="24794" y="108596"/>
                                <a:pt x="24794" y="108980"/>
                              </a:cubicBezTo>
                              <a:lnTo>
                                <a:pt x="22885" y="114351"/>
                              </a:lnTo>
                              <a:lnTo>
                                <a:pt x="21338" y="117420"/>
                              </a:lnTo>
                              <a:lnTo>
                                <a:pt x="19033" y="123944"/>
                              </a:lnTo>
                              <a:cubicBezTo>
                                <a:pt x="19033" y="124710"/>
                                <a:pt x="17881" y="127395"/>
                                <a:pt x="17089" y="129699"/>
                              </a:cubicBezTo>
                              <a:lnTo>
                                <a:pt x="10177" y="149265"/>
                              </a:lnTo>
                              <a:cubicBezTo>
                                <a:pt x="10177" y="150415"/>
                                <a:pt x="9816" y="151569"/>
                                <a:pt x="9420" y="152334"/>
                              </a:cubicBezTo>
                              <a:cubicBezTo>
                                <a:pt x="9420" y="152719"/>
                                <a:pt x="9024" y="153869"/>
                                <a:pt x="9024" y="154254"/>
                              </a:cubicBezTo>
                              <a:cubicBezTo>
                                <a:pt x="8664" y="154639"/>
                                <a:pt x="8268" y="155789"/>
                                <a:pt x="8268" y="156558"/>
                              </a:cubicBezTo>
                              <a:cubicBezTo>
                                <a:pt x="8268" y="157324"/>
                                <a:pt x="7872" y="158474"/>
                                <a:pt x="7476" y="158859"/>
                              </a:cubicBezTo>
                              <a:cubicBezTo>
                                <a:pt x="7476" y="159243"/>
                                <a:pt x="7116" y="160393"/>
                                <a:pt x="6720" y="161163"/>
                              </a:cubicBezTo>
                              <a:cubicBezTo>
                                <a:pt x="6720" y="161928"/>
                                <a:pt x="6360" y="163079"/>
                                <a:pt x="6360" y="163463"/>
                              </a:cubicBezTo>
                              <a:cubicBezTo>
                                <a:pt x="5964" y="164229"/>
                                <a:pt x="5568" y="165383"/>
                                <a:pt x="5568" y="166148"/>
                              </a:cubicBezTo>
                              <a:cubicBezTo>
                                <a:pt x="5172" y="167302"/>
                                <a:pt x="4812" y="168453"/>
                                <a:pt x="4812" y="169218"/>
                              </a:cubicBezTo>
                              <a:lnTo>
                                <a:pt x="3659" y="173057"/>
                              </a:lnTo>
                              <a:cubicBezTo>
                                <a:pt x="3659" y="174207"/>
                                <a:pt x="3263" y="175742"/>
                                <a:pt x="2867" y="176512"/>
                              </a:cubicBezTo>
                              <a:cubicBezTo>
                                <a:pt x="2867" y="177277"/>
                                <a:pt x="1356" y="184186"/>
                                <a:pt x="1356" y="184186"/>
                              </a:cubicBezTo>
                              <a:cubicBezTo>
                                <a:pt x="203" y="186487"/>
                                <a:pt x="-589" y="205286"/>
                                <a:pt x="563" y="206821"/>
                              </a:cubicBezTo>
                              <a:cubicBezTo>
                                <a:pt x="2112" y="209891"/>
                                <a:pt x="7476" y="212961"/>
                                <a:pt x="9816" y="212961"/>
                              </a:cubicBezTo>
                              <a:cubicBezTo>
                                <a:pt x="10177" y="212961"/>
                                <a:pt x="10968" y="213345"/>
                                <a:pt x="10968" y="213726"/>
                              </a:cubicBezTo>
                              <a:cubicBezTo>
                                <a:pt x="11328" y="214495"/>
                                <a:pt x="11328" y="214495"/>
                                <a:pt x="12120" y="214111"/>
                              </a:cubicBezTo>
                              <a:cubicBezTo>
                                <a:pt x="12877" y="213726"/>
                                <a:pt x="12877" y="213726"/>
                                <a:pt x="13633" y="214111"/>
                              </a:cubicBezTo>
                              <a:lnTo>
                                <a:pt x="14425" y="214111"/>
                              </a:lnTo>
                              <a:cubicBezTo>
                                <a:pt x="14785" y="213726"/>
                                <a:pt x="15577" y="213726"/>
                                <a:pt x="16333" y="213726"/>
                              </a:cubicBezTo>
                              <a:cubicBezTo>
                                <a:pt x="17485" y="214111"/>
                                <a:pt x="17881" y="214111"/>
                                <a:pt x="17881" y="213726"/>
                              </a:cubicBezTo>
                              <a:lnTo>
                                <a:pt x="17881" y="212191"/>
                              </a:lnTo>
                              <a:cubicBezTo>
                                <a:pt x="18241" y="210656"/>
                                <a:pt x="18637" y="209121"/>
                                <a:pt x="19393" y="209121"/>
                              </a:cubicBezTo>
                              <a:cubicBezTo>
                                <a:pt x="20185" y="209121"/>
                                <a:pt x="19789" y="209506"/>
                                <a:pt x="20185" y="203751"/>
                              </a:cubicBezTo>
                              <a:lnTo>
                                <a:pt x="21338" y="196843"/>
                              </a:lnTo>
                              <a:cubicBezTo>
                                <a:pt x="21338" y="195308"/>
                                <a:pt x="22094" y="192238"/>
                                <a:pt x="22489" y="189937"/>
                              </a:cubicBezTo>
                              <a:cubicBezTo>
                                <a:pt x="22885" y="187633"/>
                                <a:pt x="23641" y="185333"/>
                                <a:pt x="23641" y="184182"/>
                              </a:cubicBezTo>
                              <a:lnTo>
                                <a:pt x="25190" y="178039"/>
                              </a:lnTo>
                              <a:cubicBezTo>
                                <a:pt x="26702" y="173054"/>
                                <a:pt x="27098" y="170749"/>
                                <a:pt x="27854" y="168834"/>
                              </a:cubicBezTo>
                              <a:lnTo>
                                <a:pt x="34406" y="148884"/>
                              </a:lnTo>
                              <a:cubicBezTo>
                                <a:pt x="34802" y="148499"/>
                                <a:pt x="35559" y="145814"/>
                                <a:pt x="35559" y="145045"/>
                              </a:cubicBezTo>
                              <a:lnTo>
                                <a:pt x="36711" y="142744"/>
                              </a:lnTo>
                              <a:cubicBezTo>
                                <a:pt x="37863" y="138136"/>
                                <a:pt x="38619" y="136986"/>
                                <a:pt x="38619" y="136601"/>
                              </a:cubicBezTo>
                              <a:cubicBezTo>
                                <a:pt x="39015" y="136220"/>
                                <a:pt x="39375" y="135835"/>
                                <a:pt x="39375" y="135070"/>
                              </a:cubicBezTo>
                              <a:cubicBezTo>
                                <a:pt x="39375" y="134300"/>
                                <a:pt x="39771" y="133535"/>
                                <a:pt x="40167" y="133150"/>
                              </a:cubicBezTo>
                              <a:cubicBezTo>
                                <a:pt x="40563" y="132381"/>
                                <a:pt x="40923" y="131615"/>
                                <a:pt x="40923" y="130846"/>
                              </a:cubicBezTo>
                              <a:cubicBezTo>
                                <a:pt x="40923" y="130465"/>
                                <a:pt x="41320" y="129311"/>
                                <a:pt x="41715" y="128546"/>
                              </a:cubicBezTo>
                              <a:lnTo>
                                <a:pt x="42471" y="127011"/>
                              </a:lnTo>
                              <a:cubicBezTo>
                                <a:pt x="42471" y="126626"/>
                                <a:pt x="42867" y="125857"/>
                                <a:pt x="42867" y="125476"/>
                              </a:cubicBezTo>
                              <a:lnTo>
                                <a:pt x="44020" y="122787"/>
                              </a:lnTo>
                              <a:cubicBezTo>
                                <a:pt x="44380" y="122021"/>
                                <a:pt x="44776" y="120871"/>
                                <a:pt x="44776" y="120487"/>
                              </a:cubicBezTo>
                              <a:cubicBezTo>
                                <a:pt x="45172" y="119721"/>
                                <a:pt x="45532" y="118952"/>
                                <a:pt x="45532" y="118567"/>
                              </a:cubicBezTo>
                              <a:cubicBezTo>
                                <a:pt x="46324" y="117032"/>
                                <a:pt x="46684" y="115882"/>
                                <a:pt x="47080" y="114347"/>
                              </a:cubicBezTo>
                              <a:lnTo>
                                <a:pt x="48232" y="111662"/>
                              </a:lnTo>
                              <a:cubicBezTo>
                                <a:pt x="49384" y="108592"/>
                                <a:pt x="49780" y="107823"/>
                                <a:pt x="50140" y="107442"/>
                              </a:cubicBezTo>
                              <a:cubicBezTo>
                                <a:pt x="50140" y="107057"/>
                                <a:pt x="50536" y="106673"/>
                                <a:pt x="50536" y="106288"/>
                              </a:cubicBezTo>
                              <a:cubicBezTo>
                                <a:pt x="50536" y="106288"/>
                                <a:pt x="50932" y="105522"/>
                                <a:pt x="51328" y="104372"/>
                              </a:cubicBezTo>
                              <a:cubicBezTo>
                                <a:pt x="51688" y="103603"/>
                                <a:pt x="52084" y="102837"/>
                                <a:pt x="52084" y="102453"/>
                              </a:cubicBezTo>
                              <a:cubicBezTo>
                                <a:pt x="52084" y="102068"/>
                                <a:pt x="52481" y="101299"/>
                                <a:pt x="52841" y="100918"/>
                              </a:cubicBezTo>
                              <a:cubicBezTo>
                                <a:pt x="52841" y="100149"/>
                                <a:pt x="53597" y="98229"/>
                                <a:pt x="53993" y="97463"/>
                              </a:cubicBezTo>
                              <a:cubicBezTo>
                                <a:pt x="54388" y="96694"/>
                                <a:pt x="54784" y="95544"/>
                                <a:pt x="54784" y="95163"/>
                              </a:cubicBezTo>
                              <a:cubicBezTo>
                                <a:pt x="55144" y="94394"/>
                                <a:pt x="55937" y="93628"/>
                                <a:pt x="56297" y="94009"/>
                              </a:cubicBezTo>
                              <a:cubicBezTo>
                                <a:pt x="56693" y="94778"/>
                                <a:pt x="56297" y="95544"/>
                                <a:pt x="55541" y="96313"/>
                              </a:cubicBezTo>
                              <a:cubicBezTo>
                                <a:pt x="55144" y="96694"/>
                                <a:pt x="54784" y="97079"/>
                                <a:pt x="54784" y="97848"/>
                              </a:cubicBezTo>
                              <a:cubicBezTo>
                                <a:pt x="55144" y="98614"/>
                                <a:pt x="54388" y="100149"/>
                                <a:pt x="53597" y="100533"/>
                              </a:cubicBezTo>
                              <a:cubicBezTo>
                                <a:pt x="53237" y="100533"/>
                                <a:pt x="53237" y="100918"/>
                                <a:pt x="53597" y="101299"/>
                              </a:cubicBezTo>
                              <a:cubicBezTo>
                                <a:pt x="53993" y="101683"/>
                                <a:pt x="53993" y="102453"/>
                                <a:pt x="52841" y="103603"/>
                              </a:cubicBezTo>
                              <a:cubicBezTo>
                                <a:pt x="51688" y="103987"/>
                                <a:pt x="51688" y="104372"/>
                                <a:pt x="52481" y="104753"/>
                              </a:cubicBezTo>
                              <a:cubicBezTo>
                                <a:pt x="52841" y="105138"/>
                                <a:pt x="52481" y="107057"/>
                                <a:pt x="51688" y="107057"/>
                              </a:cubicBezTo>
                              <a:cubicBezTo>
                                <a:pt x="50932" y="107442"/>
                                <a:pt x="50536" y="108592"/>
                                <a:pt x="51328" y="108592"/>
                              </a:cubicBezTo>
                              <a:cubicBezTo>
                                <a:pt x="51688" y="108592"/>
                                <a:pt x="51688" y="109742"/>
                                <a:pt x="51328" y="109742"/>
                              </a:cubicBezTo>
                              <a:lnTo>
                                <a:pt x="50932" y="110127"/>
                              </a:lnTo>
                              <a:cubicBezTo>
                                <a:pt x="50932" y="110508"/>
                                <a:pt x="50932" y="110893"/>
                                <a:pt x="50536" y="110893"/>
                              </a:cubicBezTo>
                              <a:cubicBezTo>
                                <a:pt x="50140" y="111662"/>
                                <a:pt x="50140" y="111662"/>
                                <a:pt x="50140" y="110893"/>
                              </a:cubicBezTo>
                              <a:cubicBezTo>
                                <a:pt x="50536" y="110127"/>
                                <a:pt x="50536" y="110127"/>
                                <a:pt x="50140" y="110508"/>
                              </a:cubicBezTo>
                              <a:cubicBezTo>
                                <a:pt x="49780" y="110893"/>
                                <a:pt x="49780" y="110893"/>
                                <a:pt x="49780" y="111277"/>
                              </a:cubicBezTo>
                              <a:cubicBezTo>
                                <a:pt x="50140" y="111662"/>
                                <a:pt x="50140" y="112043"/>
                                <a:pt x="50140" y="112427"/>
                              </a:cubicBezTo>
                              <a:cubicBezTo>
                                <a:pt x="49780" y="112812"/>
                                <a:pt x="49780" y="113197"/>
                                <a:pt x="49780" y="113578"/>
                              </a:cubicBezTo>
                              <a:cubicBezTo>
                                <a:pt x="49780" y="114347"/>
                                <a:pt x="49384" y="114732"/>
                                <a:pt x="49384" y="113962"/>
                              </a:cubicBezTo>
                              <a:lnTo>
                                <a:pt x="48988" y="113578"/>
                              </a:lnTo>
                              <a:cubicBezTo>
                                <a:pt x="48628" y="113578"/>
                                <a:pt x="48232" y="114347"/>
                                <a:pt x="48628" y="114732"/>
                              </a:cubicBezTo>
                              <a:cubicBezTo>
                                <a:pt x="48988" y="115116"/>
                                <a:pt x="48988" y="115116"/>
                                <a:pt x="48628" y="116267"/>
                              </a:cubicBezTo>
                              <a:cubicBezTo>
                                <a:pt x="48232" y="117032"/>
                                <a:pt x="47476" y="118186"/>
                                <a:pt x="47836" y="117417"/>
                              </a:cubicBezTo>
                              <a:cubicBezTo>
                                <a:pt x="47836" y="117032"/>
                                <a:pt x="47836" y="116651"/>
                                <a:pt x="47080" y="117032"/>
                              </a:cubicBezTo>
                              <a:cubicBezTo>
                                <a:pt x="47080" y="117417"/>
                                <a:pt x="46684" y="117801"/>
                                <a:pt x="46684" y="118186"/>
                              </a:cubicBezTo>
                              <a:cubicBezTo>
                                <a:pt x="46684" y="118567"/>
                                <a:pt x="47080" y="118567"/>
                                <a:pt x="47080" y="118567"/>
                              </a:cubicBezTo>
                              <a:cubicBezTo>
                                <a:pt x="47836" y="118186"/>
                                <a:pt x="47836" y="118952"/>
                                <a:pt x="47476" y="119336"/>
                              </a:cubicBezTo>
                              <a:cubicBezTo>
                                <a:pt x="47080" y="119336"/>
                                <a:pt x="47080" y="119721"/>
                                <a:pt x="47080" y="120102"/>
                              </a:cubicBezTo>
                              <a:cubicBezTo>
                                <a:pt x="47080" y="120102"/>
                                <a:pt x="47080" y="120871"/>
                                <a:pt x="46684" y="121256"/>
                              </a:cubicBezTo>
                              <a:cubicBezTo>
                                <a:pt x="46684" y="121637"/>
                                <a:pt x="46324" y="122406"/>
                                <a:pt x="45928" y="122787"/>
                              </a:cubicBezTo>
                              <a:cubicBezTo>
                                <a:pt x="45532" y="123556"/>
                                <a:pt x="45532" y="123941"/>
                                <a:pt x="45532" y="124322"/>
                              </a:cubicBezTo>
                              <a:lnTo>
                                <a:pt x="45532" y="125091"/>
                              </a:lnTo>
                              <a:cubicBezTo>
                                <a:pt x="45172" y="124322"/>
                                <a:pt x="45172" y="124322"/>
                                <a:pt x="44380" y="124322"/>
                              </a:cubicBezTo>
                              <a:cubicBezTo>
                                <a:pt x="44020" y="124707"/>
                                <a:pt x="43623" y="125476"/>
                                <a:pt x="44380" y="125857"/>
                              </a:cubicBezTo>
                              <a:cubicBezTo>
                                <a:pt x="44776" y="125857"/>
                                <a:pt x="44776" y="128161"/>
                                <a:pt x="44020" y="128930"/>
                              </a:cubicBezTo>
                              <a:cubicBezTo>
                                <a:pt x="43623" y="128930"/>
                                <a:pt x="43227" y="129696"/>
                                <a:pt x="43227" y="130465"/>
                              </a:cubicBezTo>
                              <a:cubicBezTo>
                                <a:pt x="43227" y="131231"/>
                                <a:pt x="42867" y="132381"/>
                                <a:pt x="42471" y="132766"/>
                              </a:cubicBezTo>
                              <a:cubicBezTo>
                                <a:pt x="41715" y="133916"/>
                                <a:pt x="41715" y="135070"/>
                                <a:pt x="42076" y="135451"/>
                              </a:cubicBezTo>
                              <a:cubicBezTo>
                                <a:pt x="42471" y="135451"/>
                                <a:pt x="43227" y="134300"/>
                                <a:pt x="43227" y="132766"/>
                              </a:cubicBezTo>
                              <a:lnTo>
                                <a:pt x="44380" y="130846"/>
                              </a:lnTo>
                              <a:cubicBezTo>
                                <a:pt x="44776" y="130465"/>
                                <a:pt x="44776" y="130081"/>
                                <a:pt x="44776" y="129311"/>
                              </a:cubicBezTo>
                              <a:cubicBezTo>
                                <a:pt x="44776" y="128930"/>
                                <a:pt x="45172" y="127776"/>
                                <a:pt x="45532" y="127011"/>
                              </a:cubicBezTo>
                              <a:cubicBezTo>
                                <a:pt x="45928" y="126241"/>
                                <a:pt x="46324" y="125476"/>
                                <a:pt x="46324" y="125091"/>
                              </a:cubicBezTo>
                              <a:cubicBezTo>
                                <a:pt x="46324" y="124707"/>
                                <a:pt x="46684" y="123941"/>
                                <a:pt x="47080" y="123941"/>
                              </a:cubicBezTo>
                              <a:cubicBezTo>
                                <a:pt x="47080" y="123556"/>
                                <a:pt x="47476" y="122406"/>
                                <a:pt x="47836" y="121637"/>
                              </a:cubicBezTo>
                              <a:cubicBezTo>
                                <a:pt x="47836" y="120871"/>
                                <a:pt x="48232" y="119721"/>
                                <a:pt x="48628" y="119336"/>
                              </a:cubicBezTo>
                              <a:cubicBezTo>
                                <a:pt x="48988" y="118952"/>
                                <a:pt x="48988" y="118567"/>
                                <a:pt x="48988" y="118186"/>
                              </a:cubicBezTo>
                              <a:cubicBezTo>
                                <a:pt x="48988" y="118186"/>
                                <a:pt x="49384" y="117417"/>
                                <a:pt x="49384" y="117032"/>
                              </a:cubicBezTo>
                              <a:lnTo>
                                <a:pt x="50536" y="114732"/>
                              </a:lnTo>
                              <a:cubicBezTo>
                                <a:pt x="50536" y="114347"/>
                                <a:pt x="50932" y="113578"/>
                                <a:pt x="51328" y="113578"/>
                              </a:cubicBezTo>
                              <a:cubicBezTo>
                                <a:pt x="51688" y="113578"/>
                                <a:pt x="51328" y="115882"/>
                                <a:pt x="50536" y="116651"/>
                              </a:cubicBezTo>
                              <a:lnTo>
                                <a:pt x="50140" y="117417"/>
                              </a:lnTo>
                              <a:cubicBezTo>
                                <a:pt x="50140" y="117801"/>
                                <a:pt x="49780" y="118952"/>
                                <a:pt x="49384" y="119721"/>
                              </a:cubicBezTo>
                              <a:cubicBezTo>
                                <a:pt x="48988" y="120487"/>
                                <a:pt x="48628" y="121637"/>
                                <a:pt x="48628" y="122021"/>
                              </a:cubicBezTo>
                              <a:cubicBezTo>
                                <a:pt x="48628" y="122406"/>
                                <a:pt x="48232" y="122787"/>
                                <a:pt x="47836" y="123172"/>
                              </a:cubicBezTo>
                              <a:cubicBezTo>
                                <a:pt x="47476" y="123556"/>
                                <a:pt x="47476" y="123941"/>
                                <a:pt x="47476" y="124707"/>
                              </a:cubicBezTo>
                              <a:cubicBezTo>
                                <a:pt x="47476" y="125476"/>
                                <a:pt x="47080" y="126241"/>
                                <a:pt x="46684" y="126626"/>
                              </a:cubicBezTo>
                              <a:cubicBezTo>
                                <a:pt x="46324" y="127011"/>
                                <a:pt x="45928" y="127776"/>
                                <a:pt x="45928" y="128546"/>
                              </a:cubicBezTo>
                              <a:cubicBezTo>
                                <a:pt x="45928" y="129311"/>
                                <a:pt x="45532" y="130081"/>
                                <a:pt x="45172" y="130465"/>
                              </a:cubicBezTo>
                              <a:cubicBezTo>
                                <a:pt x="45172" y="130465"/>
                                <a:pt x="44776" y="131231"/>
                                <a:pt x="44776" y="132000"/>
                              </a:cubicBezTo>
                              <a:cubicBezTo>
                                <a:pt x="44380" y="133150"/>
                                <a:pt x="44020" y="133916"/>
                                <a:pt x="44020" y="133916"/>
                              </a:cubicBezTo>
                              <a:cubicBezTo>
                                <a:pt x="43623" y="134300"/>
                                <a:pt x="43227" y="135070"/>
                                <a:pt x="43227" y="135835"/>
                              </a:cubicBezTo>
                              <a:cubicBezTo>
                                <a:pt x="43227" y="136601"/>
                                <a:pt x="42867" y="137370"/>
                                <a:pt x="42471" y="138136"/>
                              </a:cubicBezTo>
                              <a:cubicBezTo>
                                <a:pt x="42076" y="138521"/>
                                <a:pt x="41715" y="139290"/>
                                <a:pt x="41715" y="140055"/>
                              </a:cubicBezTo>
                              <a:cubicBezTo>
                                <a:pt x="41320" y="141209"/>
                                <a:pt x="40923" y="141975"/>
                                <a:pt x="40563" y="141975"/>
                              </a:cubicBezTo>
                              <a:cubicBezTo>
                                <a:pt x="40563" y="141975"/>
                                <a:pt x="40563" y="141590"/>
                                <a:pt x="40563" y="140825"/>
                              </a:cubicBezTo>
                              <a:cubicBezTo>
                                <a:pt x="40563" y="139290"/>
                                <a:pt x="39375" y="140825"/>
                                <a:pt x="39015" y="142744"/>
                              </a:cubicBezTo>
                              <a:cubicBezTo>
                                <a:pt x="38619" y="143894"/>
                                <a:pt x="38619" y="143894"/>
                                <a:pt x="39375" y="143125"/>
                              </a:cubicBezTo>
                              <a:cubicBezTo>
                                <a:pt x="40923" y="141975"/>
                                <a:pt x="40923" y="145045"/>
                                <a:pt x="39375" y="146580"/>
                              </a:cubicBezTo>
                              <a:cubicBezTo>
                                <a:pt x="39375" y="146580"/>
                                <a:pt x="39015" y="147730"/>
                                <a:pt x="38619" y="148499"/>
                              </a:cubicBezTo>
                              <a:cubicBezTo>
                                <a:pt x="38619" y="149265"/>
                                <a:pt x="38223" y="150034"/>
                                <a:pt x="37863" y="150415"/>
                              </a:cubicBezTo>
                              <a:lnTo>
                                <a:pt x="37107" y="152334"/>
                              </a:lnTo>
                              <a:cubicBezTo>
                                <a:pt x="37107" y="153869"/>
                                <a:pt x="36711" y="155023"/>
                                <a:pt x="35919" y="155023"/>
                              </a:cubicBezTo>
                              <a:lnTo>
                                <a:pt x="35919" y="154254"/>
                              </a:lnTo>
                              <a:cubicBezTo>
                                <a:pt x="35919" y="152719"/>
                                <a:pt x="35162" y="153485"/>
                                <a:pt x="34802" y="154639"/>
                              </a:cubicBezTo>
                              <a:cubicBezTo>
                                <a:pt x="34011" y="156173"/>
                                <a:pt x="34406" y="156558"/>
                                <a:pt x="35162" y="155789"/>
                              </a:cubicBezTo>
                              <a:cubicBezTo>
                                <a:pt x="35559" y="155404"/>
                                <a:pt x="35559" y="155404"/>
                                <a:pt x="35919" y="155404"/>
                              </a:cubicBezTo>
                              <a:cubicBezTo>
                                <a:pt x="36315" y="155404"/>
                                <a:pt x="35559" y="158474"/>
                                <a:pt x="35162" y="159243"/>
                              </a:cubicBezTo>
                              <a:cubicBezTo>
                                <a:pt x="34802" y="159628"/>
                                <a:pt x="34406" y="160393"/>
                                <a:pt x="34406" y="161163"/>
                              </a:cubicBezTo>
                              <a:cubicBezTo>
                                <a:pt x="34406" y="161928"/>
                                <a:pt x="34011" y="163079"/>
                                <a:pt x="33615" y="163463"/>
                              </a:cubicBezTo>
                              <a:cubicBezTo>
                                <a:pt x="33615" y="163848"/>
                                <a:pt x="33255" y="164998"/>
                                <a:pt x="32859" y="165764"/>
                              </a:cubicBezTo>
                              <a:cubicBezTo>
                                <a:pt x="31706" y="169603"/>
                                <a:pt x="30554" y="171907"/>
                                <a:pt x="30158" y="171907"/>
                              </a:cubicBezTo>
                              <a:cubicBezTo>
                                <a:pt x="29798" y="171522"/>
                                <a:pt x="29402" y="171907"/>
                                <a:pt x="29402" y="171907"/>
                              </a:cubicBezTo>
                              <a:cubicBezTo>
                                <a:pt x="29402" y="171907"/>
                                <a:pt x="29402" y="172288"/>
                                <a:pt x="29798" y="172288"/>
                              </a:cubicBezTo>
                              <a:cubicBezTo>
                                <a:pt x="30554" y="172288"/>
                                <a:pt x="30554" y="173057"/>
                                <a:pt x="29798" y="174592"/>
                              </a:cubicBezTo>
                              <a:cubicBezTo>
                                <a:pt x="29402" y="175358"/>
                                <a:pt x="29006" y="175742"/>
                                <a:pt x="28646" y="176127"/>
                              </a:cubicBezTo>
                              <a:cubicBezTo>
                                <a:pt x="28250" y="175742"/>
                                <a:pt x="26342" y="178428"/>
                                <a:pt x="26342" y="179962"/>
                              </a:cubicBezTo>
                              <a:cubicBezTo>
                                <a:pt x="26342" y="180347"/>
                                <a:pt x="25946" y="181497"/>
                                <a:pt x="25550" y="182651"/>
                              </a:cubicBezTo>
                              <a:lnTo>
                                <a:pt x="23245" y="190710"/>
                              </a:lnTo>
                              <a:cubicBezTo>
                                <a:pt x="22094" y="193011"/>
                                <a:pt x="22489" y="195696"/>
                                <a:pt x="23641" y="195696"/>
                              </a:cubicBezTo>
                              <a:cubicBezTo>
                                <a:pt x="24398" y="195696"/>
                                <a:pt x="24794" y="195311"/>
                                <a:pt x="25190" y="193011"/>
                              </a:cubicBezTo>
                              <a:cubicBezTo>
                                <a:pt x="25190" y="192241"/>
                                <a:pt x="25550" y="191476"/>
                                <a:pt x="26342" y="190710"/>
                              </a:cubicBezTo>
                              <a:lnTo>
                                <a:pt x="27494" y="188791"/>
                              </a:lnTo>
                              <a:cubicBezTo>
                                <a:pt x="27494" y="187256"/>
                                <a:pt x="28646" y="184186"/>
                                <a:pt x="29402" y="183032"/>
                              </a:cubicBezTo>
                              <a:cubicBezTo>
                                <a:pt x="29402" y="182651"/>
                                <a:pt x="29798" y="181497"/>
                                <a:pt x="30158" y="180732"/>
                              </a:cubicBezTo>
                              <a:cubicBezTo>
                                <a:pt x="30158" y="179578"/>
                                <a:pt x="30554" y="178428"/>
                                <a:pt x="30950" y="177662"/>
                              </a:cubicBezTo>
                              <a:cubicBezTo>
                                <a:pt x="32102" y="174977"/>
                                <a:pt x="32462" y="173823"/>
                                <a:pt x="34011" y="168837"/>
                              </a:cubicBezTo>
                              <a:cubicBezTo>
                                <a:pt x="34011" y="167302"/>
                                <a:pt x="34802" y="165383"/>
                                <a:pt x="35559" y="164229"/>
                              </a:cubicBezTo>
                              <a:cubicBezTo>
                                <a:pt x="35559" y="163463"/>
                                <a:pt x="35919" y="162698"/>
                                <a:pt x="35919" y="162313"/>
                              </a:cubicBezTo>
                              <a:cubicBezTo>
                                <a:pt x="36315" y="161928"/>
                                <a:pt x="36711" y="161163"/>
                                <a:pt x="36711" y="160393"/>
                              </a:cubicBezTo>
                              <a:cubicBezTo>
                                <a:pt x="36711" y="159628"/>
                                <a:pt x="37107" y="158474"/>
                                <a:pt x="37467" y="158093"/>
                              </a:cubicBezTo>
                              <a:cubicBezTo>
                                <a:pt x="37863" y="157324"/>
                                <a:pt x="38223" y="156558"/>
                                <a:pt x="38223" y="155789"/>
                              </a:cubicBezTo>
                              <a:cubicBezTo>
                                <a:pt x="38619" y="155023"/>
                                <a:pt x="39015" y="154254"/>
                                <a:pt x="39015" y="153869"/>
                              </a:cubicBezTo>
                              <a:cubicBezTo>
                                <a:pt x="39375" y="153485"/>
                                <a:pt x="39771" y="152719"/>
                                <a:pt x="39771" y="151569"/>
                              </a:cubicBezTo>
                              <a:cubicBezTo>
                                <a:pt x="40167" y="150800"/>
                                <a:pt x="40563" y="149649"/>
                                <a:pt x="40563" y="149265"/>
                              </a:cubicBezTo>
                              <a:cubicBezTo>
                                <a:pt x="40923" y="149265"/>
                                <a:pt x="41320" y="148499"/>
                                <a:pt x="41320" y="148114"/>
                              </a:cubicBezTo>
                              <a:cubicBezTo>
                                <a:pt x="41320" y="147349"/>
                                <a:pt x="41715" y="146580"/>
                                <a:pt x="42076" y="145814"/>
                              </a:cubicBezTo>
                              <a:cubicBezTo>
                                <a:pt x="42471" y="145429"/>
                                <a:pt x="42867" y="144660"/>
                                <a:pt x="42867" y="144279"/>
                              </a:cubicBezTo>
                              <a:cubicBezTo>
                                <a:pt x="42867" y="143510"/>
                                <a:pt x="43227" y="142744"/>
                                <a:pt x="43623" y="141975"/>
                              </a:cubicBezTo>
                              <a:cubicBezTo>
                                <a:pt x="43623" y="141209"/>
                                <a:pt x="44020" y="139290"/>
                                <a:pt x="44776" y="138521"/>
                              </a:cubicBezTo>
                              <a:cubicBezTo>
                                <a:pt x="45172" y="137755"/>
                                <a:pt x="45532" y="136986"/>
                                <a:pt x="45532" y="136220"/>
                              </a:cubicBezTo>
                              <a:cubicBezTo>
                                <a:pt x="45532" y="135835"/>
                                <a:pt x="45928" y="135070"/>
                                <a:pt x="46324" y="134300"/>
                              </a:cubicBezTo>
                              <a:cubicBezTo>
                                <a:pt x="46684" y="133916"/>
                                <a:pt x="47080" y="133150"/>
                                <a:pt x="47080" y="132766"/>
                              </a:cubicBezTo>
                              <a:cubicBezTo>
                                <a:pt x="47080" y="132766"/>
                                <a:pt x="47476" y="132000"/>
                                <a:pt x="47476" y="131615"/>
                              </a:cubicBezTo>
                              <a:cubicBezTo>
                                <a:pt x="47836" y="130846"/>
                                <a:pt x="48232" y="130465"/>
                                <a:pt x="48232" y="130081"/>
                              </a:cubicBezTo>
                              <a:cubicBezTo>
                                <a:pt x="48232" y="129696"/>
                                <a:pt x="48628" y="128930"/>
                                <a:pt x="48988" y="128546"/>
                              </a:cubicBezTo>
                              <a:cubicBezTo>
                                <a:pt x="49384" y="127776"/>
                                <a:pt x="49384" y="127392"/>
                                <a:pt x="49384" y="127011"/>
                              </a:cubicBezTo>
                              <a:cubicBezTo>
                                <a:pt x="49384" y="126626"/>
                                <a:pt x="49780" y="125857"/>
                                <a:pt x="50140" y="125476"/>
                              </a:cubicBezTo>
                              <a:cubicBezTo>
                                <a:pt x="50536" y="125091"/>
                                <a:pt x="50932" y="123941"/>
                                <a:pt x="50932" y="123556"/>
                              </a:cubicBezTo>
                              <a:cubicBezTo>
                                <a:pt x="50932" y="122787"/>
                                <a:pt x="51328" y="122406"/>
                                <a:pt x="51688" y="122021"/>
                              </a:cubicBezTo>
                              <a:cubicBezTo>
                                <a:pt x="51688" y="122021"/>
                                <a:pt x="52084" y="121256"/>
                                <a:pt x="52084" y="120871"/>
                              </a:cubicBezTo>
                              <a:cubicBezTo>
                                <a:pt x="52481" y="120487"/>
                                <a:pt x="52841" y="119721"/>
                                <a:pt x="52841" y="118952"/>
                              </a:cubicBezTo>
                              <a:cubicBezTo>
                                <a:pt x="53237" y="118567"/>
                                <a:pt x="53597" y="117801"/>
                                <a:pt x="53597" y="117032"/>
                              </a:cubicBezTo>
                              <a:lnTo>
                                <a:pt x="54388" y="115497"/>
                              </a:lnTo>
                              <a:cubicBezTo>
                                <a:pt x="54784" y="115497"/>
                                <a:pt x="54784" y="115116"/>
                                <a:pt x="55144" y="114347"/>
                              </a:cubicBezTo>
                              <a:cubicBezTo>
                                <a:pt x="55144" y="113962"/>
                                <a:pt x="55541" y="113578"/>
                                <a:pt x="55937" y="112812"/>
                              </a:cubicBezTo>
                              <a:lnTo>
                                <a:pt x="56693" y="111662"/>
                              </a:lnTo>
                              <a:cubicBezTo>
                                <a:pt x="56693" y="111277"/>
                                <a:pt x="57089" y="110893"/>
                                <a:pt x="57089" y="110508"/>
                              </a:cubicBezTo>
                              <a:cubicBezTo>
                                <a:pt x="57449" y="110508"/>
                                <a:pt x="57845" y="110127"/>
                                <a:pt x="57845" y="109742"/>
                              </a:cubicBezTo>
                              <a:cubicBezTo>
                                <a:pt x="57845" y="109358"/>
                                <a:pt x="58241" y="108208"/>
                                <a:pt x="58601" y="107442"/>
                              </a:cubicBezTo>
                              <a:cubicBezTo>
                                <a:pt x="58997" y="106673"/>
                                <a:pt x="59753" y="104753"/>
                                <a:pt x="59753" y="103987"/>
                              </a:cubicBezTo>
                              <a:lnTo>
                                <a:pt x="60545" y="102453"/>
                              </a:lnTo>
                              <a:cubicBezTo>
                                <a:pt x="60545" y="102068"/>
                                <a:pt x="60905" y="101683"/>
                                <a:pt x="61302" y="100918"/>
                              </a:cubicBezTo>
                              <a:cubicBezTo>
                                <a:pt x="61697" y="100149"/>
                                <a:pt x="61697" y="99764"/>
                                <a:pt x="61697" y="99383"/>
                              </a:cubicBezTo>
                              <a:cubicBezTo>
                                <a:pt x="61697" y="98998"/>
                                <a:pt x="63209" y="95928"/>
                                <a:pt x="64002" y="94009"/>
                              </a:cubicBezTo>
                              <a:lnTo>
                                <a:pt x="64758" y="92474"/>
                              </a:lnTo>
                              <a:cubicBezTo>
                                <a:pt x="64758" y="92093"/>
                                <a:pt x="65154" y="91324"/>
                                <a:pt x="65514" y="90939"/>
                              </a:cubicBezTo>
                              <a:cubicBezTo>
                                <a:pt x="65514" y="90174"/>
                                <a:pt x="66306" y="88254"/>
                                <a:pt x="66666" y="87869"/>
                              </a:cubicBezTo>
                              <a:cubicBezTo>
                                <a:pt x="67062" y="87485"/>
                                <a:pt x="67062" y="86719"/>
                                <a:pt x="67062" y="86719"/>
                              </a:cubicBezTo>
                              <a:cubicBezTo>
                                <a:pt x="67458" y="86335"/>
                                <a:pt x="67458" y="85569"/>
                                <a:pt x="68214" y="84800"/>
                              </a:cubicBezTo>
                              <a:cubicBezTo>
                                <a:pt x="68610" y="84034"/>
                                <a:pt x="69006" y="82880"/>
                                <a:pt x="69006" y="82880"/>
                              </a:cubicBezTo>
                              <a:cubicBezTo>
                                <a:pt x="69006" y="82499"/>
                                <a:pt x="69006" y="81730"/>
                                <a:pt x="69366" y="81349"/>
                              </a:cubicBezTo>
                              <a:lnTo>
                                <a:pt x="71670" y="75975"/>
                              </a:lnTo>
                              <a:cubicBezTo>
                                <a:pt x="72066" y="75206"/>
                                <a:pt x="72463" y="73671"/>
                                <a:pt x="72823" y="73290"/>
                              </a:cubicBezTo>
                              <a:cubicBezTo>
                                <a:pt x="73219" y="72521"/>
                                <a:pt x="73615" y="71755"/>
                                <a:pt x="73615" y="70986"/>
                              </a:cubicBezTo>
                              <a:cubicBezTo>
                                <a:pt x="73975" y="70601"/>
                                <a:pt x="74370" y="70220"/>
                                <a:pt x="74370" y="69835"/>
                              </a:cubicBezTo>
                              <a:cubicBezTo>
                                <a:pt x="74370" y="69451"/>
                                <a:pt x="74370" y="68685"/>
                                <a:pt x="74766" y="67916"/>
                              </a:cubicBezTo>
                              <a:lnTo>
                                <a:pt x="76279" y="64846"/>
                              </a:lnTo>
                              <a:cubicBezTo>
                                <a:pt x="76675" y="63311"/>
                                <a:pt x="77431" y="61776"/>
                                <a:pt x="77827" y="61011"/>
                              </a:cubicBezTo>
                              <a:cubicBezTo>
                                <a:pt x="78223" y="60242"/>
                                <a:pt x="78583" y="59476"/>
                                <a:pt x="78583" y="59091"/>
                              </a:cubicBezTo>
                              <a:cubicBezTo>
                                <a:pt x="78583" y="58322"/>
                                <a:pt x="78979" y="57941"/>
                                <a:pt x="78979" y="57941"/>
                              </a:cubicBezTo>
                              <a:cubicBezTo>
                                <a:pt x="79375" y="57941"/>
                                <a:pt x="79735" y="58707"/>
                                <a:pt x="79375" y="60242"/>
                              </a:cubicBezTo>
                              <a:lnTo>
                                <a:pt x="79375" y="83261"/>
                              </a:lnTo>
                              <a:cubicBezTo>
                                <a:pt x="79375" y="89020"/>
                                <a:pt x="78979" y="101291"/>
                                <a:pt x="78583" y="110501"/>
                              </a:cubicBezTo>
                              <a:cubicBezTo>
                                <a:pt x="78223" y="119714"/>
                                <a:pt x="78223" y="128535"/>
                                <a:pt x="78223" y="130835"/>
                              </a:cubicBezTo>
                              <a:lnTo>
                                <a:pt x="78223" y="139279"/>
                              </a:lnTo>
                              <a:cubicBezTo>
                                <a:pt x="78583" y="156159"/>
                                <a:pt x="82435" y="164215"/>
                                <a:pt x="90500" y="164215"/>
                              </a:cubicBezTo>
                              <a:cubicBezTo>
                                <a:pt x="92805" y="164215"/>
                                <a:pt x="99753" y="162683"/>
                                <a:pt x="99753" y="160379"/>
                              </a:cubicBezTo>
                              <a:cubicBezTo>
                                <a:pt x="100113" y="159994"/>
                                <a:pt x="100509" y="159613"/>
                                <a:pt x="100906" y="159613"/>
                              </a:cubicBezTo>
                              <a:cubicBezTo>
                                <a:pt x="100906" y="158844"/>
                                <a:pt x="101661" y="157694"/>
                                <a:pt x="102057" y="157309"/>
                              </a:cubicBezTo>
                              <a:cubicBezTo>
                                <a:pt x="102417" y="156544"/>
                                <a:pt x="102417" y="156544"/>
                                <a:pt x="102057" y="155390"/>
                              </a:cubicBezTo>
                              <a:cubicBezTo>
                                <a:pt x="101661" y="153855"/>
                                <a:pt x="101661" y="153470"/>
                                <a:pt x="103209" y="152705"/>
                              </a:cubicBezTo>
                              <a:cubicBezTo>
                                <a:pt x="103569" y="152320"/>
                                <a:pt x="104362" y="151935"/>
                                <a:pt x="104362" y="151935"/>
                              </a:cubicBezTo>
                              <a:cubicBezTo>
                                <a:pt x="104722" y="151170"/>
                                <a:pt x="107422" y="149250"/>
                                <a:pt x="108574" y="149250"/>
                              </a:cubicBezTo>
                              <a:cubicBezTo>
                                <a:pt x="108574" y="149250"/>
                                <a:pt x="109726" y="148869"/>
                                <a:pt x="110482" y="148485"/>
                              </a:cubicBezTo>
                              <a:cubicBezTo>
                                <a:pt x="111274" y="147716"/>
                                <a:pt x="112427" y="147334"/>
                                <a:pt x="112787" y="147334"/>
                              </a:cubicBezTo>
                              <a:cubicBezTo>
                                <a:pt x="113974" y="146950"/>
                                <a:pt x="116279" y="145415"/>
                                <a:pt x="117791" y="143495"/>
                              </a:cubicBezTo>
                              <a:cubicBezTo>
                                <a:pt x="120491" y="140810"/>
                                <a:pt x="120888" y="140426"/>
                                <a:pt x="121248" y="139656"/>
                              </a:cubicBezTo>
                              <a:lnTo>
                                <a:pt x="132012" y="126227"/>
                              </a:lnTo>
                              <a:cubicBezTo>
                                <a:pt x="132409" y="126227"/>
                                <a:pt x="132805" y="125843"/>
                                <a:pt x="132805" y="125461"/>
                              </a:cubicBezTo>
                              <a:cubicBezTo>
                                <a:pt x="132805" y="125461"/>
                                <a:pt x="132805" y="125077"/>
                                <a:pt x="133165" y="124692"/>
                              </a:cubicBezTo>
                              <a:cubicBezTo>
                                <a:pt x="133560" y="124308"/>
                                <a:pt x="135469" y="122392"/>
                                <a:pt x="137017" y="120088"/>
                              </a:cubicBezTo>
                              <a:lnTo>
                                <a:pt x="140869" y="115868"/>
                              </a:lnTo>
                              <a:cubicBezTo>
                                <a:pt x="140869" y="115868"/>
                                <a:pt x="141625" y="114717"/>
                                <a:pt x="142777" y="113563"/>
                              </a:cubicBezTo>
                              <a:cubicBezTo>
                                <a:pt x="143570" y="112413"/>
                                <a:pt x="144326" y="111263"/>
                                <a:pt x="144686" y="111263"/>
                              </a:cubicBezTo>
                              <a:lnTo>
                                <a:pt x="149690" y="105508"/>
                              </a:lnTo>
                              <a:cubicBezTo>
                                <a:pt x="150842" y="104739"/>
                                <a:pt x="152391" y="102823"/>
                                <a:pt x="153542" y="101284"/>
                              </a:cubicBezTo>
                              <a:cubicBezTo>
                                <a:pt x="156999" y="97834"/>
                                <a:pt x="160851" y="93995"/>
                                <a:pt x="161247" y="93995"/>
                              </a:cubicBezTo>
                              <a:cubicBezTo>
                                <a:pt x="161607" y="93995"/>
                                <a:pt x="161247" y="95529"/>
                                <a:pt x="160851" y="96680"/>
                              </a:cubicBezTo>
                              <a:cubicBezTo>
                                <a:pt x="160455" y="97064"/>
                                <a:pt x="160095" y="97834"/>
                                <a:pt x="160095" y="98215"/>
                              </a:cubicBezTo>
                              <a:cubicBezTo>
                                <a:pt x="160095" y="98599"/>
                                <a:pt x="159699" y="98984"/>
                                <a:pt x="159303" y="99369"/>
                              </a:cubicBezTo>
                              <a:cubicBezTo>
                                <a:pt x="159303" y="99749"/>
                                <a:pt x="158907" y="100519"/>
                                <a:pt x="158547" y="101284"/>
                              </a:cubicBezTo>
                              <a:cubicBezTo>
                                <a:pt x="158547" y="102054"/>
                                <a:pt x="158151" y="102823"/>
                                <a:pt x="157755" y="103204"/>
                              </a:cubicBezTo>
                              <a:cubicBezTo>
                                <a:pt x="157395" y="103588"/>
                                <a:pt x="157395" y="104358"/>
                                <a:pt x="157395" y="104739"/>
                              </a:cubicBezTo>
                              <a:cubicBezTo>
                                <a:pt x="157395" y="105123"/>
                                <a:pt x="155847" y="108193"/>
                                <a:pt x="155847" y="108193"/>
                              </a:cubicBezTo>
                              <a:cubicBezTo>
                                <a:pt x="155451" y="108962"/>
                                <a:pt x="155451" y="109728"/>
                                <a:pt x="155091" y="110113"/>
                              </a:cubicBezTo>
                              <a:cubicBezTo>
                                <a:pt x="154694" y="110113"/>
                                <a:pt x="154694" y="111263"/>
                                <a:pt x="154298" y="111647"/>
                              </a:cubicBezTo>
                              <a:cubicBezTo>
                                <a:pt x="154298" y="112413"/>
                                <a:pt x="153938" y="113563"/>
                                <a:pt x="153542" y="113948"/>
                              </a:cubicBezTo>
                              <a:cubicBezTo>
                                <a:pt x="153147" y="114333"/>
                                <a:pt x="153147" y="115102"/>
                                <a:pt x="153147" y="115483"/>
                              </a:cubicBezTo>
                              <a:cubicBezTo>
                                <a:pt x="153147" y="115868"/>
                                <a:pt x="152787" y="116637"/>
                                <a:pt x="152391" y="117018"/>
                              </a:cubicBezTo>
                              <a:cubicBezTo>
                                <a:pt x="151994" y="117402"/>
                                <a:pt x="151634" y="118172"/>
                                <a:pt x="151634" y="118553"/>
                              </a:cubicBezTo>
                              <a:cubicBezTo>
                                <a:pt x="151634" y="119322"/>
                                <a:pt x="151238" y="120088"/>
                                <a:pt x="150842" y="120472"/>
                              </a:cubicBezTo>
                              <a:cubicBezTo>
                                <a:pt x="150842" y="120472"/>
                                <a:pt x="150482" y="121622"/>
                                <a:pt x="150086" y="122392"/>
                              </a:cubicBezTo>
                              <a:cubicBezTo>
                                <a:pt x="150086" y="123157"/>
                                <a:pt x="149690" y="123927"/>
                                <a:pt x="149330" y="124308"/>
                              </a:cubicBezTo>
                              <a:cubicBezTo>
                                <a:pt x="149330" y="124692"/>
                                <a:pt x="148934" y="125461"/>
                                <a:pt x="148538" y="126227"/>
                              </a:cubicBezTo>
                              <a:cubicBezTo>
                                <a:pt x="148538" y="126612"/>
                                <a:pt x="148178" y="127762"/>
                                <a:pt x="147782" y="128147"/>
                              </a:cubicBezTo>
                              <a:cubicBezTo>
                                <a:pt x="147386" y="128916"/>
                                <a:pt x="147386" y="129681"/>
                                <a:pt x="147386" y="130066"/>
                              </a:cubicBezTo>
                              <a:cubicBezTo>
                                <a:pt x="147386" y="130451"/>
                                <a:pt x="147026" y="131216"/>
                                <a:pt x="146630" y="131986"/>
                              </a:cubicBezTo>
                              <a:cubicBezTo>
                                <a:pt x="146233" y="132367"/>
                                <a:pt x="145873" y="133520"/>
                                <a:pt x="145873" y="134286"/>
                              </a:cubicBezTo>
                              <a:cubicBezTo>
                                <a:pt x="145478" y="135055"/>
                                <a:pt x="145478" y="135821"/>
                                <a:pt x="145082" y="135821"/>
                              </a:cubicBezTo>
                              <a:cubicBezTo>
                                <a:pt x="144686" y="136206"/>
                                <a:pt x="144686" y="136587"/>
                                <a:pt x="144686" y="136971"/>
                              </a:cubicBezTo>
                              <a:cubicBezTo>
                                <a:pt x="144686" y="137356"/>
                                <a:pt x="144326" y="138891"/>
                                <a:pt x="143570" y="140426"/>
                              </a:cubicBezTo>
                              <a:cubicBezTo>
                                <a:pt x="143173" y="141961"/>
                                <a:pt x="142417" y="143495"/>
                                <a:pt x="142417" y="144265"/>
                              </a:cubicBezTo>
                              <a:cubicBezTo>
                                <a:pt x="142417" y="145030"/>
                                <a:pt x="142021" y="146181"/>
                                <a:pt x="142021" y="146565"/>
                              </a:cubicBezTo>
                              <a:cubicBezTo>
                                <a:pt x="141625" y="146950"/>
                                <a:pt x="141230" y="147716"/>
                                <a:pt x="141230" y="148485"/>
                              </a:cubicBezTo>
                              <a:cubicBezTo>
                                <a:pt x="141230" y="149250"/>
                                <a:pt x="140869" y="150020"/>
                                <a:pt x="140473" y="150401"/>
                              </a:cubicBezTo>
                              <a:cubicBezTo>
                                <a:pt x="140077" y="150785"/>
                                <a:pt x="139717" y="151554"/>
                                <a:pt x="139717" y="152320"/>
                              </a:cubicBezTo>
                              <a:cubicBezTo>
                                <a:pt x="139717" y="153855"/>
                                <a:pt x="138925" y="154624"/>
                                <a:pt x="138169" y="154240"/>
                              </a:cubicBezTo>
                              <a:cubicBezTo>
                                <a:pt x="137773" y="153855"/>
                                <a:pt x="137413" y="153855"/>
                                <a:pt x="137413" y="153855"/>
                              </a:cubicBezTo>
                              <a:cubicBezTo>
                                <a:pt x="137017" y="154624"/>
                                <a:pt x="137413" y="155390"/>
                                <a:pt x="137773" y="155390"/>
                              </a:cubicBezTo>
                              <a:cubicBezTo>
                                <a:pt x="138565" y="155775"/>
                                <a:pt x="138169" y="157309"/>
                                <a:pt x="137413" y="158460"/>
                              </a:cubicBezTo>
                              <a:cubicBezTo>
                                <a:pt x="137413" y="158460"/>
                                <a:pt x="137017" y="159613"/>
                                <a:pt x="137017" y="160379"/>
                              </a:cubicBezTo>
                              <a:cubicBezTo>
                                <a:pt x="136621" y="161148"/>
                                <a:pt x="136261" y="162299"/>
                                <a:pt x="136261" y="162683"/>
                              </a:cubicBezTo>
                              <a:cubicBezTo>
                                <a:pt x="135109" y="163834"/>
                                <a:pt x="134712" y="166519"/>
                                <a:pt x="135469" y="166134"/>
                              </a:cubicBezTo>
                              <a:cubicBezTo>
                                <a:pt x="136261" y="166134"/>
                                <a:pt x="136261" y="166134"/>
                                <a:pt x="136261" y="166519"/>
                              </a:cubicBezTo>
                              <a:cubicBezTo>
                                <a:pt x="136261" y="167288"/>
                                <a:pt x="135865" y="167669"/>
                                <a:pt x="135109" y="167288"/>
                              </a:cubicBezTo>
                              <a:cubicBezTo>
                                <a:pt x="134316" y="167288"/>
                                <a:pt x="133956" y="167288"/>
                                <a:pt x="133560" y="169588"/>
                              </a:cubicBezTo>
                              <a:cubicBezTo>
                                <a:pt x="133560" y="171123"/>
                                <a:pt x="133560" y="171123"/>
                                <a:pt x="133956" y="171123"/>
                              </a:cubicBezTo>
                              <a:cubicBezTo>
                                <a:pt x="134316" y="170739"/>
                                <a:pt x="134712" y="170739"/>
                                <a:pt x="134712" y="171123"/>
                              </a:cubicBezTo>
                              <a:cubicBezTo>
                                <a:pt x="134712" y="171893"/>
                                <a:pt x="134316" y="172274"/>
                                <a:pt x="133956" y="171893"/>
                              </a:cubicBezTo>
                              <a:cubicBezTo>
                                <a:pt x="133165" y="171508"/>
                                <a:pt x="132409" y="172658"/>
                                <a:pt x="132012" y="173808"/>
                              </a:cubicBezTo>
                              <a:cubicBezTo>
                                <a:pt x="132012" y="175728"/>
                                <a:pt x="132012" y="176113"/>
                                <a:pt x="131256" y="176497"/>
                              </a:cubicBezTo>
                              <a:cubicBezTo>
                                <a:pt x="130500" y="177647"/>
                                <a:pt x="130104" y="180717"/>
                                <a:pt x="130860" y="180333"/>
                              </a:cubicBezTo>
                              <a:cubicBezTo>
                                <a:pt x="131652" y="179563"/>
                                <a:pt x="131652" y="179948"/>
                                <a:pt x="131256" y="181102"/>
                              </a:cubicBezTo>
                              <a:cubicBezTo>
                                <a:pt x="130860" y="181867"/>
                                <a:pt x="130860" y="181867"/>
                                <a:pt x="130500" y="181483"/>
                              </a:cubicBezTo>
                              <a:cubicBezTo>
                                <a:pt x="130104" y="180717"/>
                                <a:pt x="129312" y="181867"/>
                                <a:pt x="128952" y="183787"/>
                              </a:cubicBezTo>
                              <a:cubicBezTo>
                                <a:pt x="128952" y="185322"/>
                                <a:pt x="128952" y="185707"/>
                                <a:pt x="129708" y="184937"/>
                              </a:cubicBezTo>
                              <a:cubicBezTo>
                                <a:pt x="130104" y="184553"/>
                                <a:pt x="130104" y="184553"/>
                                <a:pt x="130104" y="185322"/>
                              </a:cubicBezTo>
                              <a:cubicBezTo>
                                <a:pt x="130104" y="186088"/>
                                <a:pt x="129708" y="186472"/>
                                <a:pt x="128952" y="186472"/>
                              </a:cubicBezTo>
                              <a:cubicBezTo>
                                <a:pt x="128196" y="186472"/>
                                <a:pt x="127800" y="187622"/>
                                <a:pt x="127404" y="189542"/>
                              </a:cubicBezTo>
                              <a:cubicBezTo>
                                <a:pt x="127008" y="190696"/>
                                <a:pt x="127008" y="191077"/>
                                <a:pt x="127404" y="190696"/>
                              </a:cubicBezTo>
                              <a:cubicBezTo>
                                <a:pt x="128196" y="189926"/>
                                <a:pt x="128196" y="190311"/>
                                <a:pt x="128196" y="191077"/>
                              </a:cubicBezTo>
                              <a:cubicBezTo>
                                <a:pt x="128196" y="191842"/>
                                <a:pt x="127800" y="192612"/>
                                <a:pt x="127404" y="191842"/>
                              </a:cubicBezTo>
                              <a:cubicBezTo>
                                <a:pt x="127404" y="190311"/>
                                <a:pt x="126251" y="191842"/>
                                <a:pt x="126251" y="193762"/>
                              </a:cubicBezTo>
                              <a:cubicBezTo>
                                <a:pt x="126251" y="195297"/>
                                <a:pt x="127008" y="195297"/>
                                <a:pt x="127008" y="193762"/>
                              </a:cubicBezTo>
                              <a:lnTo>
                                <a:pt x="127404" y="193381"/>
                              </a:lnTo>
                              <a:cubicBezTo>
                                <a:pt x="127800" y="193381"/>
                                <a:pt x="127404" y="193762"/>
                                <a:pt x="127404" y="194531"/>
                              </a:cubicBezTo>
                              <a:cubicBezTo>
                                <a:pt x="127008" y="194916"/>
                                <a:pt x="126648" y="196066"/>
                                <a:pt x="126648" y="196832"/>
                              </a:cubicBezTo>
                              <a:cubicBezTo>
                                <a:pt x="126251" y="197985"/>
                                <a:pt x="126251" y="197985"/>
                                <a:pt x="125856" y="197601"/>
                              </a:cubicBezTo>
                              <a:cubicBezTo>
                                <a:pt x="125856" y="197216"/>
                                <a:pt x="125496" y="196832"/>
                                <a:pt x="125496" y="196832"/>
                              </a:cubicBezTo>
                              <a:cubicBezTo>
                                <a:pt x="125100" y="196832"/>
                                <a:pt x="124704" y="197985"/>
                                <a:pt x="124704" y="199520"/>
                              </a:cubicBezTo>
                              <a:cubicBezTo>
                                <a:pt x="124344" y="201055"/>
                                <a:pt x="124704" y="201436"/>
                                <a:pt x="124704" y="201436"/>
                              </a:cubicBezTo>
                              <a:cubicBezTo>
                                <a:pt x="125100" y="201436"/>
                                <a:pt x="125100" y="201436"/>
                                <a:pt x="125496" y="200671"/>
                              </a:cubicBezTo>
                              <a:cubicBezTo>
                                <a:pt x="125856" y="199520"/>
                                <a:pt x="125856" y="199520"/>
                                <a:pt x="125856" y="201436"/>
                              </a:cubicBezTo>
                              <a:cubicBezTo>
                                <a:pt x="125100" y="205275"/>
                                <a:pt x="125100" y="205656"/>
                                <a:pt x="124704" y="205656"/>
                              </a:cubicBezTo>
                              <a:cubicBezTo>
                                <a:pt x="123551" y="205275"/>
                                <a:pt x="123191" y="206041"/>
                                <a:pt x="123551" y="207195"/>
                              </a:cubicBezTo>
                              <a:cubicBezTo>
                                <a:pt x="123948" y="207576"/>
                                <a:pt x="123948" y="208345"/>
                                <a:pt x="124344" y="209111"/>
                              </a:cubicBezTo>
                              <a:cubicBezTo>
                                <a:pt x="124344" y="209880"/>
                                <a:pt x="124704" y="210265"/>
                                <a:pt x="125496" y="211030"/>
                              </a:cubicBezTo>
                              <a:cubicBezTo>
                                <a:pt x="125856" y="211415"/>
                                <a:pt x="126648" y="212181"/>
                                <a:pt x="126648" y="212950"/>
                              </a:cubicBezTo>
                              <a:cubicBezTo>
                                <a:pt x="126648" y="213715"/>
                                <a:pt x="127008" y="213715"/>
                                <a:pt x="127800" y="213715"/>
                              </a:cubicBezTo>
                              <a:cubicBezTo>
                                <a:pt x="128556" y="213334"/>
                                <a:pt x="128952" y="213334"/>
                                <a:pt x="128952" y="214100"/>
                              </a:cubicBezTo>
                              <a:cubicBezTo>
                                <a:pt x="129312" y="214869"/>
                                <a:pt x="130500" y="215635"/>
                                <a:pt x="130860" y="214869"/>
                              </a:cubicBezTo>
                              <a:cubicBezTo>
                                <a:pt x="131256" y="214485"/>
                                <a:pt x="131652" y="212950"/>
                                <a:pt x="131256" y="212950"/>
                              </a:cubicBezTo>
                              <a:cubicBezTo>
                                <a:pt x="130860" y="212950"/>
                                <a:pt x="130104" y="210646"/>
                                <a:pt x="130500" y="210646"/>
                              </a:cubicBezTo>
                              <a:cubicBezTo>
                                <a:pt x="131256" y="209495"/>
                                <a:pt x="132805" y="211799"/>
                                <a:pt x="132805" y="214485"/>
                              </a:cubicBezTo>
                              <a:cubicBezTo>
                                <a:pt x="132805" y="216404"/>
                                <a:pt x="132805" y="216404"/>
                                <a:pt x="133165" y="216789"/>
                              </a:cubicBezTo>
                              <a:cubicBezTo>
                                <a:pt x="133560" y="216789"/>
                                <a:pt x="133956" y="217170"/>
                                <a:pt x="134316" y="217554"/>
                              </a:cubicBezTo>
                              <a:lnTo>
                                <a:pt x="136261" y="218705"/>
                              </a:lnTo>
                              <a:cubicBezTo>
                                <a:pt x="136621" y="218705"/>
                                <a:pt x="137413" y="219089"/>
                                <a:pt x="137773" y="218705"/>
                              </a:cubicBezTo>
                              <a:lnTo>
                                <a:pt x="139321" y="218705"/>
                              </a:lnTo>
                              <a:cubicBezTo>
                                <a:pt x="140077" y="218705"/>
                                <a:pt x="141230" y="216789"/>
                                <a:pt x="140869" y="216404"/>
                              </a:cubicBezTo>
                              <a:cubicBezTo>
                                <a:pt x="140869" y="216019"/>
                                <a:pt x="140473" y="216019"/>
                                <a:pt x="140077" y="216019"/>
                              </a:cubicBezTo>
                              <a:cubicBezTo>
                                <a:pt x="139321" y="216404"/>
                                <a:pt x="139321" y="216019"/>
                                <a:pt x="139321" y="215250"/>
                              </a:cubicBezTo>
                              <a:cubicBezTo>
                                <a:pt x="139321" y="214869"/>
                                <a:pt x="138925" y="213715"/>
                                <a:pt x="138925" y="212950"/>
                              </a:cubicBezTo>
                              <a:cubicBezTo>
                                <a:pt x="138925" y="211799"/>
                                <a:pt x="138925" y="210646"/>
                                <a:pt x="139321" y="209880"/>
                              </a:cubicBezTo>
                              <a:cubicBezTo>
                                <a:pt x="139321" y="209111"/>
                                <a:pt x="139717" y="207576"/>
                                <a:pt x="139717" y="206041"/>
                              </a:cubicBezTo>
                              <a:cubicBezTo>
                                <a:pt x="140473" y="201436"/>
                                <a:pt x="140473" y="201055"/>
                                <a:pt x="140869" y="200671"/>
                              </a:cubicBezTo>
                              <a:cubicBezTo>
                                <a:pt x="141230" y="200286"/>
                                <a:pt x="141625" y="198367"/>
                                <a:pt x="141625" y="197985"/>
                              </a:cubicBezTo>
                              <a:cubicBezTo>
                                <a:pt x="142021" y="197601"/>
                                <a:pt x="142021" y="197216"/>
                                <a:pt x="142021" y="196832"/>
                              </a:cubicBezTo>
                              <a:cubicBezTo>
                                <a:pt x="142021" y="196451"/>
                                <a:pt x="142417" y="195297"/>
                                <a:pt x="143173" y="193762"/>
                              </a:cubicBezTo>
                              <a:lnTo>
                                <a:pt x="144326" y="189926"/>
                              </a:lnTo>
                              <a:cubicBezTo>
                                <a:pt x="144686" y="188392"/>
                                <a:pt x="145082" y="188007"/>
                                <a:pt x="145478" y="188007"/>
                              </a:cubicBezTo>
                              <a:cubicBezTo>
                                <a:pt x="145873" y="188392"/>
                                <a:pt x="145478" y="189542"/>
                                <a:pt x="144686" y="191842"/>
                              </a:cubicBezTo>
                              <a:cubicBezTo>
                                <a:pt x="144326" y="192996"/>
                                <a:pt x="143930" y="194147"/>
                                <a:pt x="143930" y="194531"/>
                              </a:cubicBezTo>
                              <a:cubicBezTo>
                                <a:pt x="143930" y="194916"/>
                                <a:pt x="143930" y="195681"/>
                                <a:pt x="143570" y="196451"/>
                              </a:cubicBezTo>
                              <a:cubicBezTo>
                                <a:pt x="143173" y="197216"/>
                                <a:pt x="142777" y="198751"/>
                                <a:pt x="142777" y="199520"/>
                              </a:cubicBezTo>
                              <a:cubicBezTo>
                                <a:pt x="142417" y="200286"/>
                                <a:pt x="142021" y="201436"/>
                                <a:pt x="142021" y="202206"/>
                              </a:cubicBezTo>
                              <a:cubicBezTo>
                                <a:pt x="141230" y="203740"/>
                                <a:pt x="140869" y="207576"/>
                                <a:pt x="141230" y="206810"/>
                              </a:cubicBezTo>
                              <a:cubicBezTo>
                                <a:pt x="141625" y="206426"/>
                                <a:pt x="142021" y="205656"/>
                                <a:pt x="142417" y="204125"/>
                              </a:cubicBezTo>
                              <a:cubicBezTo>
                                <a:pt x="142417" y="202975"/>
                                <a:pt x="142777" y="201436"/>
                                <a:pt x="143173" y="201055"/>
                              </a:cubicBezTo>
                              <a:cubicBezTo>
                                <a:pt x="143570" y="200286"/>
                                <a:pt x="143930" y="199136"/>
                                <a:pt x="143930" y="197985"/>
                              </a:cubicBezTo>
                              <a:cubicBezTo>
                                <a:pt x="143930" y="196832"/>
                                <a:pt x="144326" y="195681"/>
                                <a:pt x="144686" y="195297"/>
                              </a:cubicBezTo>
                              <a:cubicBezTo>
                                <a:pt x="145082" y="194916"/>
                                <a:pt x="145478" y="193762"/>
                                <a:pt x="145478" y="192612"/>
                              </a:cubicBezTo>
                              <a:cubicBezTo>
                                <a:pt x="145478" y="191461"/>
                                <a:pt x="145873" y="190311"/>
                                <a:pt x="146233" y="189926"/>
                              </a:cubicBezTo>
                              <a:cubicBezTo>
                                <a:pt x="146630" y="189542"/>
                                <a:pt x="147026" y="188776"/>
                                <a:pt x="147026" y="187622"/>
                              </a:cubicBezTo>
                              <a:cubicBezTo>
                                <a:pt x="147386" y="186857"/>
                                <a:pt x="147782" y="185707"/>
                                <a:pt x="147782" y="184937"/>
                              </a:cubicBezTo>
                              <a:cubicBezTo>
                                <a:pt x="148178" y="184553"/>
                                <a:pt x="148538" y="183402"/>
                                <a:pt x="148538" y="182637"/>
                              </a:cubicBezTo>
                              <a:lnTo>
                                <a:pt x="149690" y="180333"/>
                              </a:lnTo>
                              <a:cubicBezTo>
                                <a:pt x="149690" y="179563"/>
                                <a:pt x="150482" y="176882"/>
                                <a:pt x="150842" y="176497"/>
                              </a:cubicBezTo>
                              <a:cubicBezTo>
                                <a:pt x="151238" y="176113"/>
                                <a:pt x="151634" y="174962"/>
                                <a:pt x="151634" y="174193"/>
                              </a:cubicBezTo>
                              <a:cubicBezTo>
                                <a:pt x="151634" y="173427"/>
                                <a:pt x="151994" y="172658"/>
                                <a:pt x="152391" y="172274"/>
                              </a:cubicBezTo>
                              <a:cubicBezTo>
                                <a:pt x="152391" y="171893"/>
                                <a:pt x="152787" y="171123"/>
                                <a:pt x="153147" y="170358"/>
                              </a:cubicBezTo>
                              <a:cubicBezTo>
                                <a:pt x="153147" y="169588"/>
                                <a:pt x="153542" y="168438"/>
                                <a:pt x="153938" y="168053"/>
                              </a:cubicBezTo>
                              <a:cubicBezTo>
                                <a:pt x="153938" y="167288"/>
                                <a:pt x="154298" y="166519"/>
                                <a:pt x="154694" y="165749"/>
                              </a:cubicBezTo>
                              <a:cubicBezTo>
                                <a:pt x="154694" y="164984"/>
                                <a:pt x="155091" y="164215"/>
                                <a:pt x="155091" y="163834"/>
                              </a:cubicBezTo>
                              <a:cubicBezTo>
                                <a:pt x="155451" y="163834"/>
                                <a:pt x="155847" y="162683"/>
                                <a:pt x="156243" y="161914"/>
                              </a:cubicBezTo>
                              <a:cubicBezTo>
                                <a:pt x="156243" y="161148"/>
                                <a:pt x="156639" y="159994"/>
                                <a:pt x="156999" y="159994"/>
                              </a:cubicBezTo>
                              <a:cubicBezTo>
                                <a:pt x="156999" y="159613"/>
                                <a:pt x="157395" y="158844"/>
                                <a:pt x="157395" y="158460"/>
                              </a:cubicBezTo>
                              <a:cubicBezTo>
                                <a:pt x="157755" y="157694"/>
                                <a:pt x="158151" y="156925"/>
                                <a:pt x="158151" y="156159"/>
                              </a:cubicBezTo>
                              <a:cubicBezTo>
                                <a:pt x="158547" y="155775"/>
                                <a:pt x="158907" y="155009"/>
                                <a:pt x="158907" y="154624"/>
                              </a:cubicBezTo>
                              <a:cubicBezTo>
                                <a:pt x="158907" y="154240"/>
                                <a:pt x="159303" y="153470"/>
                                <a:pt x="159699" y="152705"/>
                              </a:cubicBezTo>
                              <a:cubicBezTo>
                                <a:pt x="160095" y="152320"/>
                                <a:pt x="160455" y="151554"/>
                                <a:pt x="160455" y="150785"/>
                              </a:cubicBezTo>
                              <a:cubicBezTo>
                                <a:pt x="160455" y="150020"/>
                                <a:pt x="160851" y="149250"/>
                                <a:pt x="161247" y="148869"/>
                              </a:cubicBezTo>
                              <a:cubicBezTo>
                                <a:pt x="161607" y="148485"/>
                                <a:pt x="162003" y="147716"/>
                                <a:pt x="162003" y="147334"/>
                              </a:cubicBezTo>
                              <a:cubicBezTo>
                                <a:pt x="162003" y="146565"/>
                                <a:pt x="162003" y="145800"/>
                                <a:pt x="162399" y="145415"/>
                              </a:cubicBezTo>
                              <a:cubicBezTo>
                                <a:pt x="162759" y="145030"/>
                                <a:pt x="163155" y="144265"/>
                                <a:pt x="163155" y="143880"/>
                              </a:cubicBezTo>
                              <a:cubicBezTo>
                                <a:pt x="163155" y="142345"/>
                                <a:pt x="164308" y="141195"/>
                                <a:pt x="165064" y="141961"/>
                              </a:cubicBezTo>
                              <a:cubicBezTo>
                                <a:pt x="165460" y="142345"/>
                                <a:pt x="165855" y="142345"/>
                                <a:pt x="165855" y="141961"/>
                              </a:cubicBezTo>
                              <a:cubicBezTo>
                                <a:pt x="166215" y="141576"/>
                                <a:pt x="166215" y="141576"/>
                                <a:pt x="166612" y="141961"/>
                              </a:cubicBezTo>
                              <a:cubicBezTo>
                                <a:pt x="166612" y="142345"/>
                                <a:pt x="166612" y="142345"/>
                                <a:pt x="166215" y="142730"/>
                              </a:cubicBezTo>
                              <a:cubicBezTo>
                                <a:pt x="166215" y="143111"/>
                                <a:pt x="165855" y="143111"/>
                                <a:pt x="165855" y="142730"/>
                              </a:cubicBezTo>
                              <a:cubicBezTo>
                                <a:pt x="165064" y="141961"/>
                                <a:pt x="164308" y="143111"/>
                                <a:pt x="164308" y="144265"/>
                              </a:cubicBezTo>
                              <a:cubicBezTo>
                                <a:pt x="164308" y="144646"/>
                                <a:pt x="163912" y="145415"/>
                                <a:pt x="163552" y="145800"/>
                              </a:cubicBezTo>
                              <a:cubicBezTo>
                                <a:pt x="163155" y="146565"/>
                                <a:pt x="162759" y="148100"/>
                                <a:pt x="163155" y="148100"/>
                              </a:cubicBezTo>
                              <a:cubicBezTo>
                                <a:pt x="163552" y="147716"/>
                                <a:pt x="163912" y="148485"/>
                                <a:pt x="163912" y="148869"/>
                              </a:cubicBezTo>
                              <a:cubicBezTo>
                                <a:pt x="163912" y="149250"/>
                                <a:pt x="163155" y="150020"/>
                                <a:pt x="162759" y="149635"/>
                              </a:cubicBezTo>
                              <a:cubicBezTo>
                                <a:pt x="162003" y="149250"/>
                                <a:pt x="161607" y="149635"/>
                                <a:pt x="161607" y="150785"/>
                              </a:cubicBezTo>
                              <a:cubicBezTo>
                                <a:pt x="161607" y="151170"/>
                                <a:pt x="161607" y="151554"/>
                                <a:pt x="162003" y="151554"/>
                              </a:cubicBezTo>
                              <a:cubicBezTo>
                                <a:pt x="162399" y="151554"/>
                                <a:pt x="162399" y="151935"/>
                                <a:pt x="162399" y="152320"/>
                              </a:cubicBezTo>
                              <a:cubicBezTo>
                                <a:pt x="162399" y="153089"/>
                                <a:pt x="161607" y="153855"/>
                                <a:pt x="161607" y="153089"/>
                              </a:cubicBezTo>
                              <a:cubicBezTo>
                                <a:pt x="161247" y="152705"/>
                                <a:pt x="160851" y="153089"/>
                                <a:pt x="160455" y="153855"/>
                              </a:cubicBezTo>
                              <a:cubicBezTo>
                                <a:pt x="160095" y="154624"/>
                                <a:pt x="160455" y="155775"/>
                                <a:pt x="160851" y="155775"/>
                              </a:cubicBezTo>
                              <a:lnTo>
                                <a:pt x="160851" y="156159"/>
                              </a:lnTo>
                              <a:cubicBezTo>
                                <a:pt x="160851" y="156925"/>
                                <a:pt x="160851" y="156925"/>
                                <a:pt x="160095" y="156925"/>
                              </a:cubicBezTo>
                              <a:cubicBezTo>
                                <a:pt x="158907" y="157309"/>
                                <a:pt x="158547" y="159229"/>
                                <a:pt x="159303" y="159613"/>
                              </a:cubicBezTo>
                              <a:cubicBezTo>
                                <a:pt x="159699" y="159613"/>
                                <a:pt x="159699" y="160379"/>
                                <a:pt x="159303" y="160764"/>
                              </a:cubicBezTo>
                              <a:cubicBezTo>
                                <a:pt x="158907" y="161148"/>
                                <a:pt x="158547" y="161148"/>
                                <a:pt x="158547" y="161148"/>
                              </a:cubicBezTo>
                              <a:cubicBezTo>
                                <a:pt x="158151" y="160379"/>
                                <a:pt x="157395" y="161148"/>
                                <a:pt x="157755" y="161914"/>
                              </a:cubicBezTo>
                              <a:cubicBezTo>
                                <a:pt x="157755" y="162299"/>
                                <a:pt x="157755" y="162299"/>
                                <a:pt x="158151" y="162299"/>
                              </a:cubicBezTo>
                              <a:lnTo>
                                <a:pt x="158151" y="163449"/>
                              </a:lnTo>
                              <a:cubicBezTo>
                                <a:pt x="158151" y="164599"/>
                                <a:pt x="158151" y="164599"/>
                                <a:pt x="156999" y="164599"/>
                              </a:cubicBezTo>
                              <a:cubicBezTo>
                                <a:pt x="156243" y="164984"/>
                                <a:pt x="155847" y="165749"/>
                                <a:pt x="156639" y="166519"/>
                              </a:cubicBezTo>
                              <a:cubicBezTo>
                                <a:pt x="157395" y="167669"/>
                                <a:pt x="156639" y="169204"/>
                                <a:pt x="155451" y="168823"/>
                              </a:cubicBezTo>
                              <a:cubicBezTo>
                                <a:pt x="154694" y="168438"/>
                                <a:pt x="154298" y="170358"/>
                                <a:pt x="155091" y="170739"/>
                              </a:cubicBezTo>
                              <a:cubicBezTo>
                                <a:pt x="155847" y="171508"/>
                                <a:pt x="155451" y="172658"/>
                                <a:pt x="153938" y="172658"/>
                              </a:cubicBezTo>
                              <a:cubicBezTo>
                                <a:pt x="153542" y="172658"/>
                                <a:pt x="153147" y="173043"/>
                                <a:pt x="153147" y="173043"/>
                              </a:cubicBezTo>
                              <a:lnTo>
                                <a:pt x="153147" y="175343"/>
                              </a:lnTo>
                              <a:cubicBezTo>
                                <a:pt x="153542" y="175343"/>
                                <a:pt x="153542" y="174962"/>
                                <a:pt x="153938" y="174578"/>
                              </a:cubicBezTo>
                              <a:cubicBezTo>
                                <a:pt x="154298" y="175728"/>
                                <a:pt x="156639" y="173427"/>
                                <a:pt x="155847" y="172274"/>
                              </a:cubicBezTo>
                              <a:cubicBezTo>
                                <a:pt x="155847" y="171893"/>
                                <a:pt x="156243" y="171123"/>
                                <a:pt x="156639" y="170358"/>
                              </a:cubicBezTo>
                              <a:cubicBezTo>
                                <a:pt x="156999" y="169588"/>
                                <a:pt x="157395" y="168823"/>
                                <a:pt x="157395" y="168438"/>
                              </a:cubicBezTo>
                              <a:cubicBezTo>
                                <a:pt x="157395" y="168438"/>
                                <a:pt x="157755" y="167288"/>
                                <a:pt x="158151" y="166519"/>
                              </a:cubicBezTo>
                              <a:cubicBezTo>
                                <a:pt x="158547" y="165368"/>
                                <a:pt x="158907" y="164599"/>
                                <a:pt x="158907" y="164215"/>
                              </a:cubicBezTo>
                              <a:cubicBezTo>
                                <a:pt x="158907" y="163834"/>
                                <a:pt x="159303" y="163064"/>
                                <a:pt x="160095" y="162299"/>
                              </a:cubicBezTo>
                              <a:cubicBezTo>
                                <a:pt x="160455" y="161529"/>
                                <a:pt x="160851" y="160379"/>
                                <a:pt x="160851" y="160379"/>
                              </a:cubicBezTo>
                              <a:cubicBezTo>
                                <a:pt x="160851" y="159994"/>
                                <a:pt x="160851" y="159229"/>
                                <a:pt x="161247" y="158844"/>
                              </a:cubicBezTo>
                              <a:cubicBezTo>
                                <a:pt x="161607" y="158460"/>
                                <a:pt x="162003" y="157309"/>
                                <a:pt x="162003" y="156544"/>
                              </a:cubicBezTo>
                              <a:lnTo>
                                <a:pt x="163155" y="153855"/>
                              </a:lnTo>
                              <a:cubicBezTo>
                                <a:pt x="163552" y="153470"/>
                                <a:pt x="163912" y="152705"/>
                                <a:pt x="163912" y="152320"/>
                              </a:cubicBezTo>
                              <a:cubicBezTo>
                                <a:pt x="163912" y="151935"/>
                                <a:pt x="164308" y="151554"/>
                                <a:pt x="164704" y="151170"/>
                              </a:cubicBezTo>
                              <a:cubicBezTo>
                                <a:pt x="164704" y="150401"/>
                                <a:pt x="165064" y="150020"/>
                                <a:pt x="165064" y="149635"/>
                              </a:cubicBezTo>
                              <a:cubicBezTo>
                                <a:pt x="165064" y="148485"/>
                                <a:pt x="166215" y="147716"/>
                                <a:pt x="166215" y="148100"/>
                              </a:cubicBezTo>
                              <a:cubicBezTo>
                                <a:pt x="166612" y="148869"/>
                                <a:pt x="166612" y="150020"/>
                                <a:pt x="165855" y="150401"/>
                              </a:cubicBezTo>
                              <a:cubicBezTo>
                                <a:pt x="165460" y="150785"/>
                                <a:pt x="165460" y="151170"/>
                                <a:pt x="165460" y="152320"/>
                              </a:cubicBezTo>
                              <a:cubicBezTo>
                                <a:pt x="165460" y="153089"/>
                                <a:pt x="165064" y="153470"/>
                                <a:pt x="164704" y="153855"/>
                              </a:cubicBezTo>
                              <a:cubicBezTo>
                                <a:pt x="164308" y="153855"/>
                                <a:pt x="163552" y="156159"/>
                                <a:pt x="163912" y="156544"/>
                              </a:cubicBezTo>
                              <a:cubicBezTo>
                                <a:pt x="163912" y="156544"/>
                                <a:pt x="163552" y="157309"/>
                                <a:pt x="163155" y="157694"/>
                              </a:cubicBezTo>
                              <a:cubicBezTo>
                                <a:pt x="162399" y="158460"/>
                                <a:pt x="162003" y="159994"/>
                                <a:pt x="162759" y="159994"/>
                              </a:cubicBezTo>
                              <a:cubicBezTo>
                                <a:pt x="163155" y="159994"/>
                                <a:pt x="164308" y="158079"/>
                                <a:pt x="164704" y="156544"/>
                              </a:cubicBezTo>
                              <a:cubicBezTo>
                                <a:pt x="164704" y="156159"/>
                                <a:pt x="165064" y="155390"/>
                                <a:pt x="165460" y="154624"/>
                              </a:cubicBezTo>
                              <a:cubicBezTo>
                                <a:pt x="165855" y="154240"/>
                                <a:pt x="165855" y="153855"/>
                                <a:pt x="165855" y="153470"/>
                              </a:cubicBezTo>
                              <a:cubicBezTo>
                                <a:pt x="165855" y="153089"/>
                                <a:pt x="166612" y="151554"/>
                                <a:pt x="167008" y="150785"/>
                              </a:cubicBezTo>
                              <a:cubicBezTo>
                                <a:pt x="167368" y="150401"/>
                                <a:pt x="167368" y="150020"/>
                                <a:pt x="167368" y="149635"/>
                              </a:cubicBezTo>
                              <a:cubicBezTo>
                                <a:pt x="167368" y="149250"/>
                                <a:pt x="167764" y="148100"/>
                                <a:pt x="168520" y="147334"/>
                              </a:cubicBezTo>
                              <a:cubicBezTo>
                                <a:pt x="168916" y="146950"/>
                                <a:pt x="168916" y="146565"/>
                                <a:pt x="168916" y="146565"/>
                              </a:cubicBezTo>
                              <a:cubicBezTo>
                                <a:pt x="168520" y="146181"/>
                                <a:pt x="169312" y="144265"/>
                                <a:pt x="169672" y="143880"/>
                              </a:cubicBezTo>
                              <a:cubicBezTo>
                                <a:pt x="170068" y="143495"/>
                                <a:pt x="170464" y="142730"/>
                                <a:pt x="170464" y="141961"/>
                              </a:cubicBezTo>
                              <a:cubicBezTo>
                                <a:pt x="170464" y="141195"/>
                                <a:pt x="170824" y="140426"/>
                                <a:pt x="171220" y="140041"/>
                              </a:cubicBezTo>
                              <a:cubicBezTo>
                                <a:pt x="171616" y="140041"/>
                                <a:pt x="172013" y="139275"/>
                                <a:pt x="172013" y="138506"/>
                              </a:cubicBezTo>
                              <a:cubicBezTo>
                                <a:pt x="172013" y="137356"/>
                                <a:pt x="173129" y="136206"/>
                                <a:pt x="174316" y="136587"/>
                              </a:cubicBezTo>
                              <a:cubicBezTo>
                                <a:pt x="174676" y="136587"/>
                                <a:pt x="174676" y="138506"/>
                                <a:pt x="173920" y="139275"/>
                              </a:cubicBezTo>
                              <a:cubicBezTo>
                                <a:pt x="173524" y="139656"/>
                                <a:pt x="173524" y="140041"/>
                                <a:pt x="173524" y="140041"/>
                              </a:cubicBezTo>
                              <a:cubicBezTo>
                                <a:pt x="173920" y="140041"/>
                                <a:pt x="172013" y="145415"/>
                                <a:pt x="171616" y="146181"/>
                              </a:cubicBezTo>
                              <a:cubicBezTo>
                                <a:pt x="171220" y="146565"/>
                                <a:pt x="170824" y="147334"/>
                                <a:pt x="170824" y="148100"/>
                              </a:cubicBezTo>
                              <a:lnTo>
                                <a:pt x="170068" y="149635"/>
                              </a:lnTo>
                              <a:cubicBezTo>
                                <a:pt x="170068" y="150020"/>
                                <a:pt x="169312" y="150785"/>
                                <a:pt x="169312" y="151935"/>
                              </a:cubicBezTo>
                              <a:cubicBezTo>
                                <a:pt x="168916" y="152705"/>
                                <a:pt x="168520" y="153470"/>
                                <a:pt x="168520" y="153855"/>
                              </a:cubicBezTo>
                              <a:cubicBezTo>
                                <a:pt x="168160" y="153855"/>
                                <a:pt x="167764" y="154624"/>
                                <a:pt x="167764" y="155390"/>
                              </a:cubicBezTo>
                              <a:lnTo>
                                <a:pt x="166612" y="157694"/>
                              </a:lnTo>
                              <a:cubicBezTo>
                                <a:pt x="166215" y="158079"/>
                                <a:pt x="166215" y="158844"/>
                                <a:pt x="166215" y="159229"/>
                              </a:cubicBezTo>
                              <a:cubicBezTo>
                                <a:pt x="166215" y="159613"/>
                                <a:pt x="165855" y="160379"/>
                                <a:pt x="165460" y="161148"/>
                              </a:cubicBezTo>
                              <a:cubicBezTo>
                                <a:pt x="165064" y="161529"/>
                                <a:pt x="164704" y="162683"/>
                                <a:pt x="164704" y="163064"/>
                              </a:cubicBezTo>
                              <a:cubicBezTo>
                                <a:pt x="164704" y="163834"/>
                                <a:pt x="164308" y="164599"/>
                                <a:pt x="163912" y="164599"/>
                              </a:cubicBezTo>
                              <a:cubicBezTo>
                                <a:pt x="163912" y="164984"/>
                                <a:pt x="163552" y="165749"/>
                                <a:pt x="163155" y="166519"/>
                              </a:cubicBezTo>
                              <a:cubicBezTo>
                                <a:pt x="163155" y="167288"/>
                                <a:pt x="162759" y="168438"/>
                                <a:pt x="162399" y="168438"/>
                              </a:cubicBezTo>
                              <a:cubicBezTo>
                                <a:pt x="162399" y="169204"/>
                                <a:pt x="161607" y="171123"/>
                                <a:pt x="161247" y="171508"/>
                              </a:cubicBezTo>
                              <a:cubicBezTo>
                                <a:pt x="160851" y="171893"/>
                                <a:pt x="160851" y="172658"/>
                                <a:pt x="160851" y="172658"/>
                              </a:cubicBezTo>
                              <a:cubicBezTo>
                                <a:pt x="160851" y="173043"/>
                                <a:pt x="160455" y="173427"/>
                                <a:pt x="160095" y="173808"/>
                              </a:cubicBezTo>
                              <a:cubicBezTo>
                                <a:pt x="160095" y="173808"/>
                                <a:pt x="159699" y="174193"/>
                                <a:pt x="160095" y="174578"/>
                              </a:cubicBezTo>
                              <a:cubicBezTo>
                                <a:pt x="160455" y="174962"/>
                                <a:pt x="160095" y="175343"/>
                                <a:pt x="159303" y="176113"/>
                              </a:cubicBezTo>
                              <a:cubicBezTo>
                                <a:pt x="158907" y="176113"/>
                                <a:pt x="158907" y="176497"/>
                                <a:pt x="158907" y="176882"/>
                              </a:cubicBezTo>
                              <a:cubicBezTo>
                                <a:pt x="158907" y="177263"/>
                                <a:pt x="158547" y="177647"/>
                                <a:pt x="158151" y="178028"/>
                              </a:cubicBezTo>
                              <a:cubicBezTo>
                                <a:pt x="158151" y="178028"/>
                                <a:pt x="157755" y="178413"/>
                                <a:pt x="157755" y="178798"/>
                              </a:cubicBezTo>
                              <a:cubicBezTo>
                                <a:pt x="158151" y="179182"/>
                                <a:pt x="157755" y="179563"/>
                                <a:pt x="157755" y="179948"/>
                              </a:cubicBezTo>
                              <a:cubicBezTo>
                                <a:pt x="157395" y="180333"/>
                                <a:pt x="157395" y="180717"/>
                                <a:pt x="157395" y="181102"/>
                              </a:cubicBezTo>
                              <a:lnTo>
                                <a:pt x="157395" y="181483"/>
                              </a:lnTo>
                              <a:lnTo>
                                <a:pt x="156639" y="181483"/>
                              </a:lnTo>
                              <a:cubicBezTo>
                                <a:pt x="156243" y="181867"/>
                                <a:pt x="155847" y="181483"/>
                                <a:pt x="156243" y="181102"/>
                              </a:cubicBezTo>
                              <a:cubicBezTo>
                                <a:pt x="156639" y="179948"/>
                                <a:pt x="155847" y="179563"/>
                                <a:pt x="154694" y="180717"/>
                              </a:cubicBezTo>
                              <a:cubicBezTo>
                                <a:pt x="154298" y="181483"/>
                                <a:pt x="153938" y="181867"/>
                                <a:pt x="153938" y="183018"/>
                              </a:cubicBezTo>
                              <a:cubicBezTo>
                                <a:pt x="153938" y="184172"/>
                                <a:pt x="153938" y="184553"/>
                                <a:pt x="153147" y="185322"/>
                              </a:cubicBezTo>
                              <a:lnTo>
                                <a:pt x="151994" y="187622"/>
                              </a:lnTo>
                              <a:cubicBezTo>
                                <a:pt x="151994" y="188776"/>
                                <a:pt x="151634" y="189542"/>
                                <a:pt x="151238" y="189926"/>
                              </a:cubicBezTo>
                              <a:cubicBezTo>
                                <a:pt x="150482" y="190311"/>
                                <a:pt x="150482" y="190696"/>
                                <a:pt x="150482" y="192227"/>
                              </a:cubicBezTo>
                              <a:cubicBezTo>
                                <a:pt x="150086" y="194531"/>
                                <a:pt x="149690" y="195297"/>
                                <a:pt x="148934" y="194916"/>
                              </a:cubicBezTo>
                              <a:cubicBezTo>
                                <a:pt x="148538" y="194531"/>
                                <a:pt x="148178" y="195297"/>
                                <a:pt x="148178" y="195681"/>
                              </a:cubicBezTo>
                              <a:cubicBezTo>
                                <a:pt x="148934" y="196066"/>
                                <a:pt x="148934" y="196451"/>
                                <a:pt x="148934" y="196832"/>
                              </a:cubicBezTo>
                              <a:cubicBezTo>
                                <a:pt x="148934" y="197216"/>
                                <a:pt x="148934" y="197216"/>
                                <a:pt x="148538" y="197216"/>
                              </a:cubicBezTo>
                              <a:cubicBezTo>
                                <a:pt x="147386" y="196832"/>
                                <a:pt x="147386" y="196832"/>
                                <a:pt x="147782" y="197601"/>
                              </a:cubicBezTo>
                              <a:cubicBezTo>
                                <a:pt x="148538" y="199136"/>
                                <a:pt x="148178" y="204125"/>
                                <a:pt x="147386" y="204891"/>
                              </a:cubicBezTo>
                              <a:lnTo>
                                <a:pt x="146233" y="206041"/>
                              </a:lnTo>
                              <a:cubicBezTo>
                                <a:pt x="146233" y="206426"/>
                                <a:pt x="145873" y="206810"/>
                                <a:pt x="145478" y="206810"/>
                              </a:cubicBezTo>
                              <a:cubicBezTo>
                                <a:pt x="145478" y="206810"/>
                                <a:pt x="145082" y="207195"/>
                                <a:pt x="145082" y="207576"/>
                              </a:cubicBezTo>
                              <a:cubicBezTo>
                                <a:pt x="144686" y="209111"/>
                                <a:pt x="143570" y="210265"/>
                                <a:pt x="143173" y="209495"/>
                              </a:cubicBezTo>
                              <a:cubicBezTo>
                                <a:pt x="143173" y="208730"/>
                                <a:pt x="143173" y="208730"/>
                                <a:pt x="142777" y="209495"/>
                              </a:cubicBezTo>
                              <a:cubicBezTo>
                                <a:pt x="142417" y="210265"/>
                                <a:pt x="142417" y="212950"/>
                                <a:pt x="142777" y="212950"/>
                              </a:cubicBezTo>
                              <a:lnTo>
                                <a:pt x="142777" y="213334"/>
                              </a:lnTo>
                              <a:cubicBezTo>
                                <a:pt x="142777" y="214100"/>
                                <a:pt x="142777" y="214485"/>
                                <a:pt x="143173" y="214485"/>
                              </a:cubicBezTo>
                              <a:cubicBezTo>
                                <a:pt x="143570" y="214485"/>
                                <a:pt x="144326" y="213334"/>
                                <a:pt x="144686" y="211415"/>
                              </a:cubicBezTo>
                              <a:cubicBezTo>
                                <a:pt x="145082" y="209111"/>
                                <a:pt x="145478" y="207960"/>
                                <a:pt x="146233" y="207960"/>
                              </a:cubicBezTo>
                              <a:cubicBezTo>
                                <a:pt x="146630" y="208345"/>
                                <a:pt x="147026" y="207960"/>
                                <a:pt x="147386" y="207195"/>
                              </a:cubicBezTo>
                              <a:cubicBezTo>
                                <a:pt x="147386" y="206426"/>
                                <a:pt x="147782" y="205656"/>
                                <a:pt x="148178" y="205275"/>
                              </a:cubicBezTo>
                              <a:cubicBezTo>
                                <a:pt x="148178" y="204891"/>
                                <a:pt x="148538" y="204125"/>
                                <a:pt x="148934" y="202975"/>
                              </a:cubicBezTo>
                              <a:cubicBezTo>
                                <a:pt x="148934" y="201821"/>
                                <a:pt x="149330" y="200671"/>
                                <a:pt x="149690" y="200286"/>
                              </a:cubicBezTo>
                              <a:cubicBezTo>
                                <a:pt x="150086" y="199901"/>
                                <a:pt x="150086" y="199136"/>
                                <a:pt x="150086" y="197985"/>
                              </a:cubicBezTo>
                              <a:cubicBezTo>
                                <a:pt x="150086" y="197216"/>
                                <a:pt x="150482" y="196451"/>
                                <a:pt x="150842" y="196066"/>
                              </a:cubicBezTo>
                              <a:cubicBezTo>
                                <a:pt x="151238" y="195681"/>
                                <a:pt x="151634" y="194531"/>
                                <a:pt x="151634" y="193762"/>
                              </a:cubicBezTo>
                              <a:cubicBezTo>
                                <a:pt x="151634" y="192996"/>
                                <a:pt x="151994" y="192227"/>
                                <a:pt x="152391" y="191842"/>
                              </a:cubicBezTo>
                              <a:cubicBezTo>
                                <a:pt x="153147" y="191461"/>
                                <a:pt x="153147" y="191077"/>
                                <a:pt x="153542" y="190311"/>
                              </a:cubicBezTo>
                              <a:cubicBezTo>
                                <a:pt x="153542" y="189542"/>
                                <a:pt x="153938" y="188776"/>
                                <a:pt x="154694" y="188007"/>
                              </a:cubicBezTo>
                              <a:cubicBezTo>
                                <a:pt x="155451" y="187241"/>
                                <a:pt x="155847" y="186472"/>
                                <a:pt x="155847" y="186088"/>
                              </a:cubicBezTo>
                              <a:cubicBezTo>
                                <a:pt x="155847" y="186088"/>
                                <a:pt x="156243" y="185707"/>
                                <a:pt x="156243" y="185322"/>
                              </a:cubicBezTo>
                              <a:lnTo>
                                <a:pt x="157395" y="183402"/>
                              </a:lnTo>
                              <a:cubicBezTo>
                                <a:pt x="157395" y="182637"/>
                                <a:pt x="157755" y="181867"/>
                                <a:pt x="158151" y="181483"/>
                              </a:cubicBezTo>
                              <a:cubicBezTo>
                                <a:pt x="158547" y="181102"/>
                                <a:pt x="158547" y="180717"/>
                                <a:pt x="158547" y="180333"/>
                              </a:cubicBezTo>
                              <a:cubicBezTo>
                                <a:pt x="158547" y="179948"/>
                                <a:pt x="158907" y="179182"/>
                                <a:pt x="159303" y="178798"/>
                              </a:cubicBezTo>
                              <a:cubicBezTo>
                                <a:pt x="159699" y="178798"/>
                                <a:pt x="160095" y="178028"/>
                                <a:pt x="160095" y="177647"/>
                              </a:cubicBezTo>
                              <a:cubicBezTo>
                                <a:pt x="160095" y="177263"/>
                                <a:pt x="160455" y="176497"/>
                                <a:pt x="160851" y="176113"/>
                              </a:cubicBezTo>
                              <a:cubicBezTo>
                                <a:pt x="161247" y="175343"/>
                                <a:pt x="161607" y="174578"/>
                                <a:pt x="161607" y="173808"/>
                              </a:cubicBezTo>
                              <a:cubicBezTo>
                                <a:pt x="161607" y="173427"/>
                                <a:pt x="162003" y="172658"/>
                                <a:pt x="162399" y="172274"/>
                              </a:cubicBezTo>
                              <a:cubicBezTo>
                                <a:pt x="162399" y="171893"/>
                                <a:pt x="162759" y="171123"/>
                                <a:pt x="162759" y="170739"/>
                              </a:cubicBezTo>
                              <a:cubicBezTo>
                                <a:pt x="163155" y="169973"/>
                                <a:pt x="163552" y="169204"/>
                                <a:pt x="163552" y="168823"/>
                              </a:cubicBezTo>
                              <a:cubicBezTo>
                                <a:pt x="163912" y="168438"/>
                                <a:pt x="164308" y="167669"/>
                                <a:pt x="164308" y="167288"/>
                              </a:cubicBezTo>
                              <a:lnTo>
                                <a:pt x="165855" y="164215"/>
                              </a:lnTo>
                              <a:cubicBezTo>
                                <a:pt x="165855" y="163449"/>
                                <a:pt x="166215" y="162683"/>
                                <a:pt x="166612" y="161914"/>
                              </a:cubicBezTo>
                              <a:cubicBezTo>
                                <a:pt x="167008" y="161529"/>
                                <a:pt x="167368" y="160764"/>
                                <a:pt x="167368" y="160379"/>
                              </a:cubicBezTo>
                              <a:cubicBezTo>
                                <a:pt x="167368" y="160379"/>
                                <a:pt x="167368" y="159613"/>
                                <a:pt x="167764" y="159229"/>
                              </a:cubicBezTo>
                              <a:cubicBezTo>
                                <a:pt x="168160" y="158460"/>
                                <a:pt x="168520" y="157694"/>
                                <a:pt x="168520" y="156925"/>
                              </a:cubicBezTo>
                              <a:cubicBezTo>
                                <a:pt x="168916" y="156544"/>
                                <a:pt x="169312" y="155390"/>
                                <a:pt x="169312" y="155009"/>
                              </a:cubicBezTo>
                              <a:cubicBezTo>
                                <a:pt x="169672" y="154240"/>
                                <a:pt x="170068" y="153470"/>
                                <a:pt x="170068" y="153089"/>
                              </a:cubicBezTo>
                              <a:cubicBezTo>
                                <a:pt x="170068" y="152705"/>
                                <a:pt x="170464" y="152320"/>
                                <a:pt x="170824" y="151554"/>
                              </a:cubicBezTo>
                              <a:cubicBezTo>
                                <a:pt x="171220" y="150785"/>
                                <a:pt x="171616" y="150020"/>
                                <a:pt x="171616" y="149635"/>
                              </a:cubicBezTo>
                              <a:cubicBezTo>
                                <a:pt x="171616" y="149250"/>
                                <a:pt x="172013" y="148485"/>
                                <a:pt x="172013" y="148485"/>
                              </a:cubicBezTo>
                              <a:cubicBezTo>
                                <a:pt x="172373" y="148100"/>
                                <a:pt x="172769" y="147716"/>
                                <a:pt x="172769" y="147334"/>
                              </a:cubicBezTo>
                              <a:cubicBezTo>
                                <a:pt x="172769" y="146950"/>
                                <a:pt x="173129" y="146181"/>
                                <a:pt x="173524" y="145415"/>
                              </a:cubicBezTo>
                              <a:cubicBezTo>
                                <a:pt x="173920" y="144646"/>
                                <a:pt x="174316" y="143495"/>
                                <a:pt x="174316" y="143111"/>
                              </a:cubicBezTo>
                              <a:cubicBezTo>
                                <a:pt x="174316" y="143111"/>
                                <a:pt x="174676" y="142345"/>
                                <a:pt x="174676" y="141961"/>
                              </a:cubicBezTo>
                              <a:lnTo>
                                <a:pt x="175829" y="140041"/>
                              </a:lnTo>
                              <a:cubicBezTo>
                                <a:pt x="175829" y="139656"/>
                                <a:pt x="176225" y="138891"/>
                                <a:pt x="176225" y="138891"/>
                              </a:cubicBezTo>
                              <a:cubicBezTo>
                                <a:pt x="176621" y="138506"/>
                                <a:pt x="176981" y="138121"/>
                                <a:pt x="176981" y="137356"/>
                              </a:cubicBezTo>
                              <a:cubicBezTo>
                                <a:pt x="176981" y="136971"/>
                                <a:pt x="177377" y="136206"/>
                                <a:pt x="177773" y="135436"/>
                              </a:cubicBezTo>
                              <a:cubicBezTo>
                                <a:pt x="178133" y="135055"/>
                                <a:pt x="178529" y="134286"/>
                                <a:pt x="178529" y="133902"/>
                              </a:cubicBezTo>
                              <a:cubicBezTo>
                                <a:pt x="178529" y="133902"/>
                                <a:pt x="178529" y="133136"/>
                                <a:pt x="178925" y="132751"/>
                              </a:cubicBezTo>
                              <a:cubicBezTo>
                                <a:pt x="179285" y="132367"/>
                                <a:pt x="179681" y="131601"/>
                                <a:pt x="179681" y="130832"/>
                              </a:cubicBezTo>
                              <a:cubicBezTo>
                                <a:pt x="180077" y="130066"/>
                                <a:pt x="180077" y="129297"/>
                                <a:pt x="180437" y="129297"/>
                              </a:cubicBezTo>
                              <a:lnTo>
                                <a:pt x="181229" y="127762"/>
                              </a:lnTo>
                              <a:cubicBezTo>
                                <a:pt x="181229" y="127377"/>
                                <a:pt x="182741" y="123927"/>
                                <a:pt x="182741" y="123927"/>
                              </a:cubicBezTo>
                              <a:cubicBezTo>
                                <a:pt x="182741" y="123157"/>
                                <a:pt x="183137" y="122773"/>
                                <a:pt x="183137" y="122392"/>
                              </a:cubicBezTo>
                              <a:cubicBezTo>
                                <a:pt x="183534" y="122392"/>
                                <a:pt x="183894" y="121622"/>
                                <a:pt x="183894" y="120857"/>
                              </a:cubicBezTo>
                              <a:cubicBezTo>
                                <a:pt x="183894" y="120472"/>
                                <a:pt x="184290" y="119322"/>
                                <a:pt x="184686" y="118937"/>
                              </a:cubicBezTo>
                              <a:cubicBezTo>
                                <a:pt x="185046" y="118553"/>
                                <a:pt x="185837" y="116637"/>
                                <a:pt x="185837" y="116252"/>
                              </a:cubicBezTo>
                              <a:cubicBezTo>
                                <a:pt x="186197" y="115868"/>
                                <a:pt x="186594" y="115102"/>
                                <a:pt x="186594" y="114333"/>
                              </a:cubicBezTo>
                              <a:cubicBezTo>
                                <a:pt x="186990" y="113948"/>
                                <a:pt x="187350" y="113182"/>
                                <a:pt x="187350" y="112798"/>
                              </a:cubicBezTo>
                              <a:cubicBezTo>
                                <a:pt x="187746" y="112798"/>
                                <a:pt x="188142" y="112029"/>
                                <a:pt x="188142" y="111263"/>
                              </a:cubicBezTo>
                              <a:cubicBezTo>
                                <a:pt x="188538" y="110494"/>
                                <a:pt x="188898" y="109343"/>
                                <a:pt x="188898" y="108962"/>
                              </a:cubicBezTo>
                              <a:cubicBezTo>
                                <a:pt x="189294" y="108578"/>
                                <a:pt x="189654" y="107809"/>
                                <a:pt x="189654" y="107428"/>
                              </a:cubicBezTo>
                              <a:cubicBezTo>
                                <a:pt x="189654" y="107043"/>
                                <a:pt x="190050" y="106274"/>
                                <a:pt x="190446" y="106274"/>
                              </a:cubicBezTo>
                              <a:cubicBezTo>
                                <a:pt x="190446" y="105893"/>
                                <a:pt x="190842" y="105508"/>
                                <a:pt x="190842" y="104739"/>
                              </a:cubicBezTo>
                              <a:lnTo>
                                <a:pt x="192751" y="100903"/>
                              </a:lnTo>
                              <a:cubicBezTo>
                                <a:pt x="192751" y="100519"/>
                                <a:pt x="193146" y="100134"/>
                                <a:pt x="193146" y="99369"/>
                              </a:cubicBezTo>
                              <a:cubicBezTo>
                                <a:pt x="193506" y="98984"/>
                                <a:pt x="193902" y="98215"/>
                                <a:pt x="193902" y="97834"/>
                              </a:cubicBezTo>
                              <a:cubicBezTo>
                                <a:pt x="193902" y="97449"/>
                                <a:pt x="194298" y="96680"/>
                                <a:pt x="194658" y="96299"/>
                              </a:cubicBezTo>
                              <a:cubicBezTo>
                                <a:pt x="195055" y="95914"/>
                                <a:pt x="195055" y="95148"/>
                                <a:pt x="195055" y="94764"/>
                              </a:cubicBezTo>
                              <a:cubicBezTo>
                                <a:pt x="195055" y="94379"/>
                                <a:pt x="195451" y="93614"/>
                                <a:pt x="195811" y="93229"/>
                              </a:cubicBezTo>
                              <a:cubicBezTo>
                                <a:pt x="195811" y="92844"/>
                                <a:pt x="196603" y="91694"/>
                                <a:pt x="196963" y="90925"/>
                              </a:cubicBezTo>
                              <a:cubicBezTo>
                                <a:pt x="196963" y="90159"/>
                                <a:pt x="197755" y="88624"/>
                                <a:pt x="197755" y="88240"/>
                              </a:cubicBezTo>
                              <a:lnTo>
                                <a:pt x="198907" y="85936"/>
                              </a:lnTo>
                              <a:cubicBezTo>
                                <a:pt x="198907" y="85170"/>
                                <a:pt x="199267" y="84401"/>
                                <a:pt x="199663" y="84020"/>
                              </a:cubicBezTo>
                              <a:cubicBezTo>
                                <a:pt x="200419" y="81715"/>
                                <a:pt x="201211" y="80565"/>
                                <a:pt x="201571" y="79800"/>
                              </a:cubicBezTo>
                              <a:cubicBezTo>
                                <a:pt x="202363" y="77496"/>
                                <a:pt x="203516" y="75191"/>
                                <a:pt x="203516" y="74810"/>
                              </a:cubicBezTo>
                              <a:cubicBezTo>
                                <a:pt x="203516" y="74426"/>
                                <a:pt x="203876" y="74041"/>
                                <a:pt x="203876" y="73656"/>
                              </a:cubicBezTo>
                              <a:cubicBezTo>
                                <a:pt x="204272" y="73275"/>
                                <a:pt x="204668" y="71356"/>
                                <a:pt x="205423" y="69821"/>
                              </a:cubicBezTo>
                              <a:lnTo>
                                <a:pt x="208124" y="61762"/>
                              </a:lnTo>
                              <a:cubicBezTo>
                                <a:pt x="210032" y="57157"/>
                                <a:pt x="211580" y="52553"/>
                                <a:pt x="213128" y="46032"/>
                              </a:cubicBezTo>
                              <a:cubicBezTo>
                                <a:pt x="213884" y="43347"/>
                                <a:pt x="213884" y="43347"/>
                                <a:pt x="215793" y="41047"/>
                              </a:cubicBezTo>
                              <a:cubicBezTo>
                                <a:pt x="220041" y="36442"/>
                                <a:pt x="221949" y="32218"/>
                                <a:pt x="220797" y="28383"/>
                              </a:cubicBezTo>
                              <a:close/>
                              <a:moveTo>
                                <a:pt x="162003" y="79415"/>
                              </a:moveTo>
                              <a:lnTo>
                                <a:pt x="158907" y="82866"/>
                              </a:lnTo>
                              <a:cubicBezTo>
                                <a:pt x="158907" y="83250"/>
                                <a:pt x="158547" y="83250"/>
                                <a:pt x="158547" y="83250"/>
                              </a:cubicBezTo>
                              <a:lnTo>
                                <a:pt x="157755" y="84020"/>
                              </a:lnTo>
                              <a:cubicBezTo>
                                <a:pt x="157755" y="84401"/>
                                <a:pt x="157395" y="84785"/>
                                <a:pt x="156999" y="85170"/>
                              </a:cubicBezTo>
                              <a:cubicBezTo>
                                <a:pt x="155451" y="87089"/>
                                <a:pt x="155091" y="87470"/>
                                <a:pt x="155091" y="87855"/>
                              </a:cubicBezTo>
                              <a:lnTo>
                                <a:pt x="154694" y="88240"/>
                              </a:lnTo>
                              <a:cubicBezTo>
                                <a:pt x="154298" y="88624"/>
                                <a:pt x="153938" y="88624"/>
                                <a:pt x="153938" y="89009"/>
                              </a:cubicBezTo>
                              <a:cubicBezTo>
                                <a:pt x="154298" y="89009"/>
                                <a:pt x="153938" y="89390"/>
                                <a:pt x="153542" y="89774"/>
                              </a:cubicBezTo>
                              <a:cubicBezTo>
                                <a:pt x="153147" y="90159"/>
                                <a:pt x="152787" y="90544"/>
                                <a:pt x="152787" y="90925"/>
                              </a:cubicBezTo>
                              <a:cubicBezTo>
                                <a:pt x="152787" y="91309"/>
                                <a:pt x="150842" y="93229"/>
                                <a:pt x="150086" y="93229"/>
                              </a:cubicBezTo>
                              <a:cubicBezTo>
                                <a:pt x="149330" y="93614"/>
                                <a:pt x="148934" y="93614"/>
                                <a:pt x="149330" y="93995"/>
                              </a:cubicBezTo>
                              <a:cubicBezTo>
                                <a:pt x="149690" y="94379"/>
                                <a:pt x="149690" y="94379"/>
                                <a:pt x="149330" y="94764"/>
                              </a:cubicBezTo>
                              <a:lnTo>
                                <a:pt x="147782" y="96680"/>
                              </a:lnTo>
                              <a:cubicBezTo>
                                <a:pt x="147386" y="97449"/>
                                <a:pt x="146990" y="98599"/>
                                <a:pt x="146630" y="98599"/>
                              </a:cubicBezTo>
                              <a:cubicBezTo>
                                <a:pt x="146233" y="98984"/>
                                <a:pt x="145873" y="99749"/>
                                <a:pt x="146233" y="99749"/>
                              </a:cubicBezTo>
                              <a:cubicBezTo>
                                <a:pt x="146630" y="99749"/>
                                <a:pt x="148538" y="98215"/>
                                <a:pt x="148538" y="97834"/>
                              </a:cubicBezTo>
                              <a:cubicBezTo>
                                <a:pt x="148538" y="97449"/>
                                <a:pt x="149690" y="96680"/>
                                <a:pt x="149690" y="97064"/>
                              </a:cubicBezTo>
                              <a:cubicBezTo>
                                <a:pt x="149690" y="97449"/>
                                <a:pt x="149690" y="97834"/>
                                <a:pt x="149330" y="98215"/>
                              </a:cubicBezTo>
                              <a:cubicBezTo>
                                <a:pt x="148538" y="98599"/>
                                <a:pt x="148178" y="98984"/>
                                <a:pt x="148178" y="99369"/>
                              </a:cubicBezTo>
                              <a:cubicBezTo>
                                <a:pt x="148178" y="99369"/>
                                <a:pt x="148178" y="99749"/>
                                <a:pt x="147782" y="100134"/>
                              </a:cubicBezTo>
                              <a:cubicBezTo>
                                <a:pt x="147386" y="100903"/>
                                <a:pt x="146630" y="101284"/>
                                <a:pt x="146630" y="101669"/>
                              </a:cubicBezTo>
                              <a:lnTo>
                                <a:pt x="145082" y="103204"/>
                              </a:lnTo>
                              <a:cubicBezTo>
                                <a:pt x="144686" y="103973"/>
                                <a:pt x="144326" y="104358"/>
                                <a:pt x="144326" y="104739"/>
                              </a:cubicBezTo>
                              <a:cubicBezTo>
                                <a:pt x="144326" y="104739"/>
                                <a:pt x="144326" y="105123"/>
                                <a:pt x="143930" y="105508"/>
                              </a:cubicBezTo>
                              <a:cubicBezTo>
                                <a:pt x="143533" y="105508"/>
                                <a:pt x="143173" y="106274"/>
                                <a:pt x="142777" y="106658"/>
                              </a:cubicBezTo>
                              <a:cubicBezTo>
                                <a:pt x="142777" y="107043"/>
                                <a:pt x="142381" y="107428"/>
                                <a:pt x="142381" y="107428"/>
                              </a:cubicBezTo>
                              <a:cubicBezTo>
                                <a:pt x="142021" y="107428"/>
                                <a:pt x="141625" y="107809"/>
                                <a:pt x="141625" y="108193"/>
                              </a:cubicBezTo>
                              <a:cubicBezTo>
                                <a:pt x="141230" y="108962"/>
                                <a:pt x="140869" y="109343"/>
                                <a:pt x="140869" y="109343"/>
                              </a:cubicBezTo>
                              <a:cubicBezTo>
                                <a:pt x="140473" y="109343"/>
                                <a:pt x="140473" y="109728"/>
                                <a:pt x="140077" y="110113"/>
                              </a:cubicBezTo>
                              <a:cubicBezTo>
                                <a:pt x="140077" y="110878"/>
                                <a:pt x="139717" y="111263"/>
                                <a:pt x="139717" y="111263"/>
                              </a:cubicBezTo>
                              <a:cubicBezTo>
                                <a:pt x="139321" y="111263"/>
                                <a:pt x="138925" y="111647"/>
                                <a:pt x="138565" y="112413"/>
                              </a:cubicBezTo>
                              <a:cubicBezTo>
                                <a:pt x="138169" y="113182"/>
                                <a:pt x="137773" y="113563"/>
                                <a:pt x="137773" y="113563"/>
                              </a:cubicBezTo>
                              <a:cubicBezTo>
                                <a:pt x="137773" y="113563"/>
                                <a:pt x="137413" y="113948"/>
                                <a:pt x="137413" y="114333"/>
                              </a:cubicBezTo>
                              <a:lnTo>
                                <a:pt x="135469" y="116637"/>
                              </a:lnTo>
                              <a:cubicBezTo>
                                <a:pt x="135469" y="117018"/>
                                <a:pt x="135072" y="117402"/>
                                <a:pt x="134712" y="117402"/>
                              </a:cubicBezTo>
                              <a:cubicBezTo>
                                <a:pt x="134712" y="117402"/>
                                <a:pt x="134316" y="117787"/>
                                <a:pt x="134316" y="118172"/>
                              </a:cubicBezTo>
                              <a:cubicBezTo>
                                <a:pt x="133956" y="119322"/>
                                <a:pt x="133165" y="119322"/>
                                <a:pt x="133165" y="118553"/>
                              </a:cubicBezTo>
                              <a:cubicBezTo>
                                <a:pt x="133165" y="118172"/>
                                <a:pt x="131652" y="118937"/>
                                <a:pt x="131652" y="119706"/>
                              </a:cubicBezTo>
                              <a:cubicBezTo>
                                <a:pt x="131652" y="120088"/>
                                <a:pt x="131652" y="120472"/>
                                <a:pt x="131256" y="120857"/>
                              </a:cubicBezTo>
                              <a:cubicBezTo>
                                <a:pt x="130860" y="120857"/>
                                <a:pt x="130464" y="121241"/>
                                <a:pt x="130464" y="121622"/>
                              </a:cubicBezTo>
                              <a:cubicBezTo>
                                <a:pt x="130464" y="121622"/>
                                <a:pt x="130104" y="122392"/>
                                <a:pt x="130104" y="122773"/>
                              </a:cubicBezTo>
                              <a:cubicBezTo>
                                <a:pt x="128952" y="123927"/>
                                <a:pt x="127404" y="126227"/>
                                <a:pt x="127404" y="126612"/>
                              </a:cubicBezTo>
                              <a:cubicBezTo>
                                <a:pt x="127404" y="126612"/>
                                <a:pt x="127404" y="126996"/>
                                <a:pt x="127008" y="127377"/>
                              </a:cubicBezTo>
                              <a:cubicBezTo>
                                <a:pt x="126648" y="127377"/>
                                <a:pt x="126251" y="128147"/>
                                <a:pt x="126251" y="128531"/>
                              </a:cubicBezTo>
                              <a:lnTo>
                                <a:pt x="124344" y="131601"/>
                              </a:lnTo>
                              <a:cubicBezTo>
                                <a:pt x="123948" y="131986"/>
                                <a:pt x="123551" y="132367"/>
                                <a:pt x="123551" y="132751"/>
                              </a:cubicBezTo>
                              <a:lnTo>
                                <a:pt x="122039" y="134286"/>
                              </a:lnTo>
                              <a:cubicBezTo>
                                <a:pt x="122039" y="134671"/>
                                <a:pt x="121643" y="135055"/>
                                <a:pt x="121643" y="135055"/>
                              </a:cubicBezTo>
                              <a:cubicBezTo>
                                <a:pt x="121248" y="135055"/>
                                <a:pt x="121248" y="134286"/>
                                <a:pt x="122039" y="133902"/>
                              </a:cubicBezTo>
                              <a:cubicBezTo>
                                <a:pt x="122039" y="133520"/>
                                <a:pt x="122399" y="133136"/>
                                <a:pt x="122399" y="133136"/>
                              </a:cubicBezTo>
                              <a:cubicBezTo>
                                <a:pt x="122399" y="132751"/>
                                <a:pt x="122795" y="132367"/>
                                <a:pt x="122795" y="131986"/>
                              </a:cubicBezTo>
                              <a:lnTo>
                                <a:pt x="123551" y="131216"/>
                              </a:lnTo>
                              <a:cubicBezTo>
                                <a:pt x="123551" y="130832"/>
                                <a:pt x="123948" y="130066"/>
                                <a:pt x="124704" y="128916"/>
                              </a:cubicBezTo>
                              <a:cubicBezTo>
                                <a:pt x="125100" y="128147"/>
                                <a:pt x="125496" y="126996"/>
                                <a:pt x="125856" y="126227"/>
                              </a:cubicBezTo>
                              <a:cubicBezTo>
                                <a:pt x="126251" y="126227"/>
                                <a:pt x="126251" y="125843"/>
                                <a:pt x="125856" y="125461"/>
                              </a:cubicBezTo>
                              <a:cubicBezTo>
                                <a:pt x="125100" y="125077"/>
                                <a:pt x="124704" y="125077"/>
                                <a:pt x="124704" y="125461"/>
                              </a:cubicBezTo>
                              <a:cubicBezTo>
                                <a:pt x="124704" y="125843"/>
                                <a:pt x="124704" y="125843"/>
                                <a:pt x="125100" y="125843"/>
                              </a:cubicBezTo>
                              <a:cubicBezTo>
                                <a:pt x="125496" y="125843"/>
                                <a:pt x="125100" y="126996"/>
                                <a:pt x="124704" y="127377"/>
                              </a:cubicBezTo>
                              <a:cubicBezTo>
                                <a:pt x="124344" y="127377"/>
                                <a:pt x="123948" y="127762"/>
                                <a:pt x="123948" y="127762"/>
                              </a:cubicBezTo>
                              <a:cubicBezTo>
                                <a:pt x="124344" y="128147"/>
                                <a:pt x="123551" y="129297"/>
                                <a:pt x="123191" y="129297"/>
                              </a:cubicBezTo>
                              <a:cubicBezTo>
                                <a:pt x="122399" y="129297"/>
                                <a:pt x="121248" y="131986"/>
                                <a:pt x="120888" y="132367"/>
                              </a:cubicBezTo>
                              <a:lnTo>
                                <a:pt x="119339" y="134286"/>
                              </a:lnTo>
                              <a:cubicBezTo>
                                <a:pt x="118547" y="135821"/>
                                <a:pt x="117431" y="136971"/>
                                <a:pt x="116639" y="136971"/>
                              </a:cubicBezTo>
                              <a:cubicBezTo>
                                <a:pt x="116243" y="136971"/>
                                <a:pt x="115883" y="137356"/>
                                <a:pt x="115883" y="137741"/>
                              </a:cubicBezTo>
                              <a:cubicBezTo>
                                <a:pt x="115487" y="138506"/>
                                <a:pt x="115487" y="138891"/>
                                <a:pt x="115090" y="138891"/>
                              </a:cubicBezTo>
                              <a:cubicBezTo>
                                <a:pt x="114730" y="138891"/>
                                <a:pt x="114334" y="139275"/>
                                <a:pt x="113939" y="140041"/>
                              </a:cubicBezTo>
                              <a:cubicBezTo>
                                <a:pt x="113578" y="140810"/>
                                <a:pt x="113578" y="140810"/>
                                <a:pt x="113183" y="140426"/>
                              </a:cubicBezTo>
                              <a:cubicBezTo>
                                <a:pt x="112787" y="139656"/>
                                <a:pt x="112427" y="140041"/>
                                <a:pt x="111634" y="141576"/>
                              </a:cubicBezTo>
                              <a:cubicBezTo>
                                <a:pt x="111274" y="142345"/>
                                <a:pt x="110878" y="142730"/>
                                <a:pt x="110482" y="142730"/>
                              </a:cubicBezTo>
                              <a:cubicBezTo>
                                <a:pt x="110122" y="143111"/>
                                <a:pt x="110122" y="140810"/>
                                <a:pt x="110878" y="140041"/>
                              </a:cubicBezTo>
                              <a:cubicBezTo>
                                <a:pt x="111274" y="139656"/>
                                <a:pt x="111634" y="138891"/>
                                <a:pt x="111634" y="138891"/>
                              </a:cubicBezTo>
                              <a:cubicBezTo>
                                <a:pt x="111634" y="138506"/>
                                <a:pt x="112030" y="137741"/>
                                <a:pt x="112030" y="137356"/>
                              </a:cubicBezTo>
                              <a:cubicBezTo>
                                <a:pt x="112427" y="136971"/>
                                <a:pt x="112787" y="136587"/>
                                <a:pt x="112787" y="136206"/>
                              </a:cubicBezTo>
                              <a:cubicBezTo>
                                <a:pt x="112787" y="135821"/>
                                <a:pt x="113183" y="135055"/>
                                <a:pt x="113578" y="134671"/>
                              </a:cubicBezTo>
                              <a:cubicBezTo>
                                <a:pt x="113939" y="134286"/>
                                <a:pt x="113939" y="133902"/>
                                <a:pt x="113939" y="133902"/>
                              </a:cubicBezTo>
                              <a:cubicBezTo>
                                <a:pt x="113578" y="133520"/>
                                <a:pt x="112030" y="135436"/>
                                <a:pt x="112030" y="135821"/>
                              </a:cubicBezTo>
                              <a:cubicBezTo>
                                <a:pt x="112030" y="136206"/>
                                <a:pt x="111634" y="136587"/>
                                <a:pt x="111274" y="136971"/>
                              </a:cubicBezTo>
                              <a:lnTo>
                                <a:pt x="110122" y="138891"/>
                              </a:lnTo>
                              <a:cubicBezTo>
                                <a:pt x="109330" y="140041"/>
                                <a:pt x="108178" y="141195"/>
                                <a:pt x="107818" y="140810"/>
                              </a:cubicBezTo>
                              <a:cubicBezTo>
                                <a:pt x="107422" y="140810"/>
                                <a:pt x="107422" y="140041"/>
                                <a:pt x="108178" y="139656"/>
                              </a:cubicBezTo>
                              <a:cubicBezTo>
                                <a:pt x="108574" y="139275"/>
                                <a:pt x="108970" y="138891"/>
                                <a:pt x="108970" y="138506"/>
                              </a:cubicBezTo>
                              <a:cubicBezTo>
                                <a:pt x="108970" y="138121"/>
                                <a:pt x="109330" y="137356"/>
                                <a:pt x="109726" y="136971"/>
                              </a:cubicBezTo>
                              <a:cubicBezTo>
                                <a:pt x="110482" y="136206"/>
                                <a:pt x="111274" y="134671"/>
                                <a:pt x="111634" y="133902"/>
                              </a:cubicBezTo>
                              <a:cubicBezTo>
                                <a:pt x="112427" y="133520"/>
                                <a:pt x="112787" y="132751"/>
                                <a:pt x="112787" y="132367"/>
                              </a:cubicBezTo>
                              <a:cubicBezTo>
                                <a:pt x="112787" y="132367"/>
                                <a:pt x="113183" y="131601"/>
                                <a:pt x="113578" y="131216"/>
                              </a:cubicBezTo>
                              <a:cubicBezTo>
                                <a:pt x="114334" y="130451"/>
                                <a:pt x="114730" y="130066"/>
                                <a:pt x="114730" y="129681"/>
                              </a:cubicBezTo>
                              <a:cubicBezTo>
                                <a:pt x="114730" y="129297"/>
                                <a:pt x="115090" y="128916"/>
                                <a:pt x="115487" y="128531"/>
                              </a:cubicBezTo>
                              <a:lnTo>
                                <a:pt x="116243" y="127377"/>
                              </a:lnTo>
                              <a:cubicBezTo>
                                <a:pt x="116243" y="126996"/>
                                <a:pt x="116243" y="126227"/>
                                <a:pt x="117035" y="125843"/>
                              </a:cubicBezTo>
                              <a:lnTo>
                                <a:pt x="117791" y="124692"/>
                              </a:lnTo>
                              <a:cubicBezTo>
                                <a:pt x="117791" y="124308"/>
                                <a:pt x="117791" y="123927"/>
                                <a:pt x="118187" y="123542"/>
                              </a:cubicBezTo>
                              <a:cubicBezTo>
                                <a:pt x="118547" y="123542"/>
                                <a:pt x="118943" y="122773"/>
                                <a:pt x="118943" y="122392"/>
                              </a:cubicBezTo>
                              <a:cubicBezTo>
                                <a:pt x="118943" y="122007"/>
                                <a:pt x="119339" y="121241"/>
                                <a:pt x="119735" y="120857"/>
                              </a:cubicBezTo>
                              <a:cubicBezTo>
                                <a:pt x="120095" y="120857"/>
                                <a:pt x="120491" y="120472"/>
                                <a:pt x="120491" y="120088"/>
                              </a:cubicBezTo>
                              <a:cubicBezTo>
                                <a:pt x="120491" y="119322"/>
                                <a:pt x="120888" y="118937"/>
                                <a:pt x="121248" y="118553"/>
                              </a:cubicBezTo>
                              <a:cubicBezTo>
                                <a:pt x="121643" y="118553"/>
                                <a:pt x="122039" y="117787"/>
                                <a:pt x="122039" y="117402"/>
                              </a:cubicBezTo>
                              <a:cubicBezTo>
                                <a:pt x="122039" y="117402"/>
                                <a:pt x="122399" y="116637"/>
                                <a:pt x="122795" y="116252"/>
                              </a:cubicBezTo>
                              <a:cubicBezTo>
                                <a:pt x="123191" y="115868"/>
                                <a:pt x="123551" y="115483"/>
                                <a:pt x="123551" y="115102"/>
                              </a:cubicBezTo>
                              <a:cubicBezTo>
                                <a:pt x="123551" y="114717"/>
                                <a:pt x="123948" y="114333"/>
                                <a:pt x="124344" y="113948"/>
                              </a:cubicBezTo>
                              <a:cubicBezTo>
                                <a:pt x="124704" y="113563"/>
                                <a:pt x="125100" y="112798"/>
                                <a:pt x="125100" y="112798"/>
                              </a:cubicBezTo>
                              <a:cubicBezTo>
                                <a:pt x="125100" y="112413"/>
                                <a:pt x="125100" y="112029"/>
                                <a:pt x="125496" y="111647"/>
                              </a:cubicBezTo>
                              <a:cubicBezTo>
                                <a:pt x="126251" y="111647"/>
                                <a:pt x="126648" y="110113"/>
                                <a:pt x="126648" y="109728"/>
                              </a:cubicBezTo>
                              <a:cubicBezTo>
                                <a:pt x="127008" y="109728"/>
                                <a:pt x="127404" y="108962"/>
                                <a:pt x="127404" y="108962"/>
                              </a:cubicBezTo>
                              <a:cubicBezTo>
                                <a:pt x="127404" y="108578"/>
                                <a:pt x="127800" y="108193"/>
                                <a:pt x="128160" y="107809"/>
                              </a:cubicBezTo>
                              <a:cubicBezTo>
                                <a:pt x="128556" y="107043"/>
                                <a:pt x="128952" y="106658"/>
                                <a:pt x="128952" y="106658"/>
                              </a:cubicBezTo>
                              <a:cubicBezTo>
                                <a:pt x="128952" y="106274"/>
                                <a:pt x="129312" y="106274"/>
                                <a:pt x="129312" y="105893"/>
                              </a:cubicBezTo>
                              <a:cubicBezTo>
                                <a:pt x="129708" y="105508"/>
                                <a:pt x="130104" y="105123"/>
                                <a:pt x="130104" y="104739"/>
                              </a:cubicBezTo>
                              <a:cubicBezTo>
                                <a:pt x="131652" y="102823"/>
                                <a:pt x="132012" y="102438"/>
                                <a:pt x="132012" y="102438"/>
                              </a:cubicBezTo>
                              <a:cubicBezTo>
                                <a:pt x="132409" y="102438"/>
                                <a:pt x="132012" y="103204"/>
                                <a:pt x="128160" y="108962"/>
                              </a:cubicBezTo>
                              <a:cubicBezTo>
                                <a:pt x="127404" y="110113"/>
                                <a:pt x="124344" y="114717"/>
                                <a:pt x="123948" y="115868"/>
                              </a:cubicBezTo>
                              <a:cubicBezTo>
                                <a:pt x="123551" y="116252"/>
                                <a:pt x="123191" y="116637"/>
                                <a:pt x="123191" y="117018"/>
                              </a:cubicBezTo>
                              <a:cubicBezTo>
                                <a:pt x="122795" y="117402"/>
                                <a:pt x="122795" y="118172"/>
                                <a:pt x="122399" y="118172"/>
                              </a:cubicBezTo>
                              <a:cubicBezTo>
                                <a:pt x="122399" y="118553"/>
                                <a:pt x="122039" y="119322"/>
                                <a:pt x="121643" y="119706"/>
                              </a:cubicBezTo>
                              <a:lnTo>
                                <a:pt x="120491" y="121622"/>
                              </a:lnTo>
                              <a:cubicBezTo>
                                <a:pt x="120095" y="122007"/>
                                <a:pt x="120095" y="122392"/>
                                <a:pt x="120095" y="122773"/>
                              </a:cubicBezTo>
                              <a:cubicBezTo>
                                <a:pt x="120095" y="123157"/>
                                <a:pt x="119735" y="123542"/>
                                <a:pt x="119339" y="123542"/>
                              </a:cubicBezTo>
                              <a:cubicBezTo>
                                <a:pt x="119339" y="123542"/>
                                <a:pt x="118943" y="124308"/>
                                <a:pt x="118547" y="124692"/>
                              </a:cubicBezTo>
                              <a:cubicBezTo>
                                <a:pt x="118547" y="125461"/>
                                <a:pt x="118187" y="125843"/>
                                <a:pt x="117791" y="126227"/>
                              </a:cubicBezTo>
                              <a:cubicBezTo>
                                <a:pt x="117791" y="126227"/>
                                <a:pt x="117431" y="126612"/>
                                <a:pt x="117431" y="126996"/>
                              </a:cubicBezTo>
                              <a:cubicBezTo>
                                <a:pt x="117431" y="128147"/>
                                <a:pt x="118547" y="127377"/>
                                <a:pt x="118943" y="126227"/>
                              </a:cubicBezTo>
                              <a:cubicBezTo>
                                <a:pt x="118943" y="125461"/>
                                <a:pt x="120095" y="125077"/>
                                <a:pt x="120095" y="125843"/>
                              </a:cubicBezTo>
                              <a:cubicBezTo>
                                <a:pt x="120095" y="126227"/>
                                <a:pt x="120491" y="125843"/>
                                <a:pt x="120888" y="125077"/>
                              </a:cubicBezTo>
                              <a:cubicBezTo>
                                <a:pt x="121248" y="124308"/>
                                <a:pt x="121248" y="124308"/>
                                <a:pt x="120888" y="124308"/>
                              </a:cubicBezTo>
                              <a:lnTo>
                                <a:pt x="120888" y="123542"/>
                              </a:lnTo>
                              <a:cubicBezTo>
                                <a:pt x="121248" y="123157"/>
                                <a:pt x="121248" y="123157"/>
                                <a:pt x="121248" y="123542"/>
                              </a:cubicBezTo>
                              <a:cubicBezTo>
                                <a:pt x="121248" y="123927"/>
                                <a:pt x="121643" y="123927"/>
                                <a:pt x="122039" y="123542"/>
                              </a:cubicBezTo>
                              <a:cubicBezTo>
                                <a:pt x="122399" y="123542"/>
                                <a:pt x="122399" y="123157"/>
                                <a:pt x="122399" y="122773"/>
                              </a:cubicBezTo>
                              <a:cubicBezTo>
                                <a:pt x="122399" y="122392"/>
                                <a:pt x="122795" y="121622"/>
                                <a:pt x="123551" y="120857"/>
                              </a:cubicBezTo>
                              <a:cubicBezTo>
                                <a:pt x="123948" y="120088"/>
                                <a:pt x="124344" y="119706"/>
                                <a:pt x="124344" y="119322"/>
                              </a:cubicBezTo>
                              <a:cubicBezTo>
                                <a:pt x="124344" y="119322"/>
                                <a:pt x="126648" y="115868"/>
                                <a:pt x="127800" y="114333"/>
                              </a:cubicBezTo>
                              <a:lnTo>
                                <a:pt x="128556" y="112798"/>
                              </a:lnTo>
                              <a:cubicBezTo>
                                <a:pt x="128556" y="112413"/>
                                <a:pt x="128952" y="112413"/>
                                <a:pt x="129312" y="112029"/>
                              </a:cubicBezTo>
                              <a:cubicBezTo>
                                <a:pt x="129708" y="112029"/>
                                <a:pt x="129708" y="111647"/>
                                <a:pt x="129708" y="111263"/>
                              </a:cubicBezTo>
                              <a:cubicBezTo>
                                <a:pt x="129708" y="110878"/>
                                <a:pt x="130104" y="110113"/>
                                <a:pt x="130464" y="110113"/>
                              </a:cubicBezTo>
                              <a:cubicBezTo>
                                <a:pt x="130860" y="109728"/>
                                <a:pt x="131256" y="109343"/>
                                <a:pt x="131256" y="108962"/>
                              </a:cubicBezTo>
                              <a:cubicBezTo>
                                <a:pt x="131256" y="108578"/>
                                <a:pt x="131652" y="108578"/>
                                <a:pt x="132012" y="108193"/>
                              </a:cubicBezTo>
                              <a:cubicBezTo>
                                <a:pt x="132409" y="108193"/>
                                <a:pt x="132769" y="107428"/>
                                <a:pt x="132769" y="107043"/>
                              </a:cubicBezTo>
                              <a:cubicBezTo>
                                <a:pt x="132769" y="106658"/>
                                <a:pt x="132769" y="106274"/>
                                <a:pt x="133165" y="105893"/>
                              </a:cubicBezTo>
                              <a:cubicBezTo>
                                <a:pt x="133560" y="105893"/>
                                <a:pt x="133956" y="105508"/>
                                <a:pt x="133956" y="105123"/>
                              </a:cubicBezTo>
                              <a:cubicBezTo>
                                <a:pt x="134316" y="104739"/>
                                <a:pt x="134316" y="103973"/>
                                <a:pt x="134712" y="103973"/>
                              </a:cubicBezTo>
                              <a:cubicBezTo>
                                <a:pt x="135072" y="103588"/>
                                <a:pt x="135469" y="103204"/>
                                <a:pt x="135469" y="102823"/>
                              </a:cubicBezTo>
                              <a:cubicBezTo>
                                <a:pt x="135469" y="102438"/>
                                <a:pt x="135865" y="102054"/>
                                <a:pt x="136621" y="102054"/>
                              </a:cubicBezTo>
                              <a:cubicBezTo>
                                <a:pt x="137413" y="102054"/>
                                <a:pt x="137773" y="102438"/>
                                <a:pt x="136621" y="102823"/>
                              </a:cubicBezTo>
                              <a:cubicBezTo>
                                <a:pt x="136621" y="103588"/>
                                <a:pt x="135865" y="104739"/>
                                <a:pt x="135072" y="105123"/>
                              </a:cubicBezTo>
                              <a:cubicBezTo>
                                <a:pt x="134712" y="105508"/>
                                <a:pt x="134316" y="105508"/>
                                <a:pt x="134712" y="105508"/>
                              </a:cubicBezTo>
                              <a:cubicBezTo>
                                <a:pt x="135072" y="105508"/>
                                <a:pt x="135072" y="106274"/>
                                <a:pt x="134316" y="106658"/>
                              </a:cubicBezTo>
                              <a:cubicBezTo>
                                <a:pt x="133560" y="107043"/>
                                <a:pt x="133560" y="107428"/>
                                <a:pt x="133560" y="107809"/>
                              </a:cubicBezTo>
                              <a:cubicBezTo>
                                <a:pt x="133560" y="108578"/>
                                <a:pt x="133165" y="108962"/>
                                <a:pt x="132769" y="108962"/>
                              </a:cubicBezTo>
                              <a:cubicBezTo>
                                <a:pt x="132012" y="108962"/>
                                <a:pt x="131652" y="110494"/>
                                <a:pt x="131652" y="111263"/>
                              </a:cubicBezTo>
                              <a:cubicBezTo>
                                <a:pt x="131256" y="111263"/>
                                <a:pt x="130860" y="111647"/>
                                <a:pt x="130860" y="112029"/>
                              </a:cubicBezTo>
                              <a:cubicBezTo>
                                <a:pt x="130860" y="112413"/>
                                <a:pt x="130464" y="112798"/>
                                <a:pt x="130104" y="113182"/>
                              </a:cubicBezTo>
                              <a:cubicBezTo>
                                <a:pt x="129312" y="113948"/>
                                <a:pt x="129312" y="114717"/>
                                <a:pt x="129708" y="114717"/>
                              </a:cubicBezTo>
                              <a:cubicBezTo>
                                <a:pt x="130104" y="114333"/>
                                <a:pt x="130464" y="113563"/>
                                <a:pt x="130464" y="113182"/>
                              </a:cubicBezTo>
                              <a:lnTo>
                                <a:pt x="131256" y="112413"/>
                              </a:lnTo>
                              <a:cubicBezTo>
                                <a:pt x="131652" y="112413"/>
                                <a:pt x="132012" y="112029"/>
                                <a:pt x="132012" y="111647"/>
                              </a:cubicBezTo>
                              <a:cubicBezTo>
                                <a:pt x="132012" y="111263"/>
                                <a:pt x="132409" y="110878"/>
                                <a:pt x="132769" y="110494"/>
                              </a:cubicBezTo>
                              <a:cubicBezTo>
                                <a:pt x="133165" y="110494"/>
                                <a:pt x="133165" y="110113"/>
                                <a:pt x="133165" y="109728"/>
                              </a:cubicBezTo>
                              <a:cubicBezTo>
                                <a:pt x="133560" y="109728"/>
                                <a:pt x="133956" y="108962"/>
                                <a:pt x="134316" y="108193"/>
                              </a:cubicBezTo>
                              <a:cubicBezTo>
                                <a:pt x="134712" y="107809"/>
                                <a:pt x="135072" y="107043"/>
                                <a:pt x="135072" y="106658"/>
                              </a:cubicBezTo>
                              <a:lnTo>
                                <a:pt x="135469" y="106274"/>
                              </a:lnTo>
                              <a:cubicBezTo>
                                <a:pt x="136261" y="106274"/>
                                <a:pt x="136261" y="107043"/>
                                <a:pt x="135469" y="107809"/>
                              </a:cubicBezTo>
                              <a:lnTo>
                                <a:pt x="133956" y="110113"/>
                              </a:lnTo>
                              <a:cubicBezTo>
                                <a:pt x="133956" y="110113"/>
                                <a:pt x="133560" y="110494"/>
                                <a:pt x="133560" y="110878"/>
                              </a:cubicBezTo>
                              <a:cubicBezTo>
                                <a:pt x="133560" y="111263"/>
                                <a:pt x="133165" y="111647"/>
                                <a:pt x="132769" y="112029"/>
                              </a:cubicBezTo>
                              <a:cubicBezTo>
                                <a:pt x="132409" y="112413"/>
                                <a:pt x="132012" y="113182"/>
                                <a:pt x="132012" y="113563"/>
                              </a:cubicBezTo>
                              <a:cubicBezTo>
                                <a:pt x="131652" y="113948"/>
                                <a:pt x="131652" y="114333"/>
                                <a:pt x="131652" y="114333"/>
                              </a:cubicBezTo>
                              <a:cubicBezTo>
                                <a:pt x="131256" y="114333"/>
                                <a:pt x="129708" y="116637"/>
                                <a:pt x="129708" y="117402"/>
                              </a:cubicBezTo>
                              <a:lnTo>
                                <a:pt x="128952" y="118172"/>
                              </a:lnTo>
                              <a:cubicBezTo>
                                <a:pt x="128556" y="118553"/>
                                <a:pt x="128160" y="119322"/>
                                <a:pt x="128160" y="119322"/>
                              </a:cubicBezTo>
                              <a:cubicBezTo>
                                <a:pt x="128160" y="119706"/>
                                <a:pt x="127800" y="120088"/>
                                <a:pt x="127404" y="120472"/>
                              </a:cubicBezTo>
                              <a:cubicBezTo>
                                <a:pt x="127008" y="120857"/>
                                <a:pt x="127008" y="121622"/>
                                <a:pt x="127008" y="121622"/>
                              </a:cubicBezTo>
                              <a:cubicBezTo>
                                <a:pt x="127008" y="122007"/>
                                <a:pt x="126648" y="122392"/>
                                <a:pt x="126251" y="122773"/>
                              </a:cubicBezTo>
                              <a:cubicBezTo>
                                <a:pt x="125856" y="122773"/>
                                <a:pt x="125856" y="123157"/>
                                <a:pt x="125856" y="123927"/>
                              </a:cubicBezTo>
                              <a:lnTo>
                                <a:pt x="125856" y="124308"/>
                              </a:lnTo>
                              <a:cubicBezTo>
                                <a:pt x="126648" y="124308"/>
                                <a:pt x="127800" y="123542"/>
                                <a:pt x="128160" y="123157"/>
                              </a:cubicBezTo>
                              <a:cubicBezTo>
                                <a:pt x="128160" y="122392"/>
                                <a:pt x="128556" y="122007"/>
                                <a:pt x="128952" y="121622"/>
                              </a:cubicBezTo>
                              <a:cubicBezTo>
                                <a:pt x="129312" y="121241"/>
                                <a:pt x="129312" y="120472"/>
                                <a:pt x="128556" y="120472"/>
                              </a:cubicBezTo>
                              <a:cubicBezTo>
                                <a:pt x="128160" y="120088"/>
                                <a:pt x="128160" y="120088"/>
                                <a:pt x="128952" y="120088"/>
                              </a:cubicBezTo>
                              <a:lnTo>
                                <a:pt x="130464" y="118937"/>
                              </a:lnTo>
                              <a:cubicBezTo>
                                <a:pt x="130464" y="118553"/>
                                <a:pt x="130860" y="117787"/>
                                <a:pt x="131256" y="117402"/>
                              </a:cubicBezTo>
                              <a:cubicBezTo>
                                <a:pt x="131652" y="117018"/>
                                <a:pt x="132012" y="116637"/>
                                <a:pt x="131652" y="116252"/>
                              </a:cubicBezTo>
                              <a:lnTo>
                                <a:pt x="132012" y="115868"/>
                              </a:lnTo>
                              <a:cubicBezTo>
                                <a:pt x="132409" y="115868"/>
                                <a:pt x="132769" y="115483"/>
                                <a:pt x="133165" y="115102"/>
                              </a:cubicBezTo>
                              <a:cubicBezTo>
                                <a:pt x="133165" y="114717"/>
                                <a:pt x="133560" y="113948"/>
                                <a:pt x="133956" y="113563"/>
                              </a:cubicBezTo>
                              <a:cubicBezTo>
                                <a:pt x="134316" y="113182"/>
                                <a:pt x="134712" y="112413"/>
                                <a:pt x="134712" y="112029"/>
                              </a:cubicBezTo>
                              <a:cubicBezTo>
                                <a:pt x="134712" y="111647"/>
                                <a:pt x="135072" y="111263"/>
                                <a:pt x="135469" y="111263"/>
                              </a:cubicBezTo>
                              <a:lnTo>
                                <a:pt x="136261" y="110494"/>
                              </a:lnTo>
                              <a:cubicBezTo>
                                <a:pt x="136261" y="109728"/>
                                <a:pt x="136621" y="109343"/>
                                <a:pt x="137017" y="109343"/>
                              </a:cubicBezTo>
                              <a:cubicBezTo>
                                <a:pt x="137017" y="108578"/>
                                <a:pt x="137773" y="107428"/>
                                <a:pt x="138169" y="107043"/>
                              </a:cubicBezTo>
                              <a:cubicBezTo>
                                <a:pt x="138925" y="106658"/>
                                <a:pt x="138925" y="106274"/>
                                <a:pt x="138565" y="105893"/>
                              </a:cubicBezTo>
                              <a:cubicBezTo>
                                <a:pt x="138565" y="105508"/>
                                <a:pt x="138565" y="105123"/>
                                <a:pt x="138925" y="105123"/>
                              </a:cubicBezTo>
                              <a:cubicBezTo>
                                <a:pt x="139717" y="105123"/>
                                <a:pt x="140473" y="104358"/>
                                <a:pt x="140473" y="103204"/>
                              </a:cubicBezTo>
                              <a:cubicBezTo>
                                <a:pt x="141230" y="103588"/>
                                <a:pt x="142381" y="102054"/>
                                <a:pt x="142021" y="101669"/>
                              </a:cubicBezTo>
                              <a:cubicBezTo>
                                <a:pt x="141625" y="101669"/>
                                <a:pt x="142021" y="101284"/>
                                <a:pt x="142381" y="101284"/>
                              </a:cubicBezTo>
                              <a:cubicBezTo>
                                <a:pt x="142777" y="101284"/>
                                <a:pt x="143173" y="100903"/>
                                <a:pt x="143533" y="100134"/>
                              </a:cubicBezTo>
                              <a:cubicBezTo>
                                <a:pt x="143930" y="99749"/>
                                <a:pt x="144326" y="98984"/>
                                <a:pt x="144686" y="98984"/>
                              </a:cubicBezTo>
                              <a:cubicBezTo>
                                <a:pt x="145082" y="98599"/>
                                <a:pt x="145082" y="98215"/>
                                <a:pt x="145082" y="98215"/>
                              </a:cubicBezTo>
                              <a:cubicBezTo>
                                <a:pt x="145082" y="97834"/>
                                <a:pt x="145478" y="97449"/>
                                <a:pt x="145873" y="97064"/>
                              </a:cubicBezTo>
                              <a:lnTo>
                                <a:pt x="146630" y="96299"/>
                              </a:lnTo>
                              <a:cubicBezTo>
                                <a:pt x="146630" y="95914"/>
                                <a:pt x="146630" y="95914"/>
                                <a:pt x="146990" y="95529"/>
                              </a:cubicBezTo>
                              <a:cubicBezTo>
                                <a:pt x="146990" y="95529"/>
                                <a:pt x="147386" y="95148"/>
                                <a:pt x="147386" y="94764"/>
                              </a:cubicBezTo>
                              <a:cubicBezTo>
                                <a:pt x="147386" y="94379"/>
                                <a:pt x="147782" y="94379"/>
                                <a:pt x="148178" y="93995"/>
                              </a:cubicBezTo>
                              <a:cubicBezTo>
                                <a:pt x="148538" y="93995"/>
                                <a:pt x="148934" y="93614"/>
                                <a:pt x="148934" y="93229"/>
                              </a:cubicBezTo>
                              <a:cubicBezTo>
                                <a:pt x="148934" y="92844"/>
                                <a:pt x="149330" y="92460"/>
                                <a:pt x="149690" y="92460"/>
                              </a:cubicBezTo>
                              <a:cubicBezTo>
                                <a:pt x="149690" y="92079"/>
                                <a:pt x="150086" y="92079"/>
                                <a:pt x="150086" y="91694"/>
                              </a:cubicBezTo>
                              <a:lnTo>
                                <a:pt x="150086" y="91309"/>
                              </a:lnTo>
                              <a:lnTo>
                                <a:pt x="151238" y="90159"/>
                              </a:lnTo>
                              <a:cubicBezTo>
                                <a:pt x="152787" y="88240"/>
                                <a:pt x="153147" y="87855"/>
                                <a:pt x="153147" y="87470"/>
                              </a:cubicBezTo>
                              <a:lnTo>
                                <a:pt x="156999" y="82866"/>
                              </a:lnTo>
                              <a:cubicBezTo>
                                <a:pt x="156999" y="82485"/>
                                <a:pt x="157395" y="82100"/>
                                <a:pt x="157755" y="82100"/>
                              </a:cubicBezTo>
                              <a:lnTo>
                                <a:pt x="158547" y="81334"/>
                              </a:lnTo>
                              <a:cubicBezTo>
                                <a:pt x="158547" y="80950"/>
                                <a:pt x="159303" y="80565"/>
                                <a:pt x="160059" y="79800"/>
                              </a:cubicBezTo>
                              <a:cubicBezTo>
                                <a:pt x="160455" y="79030"/>
                                <a:pt x="161212" y="78265"/>
                                <a:pt x="161212" y="77880"/>
                              </a:cubicBezTo>
                              <a:cubicBezTo>
                                <a:pt x="161212" y="77880"/>
                                <a:pt x="161607" y="77496"/>
                                <a:pt x="162003" y="77496"/>
                              </a:cubicBezTo>
                              <a:lnTo>
                                <a:pt x="162759" y="76730"/>
                              </a:lnTo>
                              <a:cubicBezTo>
                                <a:pt x="162759" y="76345"/>
                                <a:pt x="162759" y="76345"/>
                                <a:pt x="163155" y="76345"/>
                              </a:cubicBezTo>
                              <a:cubicBezTo>
                                <a:pt x="163515" y="76345"/>
                                <a:pt x="164308" y="75191"/>
                                <a:pt x="163912" y="75191"/>
                              </a:cubicBezTo>
                              <a:lnTo>
                                <a:pt x="164668" y="74426"/>
                              </a:lnTo>
                              <a:cubicBezTo>
                                <a:pt x="165064" y="74426"/>
                                <a:pt x="165460" y="74041"/>
                                <a:pt x="165460" y="73656"/>
                              </a:cubicBezTo>
                              <a:cubicBezTo>
                                <a:pt x="165460" y="73656"/>
                                <a:pt x="165460" y="73275"/>
                                <a:pt x="165855" y="72891"/>
                              </a:cubicBezTo>
                              <a:cubicBezTo>
                                <a:pt x="165855" y="72891"/>
                                <a:pt x="166215" y="72891"/>
                                <a:pt x="166215" y="73656"/>
                              </a:cubicBezTo>
                              <a:cubicBezTo>
                                <a:pt x="166612" y="73275"/>
                                <a:pt x="166612" y="72891"/>
                                <a:pt x="166612" y="72506"/>
                              </a:cubicBezTo>
                              <a:cubicBezTo>
                                <a:pt x="166612" y="71741"/>
                                <a:pt x="167008" y="71741"/>
                                <a:pt x="167764" y="72122"/>
                              </a:cubicBezTo>
                              <a:cubicBezTo>
                                <a:pt x="168520" y="72122"/>
                                <a:pt x="168520" y="72506"/>
                                <a:pt x="167368" y="72506"/>
                              </a:cubicBezTo>
                              <a:lnTo>
                                <a:pt x="167008" y="72506"/>
                              </a:lnTo>
                              <a:cubicBezTo>
                                <a:pt x="167764" y="72891"/>
                                <a:pt x="167008" y="74041"/>
                                <a:pt x="166215" y="74426"/>
                              </a:cubicBezTo>
                              <a:cubicBezTo>
                                <a:pt x="165855" y="74426"/>
                                <a:pt x="165460" y="74810"/>
                                <a:pt x="165064" y="75576"/>
                              </a:cubicBezTo>
                              <a:cubicBezTo>
                                <a:pt x="165064" y="75576"/>
                                <a:pt x="164668" y="75961"/>
                                <a:pt x="164668" y="76345"/>
                              </a:cubicBezTo>
                              <a:cubicBezTo>
                                <a:pt x="164308" y="76730"/>
                                <a:pt x="164308" y="77111"/>
                                <a:pt x="163155" y="77496"/>
                              </a:cubicBezTo>
                              <a:cubicBezTo>
                                <a:pt x="163155" y="77880"/>
                                <a:pt x="162759" y="78646"/>
                                <a:pt x="162003" y="79415"/>
                              </a:cubicBezTo>
                              <a:close/>
                              <a:moveTo>
                                <a:pt x="159303" y="141188"/>
                              </a:moveTo>
                              <a:cubicBezTo>
                                <a:pt x="158907" y="141569"/>
                                <a:pt x="158907" y="141953"/>
                                <a:pt x="158907" y="142338"/>
                              </a:cubicBezTo>
                              <a:lnTo>
                                <a:pt x="156603" y="147708"/>
                              </a:lnTo>
                              <a:cubicBezTo>
                                <a:pt x="156243" y="148093"/>
                                <a:pt x="156243" y="148862"/>
                                <a:pt x="156243" y="148862"/>
                              </a:cubicBezTo>
                              <a:cubicBezTo>
                                <a:pt x="156243" y="149243"/>
                                <a:pt x="155847" y="150012"/>
                                <a:pt x="155451" y="150393"/>
                              </a:cubicBezTo>
                              <a:cubicBezTo>
                                <a:pt x="155091" y="151163"/>
                                <a:pt x="152787" y="158071"/>
                                <a:pt x="152787" y="158071"/>
                              </a:cubicBezTo>
                              <a:cubicBezTo>
                                <a:pt x="151994" y="159606"/>
                                <a:pt x="151634" y="160757"/>
                                <a:pt x="151634" y="161141"/>
                              </a:cubicBezTo>
                              <a:cubicBezTo>
                                <a:pt x="151994" y="161141"/>
                                <a:pt x="151634" y="161522"/>
                                <a:pt x="151238" y="161907"/>
                              </a:cubicBezTo>
                              <a:cubicBezTo>
                                <a:pt x="151238" y="162291"/>
                                <a:pt x="150842" y="163057"/>
                                <a:pt x="150842" y="163826"/>
                              </a:cubicBezTo>
                              <a:cubicBezTo>
                                <a:pt x="150446" y="164592"/>
                                <a:pt x="150446" y="165361"/>
                                <a:pt x="150086" y="165742"/>
                              </a:cubicBezTo>
                              <a:cubicBezTo>
                                <a:pt x="149330" y="166896"/>
                                <a:pt x="148538" y="168046"/>
                                <a:pt x="148934" y="168431"/>
                              </a:cubicBezTo>
                              <a:cubicBezTo>
                                <a:pt x="148934" y="168816"/>
                                <a:pt x="148934" y="169581"/>
                                <a:pt x="148538" y="169581"/>
                              </a:cubicBezTo>
                              <a:cubicBezTo>
                                <a:pt x="147782" y="170350"/>
                                <a:pt x="147386" y="172266"/>
                                <a:pt x="147386" y="173036"/>
                              </a:cubicBezTo>
                              <a:cubicBezTo>
                                <a:pt x="147386" y="173420"/>
                                <a:pt x="147386" y="173801"/>
                                <a:pt x="146990" y="174186"/>
                              </a:cubicBezTo>
                              <a:cubicBezTo>
                                <a:pt x="146630" y="174186"/>
                                <a:pt x="146233" y="174955"/>
                                <a:pt x="146233" y="176105"/>
                              </a:cubicBezTo>
                              <a:cubicBezTo>
                                <a:pt x="145873" y="178021"/>
                                <a:pt x="145873" y="179175"/>
                                <a:pt x="145478" y="179175"/>
                              </a:cubicBezTo>
                              <a:cubicBezTo>
                                <a:pt x="145082" y="179175"/>
                                <a:pt x="144326" y="182245"/>
                                <a:pt x="144326" y="182630"/>
                              </a:cubicBezTo>
                              <a:cubicBezTo>
                                <a:pt x="144686" y="183011"/>
                                <a:pt x="144326" y="183395"/>
                                <a:pt x="144326" y="183395"/>
                              </a:cubicBezTo>
                              <a:cubicBezTo>
                                <a:pt x="143533" y="184164"/>
                                <a:pt x="143173" y="185315"/>
                                <a:pt x="143173" y="186465"/>
                              </a:cubicBezTo>
                              <a:cubicBezTo>
                                <a:pt x="143173" y="187234"/>
                                <a:pt x="142777" y="187615"/>
                                <a:pt x="142381" y="188000"/>
                              </a:cubicBezTo>
                              <a:cubicBezTo>
                                <a:pt x="142021" y="188769"/>
                                <a:pt x="141625" y="189535"/>
                                <a:pt x="141625" y="191454"/>
                              </a:cubicBezTo>
                              <a:cubicBezTo>
                                <a:pt x="141625" y="192220"/>
                                <a:pt x="141230" y="192605"/>
                                <a:pt x="140869" y="192989"/>
                              </a:cubicBezTo>
                              <a:lnTo>
                                <a:pt x="140077" y="193755"/>
                              </a:lnTo>
                              <a:cubicBezTo>
                                <a:pt x="140473" y="194139"/>
                                <a:pt x="139717" y="197978"/>
                                <a:pt x="139321" y="198359"/>
                              </a:cubicBezTo>
                              <a:cubicBezTo>
                                <a:pt x="139321" y="198744"/>
                                <a:pt x="138925" y="199894"/>
                                <a:pt x="138925" y="201429"/>
                              </a:cubicBezTo>
                              <a:cubicBezTo>
                                <a:pt x="138565" y="202968"/>
                                <a:pt x="138169" y="204503"/>
                                <a:pt x="138169" y="205268"/>
                              </a:cubicBezTo>
                              <a:cubicBezTo>
                                <a:pt x="137413" y="206418"/>
                                <a:pt x="137017" y="211408"/>
                                <a:pt x="137017" y="212943"/>
                              </a:cubicBezTo>
                              <a:cubicBezTo>
                                <a:pt x="136261" y="214093"/>
                                <a:pt x="135072" y="212558"/>
                                <a:pt x="135865" y="211023"/>
                              </a:cubicBezTo>
                              <a:cubicBezTo>
                                <a:pt x="136261" y="210638"/>
                                <a:pt x="136261" y="210257"/>
                                <a:pt x="136261" y="209488"/>
                              </a:cubicBezTo>
                              <a:cubicBezTo>
                                <a:pt x="135865" y="207569"/>
                                <a:pt x="137773" y="197978"/>
                                <a:pt x="138925" y="196824"/>
                              </a:cubicBezTo>
                              <a:cubicBezTo>
                                <a:pt x="138925" y="196443"/>
                                <a:pt x="139321" y="196059"/>
                                <a:pt x="139321" y="195290"/>
                              </a:cubicBezTo>
                              <a:cubicBezTo>
                                <a:pt x="139321" y="194909"/>
                                <a:pt x="139717" y="193755"/>
                                <a:pt x="139717" y="192989"/>
                              </a:cubicBezTo>
                              <a:cubicBezTo>
                                <a:pt x="140077" y="192605"/>
                                <a:pt x="140077" y="191454"/>
                                <a:pt x="140473" y="191454"/>
                              </a:cubicBezTo>
                              <a:cubicBezTo>
                                <a:pt x="140473" y="191070"/>
                                <a:pt x="140869" y="190304"/>
                                <a:pt x="140869" y="190304"/>
                              </a:cubicBezTo>
                              <a:cubicBezTo>
                                <a:pt x="140473" y="189919"/>
                                <a:pt x="141230" y="188000"/>
                                <a:pt x="141625" y="186465"/>
                              </a:cubicBezTo>
                              <a:cubicBezTo>
                                <a:pt x="142021" y="186080"/>
                                <a:pt x="142021" y="185699"/>
                                <a:pt x="142021" y="185315"/>
                              </a:cubicBezTo>
                              <a:lnTo>
                                <a:pt x="143173" y="180710"/>
                              </a:lnTo>
                              <a:cubicBezTo>
                                <a:pt x="143533" y="180325"/>
                                <a:pt x="143930" y="179175"/>
                                <a:pt x="143930" y="179175"/>
                              </a:cubicBezTo>
                              <a:cubicBezTo>
                                <a:pt x="143930" y="178791"/>
                                <a:pt x="144326" y="178021"/>
                                <a:pt x="144326" y="177640"/>
                              </a:cubicBezTo>
                              <a:lnTo>
                                <a:pt x="146233" y="171885"/>
                              </a:lnTo>
                              <a:cubicBezTo>
                                <a:pt x="146630" y="171116"/>
                                <a:pt x="146630" y="170350"/>
                                <a:pt x="146990" y="169966"/>
                              </a:cubicBezTo>
                              <a:cubicBezTo>
                                <a:pt x="147386" y="169581"/>
                                <a:pt x="147386" y="168816"/>
                                <a:pt x="146990" y="168816"/>
                              </a:cubicBezTo>
                              <a:cubicBezTo>
                                <a:pt x="146233" y="169581"/>
                                <a:pt x="146233" y="169966"/>
                                <a:pt x="145873" y="169966"/>
                              </a:cubicBezTo>
                              <a:cubicBezTo>
                                <a:pt x="145082" y="169966"/>
                                <a:pt x="145082" y="170350"/>
                                <a:pt x="145082" y="173036"/>
                              </a:cubicBezTo>
                              <a:lnTo>
                                <a:pt x="144326" y="174571"/>
                              </a:lnTo>
                              <a:cubicBezTo>
                                <a:pt x="143533" y="174955"/>
                                <a:pt x="143533" y="175336"/>
                                <a:pt x="143533" y="176490"/>
                              </a:cubicBezTo>
                              <a:cubicBezTo>
                                <a:pt x="143533" y="178021"/>
                                <a:pt x="142777" y="179556"/>
                                <a:pt x="142381" y="178791"/>
                              </a:cubicBezTo>
                              <a:cubicBezTo>
                                <a:pt x="142021" y="178021"/>
                                <a:pt x="142381" y="176105"/>
                                <a:pt x="143173" y="174955"/>
                              </a:cubicBezTo>
                              <a:cubicBezTo>
                                <a:pt x="143173" y="174571"/>
                                <a:pt x="143533" y="173420"/>
                                <a:pt x="143930" y="172651"/>
                              </a:cubicBezTo>
                              <a:lnTo>
                                <a:pt x="145082" y="169966"/>
                              </a:lnTo>
                              <a:cubicBezTo>
                                <a:pt x="145478" y="168816"/>
                                <a:pt x="145478" y="168046"/>
                                <a:pt x="145478" y="167281"/>
                              </a:cubicBezTo>
                              <a:cubicBezTo>
                                <a:pt x="145478" y="166511"/>
                                <a:pt x="145478" y="165742"/>
                                <a:pt x="146233" y="164592"/>
                              </a:cubicBezTo>
                              <a:cubicBezTo>
                                <a:pt x="146630" y="163442"/>
                                <a:pt x="146990" y="162291"/>
                                <a:pt x="146990" y="161907"/>
                              </a:cubicBezTo>
                              <a:cubicBezTo>
                                <a:pt x="146990" y="161522"/>
                                <a:pt x="147386" y="160757"/>
                                <a:pt x="147782" y="160372"/>
                              </a:cubicBezTo>
                              <a:cubicBezTo>
                                <a:pt x="148178" y="159606"/>
                                <a:pt x="148538" y="159222"/>
                                <a:pt x="148538" y="158071"/>
                              </a:cubicBezTo>
                              <a:cubicBezTo>
                                <a:pt x="148538" y="157302"/>
                                <a:pt x="148934" y="156917"/>
                                <a:pt x="149330" y="156536"/>
                              </a:cubicBezTo>
                              <a:cubicBezTo>
                                <a:pt x="149330" y="156152"/>
                                <a:pt x="149690" y="155383"/>
                                <a:pt x="150086" y="154617"/>
                              </a:cubicBezTo>
                              <a:cubicBezTo>
                                <a:pt x="150086" y="153848"/>
                                <a:pt x="150446" y="153082"/>
                                <a:pt x="150446" y="152698"/>
                              </a:cubicBezTo>
                              <a:cubicBezTo>
                                <a:pt x="150842" y="152313"/>
                                <a:pt x="151238" y="151547"/>
                                <a:pt x="151238" y="150778"/>
                              </a:cubicBezTo>
                              <a:lnTo>
                                <a:pt x="152391" y="148862"/>
                              </a:lnTo>
                              <a:cubicBezTo>
                                <a:pt x="152391" y="148862"/>
                                <a:pt x="152787" y="148093"/>
                                <a:pt x="152787" y="147708"/>
                              </a:cubicBezTo>
                              <a:cubicBezTo>
                                <a:pt x="152787" y="147327"/>
                                <a:pt x="153147" y="146173"/>
                                <a:pt x="153542" y="145792"/>
                              </a:cubicBezTo>
                              <a:cubicBezTo>
                                <a:pt x="153938" y="145023"/>
                                <a:pt x="154298" y="144258"/>
                                <a:pt x="154298" y="143488"/>
                              </a:cubicBezTo>
                              <a:cubicBezTo>
                                <a:pt x="154298" y="143104"/>
                                <a:pt x="154694" y="142338"/>
                                <a:pt x="155091" y="141953"/>
                              </a:cubicBezTo>
                              <a:cubicBezTo>
                                <a:pt x="155451" y="141569"/>
                                <a:pt x="155451" y="140803"/>
                                <a:pt x="155451" y="140034"/>
                              </a:cubicBezTo>
                              <a:cubicBezTo>
                                <a:pt x="155847" y="139268"/>
                                <a:pt x="155847" y="138499"/>
                                <a:pt x="156243" y="138114"/>
                              </a:cubicBezTo>
                              <a:cubicBezTo>
                                <a:pt x="156603" y="138114"/>
                                <a:pt x="156603" y="137733"/>
                                <a:pt x="156603" y="137349"/>
                              </a:cubicBezTo>
                              <a:cubicBezTo>
                                <a:pt x="156603" y="136964"/>
                                <a:pt x="156999" y="135429"/>
                                <a:pt x="157755" y="134664"/>
                              </a:cubicBezTo>
                              <a:cubicBezTo>
                                <a:pt x="158151" y="134279"/>
                                <a:pt x="158547" y="133513"/>
                                <a:pt x="158151" y="133513"/>
                              </a:cubicBezTo>
                              <a:cubicBezTo>
                                <a:pt x="158151" y="133129"/>
                                <a:pt x="158907" y="131209"/>
                                <a:pt x="159303" y="130825"/>
                              </a:cubicBezTo>
                              <a:cubicBezTo>
                                <a:pt x="159699" y="130825"/>
                                <a:pt x="159699" y="130444"/>
                                <a:pt x="159699" y="129674"/>
                              </a:cubicBezTo>
                              <a:cubicBezTo>
                                <a:pt x="159699" y="128909"/>
                                <a:pt x="160059" y="128139"/>
                                <a:pt x="160455" y="128139"/>
                              </a:cubicBezTo>
                              <a:cubicBezTo>
                                <a:pt x="160851" y="127755"/>
                                <a:pt x="161212" y="126989"/>
                                <a:pt x="161212" y="126220"/>
                              </a:cubicBezTo>
                              <a:cubicBezTo>
                                <a:pt x="161212" y="125070"/>
                                <a:pt x="161607" y="124685"/>
                                <a:pt x="162003" y="124300"/>
                              </a:cubicBezTo>
                              <a:cubicBezTo>
                                <a:pt x="162399" y="123919"/>
                                <a:pt x="162759" y="123535"/>
                                <a:pt x="162759" y="123150"/>
                              </a:cubicBezTo>
                              <a:cubicBezTo>
                                <a:pt x="162759" y="122000"/>
                                <a:pt x="162759" y="121615"/>
                                <a:pt x="163515" y="120850"/>
                              </a:cubicBezTo>
                              <a:cubicBezTo>
                                <a:pt x="163912" y="120080"/>
                                <a:pt x="164308" y="119699"/>
                                <a:pt x="163912" y="119699"/>
                              </a:cubicBezTo>
                              <a:cubicBezTo>
                                <a:pt x="163912" y="119315"/>
                                <a:pt x="164668" y="117395"/>
                                <a:pt x="165064" y="117395"/>
                              </a:cubicBezTo>
                              <a:cubicBezTo>
                                <a:pt x="165460" y="117011"/>
                                <a:pt x="165460" y="117011"/>
                                <a:pt x="165460" y="116245"/>
                              </a:cubicBezTo>
                              <a:cubicBezTo>
                                <a:pt x="165460" y="115860"/>
                                <a:pt x="165460" y="115476"/>
                                <a:pt x="166215" y="114710"/>
                              </a:cubicBezTo>
                              <a:lnTo>
                                <a:pt x="167368" y="112406"/>
                              </a:lnTo>
                              <a:cubicBezTo>
                                <a:pt x="167368" y="112021"/>
                                <a:pt x="167764" y="111256"/>
                                <a:pt x="168160" y="110871"/>
                              </a:cubicBezTo>
                              <a:cubicBezTo>
                                <a:pt x="168520" y="110871"/>
                                <a:pt x="168520" y="110105"/>
                                <a:pt x="168520" y="109721"/>
                              </a:cubicBezTo>
                              <a:cubicBezTo>
                                <a:pt x="168520" y="108955"/>
                                <a:pt x="169312" y="108186"/>
                                <a:pt x="169312" y="108570"/>
                              </a:cubicBezTo>
                              <a:cubicBezTo>
                                <a:pt x="169672" y="108955"/>
                                <a:pt x="168916" y="111256"/>
                                <a:pt x="168520" y="111640"/>
                              </a:cubicBezTo>
                              <a:cubicBezTo>
                                <a:pt x="168160" y="112021"/>
                                <a:pt x="167764" y="112791"/>
                                <a:pt x="167764" y="113175"/>
                              </a:cubicBezTo>
                              <a:cubicBezTo>
                                <a:pt x="167764" y="113941"/>
                                <a:pt x="167764" y="114710"/>
                                <a:pt x="167368" y="115095"/>
                              </a:cubicBezTo>
                              <a:cubicBezTo>
                                <a:pt x="167008" y="115476"/>
                                <a:pt x="166612" y="116245"/>
                                <a:pt x="166612" y="117011"/>
                              </a:cubicBezTo>
                              <a:cubicBezTo>
                                <a:pt x="166215" y="117395"/>
                                <a:pt x="166215" y="118164"/>
                                <a:pt x="165855" y="118164"/>
                              </a:cubicBezTo>
                              <a:cubicBezTo>
                                <a:pt x="165460" y="118545"/>
                                <a:pt x="165460" y="119315"/>
                                <a:pt x="165064" y="120080"/>
                              </a:cubicBezTo>
                              <a:cubicBezTo>
                                <a:pt x="165064" y="120465"/>
                                <a:pt x="164668" y="121615"/>
                                <a:pt x="164308" y="121615"/>
                              </a:cubicBezTo>
                              <a:cubicBezTo>
                                <a:pt x="163912" y="122000"/>
                                <a:pt x="163912" y="122766"/>
                                <a:pt x="163912" y="123150"/>
                              </a:cubicBezTo>
                              <a:cubicBezTo>
                                <a:pt x="163912" y="123535"/>
                                <a:pt x="163515" y="123919"/>
                                <a:pt x="163155" y="124300"/>
                              </a:cubicBezTo>
                              <a:cubicBezTo>
                                <a:pt x="162759" y="125070"/>
                                <a:pt x="161212" y="128524"/>
                                <a:pt x="160851" y="130444"/>
                              </a:cubicBezTo>
                              <a:cubicBezTo>
                                <a:pt x="160851" y="130444"/>
                                <a:pt x="159303" y="133513"/>
                                <a:pt x="159303" y="133894"/>
                              </a:cubicBezTo>
                              <a:cubicBezTo>
                                <a:pt x="159303" y="134664"/>
                                <a:pt x="158907" y="135429"/>
                                <a:pt x="158907" y="135429"/>
                              </a:cubicBezTo>
                              <a:cubicBezTo>
                                <a:pt x="158547" y="135814"/>
                                <a:pt x="158151" y="136579"/>
                                <a:pt x="158151" y="137349"/>
                              </a:cubicBezTo>
                              <a:cubicBezTo>
                                <a:pt x="158151" y="138114"/>
                                <a:pt x="157755" y="138884"/>
                                <a:pt x="157755" y="138884"/>
                              </a:cubicBezTo>
                              <a:cubicBezTo>
                                <a:pt x="157395" y="138884"/>
                                <a:pt x="156603" y="140418"/>
                                <a:pt x="156603" y="141188"/>
                              </a:cubicBezTo>
                              <a:lnTo>
                                <a:pt x="156603" y="141569"/>
                              </a:lnTo>
                              <a:cubicBezTo>
                                <a:pt x="156603" y="141953"/>
                                <a:pt x="156603" y="142338"/>
                                <a:pt x="156243" y="142723"/>
                              </a:cubicBezTo>
                              <a:cubicBezTo>
                                <a:pt x="155451" y="143104"/>
                                <a:pt x="155451" y="143488"/>
                                <a:pt x="155451" y="144258"/>
                              </a:cubicBezTo>
                              <a:lnTo>
                                <a:pt x="155451" y="145408"/>
                              </a:lnTo>
                              <a:lnTo>
                                <a:pt x="155091" y="145408"/>
                              </a:lnTo>
                              <a:cubicBezTo>
                                <a:pt x="155091" y="145792"/>
                                <a:pt x="154694" y="146173"/>
                                <a:pt x="154298" y="146558"/>
                              </a:cubicBezTo>
                              <a:cubicBezTo>
                                <a:pt x="153938" y="147327"/>
                                <a:pt x="153938" y="147708"/>
                                <a:pt x="153938" y="148477"/>
                              </a:cubicBezTo>
                              <a:cubicBezTo>
                                <a:pt x="153938" y="149628"/>
                                <a:pt x="153938" y="149628"/>
                                <a:pt x="153542" y="150012"/>
                              </a:cubicBezTo>
                              <a:cubicBezTo>
                                <a:pt x="152787" y="150012"/>
                                <a:pt x="152391" y="151163"/>
                                <a:pt x="152787" y="151547"/>
                              </a:cubicBezTo>
                              <a:cubicBezTo>
                                <a:pt x="153147" y="151928"/>
                                <a:pt x="153938" y="151163"/>
                                <a:pt x="154298" y="150012"/>
                              </a:cubicBezTo>
                              <a:cubicBezTo>
                                <a:pt x="154694" y="149243"/>
                                <a:pt x="155091" y="148093"/>
                                <a:pt x="155091" y="147708"/>
                              </a:cubicBezTo>
                              <a:cubicBezTo>
                                <a:pt x="155451" y="146943"/>
                                <a:pt x="155847" y="146173"/>
                                <a:pt x="155847" y="145408"/>
                              </a:cubicBezTo>
                              <a:cubicBezTo>
                                <a:pt x="155847" y="145023"/>
                                <a:pt x="156243" y="143873"/>
                                <a:pt x="156999" y="143488"/>
                              </a:cubicBezTo>
                              <a:cubicBezTo>
                                <a:pt x="157395" y="142723"/>
                                <a:pt x="157755" y="141953"/>
                                <a:pt x="157755" y="141569"/>
                              </a:cubicBezTo>
                              <a:cubicBezTo>
                                <a:pt x="157755" y="141569"/>
                                <a:pt x="157755" y="140803"/>
                                <a:pt x="158151" y="140418"/>
                              </a:cubicBezTo>
                              <a:cubicBezTo>
                                <a:pt x="158151" y="140034"/>
                                <a:pt x="158907" y="138499"/>
                                <a:pt x="159303" y="136964"/>
                              </a:cubicBezTo>
                              <a:cubicBezTo>
                                <a:pt x="160059" y="135429"/>
                                <a:pt x="160455" y="133894"/>
                                <a:pt x="160851" y="133513"/>
                              </a:cubicBezTo>
                              <a:cubicBezTo>
                                <a:pt x="160851" y="133513"/>
                                <a:pt x="161212" y="132359"/>
                                <a:pt x="161607" y="131594"/>
                              </a:cubicBezTo>
                              <a:cubicBezTo>
                                <a:pt x="162003" y="130825"/>
                                <a:pt x="162399" y="129674"/>
                                <a:pt x="163155" y="128909"/>
                              </a:cubicBezTo>
                              <a:cubicBezTo>
                                <a:pt x="163515" y="128524"/>
                                <a:pt x="163912" y="127755"/>
                                <a:pt x="163515" y="127370"/>
                              </a:cubicBezTo>
                              <a:cubicBezTo>
                                <a:pt x="163515" y="126989"/>
                                <a:pt x="163912" y="126604"/>
                                <a:pt x="163912" y="126220"/>
                              </a:cubicBezTo>
                              <a:cubicBezTo>
                                <a:pt x="164308" y="125835"/>
                                <a:pt x="164668" y="125454"/>
                                <a:pt x="164668" y="125070"/>
                              </a:cubicBezTo>
                              <a:cubicBezTo>
                                <a:pt x="164668" y="125070"/>
                                <a:pt x="165064" y="123919"/>
                                <a:pt x="165460" y="123150"/>
                              </a:cubicBezTo>
                              <a:cubicBezTo>
                                <a:pt x="165855" y="122000"/>
                                <a:pt x="166612" y="120465"/>
                                <a:pt x="166612" y="120080"/>
                              </a:cubicBezTo>
                              <a:cubicBezTo>
                                <a:pt x="167008" y="119315"/>
                                <a:pt x="167368" y="118545"/>
                                <a:pt x="167764" y="118545"/>
                              </a:cubicBezTo>
                              <a:cubicBezTo>
                                <a:pt x="168160" y="118164"/>
                                <a:pt x="168160" y="117395"/>
                                <a:pt x="168160" y="117011"/>
                              </a:cubicBezTo>
                              <a:cubicBezTo>
                                <a:pt x="168160" y="116629"/>
                                <a:pt x="168160" y="116245"/>
                                <a:pt x="168520" y="115860"/>
                              </a:cubicBezTo>
                              <a:cubicBezTo>
                                <a:pt x="168916" y="115860"/>
                                <a:pt x="168916" y="115476"/>
                                <a:pt x="168916" y="115095"/>
                              </a:cubicBezTo>
                              <a:cubicBezTo>
                                <a:pt x="168916" y="113556"/>
                                <a:pt x="170464" y="110871"/>
                                <a:pt x="170824" y="112021"/>
                              </a:cubicBezTo>
                              <a:cubicBezTo>
                                <a:pt x="170824" y="112406"/>
                                <a:pt x="170824" y="113175"/>
                                <a:pt x="170464" y="113556"/>
                              </a:cubicBezTo>
                              <a:cubicBezTo>
                                <a:pt x="170464" y="113941"/>
                                <a:pt x="170068" y="115476"/>
                                <a:pt x="169672" y="115476"/>
                              </a:cubicBezTo>
                              <a:cubicBezTo>
                                <a:pt x="169672" y="115476"/>
                                <a:pt x="169312" y="115860"/>
                                <a:pt x="169312" y="116245"/>
                              </a:cubicBezTo>
                              <a:cubicBezTo>
                                <a:pt x="168916" y="116629"/>
                                <a:pt x="168520" y="117780"/>
                                <a:pt x="168520" y="118164"/>
                              </a:cubicBezTo>
                              <a:cubicBezTo>
                                <a:pt x="168160" y="118930"/>
                                <a:pt x="167764" y="119699"/>
                                <a:pt x="167764" y="120080"/>
                              </a:cubicBezTo>
                              <a:cubicBezTo>
                                <a:pt x="167764" y="120465"/>
                                <a:pt x="167764" y="121234"/>
                                <a:pt x="167368" y="122000"/>
                              </a:cubicBezTo>
                              <a:lnTo>
                                <a:pt x="166215" y="124685"/>
                              </a:lnTo>
                              <a:cubicBezTo>
                                <a:pt x="165855" y="125835"/>
                                <a:pt x="165064" y="127370"/>
                                <a:pt x="164308" y="127755"/>
                              </a:cubicBezTo>
                              <a:lnTo>
                                <a:pt x="164308" y="128139"/>
                              </a:lnTo>
                              <a:cubicBezTo>
                                <a:pt x="164668" y="128139"/>
                                <a:pt x="164668" y="128524"/>
                                <a:pt x="164308" y="128909"/>
                              </a:cubicBezTo>
                              <a:cubicBezTo>
                                <a:pt x="163912" y="129290"/>
                                <a:pt x="163912" y="129674"/>
                                <a:pt x="163912" y="130059"/>
                              </a:cubicBezTo>
                              <a:lnTo>
                                <a:pt x="163155" y="130825"/>
                              </a:lnTo>
                              <a:cubicBezTo>
                                <a:pt x="162399" y="131209"/>
                                <a:pt x="162399" y="131209"/>
                                <a:pt x="162759" y="131594"/>
                              </a:cubicBezTo>
                              <a:cubicBezTo>
                                <a:pt x="163155" y="131978"/>
                                <a:pt x="162759" y="132359"/>
                                <a:pt x="162399" y="133513"/>
                              </a:cubicBezTo>
                              <a:lnTo>
                                <a:pt x="161607" y="135048"/>
                              </a:lnTo>
                              <a:cubicBezTo>
                                <a:pt x="161607" y="135048"/>
                                <a:pt x="161607" y="135814"/>
                                <a:pt x="160851" y="136579"/>
                              </a:cubicBezTo>
                              <a:cubicBezTo>
                                <a:pt x="160455" y="137349"/>
                                <a:pt x="160059" y="138499"/>
                                <a:pt x="160059" y="138884"/>
                              </a:cubicBezTo>
                              <a:lnTo>
                                <a:pt x="160059" y="139649"/>
                              </a:lnTo>
                              <a:cubicBezTo>
                                <a:pt x="159699" y="139649"/>
                                <a:pt x="159699" y="140034"/>
                                <a:pt x="159699" y="140418"/>
                              </a:cubicBezTo>
                              <a:cubicBezTo>
                                <a:pt x="159699" y="140803"/>
                                <a:pt x="159303" y="141188"/>
                                <a:pt x="159303" y="141188"/>
                              </a:cubicBezTo>
                              <a:close/>
                              <a:moveTo>
                                <a:pt x="133165" y="199887"/>
                              </a:moveTo>
                              <a:cubicBezTo>
                                <a:pt x="133165" y="200656"/>
                                <a:pt x="132805" y="201422"/>
                                <a:pt x="132805" y="201422"/>
                              </a:cubicBezTo>
                              <a:cubicBezTo>
                                <a:pt x="132805" y="201807"/>
                                <a:pt x="132409" y="202960"/>
                                <a:pt x="132012" y="204495"/>
                              </a:cubicBezTo>
                              <a:cubicBezTo>
                                <a:pt x="131652" y="206027"/>
                                <a:pt x="131652" y="206796"/>
                                <a:pt x="131256" y="206796"/>
                              </a:cubicBezTo>
                              <a:cubicBezTo>
                                <a:pt x="130500" y="206796"/>
                                <a:pt x="130500" y="205642"/>
                                <a:pt x="130860" y="203342"/>
                              </a:cubicBezTo>
                              <a:lnTo>
                                <a:pt x="132805" y="195282"/>
                              </a:lnTo>
                              <a:cubicBezTo>
                                <a:pt x="132805" y="194901"/>
                                <a:pt x="133165" y="192982"/>
                                <a:pt x="133560" y="191828"/>
                              </a:cubicBezTo>
                              <a:lnTo>
                                <a:pt x="135109" y="186458"/>
                              </a:lnTo>
                              <a:cubicBezTo>
                                <a:pt x="135865" y="184923"/>
                                <a:pt x="136261" y="182622"/>
                                <a:pt x="136621" y="181469"/>
                              </a:cubicBezTo>
                              <a:lnTo>
                                <a:pt x="138925" y="175329"/>
                              </a:lnTo>
                              <a:cubicBezTo>
                                <a:pt x="138925" y="174563"/>
                                <a:pt x="139717" y="173028"/>
                                <a:pt x="139717" y="172259"/>
                              </a:cubicBezTo>
                              <a:lnTo>
                                <a:pt x="142021" y="166120"/>
                              </a:lnTo>
                              <a:cubicBezTo>
                                <a:pt x="142417" y="165354"/>
                                <a:pt x="142777" y="164200"/>
                                <a:pt x="142777" y="163435"/>
                              </a:cubicBezTo>
                              <a:cubicBezTo>
                                <a:pt x="142777" y="163050"/>
                                <a:pt x="143173" y="162284"/>
                                <a:pt x="143570" y="161515"/>
                              </a:cubicBezTo>
                              <a:cubicBezTo>
                                <a:pt x="143930" y="161134"/>
                                <a:pt x="144326" y="160365"/>
                                <a:pt x="144326" y="159980"/>
                              </a:cubicBezTo>
                              <a:cubicBezTo>
                                <a:pt x="144326" y="159599"/>
                                <a:pt x="144326" y="158830"/>
                                <a:pt x="144686" y="158064"/>
                              </a:cubicBezTo>
                              <a:lnTo>
                                <a:pt x="145873" y="155760"/>
                              </a:lnTo>
                              <a:cubicBezTo>
                                <a:pt x="145873" y="155375"/>
                                <a:pt x="146233" y="154610"/>
                                <a:pt x="146233" y="154225"/>
                              </a:cubicBezTo>
                              <a:lnTo>
                                <a:pt x="147386" y="151921"/>
                              </a:lnTo>
                              <a:cubicBezTo>
                                <a:pt x="147386" y="151155"/>
                                <a:pt x="148538" y="148470"/>
                                <a:pt x="149330" y="146551"/>
                              </a:cubicBezTo>
                              <a:cubicBezTo>
                                <a:pt x="150086" y="144250"/>
                                <a:pt x="151238" y="141946"/>
                                <a:pt x="151634" y="141181"/>
                              </a:cubicBezTo>
                              <a:cubicBezTo>
                                <a:pt x="151634" y="140411"/>
                                <a:pt x="152391" y="138876"/>
                                <a:pt x="152787" y="137726"/>
                              </a:cubicBezTo>
                              <a:lnTo>
                                <a:pt x="154298" y="134272"/>
                              </a:lnTo>
                              <a:cubicBezTo>
                                <a:pt x="154298" y="133887"/>
                                <a:pt x="154694" y="132737"/>
                                <a:pt x="155091" y="131587"/>
                              </a:cubicBezTo>
                              <a:lnTo>
                                <a:pt x="156243" y="129282"/>
                              </a:lnTo>
                              <a:cubicBezTo>
                                <a:pt x="156243" y="128517"/>
                                <a:pt x="157395" y="125447"/>
                                <a:pt x="158151" y="124678"/>
                              </a:cubicBezTo>
                              <a:cubicBezTo>
                                <a:pt x="158151" y="124293"/>
                                <a:pt x="158547" y="123528"/>
                                <a:pt x="158907" y="122758"/>
                              </a:cubicBezTo>
                              <a:lnTo>
                                <a:pt x="160095" y="119692"/>
                              </a:lnTo>
                              <a:cubicBezTo>
                                <a:pt x="160455" y="118923"/>
                                <a:pt x="160851" y="118157"/>
                                <a:pt x="160851" y="117773"/>
                              </a:cubicBezTo>
                              <a:cubicBezTo>
                                <a:pt x="161247" y="117388"/>
                                <a:pt x="161607" y="116622"/>
                                <a:pt x="161607" y="115853"/>
                              </a:cubicBezTo>
                              <a:lnTo>
                                <a:pt x="162759" y="113549"/>
                              </a:lnTo>
                              <a:cubicBezTo>
                                <a:pt x="162759" y="113549"/>
                                <a:pt x="163155" y="112783"/>
                                <a:pt x="163155" y="112014"/>
                              </a:cubicBezTo>
                              <a:cubicBezTo>
                                <a:pt x="163552" y="111633"/>
                                <a:pt x="163912" y="110864"/>
                                <a:pt x="163912" y="110098"/>
                              </a:cubicBezTo>
                              <a:cubicBezTo>
                                <a:pt x="164308" y="109329"/>
                                <a:pt x="164704" y="108948"/>
                                <a:pt x="164704" y="108563"/>
                              </a:cubicBezTo>
                              <a:cubicBezTo>
                                <a:pt x="164704" y="108179"/>
                                <a:pt x="165064" y="107413"/>
                                <a:pt x="166612" y="104343"/>
                              </a:cubicBezTo>
                              <a:lnTo>
                                <a:pt x="168520" y="99354"/>
                              </a:lnTo>
                              <a:cubicBezTo>
                                <a:pt x="168916" y="98585"/>
                                <a:pt x="169312" y="97819"/>
                                <a:pt x="169312" y="97435"/>
                              </a:cubicBezTo>
                              <a:cubicBezTo>
                                <a:pt x="170068" y="96284"/>
                                <a:pt x="171616" y="92064"/>
                                <a:pt x="171616" y="92064"/>
                              </a:cubicBezTo>
                              <a:cubicBezTo>
                                <a:pt x="171616" y="91680"/>
                                <a:pt x="174316" y="85921"/>
                                <a:pt x="175073" y="84005"/>
                              </a:cubicBezTo>
                              <a:cubicBezTo>
                                <a:pt x="175829" y="82851"/>
                                <a:pt x="175829" y="82470"/>
                                <a:pt x="176981" y="79401"/>
                              </a:cubicBezTo>
                              <a:lnTo>
                                <a:pt x="178133" y="77096"/>
                              </a:lnTo>
                              <a:cubicBezTo>
                                <a:pt x="178133" y="76716"/>
                                <a:pt x="178529" y="76331"/>
                                <a:pt x="178529" y="75946"/>
                              </a:cubicBezTo>
                              <a:cubicBezTo>
                                <a:pt x="178925" y="75177"/>
                                <a:pt x="179681" y="74796"/>
                                <a:pt x="180077" y="75177"/>
                              </a:cubicBezTo>
                              <a:cubicBezTo>
                                <a:pt x="180077" y="75562"/>
                                <a:pt x="179681" y="75946"/>
                                <a:pt x="179285" y="76331"/>
                              </a:cubicBezTo>
                              <a:cubicBezTo>
                                <a:pt x="178925" y="76716"/>
                                <a:pt x="178925" y="77481"/>
                                <a:pt x="178925" y="78250"/>
                              </a:cubicBezTo>
                              <a:lnTo>
                                <a:pt x="178133" y="79785"/>
                              </a:lnTo>
                              <a:cubicBezTo>
                                <a:pt x="177773" y="80166"/>
                                <a:pt x="177377" y="80935"/>
                                <a:pt x="177377" y="81320"/>
                              </a:cubicBezTo>
                              <a:cubicBezTo>
                                <a:pt x="177377" y="81701"/>
                                <a:pt x="176981" y="82470"/>
                                <a:pt x="176621" y="83236"/>
                              </a:cubicBezTo>
                              <a:cubicBezTo>
                                <a:pt x="176225" y="83621"/>
                                <a:pt x="175829" y="84386"/>
                                <a:pt x="175829" y="84771"/>
                              </a:cubicBezTo>
                              <a:cubicBezTo>
                                <a:pt x="175829" y="84771"/>
                                <a:pt x="175829" y="85540"/>
                                <a:pt x="175433" y="86306"/>
                              </a:cubicBezTo>
                              <a:cubicBezTo>
                                <a:pt x="174676" y="87075"/>
                                <a:pt x="174316" y="87841"/>
                                <a:pt x="174316" y="88225"/>
                              </a:cubicBezTo>
                              <a:cubicBezTo>
                                <a:pt x="174316" y="88610"/>
                                <a:pt x="174316" y="89376"/>
                                <a:pt x="173920" y="89760"/>
                              </a:cubicBezTo>
                              <a:cubicBezTo>
                                <a:pt x="173524" y="90145"/>
                                <a:pt x="173129" y="90910"/>
                                <a:pt x="173129" y="91295"/>
                              </a:cubicBezTo>
                              <a:cubicBezTo>
                                <a:pt x="173129" y="91680"/>
                                <a:pt x="172769" y="92445"/>
                                <a:pt x="172373" y="93215"/>
                              </a:cubicBezTo>
                              <a:cubicBezTo>
                                <a:pt x="172013" y="93599"/>
                                <a:pt x="171616" y="94365"/>
                                <a:pt x="171616" y="94749"/>
                              </a:cubicBezTo>
                              <a:cubicBezTo>
                                <a:pt x="171616" y="95134"/>
                                <a:pt x="171220" y="95900"/>
                                <a:pt x="170824" y="96284"/>
                              </a:cubicBezTo>
                              <a:cubicBezTo>
                                <a:pt x="170464" y="97050"/>
                                <a:pt x="170068" y="97819"/>
                                <a:pt x="170068" y="98200"/>
                              </a:cubicBezTo>
                              <a:cubicBezTo>
                                <a:pt x="170464" y="98585"/>
                                <a:pt x="170068" y="99354"/>
                                <a:pt x="169672" y="99735"/>
                              </a:cubicBezTo>
                              <a:cubicBezTo>
                                <a:pt x="169312" y="100120"/>
                                <a:pt x="168916" y="100889"/>
                                <a:pt x="168916" y="101655"/>
                              </a:cubicBezTo>
                              <a:cubicBezTo>
                                <a:pt x="169312" y="102424"/>
                                <a:pt x="168916" y="102808"/>
                                <a:pt x="168160" y="103190"/>
                              </a:cubicBezTo>
                              <a:cubicBezTo>
                                <a:pt x="167764" y="103574"/>
                                <a:pt x="167368" y="103959"/>
                                <a:pt x="167368" y="104343"/>
                              </a:cubicBezTo>
                              <a:cubicBezTo>
                                <a:pt x="167368" y="104724"/>
                                <a:pt x="167008" y="105878"/>
                                <a:pt x="166612" y="106644"/>
                              </a:cubicBezTo>
                              <a:cubicBezTo>
                                <a:pt x="166215" y="107413"/>
                                <a:pt x="165855" y="108563"/>
                                <a:pt x="165855" y="108563"/>
                              </a:cubicBezTo>
                              <a:cubicBezTo>
                                <a:pt x="165855" y="108948"/>
                                <a:pt x="165460" y="109714"/>
                                <a:pt x="165064" y="110098"/>
                              </a:cubicBezTo>
                              <a:cubicBezTo>
                                <a:pt x="165064" y="110479"/>
                                <a:pt x="164704" y="111249"/>
                                <a:pt x="164704" y="111633"/>
                              </a:cubicBezTo>
                              <a:lnTo>
                                <a:pt x="163912" y="113168"/>
                              </a:lnTo>
                              <a:cubicBezTo>
                                <a:pt x="163552" y="113549"/>
                                <a:pt x="163155" y="114703"/>
                                <a:pt x="163155" y="115468"/>
                              </a:cubicBezTo>
                              <a:lnTo>
                                <a:pt x="162399" y="117003"/>
                              </a:lnTo>
                              <a:cubicBezTo>
                                <a:pt x="161607" y="117773"/>
                                <a:pt x="161247" y="119308"/>
                                <a:pt x="161247" y="120458"/>
                              </a:cubicBezTo>
                              <a:cubicBezTo>
                                <a:pt x="160851" y="120842"/>
                                <a:pt x="160455" y="121608"/>
                                <a:pt x="160455" y="121608"/>
                              </a:cubicBezTo>
                              <a:cubicBezTo>
                                <a:pt x="160455" y="121993"/>
                                <a:pt x="158907" y="125828"/>
                                <a:pt x="158547" y="126597"/>
                              </a:cubicBezTo>
                              <a:cubicBezTo>
                                <a:pt x="158151" y="127363"/>
                                <a:pt x="156999" y="130052"/>
                                <a:pt x="156243" y="132737"/>
                              </a:cubicBezTo>
                              <a:lnTo>
                                <a:pt x="155091" y="135041"/>
                              </a:lnTo>
                              <a:cubicBezTo>
                                <a:pt x="155091" y="135422"/>
                                <a:pt x="154694" y="136191"/>
                                <a:pt x="154298" y="136957"/>
                              </a:cubicBezTo>
                              <a:cubicBezTo>
                                <a:pt x="154298" y="137341"/>
                                <a:pt x="154298" y="138107"/>
                                <a:pt x="153938" y="138107"/>
                              </a:cubicBezTo>
                              <a:cubicBezTo>
                                <a:pt x="153938" y="138492"/>
                                <a:pt x="153542" y="139261"/>
                                <a:pt x="153147" y="140027"/>
                              </a:cubicBezTo>
                              <a:cubicBezTo>
                                <a:pt x="152391" y="142331"/>
                                <a:pt x="150086" y="148855"/>
                                <a:pt x="149330" y="150005"/>
                              </a:cubicBezTo>
                              <a:cubicBezTo>
                                <a:pt x="148934" y="150386"/>
                                <a:pt x="148934" y="151155"/>
                                <a:pt x="148934" y="151155"/>
                              </a:cubicBezTo>
                              <a:cubicBezTo>
                                <a:pt x="148934" y="151540"/>
                                <a:pt x="148538" y="152306"/>
                                <a:pt x="148178" y="153075"/>
                              </a:cubicBezTo>
                              <a:cubicBezTo>
                                <a:pt x="147386" y="154995"/>
                                <a:pt x="146233" y="158064"/>
                                <a:pt x="145873" y="159980"/>
                              </a:cubicBezTo>
                              <a:cubicBezTo>
                                <a:pt x="145478" y="160749"/>
                                <a:pt x="145082" y="161515"/>
                                <a:pt x="145082" y="161900"/>
                              </a:cubicBezTo>
                              <a:cubicBezTo>
                                <a:pt x="144326" y="163050"/>
                                <a:pt x="142021" y="169574"/>
                                <a:pt x="141625" y="171878"/>
                              </a:cubicBezTo>
                              <a:cubicBezTo>
                                <a:pt x="141230" y="172644"/>
                                <a:pt x="140869" y="174179"/>
                                <a:pt x="140473" y="174563"/>
                              </a:cubicBezTo>
                              <a:cubicBezTo>
                                <a:pt x="140473" y="175329"/>
                                <a:pt x="140077" y="176483"/>
                                <a:pt x="139717" y="177248"/>
                              </a:cubicBezTo>
                              <a:cubicBezTo>
                                <a:pt x="139717" y="177633"/>
                                <a:pt x="139321" y="178783"/>
                                <a:pt x="139321" y="179168"/>
                              </a:cubicBezTo>
                              <a:cubicBezTo>
                                <a:pt x="138925" y="179549"/>
                                <a:pt x="138565" y="180703"/>
                                <a:pt x="138565" y="181469"/>
                              </a:cubicBezTo>
                              <a:cubicBezTo>
                                <a:pt x="138565" y="182238"/>
                                <a:pt x="138169" y="183388"/>
                                <a:pt x="137773" y="184157"/>
                              </a:cubicBezTo>
                              <a:cubicBezTo>
                                <a:pt x="137413" y="184538"/>
                                <a:pt x="137017" y="185692"/>
                                <a:pt x="137017" y="186458"/>
                              </a:cubicBezTo>
                              <a:cubicBezTo>
                                <a:pt x="137017" y="187227"/>
                                <a:pt x="136621" y="188377"/>
                                <a:pt x="136261" y="188762"/>
                              </a:cubicBezTo>
                              <a:cubicBezTo>
                                <a:pt x="135865" y="189528"/>
                                <a:pt x="135469" y="190681"/>
                                <a:pt x="135469" y="191828"/>
                              </a:cubicBezTo>
                              <a:cubicBezTo>
                                <a:pt x="135109" y="192982"/>
                                <a:pt x="134712" y="194132"/>
                                <a:pt x="134316" y="194517"/>
                              </a:cubicBezTo>
                              <a:lnTo>
                                <a:pt x="133165" y="199887"/>
                              </a:lnTo>
                              <a:close/>
                              <a:moveTo>
                                <a:pt x="102417" y="115479"/>
                              </a:moveTo>
                              <a:cubicBezTo>
                                <a:pt x="102417" y="115479"/>
                                <a:pt x="102057" y="115864"/>
                                <a:pt x="102057" y="116249"/>
                              </a:cubicBezTo>
                              <a:cubicBezTo>
                                <a:pt x="101661" y="117014"/>
                                <a:pt x="101661" y="117399"/>
                                <a:pt x="101661" y="117784"/>
                              </a:cubicBezTo>
                              <a:cubicBezTo>
                                <a:pt x="101266" y="118549"/>
                                <a:pt x="101266" y="118549"/>
                                <a:pt x="101266" y="118549"/>
                              </a:cubicBezTo>
                              <a:cubicBezTo>
                                <a:pt x="100906" y="118549"/>
                                <a:pt x="100509" y="116249"/>
                                <a:pt x="100906" y="110490"/>
                              </a:cubicBezTo>
                              <a:cubicBezTo>
                                <a:pt x="100906" y="106270"/>
                                <a:pt x="101266" y="102050"/>
                                <a:pt x="101266" y="100900"/>
                              </a:cubicBezTo>
                              <a:cubicBezTo>
                                <a:pt x="101266" y="98980"/>
                                <a:pt x="101266" y="98211"/>
                                <a:pt x="101661" y="98211"/>
                              </a:cubicBezTo>
                              <a:cubicBezTo>
                                <a:pt x="101661" y="98211"/>
                                <a:pt x="101661" y="98596"/>
                                <a:pt x="101661" y="99746"/>
                              </a:cubicBezTo>
                              <a:cubicBezTo>
                                <a:pt x="102057" y="103585"/>
                                <a:pt x="102417" y="106270"/>
                                <a:pt x="102417" y="106270"/>
                              </a:cubicBezTo>
                              <a:cubicBezTo>
                                <a:pt x="102813" y="106270"/>
                                <a:pt x="102813" y="105504"/>
                                <a:pt x="102813" y="103970"/>
                              </a:cubicBezTo>
                              <a:cubicBezTo>
                                <a:pt x="103209" y="92841"/>
                                <a:pt x="103569" y="86320"/>
                                <a:pt x="103966" y="87089"/>
                              </a:cubicBezTo>
                              <a:cubicBezTo>
                                <a:pt x="105118" y="88624"/>
                                <a:pt x="103569" y="115479"/>
                                <a:pt x="102417" y="115479"/>
                              </a:cubicBezTo>
                              <a:close/>
                              <a:moveTo>
                                <a:pt x="172373" y="119703"/>
                              </a:moveTo>
                              <a:cubicBezTo>
                                <a:pt x="171976" y="119703"/>
                                <a:pt x="170464" y="121238"/>
                                <a:pt x="170464" y="121619"/>
                              </a:cubicBezTo>
                              <a:cubicBezTo>
                                <a:pt x="170464" y="122003"/>
                                <a:pt x="171220" y="122003"/>
                                <a:pt x="171616" y="121619"/>
                              </a:cubicBezTo>
                              <a:cubicBezTo>
                                <a:pt x="171976" y="121238"/>
                                <a:pt x="171976" y="121238"/>
                                <a:pt x="172373" y="121238"/>
                              </a:cubicBezTo>
                              <a:cubicBezTo>
                                <a:pt x="172373" y="121619"/>
                                <a:pt x="171616" y="122388"/>
                                <a:pt x="169672" y="124304"/>
                              </a:cubicBezTo>
                              <a:cubicBezTo>
                                <a:pt x="168916" y="125073"/>
                                <a:pt x="168916" y="125458"/>
                                <a:pt x="169672" y="125458"/>
                              </a:cubicBezTo>
                              <a:cubicBezTo>
                                <a:pt x="170068" y="124689"/>
                                <a:pt x="170464" y="124689"/>
                                <a:pt x="170824" y="124689"/>
                              </a:cubicBezTo>
                              <a:cubicBezTo>
                                <a:pt x="171220" y="124689"/>
                                <a:pt x="171220" y="125073"/>
                                <a:pt x="169312" y="126608"/>
                              </a:cubicBezTo>
                              <a:cubicBezTo>
                                <a:pt x="168160" y="128143"/>
                                <a:pt x="167764" y="128528"/>
                                <a:pt x="168160" y="128912"/>
                              </a:cubicBezTo>
                              <a:cubicBezTo>
                                <a:pt x="168520" y="129293"/>
                                <a:pt x="168520" y="129293"/>
                                <a:pt x="168916" y="128528"/>
                              </a:cubicBezTo>
                              <a:cubicBezTo>
                                <a:pt x="168916" y="128143"/>
                                <a:pt x="169672" y="127758"/>
                                <a:pt x="169672" y="128528"/>
                              </a:cubicBezTo>
                              <a:cubicBezTo>
                                <a:pt x="169672" y="128528"/>
                                <a:pt x="168916" y="129293"/>
                                <a:pt x="168160" y="130447"/>
                              </a:cubicBezTo>
                              <a:lnTo>
                                <a:pt x="166612" y="131982"/>
                              </a:lnTo>
                              <a:cubicBezTo>
                                <a:pt x="165855" y="131597"/>
                                <a:pt x="165855" y="131597"/>
                                <a:pt x="166215" y="130447"/>
                              </a:cubicBezTo>
                              <a:cubicBezTo>
                                <a:pt x="166215" y="130062"/>
                                <a:pt x="166612" y="129293"/>
                                <a:pt x="166612" y="128528"/>
                              </a:cubicBezTo>
                              <a:cubicBezTo>
                                <a:pt x="166612" y="128143"/>
                                <a:pt x="167008" y="127758"/>
                                <a:pt x="167008" y="127374"/>
                              </a:cubicBezTo>
                              <a:cubicBezTo>
                                <a:pt x="167368" y="127374"/>
                                <a:pt x="167764" y="126608"/>
                                <a:pt x="167764" y="126224"/>
                              </a:cubicBezTo>
                              <a:cubicBezTo>
                                <a:pt x="167764" y="125458"/>
                                <a:pt x="168520" y="124304"/>
                                <a:pt x="168916" y="123538"/>
                              </a:cubicBezTo>
                              <a:cubicBezTo>
                                <a:pt x="169312" y="122769"/>
                                <a:pt x="169672" y="122003"/>
                                <a:pt x="169672" y="121619"/>
                              </a:cubicBezTo>
                              <a:cubicBezTo>
                                <a:pt x="169672" y="121238"/>
                                <a:pt x="169672" y="120469"/>
                                <a:pt x="170068" y="120469"/>
                              </a:cubicBezTo>
                              <a:cubicBezTo>
                                <a:pt x="170464" y="120084"/>
                                <a:pt x="170464" y="119318"/>
                                <a:pt x="170824" y="118549"/>
                              </a:cubicBezTo>
                              <a:cubicBezTo>
                                <a:pt x="170824" y="118168"/>
                                <a:pt x="171220" y="117014"/>
                                <a:pt x="171616" y="116633"/>
                              </a:cubicBezTo>
                              <a:cubicBezTo>
                                <a:pt x="171976" y="115864"/>
                                <a:pt x="172373" y="115098"/>
                                <a:pt x="172373" y="114714"/>
                              </a:cubicBezTo>
                              <a:cubicBezTo>
                                <a:pt x="172373" y="114329"/>
                                <a:pt x="172769" y="113560"/>
                                <a:pt x="173129" y="113179"/>
                              </a:cubicBezTo>
                              <a:cubicBezTo>
                                <a:pt x="173524" y="112794"/>
                                <a:pt x="173920" y="112410"/>
                                <a:pt x="173920" y="111644"/>
                              </a:cubicBezTo>
                              <a:cubicBezTo>
                                <a:pt x="173524" y="111259"/>
                                <a:pt x="173920" y="110875"/>
                                <a:pt x="174280" y="110490"/>
                              </a:cubicBezTo>
                              <a:cubicBezTo>
                                <a:pt x="174676" y="110109"/>
                                <a:pt x="175073" y="109340"/>
                                <a:pt x="175073" y="109340"/>
                              </a:cubicBezTo>
                              <a:lnTo>
                                <a:pt x="175073" y="108959"/>
                              </a:lnTo>
                              <a:cubicBezTo>
                                <a:pt x="175829" y="108959"/>
                                <a:pt x="175829" y="109340"/>
                                <a:pt x="175073" y="110109"/>
                              </a:cubicBezTo>
                              <a:cubicBezTo>
                                <a:pt x="174280" y="110875"/>
                                <a:pt x="173920" y="112794"/>
                                <a:pt x="174676" y="112025"/>
                              </a:cubicBezTo>
                              <a:cubicBezTo>
                                <a:pt x="175073" y="111644"/>
                                <a:pt x="175829" y="111644"/>
                                <a:pt x="175829" y="112025"/>
                              </a:cubicBezTo>
                              <a:cubicBezTo>
                                <a:pt x="175829" y="112410"/>
                                <a:pt x="175073" y="113179"/>
                                <a:pt x="174280" y="113944"/>
                              </a:cubicBezTo>
                              <a:cubicBezTo>
                                <a:pt x="173129" y="115098"/>
                                <a:pt x="173129" y="115098"/>
                                <a:pt x="173524" y="115098"/>
                              </a:cubicBezTo>
                              <a:cubicBezTo>
                                <a:pt x="173920" y="115479"/>
                                <a:pt x="174280" y="115098"/>
                                <a:pt x="174676" y="114714"/>
                              </a:cubicBezTo>
                              <a:cubicBezTo>
                                <a:pt x="174676" y="114714"/>
                                <a:pt x="175073" y="114329"/>
                                <a:pt x="175073" y="114714"/>
                              </a:cubicBezTo>
                              <a:cubicBezTo>
                                <a:pt x="175433" y="114714"/>
                                <a:pt x="173129" y="117399"/>
                                <a:pt x="172373" y="117399"/>
                              </a:cubicBezTo>
                              <a:lnTo>
                                <a:pt x="171976" y="117784"/>
                              </a:lnTo>
                              <a:cubicBezTo>
                                <a:pt x="171616" y="118549"/>
                                <a:pt x="171616" y="118549"/>
                                <a:pt x="172373" y="118549"/>
                              </a:cubicBezTo>
                              <a:cubicBezTo>
                                <a:pt x="172373" y="118549"/>
                                <a:pt x="172769" y="118549"/>
                                <a:pt x="172769" y="118168"/>
                              </a:cubicBezTo>
                              <a:lnTo>
                                <a:pt x="173524" y="118168"/>
                              </a:lnTo>
                              <a:cubicBezTo>
                                <a:pt x="174280" y="118168"/>
                                <a:pt x="174280" y="118168"/>
                                <a:pt x="173524" y="118934"/>
                              </a:cubicBezTo>
                              <a:cubicBezTo>
                                <a:pt x="172769" y="119318"/>
                                <a:pt x="172373" y="119703"/>
                                <a:pt x="172373" y="119703"/>
                              </a:cubicBezTo>
                              <a:close/>
                              <a:moveTo>
                                <a:pt x="181193" y="89390"/>
                              </a:moveTo>
                              <a:cubicBezTo>
                                <a:pt x="181193" y="89774"/>
                                <a:pt x="180833" y="90544"/>
                                <a:pt x="180437" y="90925"/>
                              </a:cubicBezTo>
                              <a:cubicBezTo>
                                <a:pt x="180437" y="90925"/>
                                <a:pt x="180077" y="91694"/>
                                <a:pt x="180077" y="92079"/>
                              </a:cubicBezTo>
                              <a:lnTo>
                                <a:pt x="178133" y="95914"/>
                              </a:lnTo>
                              <a:cubicBezTo>
                                <a:pt x="177773" y="97064"/>
                                <a:pt x="175829" y="100903"/>
                                <a:pt x="175073" y="101669"/>
                              </a:cubicBezTo>
                              <a:cubicBezTo>
                                <a:pt x="175073" y="102054"/>
                                <a:pt x="174676" y="103588"/>
                                <a:pt x="174280" y="103973"/>
                              </a:cubicBezTo>
                              <a:cubicBezTo>
                                <a:pt x="173920" y="104358"/>
                                <a:pt x="173524" y="104739"/>
                                <a:pt x="173524" y="105123"/>
                              </a:cubicBezTo>
                              <a:lnTo>
                                <a:pt x="173524" y="106274"/>
                              </a:lnTo>
                              <a:cubicBezTo>
                                <a:pt x="173524" y="106658"/>
                                <a:pt x="173129" y="107043"/>
                                <a:pt x="172769" y="107043"/>
                              </a:cubicBezTo>
                              <a:cubicBezTo>
                                <a:pt x="172373" y="107428"/>
                                <a:pt x="172373" y="105893"/>
                                <a:pt x="173129" y="105123"/>
                              </a:cubicBezTo>
                              <a:cubicBezTo>
                                <a:pt x="173129" y="105123"/>
                                <a:pt x="173524" y="104739"/>
                                <a:pt x="173524" y="104358"/>
                              </a:cubicBezTo>
                              <a:cubicBezTo>
                                <a:pt x="173524" y="103973"/>
                                <a:pt x="176225" y="97449"/>
                                <a:pt x="176981" y="95914"/>
                              </a:cubicBezTo>
                              <a:cubicBezTo>
                                <a:pt x="176981" y="95529"/>
                                <a:pt x="177377" y="95148"/>
                                <a:pt x="177377" y="95148"/>
                              </a:cubicBezTo>
                              <a:cubicBezTo>
                                <a:pt x="177377" y="94764"/>
                                <a:pt x="177773" y="93995"/>
                                <a:pt x="178133" y="93229"/>
                              </a:cubicBezTo>
                              <a:cubicBezTo>
                                <a:pt x="178529" y="92460"/>
                                <a:pt x="178889" y="91309"/>
                                <a:pt x="178889" y="90925"/>
                              </a:cubicBezTo>
                              <a:cubicBezTo>
                                <a:pt x="179285" y="90159"/>
                                <a:pt x="179681" y="89774"/>
                                <a:pt x="179681" y="89390"/>
                              </a:cubicBezTo>
                              <a:cubicBezTo>
                                <a:pt x="180437" y="89390"/>
                                <a:pt x="180437" y="89009"/>
                                <a:pt x="180437" y="88624"/>
                              </a:cubicBezTo>
                              <a:cubicBezTo>
                                <a:pt x="180077" y="87470"/>
                                <a:pt x="180833" y="86320"/>
                                <a:pt x="181589" y="85936"/>
                              </a:cubicBezTo>
                              <a:cubicBezTo>
                                <a:pt x="181985" y="85936"/>
                                <a:pt x="181985" y="85555"/>
                                <a:pt x="181985" y="85170"/>
                              </a:cubicBezTo>
                              <a:cubicBezTo>
                                <a:pt x="181589" y="84020"/>
                                <a:pt x="182381" y="82485"/>
                                <a:pt x="183137" y="82485"/>
                              </a:cubicBezTo>
                              <a:cubicBezTo>
                                <a:pt x="183137" y="82100"/>
                                <a:pt x="183534" y="81715"/>
                                <a:pt x="183894" y="81334"/>
                              </a:cubicBezTo>
                              <a:lnTo>
                                <a:pt x="183534" y="81334"/>
                              </a:lnTo>
                              <a:cubicBezTo>
                                <a:pt x="182741" y="81715"/>
                                <a:pt x="182741" y="81715"/>
                                <a:pt x="183534" y="80181"/>
                              </a:cubicBezTo>
                              <a:cubicBezTo>
                                <a:pt x="183894" y="79800"/>
                                <a:pt x="184290" y="79030"/>
                                <a:pt x="184290" y="79030"/>
                              </a:cubicBezTo>
                              <a:cubicBezTo>
                                <a:pt x="185046" y="78646"/>
                                <a:pt x="185046" y="78646"/>
                                <a:pt x="184686" y="78265"/>
                              </a:cubicBezTo>
                              <a:cubicBezTo>
                                <a:pt x="183894" y="77880"/>
                                <a:pt x="185441" y="75191"/>
                                <a:pt x="186594" y="75576"/>
                              </a:cubicBezTo>
                              <a:cubicBezTo>
                                <a:pt x="186990" y="75961"/>
                                <a:pt x="186197" y="77880"/>
                                <a:pt x="185837" y="77880"/>
                              </a:cubicBezTo>
                              <a:cubicBezTo>
                                <a:pt x="185441" y="77880"/>
                                <a:pt x="185441" y="78265"/>
                                <a:pt x="185441" y="78646"/>
                              </a:cubicBezTo>
                              <a:cubicBezTo>
                                <a:pt x="185837" y="79030"/>
                                <a:pt x="185441" y="79415"/>
                                <a:pt x="185046" y="80181"/>
                              </a:cubicBezTo>
                              <a:cubicBezTo>
                                <a:pt x="184290" y="80950"/>
                                <a:pt x="184290" y="81715"/>
                                <a:pt x="184290" y="82100"/>
                              </a:cubicBezTo>
                              <a:lnTo>
                                <a:pt x="183534" y="83635"/>
                              </a:lnTo>
                              <a:cubicBezTo>
                                <a:pt x="183137" y="84020"/>
                                <a:pt x="182741" y="84785"/>
                                <a:pt x="182741" y="85170"/>
                              </a:cubicBezTo>
                              <a:cubicBezTo>
                                <a:pt x="182741" y="85555"/>
                                <a:pt x="182381" y="86320"/>
                                <a:pt x="181985" y="87089"/>
                              </a:cubicBezTo>
                              <a:cubicBezTo>
                                <a:pt x="181589" y="87855"/>
                                <a:pt x="181193" y="89009"/>
                                <a:pt x="181193" y="89390"/>
                              </a:cubicBezTo>
                              <a:close/>
                              <a:moveTo>
                                <a:pt x="98961" y="121238"/>
                              </a:moveTo>
                              <a:cubicBezTo>
                                <a:pt x="98961" y="122003"/>
                                <a:pt x="98601" y="122388"/>
                                <a:pt x="98601" y="122388"/>
                              </a:cubicBezTo>
                              <a:cubicBezTo>
                                <a:pt x="98205" y="122388"/>
                                <a:pt x="98205" y="121238"/>
                                <a:pt x="98205" y="119318"/>
                              </a:cubicBezTo>
                              <a:cubicBezTo>
                                <a:pt x="98205" y="117784"/>
                                <a:pt x="98205" y="117399"/>
                                <a:pt x="97809" y="117399"/>
                              </a:cubicBezTo>
                              <a:cubicBezTo>
                                <a:pt x="97449" y="117399"/>
                                <a:pt x="97449" y="117014"/>
                                <a:pt x="97449" y="116633"/>
                              </a:cubicBezTo>
                              <a:cubicBezTo>
                                <a:pt x="97449" y="116249"/>
                                <a:pt x="97809" y="115864"/>
                                <a:pt x="97809" y="115864"/>
                              </a:cubicBezTo>
                              <a:cubicBezTo>
                                <a:pt x="98205" y="116249"/>
                                <a:pt x="98601" y="115098"/>
                                <a:pt x="98961" y="104354"/>
                              </a:cubicBezTo>
                              <a:cubicBezTo>
                                <a:pt x="99357" y="95526"/>
                                <a:pt x="99357" y="93610"/>
                                <a:pt x="99753" y="93610"/>
                              </a:cubicBezTo>
                              <a:cubicBezTo>
                                <a:pt x="100509" y="93610"/>
                                <a:pt x="99753" y="118164"/>
                                <a:pt x="98961" y="121234"/>
                              </a:cubicBezTo>
                              <a:close/>
                              <a:moveTo>
                                <a:pt x="13669" y="186077"/>
                              </a:moveTo>
                              <a:cubicBezTo>
                                <a:pt x="13273" y="187996"/>
                                <a:pt x="12517" y="191451"/>
                                <a:pt x="12517" y="193751"/>
                              </a:cubicBezTo>
                              <a:lnTo>
                                <a:pt x="11724" y="197590"/>
                              </a:lnTo>
                              <a:cubicBezTo>
                                <a:pt x="11364" y="197975"/>
                                <a:pt x="12120" y="191832"/>
                                <a:pt x="12517" y="189146"/>
                              </a:cubicBezTo>
                              <a:cubicBezTo>
                                <a:pt x="13273" y="185696"/>
                                <a:pt x="13273" y="182626"/>
                                <a:pt x="12877" y="182626"/>
                              </a:cubicBezTo>
                              <a:cubicBezTo>
                                <a:pt x="12517" y="182626"/>
                                <a:pt x="12517" y="183007"/>
                                <a:pt x="12120" y="183392"/>
                              </a:cubicBezTo>
                              <a:cubicBezTo>
                                <a:pt x="11724" y="184926"/>
                                <a:pt x="10968" y="185311"/>
                                <a:pt x="10968" y="183776"/>
                              </a:cubicBezTo>
                              <a:cubicBezTo>
                                <a:pt x="11364" y="182626"/>
                                <a:pt x="12120" y="179553"/>
                                <a:pt x="12120" y="180706"/>
                              </a:cubicBezTo>
                              <a:cubicBezTo>
                                <a:pt x="12120" y="181472"/>
                                <a:pt x="12120" y="181857"/>
                                <a:pt x="12517" y="181857"/>
                              </a:cubicBezTo>
                              <a:cubicBezTo>
                                <a:pt x="12877" y="181857"/>
                                <a:pt x="13273" y="181091"/>
                                <a:pt x="14064" y="179553"/>
                              </a:cubicBezTo>
                              <a:cubicBezTo>
                                <a:pt x="14425" y="178402"/>
                                <a:pt x="14820" y="177637"/>
                                <a:pt x="14820" y="176871"/>
                              </a:cubicBezTo>
                              <a:cubicBezTo>
                                <a:pt x="14820" y="175717"/>
                                <a:pt x="14820" y="175717"/>
                                <a:pt x="14064" y="177252"/>
                              </a:cubicBezTo>
                              <a:cubicBezTo>
                                <a:pt x="12877" y="179172"/>
                                <a:pt x="12517" y="179553"/>
                                <a:pt x="12517" y="178402"/>
                              </a:cubicBezTo>
                              <a:cubicBezTo>
                                <a:pt x="12517" y="177637"/>
                                <a:pt x="13669" y="173798"/>
                                <a:pt x="13669" y="174567"/>
                              </a:cubicBezTo>
                              <a:cubicBezTo>
                                <a:pt x="13669" y="174951"/>
                                <a:pt x="13669" y="174951"/>
                                <a:pt x="14425" y="174951"/>
                              </a:cubicBezTo>
                              <a:lnTo>
                                <a:pt x="15180" y="174951"/>
                              </a:lnTo>
                              <a:cubicBezTo>
                                <a:pt x="15577" y="174951"/>
                                <a:pt x="15577" y="174567"/>
                                <a:pt x="15577" y="174182"/>
                              </a:cubicBezTo>
                              <a:cubicBezTo>
                                <a:pt x="15577" y="173798"/>
                                <a:pt x="15577" y="173417"/>
                                <a:pt x="15973" y="173417"/>
                              </a:cubicBezTo>
                              <a:cubicBezTo>
                                <a:pt x="16369" y="173417"/>
                                <a:pt x="15973" y="176102"/>
                                <a:pt x="15577" y="177252"/>
                              </a:cubicBezTo>
                              <a:cubicBezTo>
                                <a:pt x="15180" y="177637"/>
                                <a:pt x="13669" y="185311"/>
                                <a:pt x="13669" y="186077"/>
                              </a:cubicBezTo>
                              <a:close/>
                              <a:moveTo>
                                <a:pt x="95505" y="128528"/>
                              </a:moveTo>
                              <a:cubicBezTo>
                                <a:pt x="94748" y="128528"/>
                                <a:pt x="94748" y="128528"/>
                                <a:pt x="95145" y="120469"/>
                              </a:cubicBezTo>
                              <a:cubicBezTo>
                                <a:pt x="95505" y="116249"/>
                                <a:pt x="95505" y="109340"/>
                                <a:pt x="95505" y="105508"/>
                              </a:cubicBezTo>
                              <a:cubicBezTo>
                                <a:pt x="95901" y="102054"/>
                                <a:pt x="95901" y="99749"/>
                                <a:pt x="95901" y="99369"/>
                              </a:cubicBezTo>
                              <a:cubicBezTo>
                                <a:pt x="96297" y="99749"/>
                                <a:pt x="96297" y="103588"/>
                                <a:pt x="95901" y="107809"/>
                              </a:cubicBezTo>
                              <a:lnTo>
                                <a:pt x="95901" y="127374"/>
                              </a:lnTo>
                              <a:cubicBezTo>
                                <a:pt x="95901" y="128143"/>
                                <a:pt x="95901" y="128528"/>
                                <a:pt x="95505" y="128528"/>
                              </a:cubicBezTo>
                              <a:close/>
                              <a:moveTo>
                                <a:pt x="137809" y="188765"/>
                              </a:moveTo>
                              <a:lnTo>
                                <a:pt x="137809" y="188381"/>
                              </a:lnTo>
                              <a:cubicBezTo>
                                <a:pt x="138565" y="188765"/>
                                <a:pt x="139717" y="187996"/>
                                <a:pt x="138925" y="187612"/>
                              </a:cubicBezTo>
                              <a:cubicBezTo>
                                <a:pt x="138925" y="187231"/>
                                <a:pt x="138565" y="187231"/>
                                <a:pt x="138169" y="187612"/>
                              </a:cubicBezTo>
                              <a:cubicBezTo>
                                <a:pt x="137809" y="187996"/>
                                <a:pt x="137809" y="187996"/>
                                <a:pt x="137809" y="187612"/>
                              </a:cubicBezTo>
                              <a:cubicBezTo>
                                <a:pt x="137809" y="186461"/>
                                <a:pt x="138565" y="185696"/>
                                <a:pt x="138925" y="186077"/>
                              </a:cubicBezTo>
                              <a:cubicBezTo>
                                <a:pt x="139321" y="186077"/>
                                <a:pt x="139717" y="186077"/>
                                <a:pt x="139717" y="185311"/>
                              </a:cubicBezTo>
                              <a:cubicBezTo>
                                <a:pt x="140113" y="184542"/>
                                <a:pt x="140473" y="184542"/>
                                <a:pt x="140869" y="185696"/>
                              </a:cubicBezTo>
                              <a:cubicBezTo>
                                <a:pt x="140869" y="186461"/>
                                <a:pt x="140473" y="187231"/>
                                <a:pt x="140113" y="187612"/>
                              </a:cubicBezTo>
                              <a:cubicBezTo>
                                <a:pt x="139717" y="188381"/>
                                <a:pt x="139321" y="188765"/>
                                <a:pt x="139321" y="189146"/>
                              </a:cubicBezTo>
                              <a:cubicBezTo>
                                <a:pt x="139321" y="189531"/>
                                <a:pt x="139321" y="189916"/>
                                <a:pt x="138925" y="190300"/>
                              </a:cubicBezTo>
                              <a:cubicBezTo>
                                <a:pt x="138565" y="190300"/>
                                <a:pt x="138169" y="191066"/>
                                <a:pt x="138169" y="191451"/>
                              </a:cubicBezTo>
                              <a:lnTo>
                                <a:pt x="137413" y="192601"/>
                              </a:lnTo>
                              <a:cubicBezTo>
                                <a:pt x="137017" y="192986"/>
                                <a:pt x="136621" y="192986"/>
                                <a:pt x="136621" y="192601"/>
                              </a:cubicBezTo>
                              <a:cubicBezTo>
                                <a:pt x="136621" y="191451"/>
                                <a:pt x="137413" y="189531"/>
                                <a:pt x="137413" y="189531"/>
                              </a:cubicBezTo>
                              <a:cubicBezTo>
                                <a:pt x="137809" y="189531"/>
                                <a:pt x="137809" y="189146"/>
                                <a:pt x="137809" y="188765"/>
                              </a:cubicBezTo>
                              <a:close/>
                              <a:moveTo>
                                <a:pt x="198907" y="64070"/>
                              </a:moveTo>
                              <a:lnTo>
                                <a:pt x="197755" y="66370"/>
                              </a:lnTo>
                              <a:cubicBezTo>
                                <a:pt x="197755" y="67140"/>
                                <a:pt x="197359" y="67905"/>
                                <a:pt x="196963" y="67905"/>
                              </a:cubicBezTo>
                              <a:cubicBezTo>
                                <a:pt x="196963" y="68290"/>
                                <a:pt x="196603" y="69055"/>
                                <a:pt x="196603" y="69440"/>
                              </a:cubicBezTo>
                              <a:cubicBezTo>
                                <a:pt x="196603" y="69825"/>
                                <a:pt x="196207" y="70590"/>
                                <a:pt x="196207" y="70975"/>
                              </a:cubicBezTo>
                              <a:lnTo>
                                <a:pt x="195055" y="72894"/>
                              </a:lnTo>
                              <a:cubicBezTo>
                                <a:pt x="195055" y="73279"/>
                                <a:pt x="194658" y="74045"/>
                                <a:pt x="194658" y="74045"/>
                              </a:cubicBezTo>
                              <a:cubicBezTo>
                                <a:pt x="193506" y="74814"/>
                                <a:pt x="193506" y="73279"/>
                                <a:pt x="194298" y="72510"/>
                              </a:cubicBezTo>
                              <a:cubicBezTo>
                                <a:pt x="194658" y="72125"/>
                                <a:pt x="195055" y="70975"/>
                                <a:pt x="195055" y="70590"/>
                              </a:cubicBezTo>
                              <a:cubicBezTo>
                                <a:pt x="195415" y="69825"/>
                                <a:pt x="195811" y="69055"/>
                                <a:pt x="195811" y="68674"/>
                              </a:cubicBezTo>
                              <a:cubicBezTo>
                                <a:pt x="196207" y="68674"/>
                                <a:pt x="196603" y="67905"/>
                                <a:pt x="196603" y="67140"/>
                              </a:cubicBezTo>
                              <a:cubicBezTo>
                                <a:pt x="196603" y="66755"/>
                                <a:pt x="196963" y="65989"/>
                                <a:pt x="197359" y="65220"/>
                              </a:cubicBezTo>
                              <a:cubicBezTo>
                                <a:pt x="197755" y="64835"/>
                                <a:pt x="198115" y="64070"/>
                                <a:pt x="198115" y="63685"/>
                              </a:cubicBezTo>
                              <a:cubicBezTo>
                                <a:pt x="198115" y="62919"/>
                                <a:pt x="198115" y="61766"/>
                                <a:pt x="199267" y="61766"/>
                              </a:cubicBezTo>
                              <a:cubicBezTo>
                                <a:pt x="199663" y="61766"/>
                                <a:pt x="199267" y="62535"/>
                                <a:pt x="198907" y="64070"/>
                              </a:cubicBezTo>
                              <a:close/>
                              <a:moveTo>
                                <a:pt x="177773" y="128143"/>
                              </a:moveTo>
                              <a:cubicBezTo>
                                <a:pt x="176981" y="128528"/>
                                <a:pt x="176981" y="128912"/>
                                <a:pt x="176981" y="129678"/>
                              </a:cubicBezTo>
                              <a:cubicBezTo>
                                <a:pt x="176981" y="130828"/>
                                <a:pt x="176981" y="131597"/>
                                <a:pt x="176225" y="131597"/>
                              </a:cubicBezTo>
                              <a:cubicBezTo>
                                <a:pt x="175829" y="131213"/>
                                <a:pt x="175433" y="131597"/>
                                <a:pt x="175433" y="131597"/>
                              </a:cubicBezTo>
                              <a:cubicBezTo>
                                <a:pt x="175433" y="131982"/>
                                <a:pt x="175073" y="132363"/>
                                <a:pt x="175073" y="132363"/>
                              </a:cubicBezTo>
                              <a:cubicBezTo>
                                <a:pt x="174316" y="132363"/>
                                <a:pt x="174676" y="130062"/>
                                <a:pt x="175433" y="129678"/>
                              </a:cubicBezTo>
                              <a:cubicBezTo>
                                <a:pt x="175829" y="129678"/>
                                <a:pt x="176225" y="129293"/>
                                <a:pt x="176621" y="128528"/>
                              </a:cubicBezTo>
                              <a:cubicBezTo>
                                <a:pt x="176621" y="128528"/>
                                <a:pt x="177377" y="128143"/>
                                <a:pt x="177377" y="127758"/>
                              </a:cubicBezTo>
                              <a:cubicBezTo>
                                <a:pt x="177377" y="127374"/>
                                <a:pt x="177377" y="127374"/>
                                <a:pt x="176981" y="127758"/>
                              </a:cubicBezTo>
                              <a:cubicBezTo>
                                <a:pt x="176621" y="128143"/>
                                <a:pt x="176225" y="128143"/>
                                <a:pt x="176621" y="127374"/>
                              </a:cubicBezTo>
                              <a:cubicBezTo>
                                <a:pt x="176621" y="126608"/>
                                <a:pt x="176981" y="126224"/>
                                <a:pt x="177377" y="126224"/>
                              </a:cubicBezTo>
                              <a:cubicBezTo>
                                <a:pt x="177377" y="125839"/>
                                <a:pt x="178133" y="125458"/>
                                <a:pt x="178133" y="125073"/>
                              </a:cubicBezTo>
                              <a:cubicBezTo>
                                <a:pt x="178529" y="124689"/>
                                <a:pt x="178529" y="124689"/>
                                <a:pt x="178529" y="125458"/>
                              </a:cubicBezTo>
                              <a:cubicBezTo>
                                <a:pt x="178529" y="125839"/>
                                <a:pt x="178133" y="126608"/>
                                <a:pt x="177773" y="126993"/>
                              </a:cubicBezTo>
                              <a:cubicBezTo>
                                <a:pt x="178529" y="126608"/>
                                <a:pt x="178529" y="127758"/>
                                <a:pt x="177773" y="128143"/>
                              </a:cubicBezTo>
                              <a:close/>
                              <a:moveTo>
                                <a:pt x="192751" y="82869"/>
                              </a:moveTo>
                              <a:cubicBezTo>
                                <a:pt x="192751" y="83254"/>
                                <a:pt x="191598" y="85558"/>
                                <a:pt x="191598" y="85939"/>
                              </a:cubicBezTo>
                              <a:lnTo>
                                <a:pt x="190806" y="86708"/>
                              </a:lnTo>
                              <a:cubicBezTo>
                                <a:pt x="191202" y="86708"/>
                                <a:pt x="190806" y="87859"/>
                                <a:pt x="190050" y="89013"/>
                              </a:cubicBezTo>
                              <a:cubicBezTo>
                                <a:pt x="189654" y="90163"/>
                                <a:pt x="189294" y="90547"/>
                                <a:pt x="188898" y="90163"/>
                              </a:cubicBezTo>
                              <a:cubicBezTo>
                                <a:pt x="188898" y="89778"/>
                                <a:pt x="189654" y="87859"/>
                                <a:pt x="190050" y="87093"/>
                              </a:cubicBezTo>
                              <a:cubicBezTo>
                                <a:pt x="190446" y="86708"/>
                                <a:pt x="190806" y="85939"/>
                                <a:pt x="190806" y="85558"/>
                              </a:cubicBezTo>
                              <a:cubicBezTo>
                                <a:pt x="190806" y="85173"/>
                                <a:pt x="190806" y="84404"/>
                                <a:pt x="191202" y="84404"/>
                              </a:cubicBezTo>
                              <a:cubicBezTo>
                                <a:pt x="191598" y="84023"/>
                                <a:pt x="191598" y="83254"/>
                                <a:pt x="191958" y="82488"/>
                              </a:cubicBezTo>
                              <a:cubicBezTo>
                                <a:pt x="192355" y="81338"/>
                                <a:pt x="192751" y="80569"/>
                                <a:pt x="193111" y="80569"/>
                              </a:cubicBezTo>
                              <a:cubicBezTo>
                                <a:pt x="193902" y="80569"/>
                                <a:pt x="193506" y="81338"/>
                                <a:pt x="192751" y="82869"/>
                              </a:cubicBezTo>
                              <a:close/>
                              <a:moveTo>
                                <a:pt x="89744" y="141191"/>
                              </a:moveTo>
                              <a:cubicBezTo>
                                <a:pt x="89384" y="141572"/>
                                <a:pt x="89384" y="141957"/>
                                <a:pt x="89384" y="141957"/>
                              </a:cubicBezTo>
                              <a:cubicBezTo>
                                <a:pt x="88988" y="141957"/>
                                <a:pt x="88592" y="140037"/>
                                <a:pt x="88988" y="136968"/>
                              </a:cubicBezTo>
                              <a:cubicBezTo>
                                <a:pt x="88988" y="131982"/>
                                <a:pt x="88988" y="131982"/>
                                <a:pt x="89384" y="132748"/>
                              </a:cubicBezTo>
                              <a:cubicBezTo>
                                <a:pt x="89744" y="133517"/>
                                <a:pt x="89744" y="140807"/>
                                <a:pt x="89744" y="141191"/>
                              </a:cubicBezTo>
                              <a:close/>
                              <a:moveTo>
                                <a:pt x="175433" y="135817"/>
                              </a:moveTo>
                              <a:cubicBezTo>
                                <a:pt x="174676" y="136202"/>
                                <a:pt x="174676" y="136202"/>
                                <a:pt x="174316" y="135817"/>
                              </a:cubicBezTo>
                              <a:cubicBezTo>
                                <a:pt x="174316" y="135817"/>
                                <a:pt x="174316" y="135433"/>
                                <a:pt x="173524" y="135433"/>
                              </a:cubicBezTo>
                              <a:cubicBezTo>
                                <a:pt x="172373" y="135433"/>
                                <a:pt x="174316" y="132748"/>
                                <a:pt x="175433" y="132748"/>
                              </a:cubicBezTo>
                              <a:cubicBezTo>
                                <a:pt x="176225" y="132748"/>
                                <a:pt x="176225" y="135052"/>
                                <a:pt x="175433" y="135817"/>
                              </a:cubicBezTo>
                              <a:close/>
                              <a:moveTo>
                                <a:pt x="155847" y="89778"/>
                              </a:moveTo>
                              <a:cubicBezTo>
                                <a:pt x="155451" y="90163"/>
                                <a:pt x="155451" y="90547"/>
                                <a:pt x="155451" y="90547"/>
                              </a:cubicBezTo>
                              <a:lnTo>
                                <a:pt x="150842" y="95918"/>
                              </a:lnTo>
                              <a:cubicBezTo>
                                <a:pt x="150482" y="96683"/>
                                <a:pt x="149690" y="97068"/>
                                <a:pt x="150086" y="96302"/>
                              </a:cubicBezTo>
                              <a:cubicBezTo>
                                <a:pt x="150086" y="96302"/>
                                <a:pt x="150086" y="95533"/>
                                <a:pt x="150842" y="95152"/>
                              </a:cubicBezTo>
                              <a:lnTo>
                                <a:pt x="153147" y="92082"/>
                              </a:lnTo>
                              <a:cubicBezTo>
                                <a:pt x="153938" y="91698"/>
                                <a:pt x="154334" y="90928"/>
                                <a:pt x="154334" y="90928"/>
                              </a:cubicBezTo>
                              <a:cubicBezTo>
                                <a:pt x="154334" y="90547"/>
                                <a:pt x="154334" y="90163"/>
                                <a:pt x="154694" y="90163"/>
                              </a:cubicBezTo>
                              <a:lnTo>
                                <a:pt x="155451" y="89394"/>
                              </a:lnTo>
                              <a:cubicBezTo>
                                <a:pt x="155847" y="88628"/>
                                <a:pt x="156639" y="88243"/>
                                <a:pt x="156639" y="89013"/>
                              </a:cubicBezTo>
                              <a:cubicBezTo>
                                <a:pt x="156639" y="89394"/>
                                <a:pt x="156243" y="89778"/>
                                <a:pt x="155847" y="89778"/>
                              </a:cubicBezTo>
                              <a:close/>
                              <a:moveTo>
                                <a:pt x="15217" y="184546"/>
                              </a:moveTo>
                              <a:cubicBezTo>
                                <a:pt x="15217" y="184164"/>
                                <a:pt x="15217" y="183780"/>
                                <a:pt x="15973" y="181095"/>
                              </a:cubicBezTo>
                              <a:cubicBezTo>
                                <a:pt x="16369" y="179175"/>
                                <a:pt x="16729" y="178791"/>
                                <a:pt x="17125" y="179175"/>
                              </a:cubicBezTo>
                              <a:cubicBezTo>
                                <a:pt x="17521" y="179556"/>
                                <a:pt x="17125" y="182245"/>
                                <a:pt x="16369" y="183395"/>
                              </a:cubicBezTo>
                              <a:cubicBezTo>
                                <a:pt x="15577" y="184930"/>
                                <a:pt x="15577" y="185315"/>
                                <a:pt x="15217" y="184546"/>
                              </a:cubicBezTo>
                              <a:close/>
                              <a:moveTo>
                                <a:pt x="154334" y="176875"/>
                              </a:moveTo>
                              <a:cubicBezTo>
                                <a:pt x="154334" y="176490"/>
                                <a:pt x="154334" y="176490"/>
                                <a:pt x="153938" y="176875"/>
                              </a:cubicBezTo>
                              <a:cubicBezTo>
                                <a:pt x="153147" y="177256"/>
                                <a:pt x="152787" y="177256"/>
                                <a:pt x="152391" y="176875"/>
                              </a:cubicBezTo>
                              <a:cubicBezTo>
                                <a:pt x="152391" y="176105"/>
                                <a:pt x="151634" y="176875"/>
                                <a:pt x="151634" y="178021"/>
                              </a:cubicBezTo>
                              <a:cubicBezTo>
                                <a:pt x="151634" y="178791"/>
                                <a:pt x="151634" y="179175"/>
                                <a:pt x="151994" y="179175"/>
                              </a:cubicBezTo>
                              <a:lnTo>
                                <a:pt x="152391" y="179175"/>
                              </a:lnTo>
                              <a:cubicBezTo>
                                <a:pt x="152787" y="180325"/>
                                <a:pt x="154334" y="178791"/>
                                <a:pt x="154334" y="176875"/>
                              </a:cubicBezTo>
                              <a:close/>
                              <a:moveTo>
                                <a:pt x="166612" y="136202"/>
                              </a:moveTo>
                              <a:cubicBezTo>
                                <a:pt x="166215" y="136202"/>
                                <a:pt x="165855" y="136583"/>
                                <a:pt x="165855" y="136968"/>
                              </a:cubicBezTo>
                              <a:lnTo>
                                <a:pt x="165064" y="137737"/>
                              </a:lnTo>
                              <a:cubicBezTo>
                                <a:pt x="163912" y="138118"/>
                                <a:pt x="162759" y="138887"/>
                                <a:pt x="162759" y="138503"/>
                              </a:cubicBezTo>
                              <a:cubicBezTo>
                                <a:pt x="162759" y="137737"/>
                                <a:pt x="163912" y="136202"/>
                                <a:pt x="164704" y="136202"/>
                              </a:cubicBezTo>
                              <a:cubicBezTo>
                                <a:pt x="165064" y="136202"/>
                                <a:pt x="165460" y="136202"/>
                                <a:pt x="165855" y="135433"/>
                              </a:cubicBezTo>
                              <a:cubicBezTo>
                                <a:pt x="166612" y="135052"/>
                                <a:pt x="167008" y="135052"/>
                                <a:pt x="167008" y="135052"/>
                              </a:cubicBezTo>
                              <a:cubicBezTo>
                                <a:pt x="167368" y="135433"/>
                                <a:pt x="167008" y="136202"/>
                                <a:pt x="166612" y="136202"/>
                              </a:cubicBezTo>
                              <a:close/>
                              <a:moveTo>
                                <a:pt x="14425" y="170350"/>
                              </a:moveTo>
                              <a:cubicBezTo>
                                <a:pt x="14820" y="169197"/>
                                <a:pt x="15577" y="168046"/>
                                <a:pt x="15973" y="168046"/>
                              </a:cubicBezTo>
                              <a:cubicBezTo>
                                <a:pt x="16369" y="168046"/>
                                <a:pt x="16369" y="168431"/>
                                <a:pt x="16369" y="169197"/>
                              </a:cubicBezTo>
                              <a:lnTo>
                                <a:pt x="15217" y="171501"/>
                              </a:lnTo>
                              <a:cubicBezTo>
                                <a:pt x="14820" y="171885"/>
                                <a:pt x="14425" y="172651"/>
                                <a:pt x="14425" y="173036"/>
                              </a:cubicBezTo>
                              <a:cubicBezTo>
                                <a:pt x="13669" y="174186"/>
                                <a:pt x="13669" y="172651"/>
                                <a:pt x="14425" y="170350"/>
                              </a:cubicBezTo>
                              <a:close/>
                              <a:moveTo>
                                <a:pt x="109726" y="118172"/>
                              </a:moveTo>
                              <a:cubicBezTo>
                                <a:pt x="109726" y="118172"/>
                                <a:pt x="110122" y="117787"/>
                                <a:pt x="110122" y="117402"/>
                              </a:cubicBezTo>
                              <a:cubicBezTo>
                                <a:pt x="110122" y="117018"/>
                                <a:pt x="110122" y="116637"/>
                                <a:pt x="110518" y="116252"/>
                              </a:cubicBezTo>
                              <a:cubicBezTo>
                                <a:pt x="110878" y="115868"/>
                                <a:pt x="111670" y="115102"/>
                                <a:pt x="111670" y="114717"/>
                              </a:cubicBezTo>
                              <a:cubicBezTo>
                                <a:pt x="112030" y="113563"/>
                                <a:pt x="112823" y="113182"/>
                                <a:pt x="112823" y="113948"/>
                              </a:cubicBezTo>
                              <a:cubicBezTo>
                                <a:pt x="112823" y="114333"/>
                                <a:pt x="112427" y="115102"/>
                                <a:pt x="112030" y="115483"/>
                              </a:cubicBezTo>
                              <a:cubicBezTo>
                                <a:pt x="111670" y="115868"/>
                                <a:pt x="111274" y="116252"/>
                                <a:pt x="111274" y="116637"/>
                              </a:cubicBezTo>
                              <a:cubicBezTo>
                                <a:pt x="111274" y="117402"/>
                                <a:pt x="110878" y="118172"/>
                                <a:pt x="110518" y="118172"/>
                              </a:cubicBezTo>
                              <a:cubicBezTo>
                                <a:pt x="109726" y="118172"/>
                                <a:pt x="109366" y="119322"/>
                                <a:pt x="109366" y="120088"/>
                              </a:cubicBezTo>
                              <a:cubicBezTo>
                                <a:pt x="109366" y="120472"/>
                                <a:pt x="108574" y="120472"/>
                                <a:pt x="108574" y="120088"/>
                              </a:cubicBezTo>
                              <a:cubicBezTo>
                                <a:pt x="108574" y="120088"/>
                                <a:pt x="108970" y="118937"/>
                                <a:pt x="109726" y="118172"/>
                              </a:cubicBezTo>
                              <a:close/>
                              <a:moveTo>
                                <a:pt x="135109" y="197975"/>
                              </a:moveTo>
                              <a:cubicBezTo>
                                <a:pt x="135109" y="196821"/>
                                <a:pt x="136261" y="193751"/>
                                <a:pt x="136657" y="193751"/>
                              </a:cubicBezTo>
                              <a:cubicBezTo>
                                <a:pt x="137017" y="194136"/>
                                <a:pt x="137413" y="194905"/>
                                <a:pt x="137017" y="195671"/>
                              </a:cubicBezTo>
                              <a:cubicBezTo>
                                <a:pt x="137017" y="196055"/>
                                <a:pt x="136657" y="196821"/>
                                <a:pt x="136261" y="197205"/>
                              </a:cubicBezTo>
                              <a:cubicBezTo>
                                <a:pt x="135865" y="198740"/>
                                <a:pt x="134712" y="199125"/>
                                <a:pt x="135109" y="197975"/>
                              </a:cubicBezTo>
                              <a:close/>
                              <a:moveTo>
                                <a:pt x="18277" y="175721"/>
                              </a:moveTo>
                              <a:cubicBezTo>
                                <a:pt x="17881" y="176875"/>
                                <a:pt x="17521" y="177640"/>
                                <a:pt x="17125" y="177640"/>
                              </a:cubicBezTo>
                              <a:cubicBezTo>
                                <a:pt x="16729" y="177640"/>
                                <a:pt x="16729" y="177256"/>
                                <a:pt x="16729" y="176875"/>
                              </a:cubicBezTo>
                              <a:cubicBezTo>
                                <a:pt x="16729" y="176490"/>
                                <a:pt x="17125" y="175721"/>
                                <a:pt x="17521" y="174955"/>
                              </a:cubicBezTo>
                              <a:cubicBezTo>
                                <a:pt x="17521" y="174571"/>
                                <a:pt x="17881" y="173801"/>
                                <a:pt x="17881" y="173420"/>
                              </a:cubicBezTo>
                              <a:cubicBezTo>
                                <a:pt x="18277" y="173036"/>
                                <a:pt x="18277" y="172651"/>
                                <a:pt x="18673" y="172651"/>
                              </a:cubicBezTo>
                              <a:cubicBezTo>
                                <a:pt x="19033" y="172651"/>
                                <a:pt x="18673" y="174571"/>
                                <a:pt x="18277" y="175721"/>
                              </a:cubicBezTo>
                              <a:close/>
                              <a:moveTo>
                                <a:pt x="166612" y="133898"/>
                              </a:moveTo>
                              <a:lnTo>
                                <a:pt x="165855" y="134667"/>
                              </a:lnTo>
                              <a:cubicBezTo>
                                <a:pt x="165460" y="135052"/>
                                <a:pt x="165064" y="135052"/>
                                <a:pt x="165064" y="135052"/>
                              </a:cubicBezTo>
                              <a:cubicBezTo>
                                <a:pt x="163912" y="135052"/>
                                <a:pt x="165064" y="133517"/>
                                <a:pt x="166215" y="132748"/>
                              </a:cubicBezTo>
                              <a:cubicBezTo>
                                <a:pt x="166612" y="132748"/>
                                <a:pt x="167368" y="131982"/>
                                <a:pt x="167764" y="131982"/>
                              </a:cubicBezTo>
                              <a:cubicBezTo>
                                <a:pt x="168556" y="131213"/>
                                <a:pt x="168916" y="131213"/>
                                <a:pt x="168556" y="131982"/>
                              </a:cubicBezTo>
                              <a:cubicBezTo>
                                <a:pt x="168556" y="132363"/>
                                <a:pt x="167008" y="133898"/>
                                <a:pt x="166612" y="133898"/>
                              </a:cubicBezTo>
                              <a:close/>
                              <a:moveTo>
                                <a:pt x="140473" y="182626"/>
                              </a:moveTo>
                              <a:cubicBezTo>
                                <a:pt x="140113" y="182241"/>
                                <a:pt x="140113" y="181857"/>
                                <a:pt x="140869" y="181091"/>
                              </a:cubicBezTo>
                              <a:cubicBezTo>
                                <a:pt x="141265" y="180706"/>
                                <a:pt x="141625" y="179937"/>
                                <a:pt x="141625" y="179937"/>
                              </a:cubicBezTo>
                              <a:cubicBezTo>
                                <a:pt x="142021" y="179172"/>
                                <a:pt x="142021" y="179553"/>
                                <a:pt x="142417" y="181091"/>
                              </a:cubicBezTo>
                              <a:cubicBezTo>
                                <a:pt x="142417" y="182241"/>
                                <a:pt x="142417" y="182626"/>
                                <a:pt x="141625" y="183007"/>
                              </a:cubicBezTo>
                              <a:cubicBezTo>
                                <a:pt x="140869" y="183392"/>
                                <a:pt x="140869" y="183392"/>
                                <a:pt x="140473" y="182626"/>
                              </a:cubicBezTo>
                              <a:close/>
                              <a:moveTo>
                                <a:pt x="111670" y="131213"/>
                              </a:moveTo>
                              <a:cubicBezTo>
                                <a:pt x="111670" y="131597"/>
                                <a:pt x="111274" y="132363"/>
                                <a:pt x="110878" y="132748"/>
                              </a:cubicBezTo>
                              <a:cubicBezTo>
                                <a:pt x="110878" y="133132"/>
                                <a:pt x="110122" y="133898"/>
                                <a:pt x="110122" y="134283"/>
                              </a:cubicBezTo>
                              <a:cubicBezTo>
                                <a:pt x="109726" y="135052"/>
                                <a:pt x="109366" y="135433"/>
                                <a:pt x="109366" y="135433"/>
                              </a:cubicBezTo>
                              <a:cubicBezTo>
                                <a:pt x="108970" y="135817"/>
                                <a:pt x="108970" y="136202"/>
                                <a:pt x="108970" y="136202"/>
                              </a:cubicBezTo>
                              <a:cubicBezTo>
                                <a:pt x="108970" y="136583"/>
                                <a:pt x="108574" y="136968"/>
                                <a:pt x="108574" y="137352"/>
                              </a:cubicBezTo>
                              <a:cubicBezTo>
                                <a:pt x="108214" y="138118"/>
                                <a:pt x="107818" y="137737"/>
                                <a:pt x="107818" y="136968"/>
                              </a:cubicBezTo>
                              <a:cubicBezTo>
                                <a:pt x="107818" y="136583"/>
                                <a:pt x="108214" y="135817"/>
                                <a:pt x="108574" y="135817"/>
                              </a:cubicBezTo>
                              <a:cubicBezTo>
                                <a:pt x="108970" y="135433"/>
                                <a:pt x="109366" y="135052"/>
                                <a:pt x="109366" y="134283"/>
                              </a:cubicBezTo>
                              <a:cubicBezTo>
                                <a:pt x="109366" y="133898"/>
                                <a:pt x="109726" y="133132"/>
                                <a:pt x="110122" y="133132"/>
                              </a:cubicBezTo>
                              <a:cubicBezTo>
                                <a:pt x="110518" y="133132"/>
                                <a:pt x="110878" y="132363"/>
                                <a:pt x="110878" y="131597"/>
                              </a:cubicBezTo>
                              <a:cubicBezTo>
                                <a:pt x="111274" y="130447"/>
                                <a:pt x="112030" y="130062"/>
                                <a:pt x="111670" y="131213"/>
                              </a:cubicBezTo>
                              <a:close/>
                              <a:moveTo>
                                <a:pt x="93597" y="131213"/>
                              </a:moveTo>
                              <a:cubicBezTo>
                                <a:pt x="93201" y="129678"/>
                                <a:pt x="93597" y="125839"/>
                                <a:pt x="93992" y="125839"/>
                              </a:cubicBezTo>
                              <a:cubicBezTo>
                                <a:pt x="93992" y="125839"/>
                                <a:pt x="94388" y="126993"/>
                                <a:pt x="94388" y="128143"/>
                              </a:cubicBezTo>
                              <a:cubicBezTo>
                                <a:pt x="94388" y="130828"/>
                                <a:pt x="93992" y="133132"/>
                                <a:pt x="93597" y="131213"/>
                              </a:cubicBezTo>
                              <a:close/>
                              <a:moveTo>
                                <a:pt x="201571" y="56780"/>
                              </a:moveTo>
                              <a:cubicBezTo>
                                <a:pt x="201211" y="57549"/>
                                <a:pt x="200419" y="59469"/>
                                <a:pt x="200419" y="60234"/>
                              </a:cubicBezTo>
                              <a:cubicBezTo>
                                <a:pt x="200059" y="61003"/>
                                <a:pt x="199267" y="61385"/>
                                <a:pt x="199267" y="60619"/>
                              </a:cubicBezTo>
                              <a:cubicBezTo>
                                <a:pt x="199267" y="60234"/>
                                <a:pt x="200059" y="58315"/>
                                <a:pt x="200419" y="57934"/>
                              </a:cubicBezTo>
                              <a:lnTo>
                                <a:pt x="201211" y="56399"/>
                              </a:lnTo>
                              <a:cubicBezTo>
                                <a:pt x="201211" y="55245"/>
                                <a:pt x="201967" y="54095"/>
                                <a:pt x="201967" y="55245"/>
                              </a:cubicBezTo>
                              <a:cubicBezTo>
                                <a:pt x="201967" y="55245"/>
                                <a:pt x="201967" y="56014"/>
                                <a:pt x="201571" y="56780"/>
                              </a:cubicBezTo>
                              <a:close/>
                              <a:moveTo>
                                <a:pt x="158151" y="153086"/>
                              </a:moveTo>
                              <a:cubicBezTo>
                                <a:pt x="157791" y="153467"/>
                                <a:pt x="157395" y="153851"/>
                                <a:pt x="157395" y="154236"/>
                              </a:cubicBezTo>
                              <a:cubicBezTo>
                                <a:pt x="157395" y="154621"/>
                                <a:pt x="157395" y="155386"/>
                                <a:pt x="156999" y="155771"/>
                              </a:cubicBezTo>
                              <a:cubicBezTo>
                                <a:pt x="156639" y="156540"/>
                                <a:pt x="156639" y="156921"/>
                                <a:pt x="156243" y="156921"/>
                              </a:cubicBezTo>
                              <a:cubicBezTo>
                                <a:pt x="156243" y="156921"/>
                                <a:pt x="156243" y="155771"/>
                                <a:pt x="156639" y="154621"/>
                              </a:cubicBezTo>
                              <a:cubicBezTo>
                                <a:pt x="156999" y="153851"/>
                                <a:pt x="157395" y="153086"/>
                                <a:pt x="157395" y="152701"/>
                              </a:cubicBezTo>
                              <a:cubicBezTo>
                                <a:pt x="157395" y="152701"/>
                                <a:pt x="158151" y="150782"/>
                                <a:pt x="158547" y="150782"/>
                              </a:cubicBezTo>
                              <a:cubicBezTo>
                                <a:pt x="158943" y="150782"/>
                                <a:pt x="158547" y="152701"/>
                                <a:pt x="158151" y="153086"/>
                              </a:cubicBezTo>
                              <a:close/>
                              <a:moveTo>
                                <a:pt x="10212" y="192989"/>
                              </a:moveTo>
                              <a:cubicBezTo>
                                <a:pt x="9816" y="194524"/>
                                <a:pt x="9456" y="195674"/>
                                <a:pt x="9456" y="195674"/>
                              </a:cubicBezTo>
                              <a:cubicBezTo>
                                <a:pt x="9456" y="195674"/>
                                <a:pt x="9456" y="194909"/>
                                <a:pt x="9456" y="193755"/>
                              </a:cubicBezTo>
                              <a:cubicBezTo>
                                <a:pt x="9456" y="191070"/>
                                <a:pt x="9816" y="189535"/>
                                <a:pt x="10608" y="189535"/>
                              </a:cubicBezTo>
                              <a:cubicBezTo>
                                <a:pt x="10968" y="189535"/>
                                <a:pt x="10968" y="189535"/>
                                <a:pt x="10212" y="192989"/>
                              </a:cubicBezTo>
                              <a:close/>
                              <a:moveTo>
                                <a:pt x="113578" y="111266"/>
                              </a:moveTo>
                              <a:lnTo>
                                <a:pt x="114370" y="110497"/>
                              </a:lnTo>
                              <a:cubicBezTo>
                                <a:pt x="114370" y="110116"/>
                                <a:pt x="114730" y="109732"/>
                                <a:pt x="115127" y="109347"/>
                              </a:cubicBezTo>
                              <a:cubicBezTo>
                                <a:pt x="115487" y="108581"/>
                                <a:pt x="115883" y="108197"/>
                                <a:pt x="116279" y="107431"/>
                              </a:cubicBezTo>
                              <a:cubicBezTo>
                                <a:pt x="116675" y="107046"/>
                                <a:pt x="116675" y="107046"/>
                                <a:pt x="116675" y="107812"/>
                              </a:cubicBezTo>
                              <a:cubicBezTo>
                                <a:pt x="116675" y="108197"/>
                                <a:pt x="116279" y="108581"/>
                                <a:pt x="115883" y="108966"/>
                              </a:cubicBezTo>
                              <a:cubicBezTo>
                                <a:pt x="115883" y="108966"/>
                                <a:pt x="115487" y="109347"/>
                                <a:pt x="115487" y="109732"/>
                              </a:cubicBezTo>
                              <a:cubicBezTo>
                                <a:pt x="115487" y="110116"/>
                                <a:pt x="115127" y="110497"/>
                                <a:pt x="114730" y="110882"/>
                              </a:cubicBezTo>
                              <a:cubicBezTo>
                                <a:pt x="114730" y="111266"/>
                                <a:pt x="113974" y="111651"/>
                                <a:pt x="113974" y="112417"/>
                              </a:cubicBezTo>
                              <a:cubicBezTo>
                                <a:pt x="113578" y="112801"/>
                                <a:pt x="113578" y="113186"/>
                                <a:pt x="113183" y="113186"/>
                              </a:cubicBezTo>
                              <a:cubicBezTo>
                                <a:pt x="112823" y="113186"/>
                                <a:pt x="113183" y="112032"/>
                                <a:pt x="113578" y="111266"/>
                              </a:cubicBezTo>
                              <a:close/>
                              <a:moveTo>
                                <a:pt x="58241" y="89782"/>
                              </a:moveTo>
                              <a:cubicBezTo>
                                <a:pt x="57881" y="90166"/>
                                <a:pt x="57485" y="90932"/>
                                <a:pt x="57485" y="91317"/>
                              </a:cubicBezTo>
                              <a:cubicBezTo>
                                <a:pt x="57485" y="91701"/>
                                <a:pt x="57485" y="92086"/>
                                <a:pt x="57089" y="92467"/>
                              </a:cubicBezTo>
                              <a:cubicBezTo>
                                <a:pt x="55937" y="93621"/>
                                <a:pt x="55937" y="92851"/>
                                <a:pt x="56693" y="91317"/>
                              </a:cubicBezTo>
                              <a:lnTo>
                                <a:pt x="57881" y="89016"/>
                              </a:lnTo>
                              <a:cubicBezTo>
                                <a:pt x="57881" y="87862"/>
                                <a:pt x="58241" y="87478"/>
                                <a:pt x="58637" y="87478"/>
                              </a:cubicBezTo>
                              <a:cubicBezTo>
                                <a:pt x="58997" y="87478"/>
                                <a:pt x="58997" y="88631"/>
                                <a:pt x="58241" y="89782"/>
                              </a:cubicBezTo>
                              <a:close/>
                              <a:moveTo>
                                <a:pt x="163912" y="140426"/>
                              </a:moveTo>
                              <a:cubicBezTo>
                                <a:pt x="163552" y="140426"/>
                                <a:pt x="163155" y="140810"/>
                                <a:pt x="163155" y="141195"/>
                              </a:cubicBezTo>
                              <a:cubicBezTo>
                                <a:pt x="162759" y="141576"/>
                                <a:pt x="162399" y="141576"/>
                                <a:pt x="162399" y="141576"/>
                              </a:cubicBezTo>
                              <a:cubicBezTo>
                                <a:pt x="162003" y="141576"/>
                                <a:pt x="162003" y="141576"/>
                                <a:pt x="161607" y="141961"/>
                              </a:cubicBezTo>
                              <a:lnTo>
                                <a:pt x="162003" y="141195"/>
                              </a:lnTo>
                              <a:cubicBezTo>
                                <a:pt x="162399" y="140041"/>
                                <a:pt x="162759" y="139656"/>
                                <a:pt x="163552" y="139656"/>
                              </a:cubicBezTo>
                              <a:cubicBezTo>
                                <a:pt x="163912" y="139656"/>
                                <a:pt x="164308" y="139656"/>
                                <a:pt x="164704" y="139275"/>
                              </a:cubicBezTo>
                              <a:cubicBezTo>
                                <a:pt x="165064" y="138506"/>
                                <a:pt x="165855" y="138121"/>
                                <a:pt x="165855" y="138891"/>
                              </a:cubicBezTo>
                              <a:cubicBezTo>
                                <a:pt x="165855" y="139275"/>
                                <a:pt x="164308" y="140426"/>
                                <a:pt x="163912" y="140426"/>
                              </a:cubicBezTo>
                              <a:close/>
                              <a:moveTo>
                                <a:pt x="188142" y="92851"/>
                              </a:moveTo>
                              <a:cubicBezTo>
                                <a:pt x="187746" y="93621"/>
                                <a:pt x="187350" y="94386"/>
                                <a:pt x="187350" y="94771"/>
                              </a:cubicBezTo>
                              <a:cubicBezTo>
                                <a:pt x="187350" y="95156"/>
                                <a:pt x="187350" y="95537"/>
                                <a:pt x="186990" y="95921"/>
                              </a:cubicBezTo>
                              <a:cubicBezTo>
                                <a:pt x="186197" y="96687"/>
                                <a:pt x="186197" y="96687"/>
                                <a:pt x="186197" y="95921"/>
                              </a:cubicBezTo>
                              <a:cubicBezTo>
                                <a:pt x="186594" y="95156"/>
                                <a:pt x="186990" y="93621"/>
                                <a:pt x="187350" y="93621"/>
                              </a:cubicBezTo>
                              <a:cubicBezTo>
                                <a:pt x="187350" y="92851"/>
                                <a:pt x="188538" y="90551"/>
                                <a:pt x="188898" y="90551"/>
                              </a:cubicBezTo>
                              <a:cubicBezTo>
                                <a:pt x="189294" y="90551"/>
                                <a:pt x="189294" y="92086"/>
                                <a:pt x="188142" y="92851"/>
                              </a:cubicBezTo>
                              <a:close/>
                              <a:moveTo>
                                <a:pt x="105118" y="90932"/>
                              </a:moveTo>
                              <a:cubicBezTo>
                                <a:pt x="104758" y="90932"/>
                                <a:pt x="105118" y="79422"/>
                                <a:pt x="105514" y="78272"/>
                              </a:cubicBezTo>
                              <a:lnTo>
                                <a:pt x="105514" y="84408"/>
                              </a:lnTo>
                              <a:cubicBezTo>
                                <a:pt x="105118" y="88247"/>
                                <a:pt x="105118" y="90932"/>
                                <a:pt x="105118" y="90932"/>
                              </a:cubicBezTo>
                              <a:close/>
                              <a:moveTo>
                                <a:pt x="155451" y="159994"/>
                              </a:moveTo>
                              <a:lnTo>
                                <a:pt x="154334" y="162299"/>
                              </a:lnTo>
                              <a:cubicBezTo>
                                <a:pt x="154334" y="163064"/>
                                <a:pt x="153938" y="163834"/>
                                <a:pt x="153542" y="164215"/>
                              </a:cubicBezTo>
                              <a:cubicBezTo>
                                <a:pt x="152787" y="164984"/>
                                <a:pt x="153147" y="163449"/>
                                <a:pt x="153938" y="162299"/>
                              </a:cubicBezTo>
                              <a:cubicBezTo>
                                <a:pt x="154334" y="161914"/>
                                <a:pt x="154334" y="161148"/>
                                <a:pt x="154334" y="161148"/>
                              </a:cubicBezTo>
                              <a:cubicBezTo>
                                <a:pt x="154334" y="160379"/>
                                <a:pt x="155451" y="158079"/>
                                <a:pt x="155451" y="158079"/>
                              </a:cubicBezTo>
                              <a:cubicBezTo>
                                <a:pt x="156243" y="157694"/>
                                <a:pt x="155847" y="159229"/>
                                <a:pt x="155451" y="159994"/>
                              </a:cubicBezTo>
                              <a:close/>
                              <a:moveTo>
                                <a:pt x="158151" y="170358"/>
                              </a:moveTo>
                              <a:cubicBezTo>
                                <a:pt x="158151" y="171123"/>
                                <a:pt x="158151" y="171508"/>
                                <a:pt x="158547" y="171508"/>
                              </a:cubicBezTo>
                              <a:cubicBezTo>
                                <a:pt x="158943" y="171508"/>
                                <a:pt x="160455" y="168823"/>
                                <a:pt x="160095" y="168438"/>
                              </a:cubicBezTo>
                              <a:cubicBezTo>
                                <a:pt x="159699" y="167669"/>
                                <a:pt x="158151" y="169588"/>
                                <a:pt x="158151" y="170358"/>
                              </a:cubicBezTo>
                              <a:close/>
                              <a:moveTo>
                                <a:pt x="151238" y="181867"/>
                              </a:moveTo>
                              <a:cubicBezTo>
                                <a:pt x="150842" y="181483"/>
                                <a:pt x="150842" y="181483"/>
                                <a:pt x="150482" y="181867"/>
                              </a:cubicBezTo>
                              <a:cubicBezTo>
                                <a:pt x="150086" y="182637"/>
                                <a:pt x="150086" y="183018"/>
                                <a:pt x="150842" y="182637"/>
                              </a:cubicBezTo>
                              <a:cubicBezTo>
                                <a:pt x="150842" y="182637"/>
                                <a:pt x="151238" y="182637"/>
                                <a:pt x="151238" y="183018"/>
                              </a:cubicBezTo>
                              <a:lnTo>
                                <a:pt x="151238" y="183787"/>
                              </a:lnTo>
                              <a:cubicBezTo>
                                <a:pt x="151634" y="184172"/>
                                <a:pt x="151994" y="183787"/>
                                <a:pt x="152391" y="183018"/>
                              </a:cubicBezTo>
                              <a:cubicBezTo>
                                <a:pt x="152391" y="182637"/>
                                <a:pt x="152787" y="181867"/>
                                <a:pt x="152787" y="181483"/>
                              </a:cubicBezTo>
                              <a:cubicBezTo>
                                <a:pt x="153147" y="180717"/>
                                <a:pt x="153147" y="180717"/>
                                <a:pt x="152391" y="181483"/>
                              </a:cubicBezTo>
                              <a:cubicBezTo>
                                <a:pt x="151634" y="182252"/>
                                <a:pt x="151238" y="182252"/>
                                <a:pt x="151238" y="181867"/>
                              </a:cubicBezTo>
                              <a:close/>
                              <a:moveTo>
                                <a:pt x="24434" y="154628"/>
                              </a:moveTo>
                              <a:cubicBezTo>
                                <a:pt x="24038" y="156547"/>
                                <a:pt x="23281" y="157313"/>
                                <a:pt x="22885" y="156928"/>
                              </a:cubicBezTo>
                              <a:cubicBezTo>
                                <a:pt x="22489" y="156547"/>
                                <a:pt x="22489" y="156163"/>
                                <a:pt x="23641" y="154243"/>
                              </a:cubicBezTo>
                              <a:cubicBezTo>
                                <a:pt x="24038" y="153093"/>
                                <a:pt x="24434" y="153474"/>
                                <a:pt x="24434" y="154628"/>
                              </a:cubicBezTo>
                              <a:close/>
                              <a:moveTo>
                                <a:pt x="36351" y="151558"/>
                              </a:moveTo>
                              <a:cubicBezTo>
                                <a:pt x="37107" y="151558"/>
                                <a:pt x="37503" y="150789"/>
                                <a:pt x="37503" y="149638"/>
                              </a:cubicBezTo>
                              <a:cubicBezTo>
                                <a:pt x="37503" y="148873"/>
                                <a:pt x="37503" y="148873"/>
                                <a:pt x="37107" y="148873"/>
                              </a:cubicBezTo>
                              <a:cubicBezTo>
                                <a:pt x="36711" y="148873"/>
                                <a:pt x="36351" y="149638"/>
                                <a:pt x="35955" y="150404"/>
                              </a:cubicBezTo>
                              <a:cubicBezTo>
                                <a:pt x="35955" y="151173"/>
                                <a:pt x="35955" y="151558"/>
                                <a:pt x="36351" y="151558"/>
                              </a:cubicBezTo>
                              <a:close/>
                              <a:moveTo>
                                <a:pt x="38259" y="147338"/>
                              </a:moveTo>
                              <a:cubicBezTo>
                                <a:pt x="39015" y="146569"/>
                                <a:pt x="39411" y="144649"/>
                                <a:pt x="38655" y="144649"/>
                              </a:cubicBezTo>
                              <a:cubicBezTo>
                                <a:pt x="38259" y="144649"/>
                                <a:pt x="37503" y="146184"/>
                                <a:pt x="37503" y="146953"/>
                              </a:cubicBezTo>
                              <a:cubicBezTo>
                                <a:pt x="37503" y="148104"/>
                                <a:pt x="37503" y="148104"/>
                                <a:pt x="38259" y="147338"/>
                              </a:cubicBezTo>
                              <a:close/>
                              <a:moveTo>
                                <a:pt x="155451" y="178028"/>
                              </a:moveTo>
                              <a:cubicBezTo>
                                <a:pt x="155451" y="178798"/>
                                <a:pt x="155847" y="179182"/>
                                <a:pt x="155847" y="179182"/>
                              </a:cubicBezTo>
                              <a:lnTo>
                                <a:pt x="156639" y="178028"/>
                              </a:lnTo>
                              <a:cubicBezTo>
                                <a:pt x="156639" y="177647"/>
                                <a:pt x="156999" y="177263"/>
                                <a:pt x="157395" y="177263"/>
                              </a:cubicBezTo>
                              <a:cubicBezTo>
                                <a:pt x="157791" y="176882"/>
                                <a:pt x="157791" y="176882"/>
                                <a:pt x="157395" y="176497"/>
                              </a:cubicBezTo>
                              <a:cubicBezTo>
                                <a:pt x="156999" y="175728"/>
                                <a:pt x="155847" y="176882"/>
                                <a:pt x="155451" y="178028"/>
                              </a:cubicBezTo>
                              <a:close/>
                              <a:moveTo>
                                <a:pt x="22525" y="160767"/>
                              </a:moveTo>
                              <a:cubicBezTo>
                                <a:pt x="22129" y="161152"/>
                                <a:pt x="21338" y="161533"/>
                                <a:pt x="21338" y="161152"/>
                              </a:cubicBezTo>
                              <a:cubicBezTo>
                                <a:pt x="21338" y="160383"/>
                                <a:pt x="22525" y="158082"/>
                                <a:pt x="22525" y="158082"/>
                              </a:cubicBezTo>
                              <a:cubicBezTo>
                                <a:pt x="23281" y="158082"/>
                                <a:pt x="22885" y="159998"/>
                                <a:pt x="22525" y="160767"/>
                              </a:cubicBezTo>
                              <a:close/>
                              <a:moveTo>
                                <a:pt x="21338" y="164603"/>
                              </a:moveTo>
                              <a:cubicBezTo>
                                <a:pt x="20978" y="165753"/>
                                <a:pt x="20581" y="166522"/>
                                <a:pt x="20185" y="166138"/>
                              </a:cubicBezTo>
                              <a:cubicBezTo>
                                <a:pt x="19825" y="165753"/>
                                <a:pt x="19825" y="165372"/>
                                <a:pt x="20185" y="164603"/>
                              </a:cubicBezTo>
                              <a:cubicBezTo>
                                <a:pt x="20581" y="163452"/>
                                <a:pt x="20978" y="163068"/>
                                <a:pt x="21338" y="163068"/>
                              </a:cubicBezTo>
                              <a:cubicBezTo>
                                <a:pt x="21338" y="163068"/>
                                <a:pt x="21338" y="163452"/>
                                <a:pt x="21338" y="164603"/>
                              </a:cubicBezTo>
                              <a:close/>
                              <a:moveTo>
                                <a:pt x="19825" y="169207"/>
                              </a:moveTo>
                              <a:cubicBezTo>
                                <a:pt x="19429" y="170742"/>
                                <a:pt x="18673" y="171896"/>
                                <a:pt x="18277" y="171127"/>
                              </a:cubicBezTo>
                              <a:cubicBezTo>
                                <a:pt x="18277" y="171127"/>
                                <a:pt x="18673" y="170361"/>
                                <a:pt x="18673" y="169977"/>
                              </a:cubicBezTo>
                              <a:cubicBezTo>
                                <a:pt x="19033" y="169592"/>
                                <a:pt x="19033" y="169207"/>
                                <a:pt x="19033" y="168826"/>
                              </a:cubicBezTo>
                              <a:cubicBezTo>
                                <a:pt x="19429" y="168057"/>
                                <a:pt x="19825" y="167292"/>
                                <a:pt x="20185" y="167672"/>
                              </a:cubicBezTo>
                              <a:cubicBezTo>
                                <a:pt x="20185" y="167672"/>
                                <a:pt x="20185" y="168442"/>
                                <a:pt x="19825" y="169207"/>
                              </a:cubicBezTo>
                              <a:close/>
                              <a:moveTo>
                                <a:pt x="40563" y="138129"/>
                              </a:moveTo>
                              <a:cubicBezTo>
                                <a:pt x="40563" y="139283"/>
                                <a:pt x="40960" y="139283"/>
                                <a:pt x="41715" y="138129"/>
                              </a:cubicBezTo>
                              <a:cubicBezTo>
                                <a:pt x="42111" y="137363"/>
                                <a:pt x="42111" y="136213"/>
                                <a:pt x="41715" y="136213"/>
                              </a:cubicBezTo>
                              <a:cubicBezTo>
                                <a:pt x="41320" y="136213"/>
                                <a:pt x="40563" y="137363"/>
                                <a:pt x="40563" y="138129"/>
                              </a:cubicBezTo>
                              <a:close/>
                              <a:moveTo>
                                <a:pt x="150086" y="175732"/>
                              </a:moveTo>
                              <a:cubicBezTo>
                                <a:pt x="149330" y="177267"/>
                                <a:pt x="148934" y="177267"/>
                                <a:pt x="148934" y="176885"/>
                              </a:cubicBezTo>
                              <a:cubicBezTo>
                                <a:pt x="148538" y="176116"/>
                                <a:pt x="149330" y="174197"/>
                                <a:pt x="149690" y="174197"/>
                              </a:cubicBezTo>
                              <a:cubicBezTo>
                                <a:pt x="150482" y="174197"/>
                                <a:pt x="150482" y="174966"/>
                                <a:pt x="150086" y="175732"/>
                              </a:cubicBezTo>
                              <a:close/>
                              <a:moveTo>
                                <a:pt x="148538" y="163837"/>
                              </a:moveTo>
                              <a:cubicBezTo>
                                <a:pt x="148178" y="163837"/>
                                <a:pt x="148178" y="164218"/>
                                <a:pt x="147782" y="164987"/>
                              </a:cubicBezTo>
                              <a:cubicBezTo>
                                <a:pt x="147386" y="164987"/>
                                <a:pt x="146630" y="166138"/>
                                <a:pt x="146630" y="166522"/>
                              </a:cubicBezTo>
                              <a:cubicBezTo>
                                <a:pt x="146630" y="167292"/>
                                <a:pt x="147386" y="166907"/>
                                <a:pt x="148178" y="165753"/>
                              </a:cubicBezTo>
                              <a:cubicBezTo>
                                <a:pt x="148934" y="164987"/>
                                <a:pt x="148934" y="163837"/>
                                <a:pt x="148538" y="163837"/>
                              </a:cubicBezTo>
                              <a:close/>
                              <a:moveTo>
                                <a:pt x="186990" y="72521"/>
                              </a:moveTo>
                              <a:lnTo>
                                <a:pt x="187350" y="72521"/>
                              </a:lnTo>
                              <a:cubicBezTo>
                                <a:pt x="188142" y="71755"/>
                                <a:pt x="188538" y="72521"/>
                                <a:pt x="187746" y="73290"/>
                              </a:cubicBezTo>
                              <a:cubicBezTo>
                                <a:pt x="187350" y="74055"/>
                                <a:pt x="185837" y="74825"/>
                                <a:pt x="185837" y="74440"/>
                              </a:cubicBezTo>
                              <a:cubicBezTo>
                                <a:pt x="185837" y="74055"/>
                                <a:pt x="186990" y="72136"/>
                                <a:pt x="186990" y="72521"/>
                              </a:cubicBezTo>
                              <a:close/>
                              <a:moveTo>
                                <a:pt x="140869" y="209492"/>
                              </a:moveTo>
                              <a:cubicBezTo>
                                <a:pt x="140869" y="208726"/>
                                <a:pt x="140869" y="208341"/>
                                <a:pt x="140473" y="208726"/>
                              </a:cubicBezTo>
                              <a:cubicBezTo>
                                <a:pt x="140113" y="209107"/>
                                <a:pt x="139717" y="211796"/>
                                <a:pt x="140113" y="212177"/>
                              </a:cubicBezTo>
                              <a:cubicBezTo>
                                <a:pt x="140473" y="212562"/>
                                <a:pt x="140869" y="211411"/>
                                <a:pt x="140869" y="209492"/>
                              </a:cubicBezTo>
                              <a:close/>
                              <a:moveTo>
                                <a:pt x="142417" y="214096"/>
                              </a:moveTo>
                              <a:cubicBezTo>
                                <a:pt x="142021" y="214481"/>
                                <a:pt x="141265" y="216785"/>
                                <a:pt x="141625" y="217166"/>
                              </a:cubicBezTo>
                              <a:cubicBezTo>
                                <a:pt x="142417" y="217166"/>
                                <a:pt x="142777" y="216400"/>
                                <a:pt x="142777" y="215247"/>
                              </a:cubicBezTo>
                              <a:cubicBezTo>
                                <a:pt x="142777" y="214866"/>
                                <a:pt x="142777" y="214096"/>
                                <a:pt x="142417" y="214096"/>
                              </a:cubicBezTo>
                              <a:close/>
                              <a:moveTo>
                                <a:pt x="159699" y="166522"/>
                              </a:moveTo>
                              <a:cubicBezTo>
                                <a:pt x="159699" y="167292"/>
                                <a:pt x="160455" y="167292"/>
                                <a:pt x="160851" y="166522"/>
                              </a:cubicBezTo>
                              <a:cubicBezTo>
                                <a:pt x="160851" y="166138"/>
                                <a:pt x="161247" y="165753"/>
                                <a:pt x="161247" y="165753"/>
                              </a:cubicBezTo>
                              <a:cubicBezTo>
                                <a:pt x="161607" y="165372"/>
                                <a:pt x="161607" y="164603"/>
                                <a:pt x="161247" y="164603"/>
                              </a:cubicBezTo>
                              <a:cubicBezTo>
                                <a:pt x="160851" y="164603"/>
                                <a:pt x="159699" y="165753"/>
                                <a:pt x="159699" y="166522"/>
                              </a:cubicBezTo>
                              <a:close/>
                              <a:moveTo>
                                <a:pt x="20581" y="204125"/>
                              </a:moveTo>
                              <a:cubicBezTo>
                                <a:pt x="20581" y="204510"/>
                                <a:pt x="20978" y="205275"/>
                                <a:pt x="20978" y="205275"/>
                              </a:cubicBezTo>
                              <a:cubicBezTo>
                                <a:pt x="21338" y="205275"/>
                                <a:pt x="21734" y="201436"/>
                                <a:pt x="21734" y="201055"/>
                              </a:cubicBezTo>
                              <a:cubicBezTo>
                                <a:pt x="21338" y="200671"/>
                                <a:pt x="20978" y="202975"/>
                                <a:pt x="20581" y="204125"/>
                              </a:cubicBezTo>
                              <a:close/>
                              <a:moveTo>
                                <a:pt x="161247" y="163452"/>
                              </a:moveTo>
                              <a:lnTo>
                                <a:pt x="161607" y="163452"/>
                              </a:lnTo>
                              <a:cubicBezTo>
                                <a:pt x="161607" y="163068"/>
                                <a:pt x="162003" y="162687"/>
                                <a:pt x="162399" y="162302"/>
                              </a:cubicBezTo>
                              <a:cubicBezTo>
                                <a:pt x="163155" y="161533"/>
                                <a:pt x="163155" y="160767"/>
                                <a:pt x="162759" y="160767"/>
                              </a:cubicBezTo>
                              <a:cubicBezTo>
                                <a:pt x="162003" y="160767"/>
                                <a:pt x="161247" y="161918"/>
                                <a:pt x="161247" y="162687"/>
                              </a:cubicBezTo>
                              <a:lnTo>
                                <a:pt x="161247" y="163452"/>
                              </a:lnTo>
                              <a:close/>
                              <a:moveTo>
                                <a:pt x="150482" y="157313"/>
                              </a:moveTo>
                              <a:cubicBezTo>
                                <a:pt x="149690" y="157697"/>
                                <a:pt x="149330" y="158848"/>
                                <a:pt x="150086" y="158848"/>
                              </a:cubicBezTo>
                              <a:cubicBezTo>
                                <a:pt x="150842" y="159232"/>
                                <a:pt x="151994" y="156928"/>
                                <a:pt x="151634" y="156547"/>
                              </a:cubicBezTo>
                              <a:cubicBezTo>
                                <a:pt x="151238" y="156928"/>
                                <a:pt x="150842" y="157313"/>
                                <a:pt x="150482" y="157313"/>
                              </a:cubicBezTo>
                              <a:close/>
                              <a:moveTo>
                                <a:pt x="156999" y="174578"/>
                              </a:moveTo>
                              <a:cubicBezTo>
                                <a:pt x="156999" y="175343"/>
                                <a:pt x="157395" y="175343"/>
                                <a:pt x="157791" y="174578"/>
                              </a:cubicBezTo>
                              <a:cubicBezTo>
                                <a:pt x="157791" y="174193"/>
                                <a:pt x="158151" y="173427"/>
                                <a:pt x="158547" y="173427"/>
                              </a:cubicBezTo>
                              <a:cubicBezTo>
                                <a:pt x="158943" y="173427"/>
                                <a:pt x="159303" y="172658"/>
                                <a:pt x="158547" y="172274"/>
                              </a:cubicBezTo>
                              <a:cubicBezTo>
                                <a:pt x="158151" y="172274"/>
                                <a:pt x="156999" y="173427"/>
                                <a:pt x="156999" y="174578"/>
                              </a:cubicBezTo>
                              <a:close/>
                              <a:moveTo>
                                <a:pt x="167368" y="146569"/>
                              </a:moveTo>
                              <a:cubicBezTo>
                                <a:pt x="167008" y="146953"/>
                                <a:pt x="166215" y="147338"/>
                                <a:pt x="166612" y="146569"/>
                              </a:cubicBezTo>
                              <a:cubicBezTo>
                                <a:pt x="166612" y="146184"/>
                                <a:pt x="167368" y="143884"/>
                                <a:pt x="167764" y="143884"/>
                              </a:cubicBezTo>
                              <a:cubicBezTo>
                                <a:pt x="168160" y="143884"/>
                                <a:pt x="167764" y="146184"/>
                                <a:pt x="167368" y="146569"/>
                              </a:cubicBezTo>
                              <a:close/>
                              <a:moveTo>
                                <a:pt x="22525" y="169204"/>
                              </a:moveTo>
                              <a:lnTo>
                                <a:pt x="21734" y="169973"/>
                              </a:lnTo>
                              <a:cubicBezTo>
                                <a:pt x="21338" y="169973"/>
                                <a:pt x="21338" y="168053"/>
                                <a:pt x="22129" y="167288"/>
                              </a:cubicBezTo>
                              <a:cubicBezTo>
                                <a:pt x="22885" y="166519"/>
                                <a:pt x="22885" y="167669"/>
                                <a:pt x="22525" y="169204"/>
                              </a:cubicBezTo>
                              <a:close/>
                              <a:moveTo>
                                <a:pt x="151994" y="153474"/>
                              </a:moveTo>
                              <a:cubicBezTo>
                                <a:pt x="151238" y="154243"/>
                                <a:pt x="151238" y="155012"/>
                                <a:pt x="151634" y="155393"/>
                              </a:cubicBezTo>
                              <a:cubicBezTo>
                                <a:pt x="151634" y="155778"/>
                                <a:pt x="152787" y="154243"/>
                                <a:pt x="153182" y="153474"/>
                              </a:cubicBezTo>
                              <a:cubicBezTo>
                                <a:pt x="153182" y="152708"/>
                                <a:pt x="153182" y="152708"/>
                                <a:pt x="151994" y="153474"/>
                              </a:cubicBezTo>
                              <a:close/>
                              <a:moveTo>
                                <a:pt x="34046" y="159617"/>
                              </a:moveTo>
                              <a:cubicBezTo>
                                <a:pt x="34406" y="158848"/>
                                <a:pt x="34406" y="157313"/>
                                <a:pt x="34046" y="157313"/>
                              </a:cubicBezTo>
                              <a:cubicBezTo>
                                <a:pt x="34046" y="157313"/>
                                <a:pt x="32895" y="159232"/>
                                <a:pt x="32895" y="159617"/>
                              </a:cubicBezTo>
                              <a:cubicBezTo>
                                <a:pt x="32895" y="160383"/>
                                <a:pt x="33651" y="159998"/>
                                <a:pt x="34046" y="159617"/>
                              </a:cubicBezTo>
                              <a:close/>
                              <a:moveTo>
                                <a:pt x="134352" y="205272"/>
                              </a:moveTo>
                              <a:cubicBezTo>
                                <a:pt x="133956" y="206037"/>
                                <a:pt x="133560" y="205653"/>
                                <a:pt x="133560" y="204887"/>
                              </a:cubicBezTo>
                              <a:cubicBezTo>
                                <a:pt x="133956" y="203737"/>
                                <a:pt x="133956" y="202587"/>
                                <a:pt x="134352" y="202587"/>
                              </a:cubicBezTo>
                              <a:cubicBezTo>
                                <a:pt x="134712" y="202587"/>
                                <a:pt x="134712" y="204506"/>
                                <a:pt x="134352" y="205272"/>
                              </a:cubicBezTo>
                              <a:close/>
                              <a:moveTo>
                                <a:pt x="192751" y="76356"/>
                              </a:moveTo>
                              <a:cubicBezTo>
                                <a:pt x="192751" y="75971"/>
                                <a:pt x="193146" y="75587"/>
                                <a:pt x="193506" y="75587"/>
                              </a:cubicBezTo>
                              <a:cubicBezTo>
                                <a:pt x="193902" y="75587"/>
                                <a:pt x="193902" y="76741"/>
                                <a:pt x="193506" y="77506"/>
                              </a:cubicBezTo>
                              <a:cubicBezTo>
                                <a:pt x="192751" y="78276"/>
                                <a:pt x="191995" y="77506"/>
                                <a:pt x="192751" y="76356"/>
                              </a:cubicBezTo>
                              <a:close/>
                              <a:moveTo>
                                <a:pt x="54028" y="108970"/>
                              </a:moveTo>
                              <a:cubicBezTo>
                                <a:pt x="53633" y="109735"/>
                                <a:pt x="52877" y="109350"/>
                                <a:pt x="52877" y="108585"/>
                              </a:cubicBezTo>
                              <a:cubicBezTo>
                                <a:pt x="53633" y="106665"/>
                                <a:pt x="54028" y="105900"/>
                                <a:pt x="54028" y="107050"/>
                              </a:cubicBezTo>
                              <a:lnTo>
                                <a:pt x="54028" y="108970"/>
                              </a:lnTo>
                              <a:close/>
                              <a:moveTo>
                                <a:pt x="169312" y="142349"/>
                              </a:moveTo>
                              <a:cubicBezTo>
                                <a:pt x="168916" y="142733"/>
                                <a:pt x="168160" y="143499"/>
                                <a:pt x="167764" y="143114"/>
                              </a:cubicBezTo>
                              <a:cubicBezTo>
                                <a:pt x="167368" y="142733"/>
                                <a:pt x="167764" y="141964"/>
                                <a:pt x="168556" y="141579"/>
                              </a:cubicBezTo>
                              <a:cubicBezTo>
                                <a:pt x="168916" y="141198"/>
                                <a:pt x="169708" y="141579"/>
                                <a:pt x="169312" y="142349"/>
                              </a:cubicBezTo>
                              <a:close/>
                              <a:moveTo>
                                <a:pt x="147026" y="184937"/>
                              </a:moveTo>
                              <a:cubicBezTo>
                                <a:pt x="146630" y="185707"/>
                                <a:pt x="146233" y="186088"/>
                                <a:pt x="145873" y="186088"/>
                              </a:cubicBezTo>
                              <a:cubicBezTo>
                                <a:pt x="145873" y="186088"/>
                                <a:pt x="145873" y="186088"/>
                                <a:pt x="145873" y="185322"/>
                              </a:cubicBezTo>
                              <a:cubicBezTo>
                                <a:pt x="146233" y="184172"/>
                                <a:pt x="147026" y="183018"/>
                                <a:pt x="147026" y="183402"/>
                              </a:cubicBezTo>
                              <a:cubicBezTo>
                                <a:pt x="147422" y="183402"/>
                                <a:pt x="147422" y="184172"/>
                                <a:pt x="147026" y="184937"/>
                              </a:cubicBezTo>
                              <a:close/>
                              <a:moveTo>
                                <a:pt x="17521" y="169207"/>
                              </a:moveTo>
                              <a:cubicBezTo>
                                <a:pt x="17917" y="169207"/>
                                <a:pt x="17521" y="169977"/>
                                <a:pt x="17521" y="170742"/>
                              </a:cubicBezTo>
                              <a:cubicBezTo>
                                <a:pt x="16729" y="171896"/>
                                <a:pt x="16729" y="171896"/>
                                <a:pt x="16369" y="171127"/>
                              </a:cubicBezTo>
                              <a:cubicBezTo>
                                <a:pt x="16369" y="170361"/>
                                <a:pt x="17125" y="168826"/>
                                <a:pt x="17521" y="169207"/>
                              </a:cubicBezTo>
                              <a:close/>
                              <a:moveTo>
                                <a:pt x="148934" y="161533"/>
                              </a:moveTo>
                              <a:cubicBezTo>
                                <a:pt x="148178" y="161918"/>
                                <a:pt x="148178" y="162302"/>
                                <a:pt x="148574" y="162687"/>
                              </a:cubicBezTo>
                              <a:cubicBezTo>
                                <a:pt x="148934" y="163068"/>
                                <a:pt x="148934" y="163068"/>
                                <a:pt x="149690" y="162302"/>
                              </a:cubicBezTo>
                              <a:cubicBezTo>
                                <a:pt x="150482" y="160767"/>
                                <a:pt x="150086" y="160383"/>
                                <a:pt x="148934" y="161533"/>
                              </a:cubicBezTo>
                              <a:close/>
                              <a:moveTo>
                                <a:pt x="194658" y="78660"/>
                              </a:moveTo>
                              <a:cubicBezTo>
                                <a:pt x="194298" y="79429"/>
                                <a:pt x="193902" y="79814"/>
                                <a:pt x="193506" y="79429"/>
                              </a:cubicBezTo>
                              <a:cubicBezTo>
                                <a:pt x="193506" y="79045"/>
                                <a:pt x="193506" y="78660"/>
                                <a:pt x="193902" y="77894"/>
                              </a:cubicBezTo>
                              <a:cubicBezTo>
                                <a:pt x="194658" y="76744"/>
                                <a:pt x="195055" y="77125"/>
                                <a:pt x="194658" y="78660"/>
                              </a:cubicBezTo>
                              <a:close/>
                              <a:moveTo>
                                <a:pt x="24038" y="163068"/>
                              </a:moveTo>
                              <a:cubicBezTo>
                                <a:pt x="24038" y="164218"/>
                                <a:pt x="23281" y="164987"/>
                                <a:pt x="22885" y="164603"/>
                              </a:cubicBezTo>
                              <a:cubicBezTo>
                                <a:pt x="22885" y="163837"/>
                                <a:pt x="23281" y="162302"/>
                                <a:pt x="24038" y="162302"/>
                              </a:cubicBezTo>
                              <a:cubicBezTo>
                                <a:pt x="24038" y="162302"/>
                                <a:pt x="24434" y="162302"/>
                                <a:pt x="24038" y="163068"/>
                              </a:cubicBezTo>
                              <a:close/>
                              <a:moveTo>
                                <a:pt x="55181" y="105134"/>
                              </a:moveTo>
                              <a:cubicBezTo>
                                <a:pt x="54784" y="105519"/>
                                <a:pt x="54388" y="105519"/>
                                <a:pt x="54388" y="105134"/>
                              </a:cubicBezTo>
                              <a:cubicBezTo>
                                <a:pt x="54388" y="104750"/>
                                <a:pt x="55541" y="102449"/>
                                <a:pt x="55541" y="102449"/>
                              </a:cubicBezTo>
                              <a:cubicBezTo>
                                <a:pt x="55937" y="102449"/>
                                <a:pt x="55541" y="104750"/>
                                <a:pt x="55181" y="105134"/>
                              </a:cubicBezTo>
                              <a:close/>
                              <a:moveTo>
                                <a:pt x="151238" y="171896"/>
                              </a:moveTo>
                              <a:cubicBezTo>
                                <a:pt x="151238" y="172277"/>
                                <a:pt x="149690" y="173431"/>
                                <a:pt x="150086" y="173046"/>
                              </a:cubicBezTo>
                              <a:cubicBezTo>
                                <a:pt x="150086" y="172277"/>
                                <a:pt x="150878" y="170742"/>
                                <a:pt x="151238" y="170361"/>
                              </a:cubicBezTo>
                              <a:cubicBezTo>
                                <a:pt x="151634" y="170361"/>
                                <a:pt x="151634" y="170742"/>
                                <a:pt x="151238" y="171896"/>
                              </a:cubicBezTo>
                              <a:close/>
                              <a:moveTo>
                                <a:pt x="148574" y="179952"/>
                              </a:moveTo>
                              <a:cubicBezTo>
                                <a:pt x="148178" y="181486"/>
                                <a:pt x="147386" y="181486"/>
                                <a:pt x="147782" y="179952"/>
                              </a:cubicBezTo>
                              <a:cubicBezTo>
                                <a:pt x="148178" y="178417"/>
                                <a:pt x="148178" y="178032"/>
                                <a:pt x="148574" y="178801"/>
                              </a:cubicBezTo>
                              <a:cubicBezTo>
                                <a:pt x="148934" y="178801"/>
                                <a:pt x="148934" y="179186"/>
                                <a:pt x="148574" y="179952"/>
                              </a:cubicBezTo>
                              <a:close/>
                              <a:moveTo>
                                <a:pt x="190842" y="83265"/>
                              </a:moveTo>
                              <a:cubicBezTo>
                                <a:pt x="190446" y="84415"/>
                                <a:pt x="189690" y="84415"/>
                                <a:pt x="189690" y="83649"/>
                              </a:cubicBezTo>
                              <a:cubicBezTo>
                                <a:pt x="189690" y="82880"/>
                                <a:pt x="190050" y="82499"/>
                                <a:pt x="190446" y="82499"/>
                              </a:cubicBezTo>
                              <a:cubicBezTo>
                                <a:pt x="191202" y="82115"/>
                                <a:pt x="191202" y="82499"/>
                                <a:pt x="190842" y="83265"/>
                              </a:cubicBezTo>
                              <a:close/>
                              <a:moveTo>
                                <a:pt x="21338" y="173431"/>
                              </a:moveTo>
                              <a:cubicBezTo>
                                <a:pt x="20978" y="174966"/>
                                <a:pt x="20581" y="175347"/>
                                <a:pt x="20221" y="174581"/>
                              </a:cubicBezTo>
                              <a:cubicBezTo>
                                <a:pt x="20221" y="173812"/>
                                <a:pt x="20581" y="172662"/>
                                <a:pt x="20978" y="172662"/>
                              </a:cubicBezTo>
                              <a:cubicBezTo>
                                <a:pt x="21338" y="172662"/>
                                <a:pt x="21338" y="173046"/>
                                <a:pt x="21338" y="173431"/>
                              </a:cubicBezTo>
                              <a:close/>
                              <a:moveTo>
                                <a:pt x="25586" y="158467"/>
                              </a:moveTo>
                              <a:cubicBezTo>
                                <a:pt x="25190" y="159621"/>
                                <a:pt x="24434" y="160386"/>
                                <a:pt x="24434" y="159236"/>
                              </a:cubicBezTo>
                              <a:cubicBezTo>
                                <a:pt x="24434" y="158467"/>
                                <a:pt x="25190" y="157317"/>
                                <a:pt x="25586" y="157317"/>
                              </a:cubicBezTo>
                              <a:lnTo>
                                <a:pt x="25586" y="158467"/>
                              </a:lnTo>
                              <a:close/>
                              <a:moveTo>
                                <a:pt x="178529" y="124318"/>
                              </a:moveTo>
                              <a:cubicBezTo>
                                <a:pt x="178133" y="124703"/>
                                <a:pt x="177773" y="124703"/>
                                <a:pt x="177773" y="124318"/>
                              </a:cubicBezTo>
                              <a:cubicBezTo>
                                <a:pt x="177773" y="123553"/>
                                <a:pt x="178133" y="122783"/>
                                <a:pt x="178925" y="122783"/>
                              </a:cubicBezTo>
                              <a:cubicBezTo>
                                <a:pt x="179321" y="122783"/>
                                <a:pt x="179321" y="123937"/>
                                <a:pt x="178529" y="124318"/>
                              </a:cubicBezTo>
                              <a:close/>
                              <a:moveTo>
                                <a:pt x="52481" y="112424"/>
                              </a:moveTo>
                              <a:cubicBezTo>
                                <a:pt x="52481" y="112809"/>
                                <a:pt x="51724" y="112809"/>
                                <a:pt x="51724" y="112424"/>
                              </a:cubicBezTo>
                              <a:cubicBezTo>
                                <a:pt x="51724" y="111658"/>
                                <a:pt x="52481" y="110123"/>
                                <a:pt x="52481" y="110123"/>
                              </a:cubicBezTo>
                              <a:cubicBezTo>
                                <a:pt x="52877" y="110123"/>
                                <a:pt x="52877" y="111658"/>
                                <a:pt x="52481" y="112424"/>
                              </a:cubicBezTo>
                              <a:close/>
                              <a:moveTo>
                                <a:pt x="61337" y="82499"/>
                              </a:moveTo>
                              <a:cubicBezTo>
                                <a:pt x="60545" y="83265"/>
                                <a:pt x="60185" y="83265"/>
                                <a:pt x="60185" y="82499"/>
                              </a:cubicBezTo>
                              <a:cubicBezTo>
                                <a:pt x="60545" y="82115"/>
                                <a:pt x="60942" y="80964"/>
                                <a:pt x="61337" y="80964"/>
                              </a:cubicBezTo>
                              <a:cubicBezTo>
                                <a:pt x="61697" y="80964"/>
                                <a:pt x="61697" y="82115"/>
                                <a:pt x="61337" y="82499"/>
                              </a:cubicBezTo>
                              <a:close/>
                              <a:moveTo>
                                <a:pt x="191598" y="79429"/>
                              </a:moveTo>
                              <a:cubicBezTo>
                                <a:pt x="192355" y="78660"/>
                                <a:pt x="192355" y="78660"/>
                                <a:pt x="192355" y="79429"/>
                              </a:cubicBezTo>
                              <a:cubicBezTo>
                                <a:pt x="192355" y="80195"/>
                                <a:pt x="191598" y="81349"/>
                                <a:pt x="191202" y="80964"/>
                              </a:cubicBezTo>
                              <a:cubicBezTo>
                                <a:pt x="190842" y="80580"/>
                                <a:pt x="191202" y="79814"/>
                                <a:pt x="191598" y="79429"/>
                              </a:cubicBezTo>
                              <a:close/>
                              <a:moveTo>
                                <a:pt x="188142" y="90174"/>
                              </a:moveTo>
                              <a:cubicBezTo>
                                <a:pt x="187746" y="90939"/>
                                <a:pt x="186990" y="90939"/>
                                <a:pt x="186990" y="90174"/>
                              </a:cubicBezTo>
                              <a:cubicBezTo>
                                <a:pt x="186990" y="89404"/>
                                <a:pt x="187746" y="88639"/>
                                <a:pt x="188142" y="89404"/>
                              </a:cubicBezTo>
                              <a:lnTo>
                                <a:pt x="188142" y="90174"/>
                              </a:lnTo>
                              <a:close/>
                              <a:moveTo>
                                <a:pt x="171616" y="110505"/>
                              </a:moveTo>
                              <a:cubicBezTo>
                                <a:pt x="171220" y="110889"/>
                                <a:pt x="170860" y="110889"/>
                                <a:pt x="170860" y="110123"/>
                              </a:cubicBezTo>
                              <a:cubicBezTo>
                                <a:pt x="170860" y="109354"/>
                                <a:pt x="171616" y="108973"/>
                                <a:pt x="172013" y="108973"/>
                              </a:cubicBezTo>
                              <a:cubicBezTo>
                                <a:pt x="172373" y="108973"/>
                                <a:pt x="172013" y="109739"/>
                                <a:pt x="171616" y="110505"/>
                              </a:cubicBezTo>
                              <a:close/>
                              <a:moveTo>
                                <a:pt x="15217" y="188392"/>
                              </a:moveTo>
                              <a:cubicBezTo>
                                <a:pt x="15217" y="189542"/>
                                <a:pt x="14820" y="190311"/>
                                <a:pt x="14820" y="190311"/>
                              </a:cubicBezTo>
                              <a:cubicBezTo>
                                <a:pt x="14425" y="190311"/>
                                <a:pt x="14820" y="186857"/>
                                <a:pt x="15217" y="186472"/>
                              </a:cubicBezTo>
                              <a:lnTo>
                                <a:pt x="15217" y="188392"/>
                              </a:lnTo>
                              <a:close/>
                              <a:moveTo>
                                <a:pt x="17521" y="163452"/>
                              </a:moveTo>
                              <a:cubicBezTo>
                                <a:pt x="17917" y="163068"/>
                                <a:pt x="18277" y="163452"/>
                                <a:pt x="17917" y="164603"/>
                              </a:cubicBezTo>
                              <a:lnTo>
                                <a:pt x="17125" y="165372"/>
                              </a:lnTo>
                              <a:cubicBezTo>
                                <a:pt x="16729" y="165372"/>
                                <a:pt x="17125" y="163837"/>
                                <a:pt x="17521" y="163452"/>
                              </a:cubicBezTo>
                              <a:close/>
                              <a:moveTo>
                                <a:pt x="107422" y="139283"/>
                              </a:moveTo>
                              <a:cubicBezTo>
                                <a:pt x="107062" y="140433"/>
                                <a:pt x="106269" y="140817"/>
                                <a:pt x="106269" y="139664"/>
                              </a:cubicBezTo>
                              <a:cubicBezTo>
                                <a:pt x="106269" y="139283"/>
                                <a:pt x="107062" y="138129"/>
                                <a:pt x="107422" y="138513"/>
                              </a:cubicBezTo>
                              <a:lnTo>
                                <a:pt x="107422" y="139283"/>
                              </a:lnTo>
                              <a:close/>
                              <a:moveTo>
                                <a:pt x="56729" y="102064"/>
                              </a:moveTo>
                              <a:cubicBezTo>
                                <a:pt x="56333" y="102449"/>
                                <a:pt x="55937" y="102449"/>
                                <a:pt x="55937" y="102064"/>
                              </a:cubicBezTo>
                              <a:cubicBezTo>
                                <a:pt x="55937" y="101680"/>
                                <a:pt x="56729" y="99760"/>
                                <a:pt x="56729" y="99379"/>
                              </a:cubicBezTo>
                              <a:cubicBezTo>
                                <a:pt x="57089" y="99379"/>
                                <a:pt x="56729" y="101680"/>
                                <a:pt x="56729" y="102064"/>
                              </a:cubicBezTo>
                              <a:close/>
                              <a:moveTo>
                                <a:pt x="189294" y="87104"/>
                              </a:moveTo>
                              <a:cubicBezTo>
                                <a:pt x="189294" y="87485"/>
                                <a:pt x="188898" y="87869"/>
                                <a:pt x="188538" y="87869"/>
                              </a:cubicBezTo>
                              <a:cubicBezTo>
                                <a:pt x="188142" y="87869"/>
                                <a:pt x="188538" y="86335"/>
                                <a:pt x="188898" y="85950"/>
                              </a:cubicBezTo>
                              <a:cubicBezTo>
                                <a:pt x="189294" y="85950"/>
                                <a:pt x="189690" y="86335"/>
                                <a:pt x="189294" y="87104"/>
                              </a:cubicBezTo>
                              <a:close/>
                              <a:moveTo>
                                <a:pt x="152391" y="168057"/>
                              </a:moveTo>
                              <a:cubicBezTo>
                                <a:pt x="151634" y="169207"/>
                                <a:pt x="151238" y="168826"/>
                                <a:pt x="151994" y="167292"/>
                              </a:cubicBezTo>
                              <a:cubicBezTo>
                                <a:pt x="152391" y="166138"/>
                                <a:pt x="152391" y="166138"/>
                                <a:pt x="152787" y="166907"/>
                              </a:cubicBezTo>
                              <a:cubicBezTo>
                                <a:pt x="152787" y="167292"/>
                                <a:pt x="152787" y="167672"/>
                                <a:pt x="152391" y="168057"/>
                              </a:cubicBezTo>
                              <a:close/>
                              <a:moveTo>
                                <a:pt x="151238" y="186088"/>
                              </a:moveTo>
                              <a:cubicBezTo>
                                <a:pt x="150482" y="186088"/>
                                <a:pt x="149690" y="187241"/>
                                <a:pt x="150086" y="188007"/>
                              </a:cubicBezTo>
                              <a:cubicBezTo>
                                <a:pt x="150878" y="187241"/>
                                <a:pt x="151238" y="186088"/>
                                <a:pt x="151238" y="186088"/>
                              </a:cubicBezTo>
                              <a:close/>
                              <a:moveTo>
                                <a:pt x="59789" y="85946"/>
                              </a:moveTo>
                              <a:cubicBezTo>
                                <a:pt x="59789" y="86331"/>
                                <a:pt x="59393" y="86716"/>
                                <a:pt x="59393" y="86716"/>
                              </a:cubicBezTo>
                              <a:cubicBezTo>
                                <a:pt x="58997" y="86716"/>
                                <a:pt x="58997" y="85181"/>
                                <a:pt x="59393" y="84796"/>
                              </a:cubicBezTo>
                              <a:cubicBezTo>
                                <a:pt x="60185" y="84030"/>
                                <a:pt x="60545" y="85181"/>
                                <a:pt x="59789" y="85946"/>
                              </a:cubicBezTo>
                              <a:close/>
                              <a:moveTo>
                                <a:pt x="25586" y="149638"/>
                              </a:moveTo>
                              <a:cubicBezTo>
                                <a:pt x="25982" y="149254"/>
                                <a:pt x="25982" y="149254"/>
                                <a:pt x="25586" y="150023"/>
                              </a:cubicBezTo>
                              <a:lnTo>
                                <a:pt x="25586" y="151173"/>
                              </a:lnTo>
                              <a:cubicBezTo>
                                <a:pt x="25586" y="151558"/>
                                <a:pt x="25190" y="151939"/>
                                <a:pt x="24794" y="151939"/>
                              </a:cubicBezTo>
                              <a:cubicBezTo>
                                <a:pt x="24434" y="151939"/>
                                <a:pt x="24794" y="150404"/>
                                <a:pt x="25586" y="149638"/>
                              </a:cubicBezTo>
                              <a:close/>
                              <a:moveTo>
                                <a:pt x="157791" y="87866"/>
                              </a:moveTo>
                              <a:cubicBezTo>
                                <a:pt x="157395" y="88635"/>
                                <a:pt x="156639" y="88635"/>
                                <a:pt x="156639" y="87866"/>
                              </a:cubicBezTo>
                              <a:cubicBezTo>
                                <a:pt x="156999" y="87100"/>
                                <a:pt x="157791" y="86716"/>
                                <a:pt x="157791" y="87100"/>
                              </a:cubicBezTo>
                              <a:cubicBezTo>
                                <a:pt x="158151" y="87100"/>
                                <a:pt x="157791" y="87481"/>
                                <a:pt x="157791" y="87866"/>
                              </a:cubicBezTo>
                              <a:close/>
                              <a:moveTo>
                                <a:pt x="179285" y="120479"/>
                              </a:moveTo>
                              <a:lnTo>
                                <a:pt x="179285" y="119714"/>
                              </a:lnTo>
                              <a:cubicBezTo>
                                <a:pt x="179681" y="119329"/>
                                <a:pt x="180437" y="119329"/>
                                <a:pt x="180437" y="120095"/>
                              </a:cubicBezTo>
                              <a:cubicBezTo>
                                <a:pt x="180437" y="120864"/>
                                <a:pt x="179681" y="121249"/>
                                <a:pt x="179285" y="120479"/>
                              </a:cubicBezTo>
                              <a:close/>
                              <a:moveTo>
                                <a:pt x="105514" y="142733"/>
                              </a:moveTo>
                              <a:cubicBezTo>
                                <a:pt x="105118" y="143499"/>
                                <a:pt x="104758" y="143114"/>
                                <a:pt x="104758" y="142349"/>
                              </a:cubicBezTo>
                              <a:cubicBezTo>
                                <a:pt x="104758" y="141964"/>
                                <a:pt x="105118" y="141579"/>
                                <a:pt x="105514" y="141579"/>
                              </a:cubicBezTo>
                              <a:cubicBezTo>
                                <a:pt x="106269" y="141198"/>
                                <a:pt x="106269" y="142349"/>
                                <a:pt x="105514" y="142733"/>
                              </a:cubicBezTo>
                              <a:close/>
                              <a:moveTo>
                                <a:pt x="183137" y="113571"/>
                              </a:moveTo>
                              <a:cubicBezTo>
                                <a:pt x="182381" y="113955"/>
                                <a:pt x="181985" y="113955"/>
                                <a:pt x="181985" y="113190"/>
                              </a:cubicBezTo>
                              <a:cubicBezTo>
                                <a:pt x="182381" y="112420"/>
                                <a:pt x="182741" y="112036"/>
                                <a:pt x="183137" y="112805"/>
                              </a:cubicBezTo>
                              <a:lnTo>
                                <a:pt x="183137" y="113571"/>
                              </a:lnTo>
                              <a:close/>
                              <a:moveTo>
                                <a:pt x="161247" y="145034"/>
                              </a:moveTo>
                              <a:cubicBezTo>
                                <a:pt x="160455" y="146184"/>
                                <a:pt x="160095" y="146184"/>
                                <a:pt x="160455" y="145034"/>
                              </a:cubicBezTo>
                              <a:cubicBezTo>
                                <a:pt x="160455" y="144268"/>
                                <a:pt x="161247" y="143884"/>
                                <a:pt x="161607" y="144268"/>
                              </a:cubicBezTo>
                              <a:cubicBezTo>
                                <a:pt x="161607" y="144268"/>
                                <a:pt x="161607" y="144649"/>
                                <a:pt x="161247" y="145034"/>
                              </a:cubicBezTo>
                              <a:close/>
                              <a:moveTo>
                                <a:pt x="186197" y="94005"/>
                              </a:moveTo>
                              <a:cubicBezTo>
                                <a:pt x="185441" y="94005"/>
                                <a:pt x="185441" y="93624"/>
                                <a:pt x="185837" y="92855"/>
                              </a:cubicBezTo>
                              <a:cubicBezTo>
                                <a:pt x="186197" y="92090"/>
                                <a:pt x="186990" y="92470"/>
                                <a:pt x="186594" y="93240"/>
                              </a:cubicBezTo>
                              <a:cubicBezTo>
                                <a:pt x="186594" y="93624"/>
                                <a:pt x="186197" y="94005"/>
                                <a:pt x="186197" y="94005"/>
                              </a:cubicBezTo>
                              <a:close/>
                              <a:moveTo>
                                <a:pt x="28286" y="174962"/>
                              </a:moveTo>
                              <a:lnTo>
                                <a:pt x="28646" y="175343"/>
                              </a:lnTo>
                              <a:cubicBezTo>
                                <a:pt x="29042" y="175343"/>
                                <a:pt x="29438" y="174193"/>
                                <a:pt x="29042" y="173808"/>
                              </a:cubicBezTo>
                              <a:cubicBezTo>
                                <a:pt x="29042" y="173043"/>
                                <a:pt x="27890" y="174193"/>
                                <a:pt x="28286" y="174962"/>
                              </a:cubicBezTo>
                              <a:close/>
                              <a:moveTo>
                                <a:pt x="137809" y="99760"/>
                              </a:moveTo>
                              <a:cubicBezTo>
                                <a:pt x="138169" y="99760"/>
                                <a:pt x="138169" y="100530"/>
                                <a:pt x="137413" y="100914"/>
                              </a:cubicBezTo>
                              <a:cubicBezTo>
                                <a:pt x="137017" y="101295"/>
                                <a:pt x="137017" y="101295"/>
                                <a:pt x="136621" y="100914"/>
                              </a:cubicBezTo>
                              <a:cubicBezTo>
                                <a:pt x="136621" y="100530"/>
                                <a:pt x="137017" y="99760"/>
                                <a:pt x="137809" y="99760"/>
                              </a:cubicBezTo>
                              <a:close/>
                              <a:moveTo>
                                <a:pt x="189294" y="69451"/>
                              </a:moveTo>
                              <a:cubicBezTo>
                                <a:pt x="189654" y="69451"/>
                                <a:pt x="189294" y="69835"/>
                                <a:pt x="189294" y="70220"/>
                              </a:cubicBezTo>
                              <a:cubicBezTo>
                                <a:pt x="189294" y="70601"/>
                                <a:pt x="187746" y="70601"/>
                                <a:pt x="187746" y="70220"/>
                              </a:cubicBezTo>
                              <a:cubicBezTo>
                                <a:pt x="188142" y="69835"/>
                                <a:pt x="189294" y="69066"/>
                                <a:pt x="189294" y="69451"/>
                              </a:cubicBezTo>
                              <a:close/>
                              <a:moveTo>
                                <a:pt x="183534" y="100530"/>
                              </a:moveTo>
                              <a:cubicBezTo>
                                <a:pt x="183137" y="100914"/>
                                <a:pt x="182741" y="100914"/>
                                <a:pt x="182741" y="100145"/>
                              </a:cubicBezTo>
                              <a:cubicBezTo>
                                <a:pt x="182741" y="99760"/>
                                <a:pt x="183137" y="99379"/>
                                <a:pt x="183534" y="99379"/>
                              </a:cubicBezTo>
                              <a:cubicBezTo>
                                <a:pt x="183894" y="98995"/>
                                <a:pt x="184290" y="99760"/>
                                <a:pt x="183534" y="100530"/>
                              </a:cubicBezTo>
                              <a:close/>
                              <a:moveTo>
                                <a:pt x="32102" y="163837"/>
                              </a:moveTo>
                              <a:cubicBezTo>
                                <a:pt x="32499" y="163837"/>
                                <a:pt x="33255" y="161918"/>
                                <a:pt x="32859" y="161533"/>
                              </a:cubicBezTo>
                              <a:cubicBezTo>
                                <a:pt x="32859" y="161533"/>
                                <a:pt x="32499" y="161918"/>
                                <a:pt x="32102" y="163068"/>
                              </a:cubicBezTo>
                              <a:lnTo>
                                <a:pt x="32102" y="163837"/>
                              </a:lnTo>
                              <a:close/>
                              <a:moveTo>
                                <a:pt x="137017" y="161918"/>
                              </a:moveTo>
                              <a:cubicBezTo>
                                <a:pt x="137413" y="161533"/>
                                <a:pt x="137773" y="161918"/>
                                <a:pt x="137773" y="162687"/>
                              </a:cubicBezTo>
                              <a:cubicBezTo>
                                <a:pt x="137413" y="163068"/>
                                <a:pt x="137413" y="163452"/>
                                <a:pt x="137017" y="163452"/>
                              </a:cubicBezTo>
                              <a:cubicBezTo>
                                <a:pt x="136621" y="163452"/>
                                <a:pt x="136621" y="162302"/>
                                <a:pt x="137017" y="161918"/>
                              </a:cubicBezTo>
                              <a:close/>
                              <a:moveTo>
                                <a:pt x="128556" y="116648"/>
                              </a:moveTo>
                              <a:cubicBezTo>
                                <a:pt x="128952" y="116648"/>
                                <a:pt x="129312" y="115494"/>
                                <a:pt x="129312" y="115113"/>
                              </a:cubicBezTo>
                              <a:cubicBezTo>
                                <a:pt x="128952" y="114728"/>
                                <a:pt x="128196" y="115878"/>
                                <a:pt x="128196" y="116263"/>
                              </a:cubicBezTo>
                              <a:cubicBezTo>
                                <a:pt x="128196" y="116263"/>
                                <a:pt x="128196" y="116648"/>
                                <a:pt x="128556" y="116648"/>
                              </a:cubicBezTo>
                              <a:close/>
                              <a:moveTo>
                                <a:pt x="133165" y="117413"/>
                              </a:moveTo>
                              <a:cubicBezTo>
                                <a:pt x="133165" y="117798"/>
                                <a:pt x="133560" y="118182"/>
                                <a:pt x="133560" y="117798"/>
                              </a:cubicBezTo>
                              <a:cubicBezTo>
                                <a:pt x="133956" y="117798"/>
                                <a:pt x="134712" y="117029"/>
                                <a:pt x="134316" y="116648"/>
                              </a:cubicBezTo>
                              <a:cubicBezTo>
                                <a:pt x="133956" y="116263"/>
                                <a:pt x="133165" y="117029"/>
                                <a:pt x="133165" y="117413"/>
                              </a:cubicBezTo>
                              <a:close/>
                              <a:moveTo>
                                <a:pt x="170068" y="107819"/>
                              </a:moveTo>
                              <a:cubicBezTo>
                                <a:pt x="170068" y="108204"/>
                                <a:pt x="169672" y="107819"/>
                                <a:pt x="169672" y="107438"/>
                              </a:cubicBezTo>
                              <a:cubicBezTo>
                                <a:pt x="170068" y="107054"/>
                                <a:pt x="170068" y="106669"/>
                                <a:pt x="170068" y="106284"/>
                              </a:cubicBezTo>
                              <a:cubicBezTo>
                                <a:pt x="170068" y="105903"/>
                                <a:pt x="170464" y="105519"/>
                                <a:pt x="170464" y="105519"/>
                              </a:cubicBezTo>
                              <a:cubicBezTo>
                                <a:pt x="170824" y="105134"/>
                                <a:pt x="170464" y="107054"/>
                                <a:pt x="170068" y="107819"/>
                              </a:cubicBezTo>
                              <a:close/>
                              <a:moveTo>
                                <a:pt x="62453" y="79814"/>
                              </a:moveTo>
                              <a:cubicBezTo>
                                <a:pt x="61697" y="80195"/>
                                <a:pt x="61697" y="80195"/>
                                <a:pt x="62093" y="79045"/>
                              </a:cubicBezTo>
                              <a:cubicBezTo>
                                <a:pt x="62093" y="78279"/>
                                <a:pt x="62849" y="77510"/>
                                <a:pt x="62849" y="78660"/>
                              </a:cubicBezTo>
                              <a:cubicBezTo>
                                <a:pt x="62849" y="78660"/>
                                <a:pt x="62453" y="79429"/>
                                <a:pt x="62453" y="79814"/>
                              </a:cubicBezTo>
                              <a:close/>
                              <a:moveTo>
                                <a:pt x="185046" y="97075"/>
                              </a:moveTo>
                              <a:lnTo>
                                <a:pt x="184686" y="97075"/>
                              </a:lnTo>
                              <a:cubicBezTo>
                                <a:pt x="184290" y="97075"/>
                                <a:pt x="183894" y="97075"/>
                                <a:pt x="184290" y="96690"/>
                              </a:cubicBezTo>
                              <a:lnTo>
                                <a:pt x="184290" y="96309"/>
                              </a:lnTo>
                              <a:cubicBezTo>
                                <a:pt x="184290" y="96309"/>
                                <a:pt x="184686" y="95925"/>
                                <a:pt x="185046" y="95925"/>
                              </a:cubicBezTo>
                              <a:cubicBezTo>
                                <a:pt x="185441" y="95925"/>
                                <a:pt x="185441" y="96309"/>
                                <a:pt x="185441" y="96690"/>
                              </a:cubicBezTo>
                              <a:cubicBezTo>
                                <a:pt x="185046" y="96690"/>
                                <a:pt x="185046" y="97075"/>
                                <a:pt x="185046" y="97075"/>
                              </a:cubicBezTo>
                              <a:close/>
                              <a:moveTo>
                                <a:pt x="181589" y="117025"/>
                              </a:moveTo>
                              <a:cubicBezTo>
                                <a:pt x="180833" y="117025"/>
                                <a:pt x="180833" y="117025"/>
                                <a:pt x="180833" y="116644"/>
                              </a:cubicBezTo>
                              <a:cubicBezTo>
                                <a:pt x="180833" y="116259"/>
                                <a:pt x="181193" y="115875"/>
                                <a:pt x="181589" y="115875"/>
                              </a:cubicBezTo>
                              <a:cubicBezTo>
                                <a:pt x="181985" y="115875"/>
                                <a:pt x="182381" y="116644"/>
                                <a:pt x="181589" y="117025"/>
                              </a:cubicBezTo>
                              <a:close/>
                              <a:moveTo>
                                <a:pt x="115883" y="129304"/>
                              </a:moveTo>
                              <a:cubicBezTo>
                                <a:pt x="115883" y="130073"/>
                                <a:pt x="115883" y="130073"/>
                                <a:pt x="116639" y="129689"/>
                              </a:cubicBezTo>
                              <a:cubicBezTo>
                                <a:pt x="117035" y="129689"/>
                                <a:pt x="117035" y="129304"/>
                                <a:pt x="117035" y="128923"/>
                              </a:cubicBezTo>
                              <a:cubicBezTo>
                                <a:pt x="117035" y="128538"/>
                                <a:pt x="116279" y="128538"/>
                                <a:pt x="115883" y="129304"/>
                              </a:cubicBezTo>
                              <a:close/>
                              <a:moveTo>
                                <a:pt x="127044" y="91320"/>
                              </a:moveTo>
                              <a:cubicBezTo>
                                <a:pt x="127800" y="90555"/>
                                <a:pt x="128196" y="90935"/>
                                <a:pt x="127800" y="91705"/>
                              </a:cubicBezTo>
                              <a:cubicBezTo>
                                <a:pt x="127404" y="92090"/>
                                <a:pt x="126648" y="92470"/>
                                <a:pt x="126648" y="92090"/>
                              </a:cubicBezTo>
                              <a:cubicBezTo>
                                <a:pt x="126648" y="91705"/>
                                <a:pt x="127044" y="91320"/>
                                <a:pt x="127044" y="91320"/>
                              </a:cubicBezTo>
                              <a:close/>
                              <a:moveTo>
                                <a:pt x="57845" y="97460"/>
                              </a:moveTo>
                              <a:cubicBezTo>
                                <a:pt x="58241" y="97844"/>
                                <a:pt x="57845" y="98225"/>
                                <a:pt x="57845" y="98610"/>
                              </a:cubicBezTo>
                              <a:cubicBezTo>
                                <a:pt x="57089" y="99379"/>
                                <a:pt x="57089" y="98610"/>
                                <a:pt x="57485" y="97460"/>
                              </a:cubicBezTo>
                              <a:cubicBezTo>
                                <a:pt x="57845" y="96690"/>
                                <a:pt x="57845" y="96690"/>
                                <a:pt x="57845" y="97460"/>
                              </a:cubicBezTo>
                              <a:close/>
                              <a:moveTo>
                                <a:pt x="21734" y="184553"/>
                              </a:moveTo>
                              <a:cubicBezTo>
                                <a:pt x="21734" y="185707"/>
                                <a:pt x="21338" y="186088"/>
                                <a:pt x="20978" y="185322"/>
                              </a:cubicBezTo>
                              <a:cubicBezTo>
                                <a:pt x="20978" y="185322"/>
                                <a:pt x="20978" y="184937"/>
                                <a:pt x="21338" y="184172"/>
                              </a:cubicBezTo>
                              <a:cubicBezTo>
                                <a:pt x="21734" y="183787"/>
                                <a:pt x="21734" y="183787"/>
                                <a:pt x="21734" y="184553"/>
                              </a:cubicBezTo>
                              <a:close/>
                              <a:moveTo>
                                <a:pt x="176981" y="103215"/>
                              </a:moveTo>
                              <a:cubicBezTo>
                                <a:pt x="177773" y="102834"/>
                                <a:pt x="178133" y="102834"/>
                                <a:pt x="177773" y="103215"/>
                              </a:cubicBezTo>
                              <a:cubicBezTo>
                                <a:pt x="177377" y="103599"/>
                                <a:pt x="176981" y="103984"/>
                                <a:pt x="176981" y="104368"/>
                              </a:cubicBezTo>
                              <a:lnTo>
                                <a:pt x="176981" y="104750"/>
                              </a:lnTo>
                              <a:cubicBezTo>
                                <a:pt x="176225" y="104750"/>
                                <a:pt x="176585" y="103984"/>
                                <a:pt x="176981" y="103215"/>
                              </a:cubicBezTo>
                              <a:close/>
                              <a:moveTo>
                                <a:pt x="108214" y="122014"/>
                              </a:moveTo>
                              <a:cubicBezTo>
                                <a:pt x="108214" y="122399"/>
                                <a:pt x="107818" y="122780"/>
                                <a:pt x="107422" y="122780"/>
                              </a:cubicBezTo>
                              <a:cubicBezTo>
                                <a:pt x="107026" y="122780"/>
                                <a:pt x="107026" y="122399"/>
                                <a:pt x="107818" y="121630"/>
                              </a:cubicBezTo>
                              <a:cubicBezTo>
                                <a:pt x="108214" y="120864"/>
                                <a:pt x="108574" y="121249"/>
                                <a:pt x="108214" y="122014"/>
                              </a:cubicBezTo>
                              <a:close/>
                              <a:moveTo>
                                <a:pt x="148178" y="191077"/>
                              </a:moveTo>
                              <a:cubicBezTo>
                                <a:pt x="148178" y="190311"/>
                                <a:pt x="148178" y="190311"/>
                                <a:pt x="147782" y="190311"/>
                              </a:cubicBezTo>
                              <a:cubicBezTo>
                                <a:pt x="147386" y="190696"/>
                                <a:pt x="147386" y="191077"/>
                                <a:pt x="147386" y="191461"/>
                              </a:cubicBezTo>
                              <a:cubicBezTo>
                                <a:pt x="147386" y="192227"/>
                                <a:pt x="147782" y="192227"/>
                                <a:pt x="148178" y="191077"/>
                              </a:cubicBezTo>
                              <a:close/>
                              <a:moveTo>
                                <a:pt x="29402" y="128154"/>
                              </a:moveTo>
                              <a:cubicBezTo>
                                <a:pt x="29402" y="127385"/>
                                <a:pt x="29798" y="127004"/>
                                <a:pt x="29798" y="127004"/>
                              </a:cubicBezTo>
                              <a:cubicBezTo>
                                <a:pt x="30194" y="127004"/>
                                <a:pt x="30194" y="127004"/>
                                <a:pt x="30194" y="127385"/>
                              </a:cubicBezTo>
                              <a:cubicBezTo>
                                <a:pt x="30194" y="127769"/>
                                <a:pt x="30194" y="128154"/>
                                <a:pt x="29402" y="128154"/>
                              </a:cubicBezTo>
                              <a:close/>
                              <a:moveTo>
                                <a:pt x="172373" y="131608"/>
                              </a:moveTo>
                              <a:cubicBezTo>
                                <a:pt x="172373" y="131993"/>
                                <a:pt x="171976" y="132374"/>
                                <a:pt x="171616" y="132374"/>
                              </a:cubicBezTo>
                              <a:cubicBezTo>
                                <a:pt x="171220" y="132758"/>
                                <a:pt x="171220" y="132758"/>
                                <a:pt x="171220" y="131993"/>
                              </a:cubicBezTo>
                              <a:cubicBezTo>
                                <a:pt x="171220" y="131608"/>
                                <a:pt x="171616" y="131223"/>
                                <a:pt x="171976" y="131223"/>
                              </a:cubicBezTo>
                              <a:lnTo>
                                <a:pt x="172373" y="131608"/>
                              </a:lnTo>
                              <a:close/>
                              <a:moveTo>
                                <a:pt x="121643" y="98995"/>
                              </a:moveTo>
                              <a:cubicBezTo>
                                <a:pt x="122435" y="98610"/>
                                <a:pt x="122795" y="99379"/>
                                <a:pt x="122039" y="99760"/>
                              </a:cubicBezTo>
                              <a:cubicBezTo>
                                <a:pt x="122039" y="100145"/>
                                <a:pt x="121643" y="100145"/>
                                <a:pt x="121643" y="100145"/>
                              </a:cubicBezTo>
                              <a:cubicBezTo>
                                <a:pt x="121248" y="100145"/>
                                <a:pt x="121248" y="99379"/>
                                <a:pt x="121643" y="98995"/>
                              </a:cubicBezTo>
                              <a:close/>
                              <a:moveTo>
                                <a:pt x="130860" y="85946"/>
                              </a:moveTo>
                              <a:cubicBezTo>
                                <a:pt x="131256" y="85181"/>
                                <a:pt x="132012" y="85181"/>
                                <a:pt x="131652" y="85946"/>
                              </a:cubicBezTo>
                              <a:lnTo>
                                <a:pt x="131652" y="86331"/>
                              </a:lnTo>
                              <a:cubicBezTo>
                                <a:pt x="131652" y="86716"/>
                                <a:pt x="131256" y="86716"/>
                                <a:pt x="131256" y="86716"/>
                              </a:cubicBezTo>
                              <a:cubicBezTo>
                                <a:pt x="130860" y="86716"/>
                                <a:pt x="130860" y="86331"/>
                                <a:pt x="130860" y="85946"/>
                              </a:cubicBezTo>
                              <a:close/>
                              <a:moveTo>
                                <a:pt x="120888" y="100910"/>
                              </a:moveTo>
                              <a:lnTo>
                                <a:pt x="120888" y="101676"/>
                              </a:lnTo>
                              <a:cubicBezTo>
                                <a:pt x="120491" y="102445"/>
                                <a:pt x="120095" y="102445"/>
                                <a:pt x="120095" y="102061"/>
                              </a:cubicBezTo>
                              <a:cubicBezTo>
                                <a:pt x="119735" y="101676"/>
                                <a:pt x="120491" y="100526"/>
                                <a:pt x="120888" y="100910"/>
                              </a:cubicBezTo>
                              <a:close/>
                              <a:moveTo>
                                <a:pt x="25946" y="155009"/>
                              </a:moveTo>
                              <a:cubicBezTo>
                                <a:pt x="25946" y="154624"/>
                                <a:pt x="25946" y="154240"/>
                                <a:pt x="26342" y="153855"/>
                              </a:cubicBezTo>
                              <a:cubicBezTo>
                                <a:pt x="26738" y="153089"/>
                                <a:pt x="26738" y="153089"/>
                                <a:pt x="26738" y="153855"/>
                              </a:cubicBezTo>
                              <a:cubicBezTo>
                                <a:pt x="26738" y="154624"/>
                                <a:pt x="26342" y="155775"/>
                                <a:pt x="25946" y="155009"/>
                              </a:cubicBezTo>
                              <a:close/>
                              <a:moveTo>
                                <a:pt x="113974" y="132755"/>
                              </a:moveTo>
                              <a:cubicBezTo>
                                <a:pt x="113974" y="132755"/>
                                <a:pt x="114334" y="132755"/>
                                <a:pt x="114730" y="132370"/>
                              </a:cubicBezTo>
                              <a:cubicBezTo>
                                <a:pt x="115487" y="131989"/>
                                <a:pt x="115883" y="131220"/>
                                <a:pt x="115487" y="131220"/>
                              </a:cubicBezTo>
                              <a:cubicBezTo>
                                <a:pt x="115127" y="131220"/>
                                <a:pt x="114334" y="132370"/>
                                <a:pt x="113974" y="132755"/>
                              </a:cubicBezTo>
                              <a:close/>
                              <a:moveTo>
                                <a:pt x="173129" y="100910"/>
                              </a:moveTo>
                              <a:cubicBezTo>
                                <a:pt x="172769" y="100910"/>
                                <a:pt x="173129" y="99376"/>
                                <a:pt x="173129" y="98991"/>
                              </a:cubicBezTo>
                              <a:cubicBezTo>
                                <a:pt x="173524" y="98606"/>
                                <a:pt x="173524" y="99376"/>
                                <a:pt x="173524" y="100141"/>
                              </a:cubicBezTo>
                              <a:cubicBezTo>
                                <a:pt x="173129" y="100526"/>
                                <a:pt x="173129" y="100910"/>
                                <a:pt x="173129" y="100910"/>
                              </a:cubicBezTo>
                              <a:close/>
                              <a:moveTo>
                                <a:pt x="190050" y="66377"/>
                              </a:moveTo>
                              <a:cubicBezTo>
                                <a:pt x="190806" y="65996"/>
                                <a:pt x="191202" y="65996"/>
                                <a:pt x="191202" y="66377"/>
                              </a:cubicBezTo>
                              <a:cubicBezTo>
                                <a:pt x="191202" y="66377"/>
                                <a:pt x="190806" y="66762"/>
                                <a:pt x="190050" y="66762"/>
                              </a:cubicBezTo>
                              <a:cubicBezTo>
                                <a:pt x="189654" y="67147"/>
                                <a:pt x="189294" y="67147"/>
                                <a:pt x="189294" y="67147"/>
                              </a:cubicBezTo>
                              <a:cubicBezTo>
                                <a:pt x="189294" y="66762"/>
                                <a:pt x="189654" y="66377"/>
                                <a:pt x="190050" y="66377"/>
                              </a:cubicBezTo>
                              <a:close/>
                              <a:moveTo>
                                <a:pt x="42867" y="129300"/>
                              </a:moveTo>
                              <a:cubicBezTo>
                                <a:pt x="43263" y="129300"/>
                                <a:pt x="43623" y="128919"/>
                                <a:pt x="43623" y="128535"/>
                              </a:cubicBezTo>
                              <a:cubicBezTo>
                                <a:pt x="43623" y="127766"/>
                                <a:pt x="42867" y="128150"/>
                                <a:pt x="42471" y="128919"/>
                              </a:cubicBezTo>
                              <a:lnTo>
                                <a:pt x="42867" y="129300"/>
                              </a:lnTo>
                              <a:close/>
                              <a:moveTo>
                                <a:pt x="160059" y="147716"/>
                              </a:moveTo>
                              <a:cubicBezTo>
                                <a:pt x="160059" y="148100"/>
                                <a:pt x="160059" y="148485"/>
                                <a:pt x="159699" y="148869"/>
                              </a:cubicBezTo>
                              <a:cubicBezTo>
                                <a:pt x="159303" y="149250"/>
                                <a:pt x="159303" y="149250"/>
                                <a:pt x="159303" y="148485"/>
                              </a:cubicBezTo>
                              <a:cubicBezTo>
                                <a:pt x="159303" y="147716"/>
                                <a:pt x="160059" y="147334"/>
                                <a:pt x="160059" y="147716"/>
                              </a:cubicBezTo>
                              <a:close/>
                              <a:moveTo>
                                <a:pt x="177737" y="89782"/>
                              </a:moveTo>
                              <a:lnTo>
                                <a:pt x="176981" y="91317"/>
                              </a:lnTo>
                              <a:lnTo>
                                <a:pt x="176981" y="90551"/>
                              </a:lnTo>
                              <a:cubicBezTo>
                                <a:pt x="176981" y="90166"/>
                                <a:pt x="177377" y="89782"/>
                                <a:pt x="177377" y="89397"/>
                              </a:cubicBezTo>
                              <a:lnTo>
                                <a:pt x="177377" y="89016"/>
                              </a:lnTo>
                              <a:cubicBezTo>
                                <a:pt x="177737" y="89016"/>
                                <a:pt x="177737" y="89397"/>
                                <a:pt x="177737" y="89782"/>
                              </a:cubicBezTo>
                              <a:close/>
                              <a:moveTo>
                                <a:pt x="130500" y="87097"/>
                              </a:moveTo>
                              <a:lnTo>
                                <a:pt x="130500" y="87862"/>
                              </a:lnTo>
                              <a:cubicBezTo>
                                <a:pt x="130104" y="88247"/>
                                <a:pt x="129312" y="88631"/>
                                <a:pt x="129312" y="88247"/>
                              </a:cubicBezTo>
                              <a:cubicBezTo>
                                <a:pt x="129312" y="87862"/>
                                <a:pt x="130104" y="87097"/>
                                <a:pt x="130500" y="87097"/>
                              </a:cubicBezTo>
                              <a:close/>
                              <a:moveTo>
                                <a:pt x="45568" y="121626"/>
                              </a:moveTo>
                              <a:cubicBezTo>
                                <a:pt x="45928" y="122395"/>
                                <a:pt x="46324" y="121626"/>
                                <a:pt x="46324" y="120860"/>
                              </a:cubicBezTo>
                              <a:cubicBezTo>
                                <a:pt x="46324" y="120476"/>
                                <a:pt x="46324" y="120476"/>
                                <a:pt x="45928" y="120860"/>
                              </a:cubicBezTo>
                              <a:cubicBezTo>
                                <a:pt x="45172" y="121245"/>
                                <a:pt x="45172" y="121626"/>
                                <a:pt x="45568" y="121626"/>
                              </a:cubicBezTo>
                              <a:close/>
                              <a:moveTo>
                                <a:pt x="168160" y="138891"/>
                              </a:moveTo>
                              <a:cubicBezTo>
                                <a:pt x="167764" y="139275"/>
                                <a:pt x="167368" y="139275"/>
                                <a:pt x="167368" y="138891"/>
                              </a:cubicBezTo>
                              <a:cubicBezTo>
                                <a:pt x="167008" y="138506"/>
                                <a:pt x="167008" y="138121"/>
                                <a:pt x="167368" y="138121"/>
                              </a:cubicBezTo>
                              <a:cubicBezTo>
                                <a:pt x="167764" y="137741"/>
                                <a:pt x="168160" y="138506"/>
                                <a:pt x="168160" y="138891"/>
                              </a:cubicBezTo>
                              <a:close/>
                              <a:moveTo>
                                <a:pt x="148538" y="64843"/>
                              </a:moveTo>
                              <a:lnTo>
                                <a:pt x="148538" y="65612"/>
                              </a:lnTo>
                              <a:cubicBezTo>
                                <a:pt x="148178" y="65996"/>
                                <a:pt x="147386" y="66377"/>
                                <a:pt x="147386" y="65996"/>
                              </a:cubicBezTo>
                              <a:cubicBezTo>
                                <a:pt x="147386" y="65612"/>
                                <a:pt x="148178" y="64843"/>
                                <a:pt x="148538" y="64843"/>
                              </a:cubicBezTo>
                              <a:close/>
                              <a:moveTo>
                                <a:pt x="123551" y="96687"/>
                              </a:moveTo>
                              <a:cubicBezTo>
                                <a:pt x="123551" y="97456"/>
                                <a:pt x="123551" y="97841"/>
                                <a:pt x="123191" y="97841"/>
                              </a:cubicBezTo>
                              <a:cubicBezTo>
                                <a:pt x="122795" y="97841"/>
                                <a:pt x="122795" y="96687"/>
                                <a:pt x="123551" y="96687"/>
                              </a:cubicBezTo>
                              <a:close/>
                              <a:moveTo>
                                <a:pt x="165064" y="145800"/>
                              </a:moveTo>
                              <a:cubicBezTo>
                                <a:pt x="165064" y="146565"/>
                                <a:pt x="164704" y="146565"/>
                                <a:pt x="164308" y="146181"/>
                              </a:cubicBezTo>
                              <a:cubicBezTo>
                                <a:pt x="163912" y="145800"/>
                                <a:pt x="164308" y="145415"/>
                                <a:pt x="164704" y="145415"/>
                              </a:cubicBezTo>
                              <a:cubicBezTo>
                                <a:pt x="165460" y="145415"/>
                                <a:pt x="165460" y="145415"/>
                                <a:pt x="165064" y="145800"/>
                              </a:cubicBezTo>
                              <a:close/>
                              <a:moveTo>
                                <a:pt x="117431" y="105512"/>
                              </a:moveTo>
                              <a:cubicBezTo>
                                <a:pt x="117791" y="105127"/>
                                <a:pt x="118187" y="105127"/>
                                <a:pt x="118187" y="105512"/>
                              </a:cubicBezTo>
                              <a:cubicBezTo>
                                <a:pt x="118187" y="105896"/>
                                <a:pt x="117791" y="106277"/>
                                <a:pt x="117431" y="106277"/>
                              </a:cubicBezTo>
                              <a:cubicBezTo>
                                <a:pt x="117035" y="106662"/>
                                <a:pt x="116675" y="106277"/>
                                <a:pt x="117431" y="105512"/>
                              </a:cubicBezTo>
                              <a:close/>
                              <a:moveTo>
                                <a:pt x="15577" y="211020"/>
                              </a:moveTo>
                              <a:cubicBezTo>
                                <a:pt x="15217" y="211404"/>
                                <a:pt x="14820" y="211404"/>
                                <a:pt x="14820" y="211020"/>
                              </a:cubicBezTo>
                              <a:cubicBezTo>
                                <a:pt x="14820" y="210635"/>
                                <a:pt x="15577" y="209869"/>
                                <a:pt x="15973" y="210254"/>
                              </a:cubicBezTo>
                              <a:cubicBezTo>
                                <a:pt x="15973" y="210254"/>
                                <a:pt x="15973" y="210635"/>
                                <a:pt x="15577" y="211020"/>
                              </a:cubicBezTo>
                              <a:close/>
                              <a:moveTo>
                                <a:pt x="197359" y="72129"/>
                              </a:moveTo>
                              <a:cubicBezTo>
                                <a:pt x="196963" y="72513"/>
                                <a:pt x="196963" y="72513"/>
                                <a:pt x="196603" y="72513"/>
                              </a:cubicBezTo>
                              <a:cubicBezTo>
                                <a:pt x="196207" y="72513"/>
                                <a:pt x="196603" y="71748"/>
                                <a:pt x="196963" y="71363"/>
                              </a:cubicBezTo>
                              <a:cubicBezTo>
                                <a:pt x="197359" y="70978"/>
                                <a:pt x="197359" y="71363"/>
                                <a:pt x="197359" y="72129"/>
                              </a:cubicBezTo>
                              <a:close/>
                              <a:moveTo>
                                <a:pt x="64002" y="75583"/>
                              </a:moveTo>
                              <a:cubicBezTo>
                                <a:pt x="63642" y="76352"/>
                                <a:pt x="63245" y="76352"/>
                                <a:pt x="63245" y="75968"/>
                              </a:cubicBezTo>
                              <a:cubicBezTo>
                                <a:pt x="63245" y="75968"/>
                                <a:pt x="63245" y="75583"/>
                                <a:pt x="63642" y="75199"/>
                              </a:cubicBezTo>
                              <a:cubicBezTo>
                                <a:pt x="64002" y="74433"/>
                                <a:pt x="64398" y="74817"/>
                                <a:pt x="64002" y="75583"/>
                              </a:cubicBezTo>
                              <a:close/>
                              <a:moveTo>
                                <a:pt x="24434" y="141961"/>
                              </a:moveTo>
                              <a:cubicBezTo>
                                <a:pt x="24794" y="141961"/>
                                <a:pt x="24794" y="142345"/>
                                <a:pt x="24794" y="142730"/>
                              </a:cubicBezTo>
                              <a:cubicBezTo>
                                <a:pt x="24434" y="143495"/>
                                <a:pt x="24038" y="143495"/>
                                <a:pt x="24038" y="142730"/>
                              </a:cubicBezTo>
                              <a:cubicBezTo>
                                <a:pt x="24038" y="142345"/>
                                <a:pt x="24434" y="141961"/>
                                <a:pt x="24434" y="141961"/>
                              </a:cubicBezTo>
                              <a:close/>
                              <a:moveTo>
                                <a:pt x="25982" y="137356"/>
                              </a:moveTo>
                              <a:cubicBezTo>
                                <a:pt x="26342" y="137356"/>
                                <a:pt x="26342" y="137356"/>
                                <a:pt x="26342" y="137741"/>
                              </a:cubicBezTo>
                              <a:cubicBezTo>
                                <a:pt x="26342" y="138121"/>
                                <a:pt x="25982" y="138506"/>
                                <a:pt x="25586" y="138506"/>
                              </a:cubicBezTo>
                              <a:cubicBezTo>
                                <a:pt x="25190" y="138891"/>
                                <a:pt x="25190" y="138121"/>
                                <a:pt x="25982" y="137356"/>
                              </a:cubicBezTo>
                              <a:close/>
                              <a:moveTo>
                                <a:pt x="179285" y="97837"/>
                              </a:moveTo>
                              <a:cubicBezTo>
                                <a:pt x="179285" y="97453"/>
                                <a:pt x="179681" y="97068"/>
                                <a:pt x="179681" y="97068"/>
                              </a:cubicBezTo>
                              <a:cubicBezTo>
                                <a:pt x="180077" y="97068"/>
                                <a:pt x="180077" y="97068"/>
                                <a:pt x="180077" y="97453"/>
                              </a:cubicBezTo>
                              <a:cubicBezTo>
                                <a:pt x="180077" y="98218"/>
                                <a:pt x="179285" y="98603"/>
                                <a:pt x="179285" y="97837"/>
                              </a:cubicBezTo>
                              <a:close/>
                              <a:moveTo>
                                <a:pt x="127800" y="118172"/>
                              </a:moveTo>
                              <a:cubicBezTo>
                                <a:pt x="128196" y="117402"/>
                                <a:pt x="127800" y="117018"/>
                                <a:pt x="127404" y="117402"/>
                              </a:cubicBezTo>
                              <a:cubicBezTo>
                                <a:pt x="127044" y="117787"/>
                                <a:pt x="127044" y="118172"/>
                                <a:pt x="127044" y="118172"/>
                              </a:cubicBezTo>
                              <a:cubicBezTo>
                                <a:pt x="127044" y="118553"/>
                                <a:pt x="127404" y="118553"/>
                                <a:pt x="127800" y="118172"/>
                              </a:cubicBezTo>
                              <a:close/>
                              <a:moveTo>
                                <a:pt x="181985" y="79419"/>
                              </a:moveTo>
                              <a:cubicBezTo>
                                <a:pt x="181985" y="80569"/>
                                <a:pt x="181229" y="80953"/>
                                <a:pt x="181229" y="80184"/>
                              </a:cubicBezTo>
                              <a:cubicBezTo>
                                <a:pt x="181229" y="79803"/>
                                <a:pt x="181589" y="79419"/>
                                <a:pt x="181985" y="79419"/>
                              </a:cubicBezTo>
                              <a:close/>
                              <a:moveTo>
                                <a:pt x="134712" y="115483"/>
                              </a:moveTo>
                              <a:lnTo>
                                <a:pt x="135109" y="115483"/>
                              </a:lnTo>
                              <a:cubicBezTo>
                                <a:pt x="135505" y="115483"/>
                                <a:pt x="136261" y="114717"/>
                                <a:pt x="135865" y="114717"/>
                              </a:cubicBezTo>
                              <a:cubicBezTo>
                                <a:pt x="135865" y="114333"/>
                                <a:pt x="134712" y="115102"/>
                                <a:pt x="134712" y="115483"/>
                              </a:cubicBezTo>
                              <a:close/>
                              <a:moveTo>
                                <a:pt x="158943" y="86324"/>
                              </a:moveTo>
                              <a:cubicBezTo>
                                <a:pt x="158151" y="86708"/>
                                <a:pt x="158151" y="86708"/>
                                <a:pt x="158151" y="85939"/>
                              </a:cubicBezTo>
                              <a:cubicBezTo>
                                <a:pt x="158151" y="85558"/>
                                <a:pt x="158547" y="85558"/>
                                <a:pt x="158943" y="85558"/>
                              </a:cubicBezTo>
                              <a:cubicBezTo>
                                <a:pt x="159303" y="85558"/>
                                <a:pt x="159303" y="85939"/>
                                <a:pt x="158943" y="86324"/>
                              </a:cubicBezTo>
                              <a:close/>
                              <a:moveTo>
                                <a:pt x="104362" y="144642"/>
                              </a:moveTo>
                              <a:cubicBezTo>
                                <a:pt x="104362" y="145411"/>
                                <a:pt x="103966" y="146177"/>
                                <a:pt x="103966" y="145411"/>
                              </a:cubicBezTo>
                              <a:cubicBezTo>
                                <a:pt x="103606" y="145027"/>
                                <a:pt x="103966" y="143876"/>
                                <a:pt x="104362" y="143876"/>
                              </a:cubicBezTo>
                              <a:lnTo>
                                <a:pt x="104362" y="144642"/>
                              </a:lnTo>
                              <a:close/>
                              <a:moveTo>
                                <a:pt x="125891" y="92848"/>
                              </a:moveTo>
                              <a:cubicBezTo>
                                <a:pt x="126251" y="92463"/>
                                <a:pt x="126251" y="92463"/>
                                <a:pt x="126648" y="92848"/>
                              </a:cubicBezTo>
                              <a:cubicBezTo>
                                <a:pt x="126648" y="92848"/>
                                <a:pt x="126648" y="93232"/>
                                <a:pt x="126251" y="93617"/>
                              </a:cubicBezTo>
                              <a:cubicBezTo>
                                <a:pt x="126251" y="93998"/>
                                <a:pt x="125891" y="93998"/>
                                <a:pt x="125891" y="93617"/>
                              </a:cubicBezTo>
                              <a:cubicBezTo>
                                <a:pt x="125496" y="93617"/>
                                <a:pt x="125891" y="93232"/>
                                <a:pt x="125891" y="92848"/>
                              </a:cubicBezTo>
                              <a:close/>
                              <a:moveTo>
                                <a:pt x="18277" y="164211"/>
                              </a:moveTo>
                              <a:cubicBezTo>
                                <a:pt x="18673" y="163830"/>
                                <a:pt x="19033" y="163830"/>
                                <a:pt x="19033" y="164211"/>
                              </a:cubicBezTo>
                              <a:cubicBezTo>
                                <a:pt x="19033" y="164596"/>
                                <a:pt x="19033" y="164980"/>
                                <a:pt x="18673" y="164980"/>
                              </a:cubicBezTo>
                              <a:cubicBezTo>
                                <a:pt x="18277" y="165365"/>
                                <a:pt x="18277" y="165365"/>
                                <a:pt x="18277" y="164211"/>
                              </a:cubicBezTo>
                              <a:close/>
                              <a:moveTo>
                                <a:pt x="139717" y="96683"/>
                              </a:moveTo>
                              <a:cubicBezTo>
                                <a:pt x="140113" y="95918"/>
                                <a:pt x="140869" y="95918"/>
                                <a:pt x="140869" y="96302"/>
                              </a:cubicBezTo>
                              <a:lnTo>
                                <a:pt x="140113" y="97068"/>
                              </a:lnTo>
                              <a:cubicBezTo>
                                <a:pt x="139717" y="97068"/>
                                <a:pt x="139717" y="96683"/>
                                <a:pt x="139717" y="96683"/>
                              </a:cubicBezTo>
                              <a:close/>
                              <a:moveTo>
                                <a:pt x="146233" y="67143"/>
                              </a:moveTo>
                              <a:cubicBezTo>
                                <a:pt x="146630" y="66374"/>
                                <a:pt x="147422" y="66374"/>
                                <a:pt x="147026" y="67143"/>
                              </a:cubicBezTo>
                              <a:cubicBezTo>
                                <a:pt x="147026" y="67143"/>
                                <a:pt x="147026" y="67528"/>
                                <a:pt x="146630" y="67528"/>
                              </a:cubicBezTo>
                              <a:cubicBezTo>
                                <a:pt x="146233" y="67528"/>
                                <a:pt x="146233" y="67528"/>
                                <a:pt x="146233" y="67143"/>
                              </a:cubicBezTo>
                              <a:close/>
                              <a:moveTo>
                                <a:pt x="133200" y="84023"/>
                              </a:moveTo>
                              <a:cubicBezTo>
                                <a:pt x="133200" y="84023"/>
                                <a:pt x="132805" y="84404"/>
                                <a:pt x="132805" y="84789"/>
                              </a:cubicBezTo>
                              <a:cubicBezTo>
                                <a:pt x="132409" y="85173"/>
                                <a:pt x="132049" y="85173"/>
                                <a:pt x="132049" y="84789"/>
                              </a:cubicBezTo>
                              <a:cubicBezTo>
                                <a:pt x="132409" y="84023"/>
                                <a:pt x="132805" y="83639"/>
                                <a:pt x="133200" y="84023"/>
                              </a:cubicBezTo>
                              <a:close/>
                              <a:moveTo>
                                <a:pt x="135865" y="80569"/>
                              </a:moveTo>
                              <a:cubicBezTo>
                                <a:pt x="135865" y="80953"/>
                                <a:pt x="135505" y="81338"/>
                                <a:pt x="135505" y="81338"/>
                              </a:cubicBezTo>
                              <a:cubicBezTo>
                                <a:pt x="135109" y="81338"/>
                                <a:pt x="135109" y="80953"/>
                                <a:pt x="135109" y="80953"/>
                              </a:cubicBezTo>
                              <a:cubicBezTo>
                                <a:pt x="135109" y="80953"/>
                                <a:pt x="135109" y="80569"/>
                                <a:pt x="135865" y="80569"/>
                              </a:cubicBezTo>
                              <a:close/>
                              <a:moveTo>
                                <a:pt x="174676" y="97064"/>
                              </a:moveTo>
                              <a:cubicBezTo>
                                <a:pt x="174676" y="97449"/>
                                <a:pt x="174316" y="97834"/>
                                <a:pt x="174316" y="97834"/>
                              </a:cubicBezTo>
                              <a:cubicBezTo>
                                <a:pt x="173920" y="97834"/>
                                <a:pt x="173920" y="97449"/>
                                <a:pt x="174316" y="97449"/>
                              </a:cubicBezTo>
                              <a:lnTo>
                                <a:pt x="174316" y="96299"/>
                              </a:lnTo>
                              <a:cubicBezTo>
                                <a:pt x="174316" y="96299"/>
                                <a:pt x="174316" y="95914"/>
                                <a:pt x="174676" y="95914"/>
                              </a:cubicBezTo>
                              <a:lnTo>
                                <a:pt x="174676" y="97064"/>
                              </a:lnTo>
                              <a:close/>
                              <a:moveTo>
                                <a:pt x="195811" y="75195"/>
                              </a:moveTo>
                              <a:cubicBezTo>
                                <a:pt x="195451" y="75964"/>
                                <a:pt x="194658" y="75964"/>
                                <a:pt x="195055" y="75580"/>
                              </a:cubicBezTo>
                              <a:cubicBezTo>
                                <a:pt x="195055" y="75195"/>
                                <a:pt x="195055" y="74814"/>
                                <a:pt x="195451" y="74814"/>
                              </a:cubicBezTo>
                              <a:lnTo>
                                <a:pt x="195811" y="74814"/>
                              </a:lnTo>
                              <a:cubicBezTo>
                                <a:pt x="196207" y="74814"/>
                                <a:pt x="196207" y="74814"/>
                                <a:pt x="195811" y="75195"/>
                              </a:cubicBezTo>
                              <a:close/>
                              <a:moveTo>
                                <a:pt x="142813" y="71359"/>
                              </a:moveTo>
                              <a:lnTo>
                                <a:pt x="143173" y="71744"/>
                              </a:lnTo>
                              <a:cubicBezTo>
                                <a:pt x="142813" y="72125"/>
                                <a:pt x="142813" y="72510"/>
                                <a:pt x="142417" y="72510"/>
                              </a:cubicBezTo>
                              <a:cubicBezTo>
                                <a:pt x="142417" y="72510"/>
                                <a:pt x="142021" y="72510"/>
                                <a:pt x="142021" y="72125"/>
                              </a:cubicBezTo>
                              <a:lnTo>
                                <a:pt x="142813" y="71359"/>
                              </a:lnTo>
                              <a:close/>
                              <a:moveTo>
                                <a:pt x="139321" y="75580"/>
                              </a:moveTo>
                              <a:cubicBezTo>
                                <a:pt x="139717" y="74814"/>
                                <a:pt x="140473" y="74814"/>
                                <a:pt x="140113" y="75580"/>
                              </a:cubicBezTo>
                              <a:lnTo>
                                <a:pt x="139717" y="75964"/>
                              </a:lnTo>
                              <a:cubicBezTo>
                                <a:pt x="139321" y="75964"/>
                                <a:pt x="139321" y="75964"/>
                                <a:pt x="139321" y="75580"/>
                              </a:cubicBezTo>
                              <a:close/>
                              <a:moveTo>
                                <a:pt x="28286" y="131213"/>
                              </a:moveTo>
                              <a:cubicBezTo>
                                <a:pt x="28286" y="130828"/>
                                <a:pt x="28286" y="130828"/>
                                <a:pt x="29042" y="130828"/>
                              </a:cubicBezTo>
                              <a:cubicBezTo>
                                <a:pt x="29042" y="131213"/>
                                <a:pt x="28646" y="131213"/>
                                <a:pt x="28286" y="131213"/>
                              </a:cubicBezTo>
                              <a:close/>
                              <a:moveTo>
                                <a:pt x="185837" y="97834"/>
                              </a:moveTo>
                              <a:cubicBezTo>
                                <a:pt x="185837" y="98215"/>
                                <a:pt x="185441" y="98599"/>
                                <a:pt x="185441" y="98599"/>
                              </a:cubicBezTo>
                              <a:cubicBezTo>
                                <a:pt x="185081" y="98599"/>
                                <a:pt x="185441" y="97449"/>
                                <a:pt x="185837" y="97064"/>
                              </a:cubicBezTo>
                              <a:cubicBezTo>
                                <a:pt x="186234" y="96680"/>
                                <a:pt x="186234" y="97064"/>
                                <a:pt x="185837" y="97834"/>
                              </a:cubicBezTo>
                              <a:close/>
                              <a:moveTo>
                                <a:pt x="140869" y="73660"/>
                              </a:moveTo>
                              <a:cubicBezTo>
                                <a:pt x="141265" y="73279"/>
                                <a:pt x="141265" y="72894"/>
                                <a:pt x="141625" y="73279"/>
                              </a:cubicBezTo>
                              <a:lnTo>
                                <a:pt x="141625" y="73660"/>
                              </a:lnTo>
                              <a:cubicBezTo>
                                <a:pt x="141265" y="74429"/>
                                <a:pt x="140473" y="74045"/>
                                <a:pt x="140869" y="73660"/>
                              </a:cubicBezTo>
                              <a:close/>
                              <a:moveTo>
                                <a:pt x="180473" y="82488"/>
                              </a:moveTo>
                              <a:cubicBezTo>
                                <a:pt x="180473" y="82104"/>
                                <a:pt x="180833" y="82869"/>
                                <a:pt x="180473" y="83254"/>
                              </a:cubicBezTo>
                              <a:cubicBezTo>
                                <a:pt x="180473" y="84023"/>
                                <a:pt x="180077" y="84023"/>
                                <a:pt x="180077" y="84023"/>
                              </a:cubicBezTo>
                              <a:cubicBezTo>
                                <a:pt x="179681" y="84023"/>
                                <a:pt x="180077" y="82869"/>
                                <a:pt x="180473" y="82488"/>
                              </a:cubicBezTo>
                              <a:close/>
                              <a:moveTo>
                                <a:pt x="172769" y="128143"/>
                              </a:moveTo>
                              <a:cubicBezTo>
                                <a:pt x="173164" y="127758"/>
                                <a:pt x="173560" y="128143"/>
                                <a:pt x="173560" y="128528"/>
                              </a:cubicBezTo>
                              <a:cubicBezTo>
                                <a:pt x="173560" y="128912"/>
                                <a:pt x="173560" y="128912"/>
                                <a:pt x="173164" y="128912"/>
                              </a:cubicBezTo>
                              <a:cubicBezTo>
                                <a:pt x="172769" y="129293"/>
                                <a:pt x="172769" y="128528"/>
                                <a:pt x="172769" y="128143"/>
                              </a:cubicBezTo>
                              <a:close/>
                              <a:moveTo>
                                <a:pt x="183930" y="109728"/>
                              </a:moveTo>
                              <a:cubicBezTo>
                                <a:pt x="183534" y="110113"/>
                                <a:pt x="183534" y="109343"/>
                                <a:pt x="184290" y="108962"/>
                              </a:cubicBezTo>
                              <a:cubicBezTo>
                                <a:pt x="184686" y="108962"/>
                                <a:pt x="184686" y="108962"/>
                                <a:pt x="184686" y="109343"/>
                              </a:cubicBezTo>
                              <a:cubicBezTo>
                                <a:pt x="184686" y="109728"/>
                                <a:pt x="184290" y="109728"/>
                                <a:pt x="183930" y="109728"/>
                              </a:cubicBezTo>
                              <a:close/>
                              <a:moveTo>
                                <a:pt x="132409" y="175721"/>
                              </a:moveTo>
                              <a:cubicBezTo>
                                <a:pt x="132409" y="175336"/>
                                <a:pt x="133200" y="175336"/>
                                <a:pt x="132805" y="176105"/>
                              </a:cubicBezTo>
                              <a:lnTo>
                                <a:pt x="132805" y="176875"/>
                              </a:lnTo>
                              <a:cubicBezTo>
                                <a:pt x="132409" y="176875"/>
                                <a:pt x="132049" y="176105"/>
                                <a:pt x="132409" y="175721"/>
                              </a:cubicBezTo>
                              <a:close/>
                              <a:moveTo>
                                <a:pt x="134352" y="82104"/>
                              </a:moveTo>
                              <a:cubicBezTo>
                                <a:pt x="134352" y="82869"/>
                                <a:pt x="134352" y="82869"/>
                                <a:pt x="133956" y="82869"/>
                              </a:cubicBezTo>
                              <a:lnTo>
                                <a:pt x="133596" y="82869"/>
                              </a:lnTo>
                              <a:cubicBezTo>
                                <a:pt x="133596" y="82488"/>
                                <a:pt x="133956" y="82104"/>
                                <a:pt x="134352" y="82104"/>
                              </a:cubicBezTo>
                              <a:close/>
                              <a:moveTo>
                                <a:pt x="149726" y="63689"/>
                              </a:moveTo>
                              <a:lnTo>
                                <a:pt x="149726" y="64073"/>
                              </a:lnTo>
                              <a:cubicBezTo>
                                <a:pt x="149726" y="64839"/>
                                <a:pt x="148934" y="64839"/>
                                <a:pt x="148934" y="64458"/>
                              </a:cubicBezTo>
                              <a:cubicBezTo>
                                <a:pt x="148934" y="64073"/>
                                <a:pt x="149726" y="63304"/>
                                <a:pt x="149726" y="63689"/>
                              </a:cubicBezTo>
                              <a:close/>
                              <a:moveTo>
                                <a:pt x="181985" y="107043"/>
                              </a:moveTo>
                              <a:cubicBezTo>
                                <a:pt x="181985" y="107428"/>
                                <a:pt x="181625" y="107809"/>
                                <a:pt x="181625" y="107809"/>
                              </a:cubicBezTo>
                              <a:cubicBezTo>
                                <a:pt x="181229" y="107809"/>
                                <a:pt x="181229" y="107428"/>
                                <a:pt x="181229" y="107043"/>
                              </a:cubicBezTo>
                              <a:lnTo>
                                <a:pt x="181985" y="107043"/>
                              </a:lnTo>
                              <a:close/>
                              <a:moveTo>
                                <a:pt x="128592" y="89394"/>
                              </a:moveTo>
                              <a:cubicBezTo>
                                <a:pt x="128952" y="88628"/>
                                <a:pt x="129348" y="89013"/>
                                <a:pt x="128952" y="89778"/>
                              </a:cubicBezTo>
                              <a:lnTo>
                                <a:pt x="128592" y="90163"/>
                              </a:lnTo>
                              <a:cubicBezTo>
                                <a:pt x="128196" y="90163"/>
                                <a:pt x="128196" y="89778"/>
                                <a:pt x="128592" y="89394"/>
                              </a:cubicBezTo>
                              <a:close/>
                              <a:moveTo>
                                <a:pt x="136657" y="214474"/>
                              </a:moveTo>
                              <a:cubicBezTo>
                                <a:pt x="136657" y="214858"/>
                                <a:pt x="136261" y="214858"/>
                                <a:pt x="136261" y="214858"/>
                              </a:cubicBezTo>
                              <a:cubicBezTo>
                                <a:pt x="135865" y="214858"/>
                                <a:pt x="135865" y="214858"/>
                                <a:pt x="135865" y="214474"/>
                              </a:cubicBezTo>
                              <a:cubicBezTo>
                                <a:pt x="135865" y="214089"/>
                                <a:pt x="136657" y="213705"/>
                                <a:pt x="136657" y="214474"/>
                              </a:cubicBezTo>
                              <a:close/>
                              <a:moveTo>
                                <a:pt x="198151" y="69059"/>
                              </a:moveTo>
                              <a:cubicBezTo>
                                <a:pt x="197755" y="69444"/>
                                <a:pt x="197755" y="69059"/>
                                <a:pt x="198151" y="67909"/>
                              </a:cubicBezTo>
                              <a:cubicBezTo>
                                <a:pt x="198511" y="67528"/>
                                <a:pt x="198511" y="67528"/>
                                <a:pt x="198511" y="67909"/>
                              </a:cubicBezTo>
                              <a:cubicBezTo>
                                <a:pt x="198511" y="68293"/>
                                <a:pt x="198511" y="68678"/>
                                <a:pt x="198151" y="69059"/>
                              </a:cubicBezTo>
                              <a:close/>
                              <a:moveTo>
                                <a:pt x="119375" y="103592"/>
                              </a:moveTo>
                              <a:cubicBezTo>
                                <a:pt x="119375" y="103977"/>
                                <a:pt x="119375" y="104361"/>
                                <a:pt x="118979" y="104361"/>
                              </a:cubicBezTo>
                              <a:cubicBezTo>
                                <a:pt x="118583" y="104361"/>
                                <a:pt x="118583" y="103977"/>
                                <a:pt x="118583" y="103977"/>
                              </a:cubicBezTo>
                              <a:cubicBezTo>
                                <a:pt x="118979" y="103207"/>
                                <a:pt x="119375" y="103207"/>
                                <a:pt x="119375" y="103592"/>
                              </a:cubicBezTo>
                              <a:close/>
                              <a:moveTo>
                                <a:pt x="124740" y="94767"/>
                              </a:moveTo>
                              <a:cubicBezTo>
                                <a:pt x="125136" y="94383"/>
                                <a:pt x="125136" y="94767"/>
                                <a:pt x="125136" y="95152"/>
                              </a:cubicBezTo>
                              <a:lnTo>
                                <a:pt x="124740" y="95533"/>
                              </a:lnTo>
                              <a:cubicBezTo>
                                <a:pt x="124344" y="95918"/>
                                <a:pt x="124344" y="95533"/>
                                <a:pt x="124344" y="95152"/>
                              </a:cubicBezTo>
                              <a:lnTo>
                                <a:pt x="124740" y="94767"/>
                              </a:lnTo>
                              <a:close/>
                              <a:moveTo>
                                <a:pt x="183137" y="75968"/>
                              </a:moveTo>
                              <a:lnTo>
                                <a:pt x="183137" y="76737"/>
                              </a:lnTo>
                              <a:cubicBezTo>
                                <a:pt x="183137" y="77118"/>
                                <a:pt x="183137" y="77887"/>
                                <a:pt x="182777" y="77887"/>
                              </a:cubicBezTo>
                              <a:lnTo>
                                <a:pt x="182777" y="77118"/>
                              </a:lnTo>
                              <a:cubicBezTo>
                                <a:pt x="182777" y="76737"/>
                                <a:pt x="182777" y="76352"/>
                                <a:pt x="183137" y="75968"/>
                              </a:cubicBezTo>
                              <a:close/>
                              <a:moveTo>
                                <a:pt x="169312" y="135055"/>
                              </a:moveTo>
                              <a:cubicBezTo>
                                <a:pt x="169312" y="135436"/>
                                <a:pt x="168556" y="135436"/>
                                <a:pt x="168556" y="135055"/>
                              </a:cubicBezTo>
                              <a:cubicBezTo>
                                <a:pt x="168556" y="135055"/>
                                <a:pt x="168556" y="134671"/>
                                <a:pt x="168916" y="134671"/>
                              </a:cubicBezTo>
                              <a:cubicBezTo>
                                <a:pt x="169312" y="134286"/>
                                <a:pt x="169708" y="134671"/>
                                <a:pt x="169312" y="135055"/>
                              </a:cubicBezTo>
                              <a:close/>
                              <a:moveTo>
                                <a:pt x="151274" y="62542"/>
                              </a:moveTo>
                              <a:cubicBezTo>
                                <a:pt x="151274" y="62542"/>
                                <a:pt x="150878" y="62927"/>
                                <a:pt x="150482" y="62927"/>
                              </a:cubicBezTo>
                              <a:cubicBezTo>
                                <a:pt x="150482" y="63308"/>
                                <a:pt x="150086" y="62927"/>
                                <a:pt x="150482" y="62542"/>
                              </a:cubicBezTo>
                              <a:cubicBezTo>
                                <a:pt x="150482" y="62158"/>
                                <a:pt x="151274" y="61773"/>
                                <a:pt x="151274" y="62542"/>
                              </a:cubicBezTo>
                              <a:close/>
                              <a:moveTo>
                                <a:pt x="19069" y="158844"/>
                              </a:moveTo>
                              <a:cubicBezTo>
                                <a:pt x="19465" y="158079"/>
                                <a:pt x="19465" y="158079"/>
                                <a:pt x="19465" y="159229"/>
                              </a:cubicBezTo>
                              <a:cubicBezTo>
                                <a:pt x="19069" y="159229"/>
                                <a:pt x="19069" y="159613"/>
                                <a:pt x="18673" y="159613"/>
                              </a:cubicBezTo>
                              <a:cubicBezTo>
                                <a:pt x="18673" y="159613"/>
                                <a:pt x="18673" y="159229"/>
                                <a:pt x="19069" y="158844"/>
                              </a:cubicBezTo>
                              <a:close/>
                              <a:moveTo>
                                <a:pt x="144326" y="69832"/>
                              </a:moveTo>
                              <a:cubicBezTo>
                                <a:pt x="144326" y="70598"/>
                                <a:pt x="144326" y="70598"/>
                                <a:pt x="143966" y="70982"/>
                              </a:cubicBezTo>
                              <a:cubicBezTo>
                                <a:pt x="143570" y="70982"/>
                                <a:pt x="143570" y="70217"/>
                                <a:pt x="144326" y="69832"/>
                              </a:cubicBezTo>
                              <a:close/>
                              <a:moveTo>
                                <a:pt x="143570" y="92467"/>
                              </a:moveTo>
                              <a:cubicBezTo>
                                <a:pt x="143570" y="92851"/>
                                <a:pt x="143173" y="93236"/>
                                <a:pt x="143173" y="93236"/>
                              </a:cubicBezTo>
                              <a:cubicBezTo>
                                <a:pt x="142417" y="93236"/>
                                <a:pt x="142813" y="92467"/>
                                <a:pt x="143173" y="92467"/>
                              </a:cubicBezTo>
                              <a:cubicBezTo>
                                <a:pt x="143570" y="92086"/>
                                <a:pt x="143570" y="92467"/>
                                <a:pt x="143570" y="92467"/>
                              </a:cubicBezTo>
                              <a:close/>
                              <a:moveTo>
                                <a:pt x="145117" y="68682"/>
                              </a:moveTo>
                              <a:cubicBezTo>
                                <a:pt x="145117" y="68297"/>
                                <a:pt x="145513" y="68297"/>
                                <a:pt x="145513" y="68297"/>
                              </a:cubicBezTo>
                              <a:cubicBezTo>
                                <a:pt x="145873" y="68297"/>
                                <a:pt x="145873" y="68297"/>
                                <a:pt x="145873" y="68682"/>
                              </a:cubicBezTo>
                              <a:cubicBezTo>
                                <a:pt x="145873" y="69063"/>
                                <a:pt x="145513" y="69063"/>
                                <a:pt x="145117" y="69063"/>
                              </a:cubicBezTo>
                              <a:lnTo>
                                <a:pt x="145117" y="68682"/>
                              </a:lnTo>
                              <a:close/>
                              <a:moveTo>
                                <a:pt x="138565" y="76741"/>
                              </a:moveTo>
                              <a:cubicBezTo>
                                <a:pt x="138961" y="77122"/>
                                <a:pt x="138565" y="77506"/>
                                <a:pt x="138565" y="77506"/>
                              </a:cubicBezTo>
                              <a:cubicBezTo>
                                <a:pt x="138205" y="77891"/>
                                <a:pt x="137809" y="77891"/>
                                <a:pt x="137809" y="77891"/>
                              </a:cubicBezTo>
                              <a:cubicBezTo>
                                <a:pt x="137809" y="77506"/>
                                <a:pt x="138565" y="76741"/>
                                <a:pt x="138565" y="76741"/>
                              </a:cubicBezTo>
                              <a:close/>
                              <a:moveTo>
                                <a:pt x="59429" y="95156"/>
                              </a:moveTo>
                              <a:cubicBezTo>
                                <a:pt x="59033" y="95537"/>
                                <a:pt x="58637" y="95537"/>
                                <a:pt x="58637" y="95156"/>
                              </a:cubicBezTo>
                              <a:cubicBezTo>
                                <a:pt x="58637" y="94771"/>
                                <a:pt x="59033" y="94386"/>
                                <a:pt x="59429" y="94386"/>
                              </a:cubicBezTo>
                              <a:lnTo>
                                <a:pt x="59429" y="95156"/>
                              </a:lnTo>
                              <a:close/>
                              <a:moveTo>
                                <a:pt x="20221" y="183783"/>
                              </a:moveTo>
                              <a:cubicBezTo>
                                <a:pt x="19825" y="184934"/>
                                <a:pt x="19465" y="185318"/>
                                <a:pt x="19825" y="184168"/>
                              </a:cubicBezTo>
                              <a:lnTo>
                                <a:pt x="19825" y="183399"/>
                              </a:lnTo>
                              <a:cubicBezTo>
                                <a:pt x="20221" y="183014"/>
                                <a:pt x="20221" y="183399"/>
                                <a:pt x="20221" y="183783"/>
                              </a:cubicBezTo>
                              <a:close/>
                              <a:moveTo>
                                <a:pt x="117431" y="121245"/>
                              </a:moveTo>
                              <a:cubicBezTo>
                                <a:pt x="117071" y="121626"/>
                                <a:pt x="117071" y="122011"/>
                                <a:pt x="117071" y="122011"/>
                              </a:cubicBezTo>
                              <a:cubicBezTo>
                                <a:pt x="116675" y="122011"/>
                                <a:pt x="116675" y="121626"/>
                                <a:pt x="117071" y="120860"/>
                              </a:cubicBezTo>
                              <a:cubicBezTo>
                                <a:pt x="117431" y="120476"/>
                                <a:pt x="117431" y="120860"/>
                                <a:pt x="117431" y="121245"/>
                              </a:cubicBezTo>
                              <a:close/>
                              <a:moveTo>
                                <a:pt x="41751" y="131989"/>
                              </a:moveTo>
                              <a:cubicBezTo>
                                <a:pt x="41751" y="131989"/>
                                <a:pt x="41355" y="131989"/>
                                <a:pt x="41355" y="132370"/>
                              </a:cubicBezTo>
                              <a:cubicBezTo>
                                <a:pt x="41355" y="132755"/>
                                <a:pt x="41355" y="132755"/>
                                <a:pt x="41751" y="132755"/>
                              </a:cubicBezTo>
                              <a:cubicBezTo>
                                <a:pt x="42111" y="132370"/>
                                <a:pt x="42507" y="131989"/>
                                <a:pt x="41751" y="131989"/>
                              </a:cubicBezTo>
                              <a:close/>
                              <a:moveTo>
                                <a:pt x="146270" y="196447"/>
                              </a:moveTo>
                              <a:cubicBezTo>
                                <a:pt x="146630" y="196447"/>
                                <a:pt x="146630" y="196063"/>
                                <a:pt x="146630" y="196063"/>
                              </a:cubicBezTo>
                              <a:cubicBezTo>
                                <a:pt x="146630" y="195678"/>
                                <a:pt x="146630" y="195678"/>
                                <a:pt x="146270" y="195678"/>
                              </a:cubicBezTo>
                              <a:lnTo>
                                <a:pt x="145873" y="196063"/>
                              </a:lnTo>
                              <a:cubicBezTo>
                                <a:pt x="145873" y="196447"/>
                                <a:pt x="146270" y="196447"/>
                                <a:pt x="146270" y="196447"/>
                              </a:cubicBezTo>
                              <a:close/>
                              <a:moveTo>
                                <a:pt x="175469" y="108200"/>
                              </a:moveTo>
                              <a:cubicBezTo>
                                <a:pt x="174713" y="108200"/>
                                <a:pt x="175073" y="107816"/>
                                <a:pt x="175469" y="107435"/>
                              </a:cubicBezTo>
                              <a:cubicBezTo>
                                <a:pt x="175865" y="107050"/>
                                <a:pt x="175865" y="107050"/>
                                <a:pt x="175865" y="107435"/>
                              </a:cubicBezTo>
                              <a:cubicBezTo>
                                <a:pt x="175865" y="107816"/>
                                <a:pt x="175469" y="108200"/>
                                <a:pt x="175469" y="108200"/>
                              </a:cubicBezTo>
                              <a:close/>
                              <a:moveTo>
                                <a:pt x="21734" y="149638"/>
                              </a:moveTo>
                              <a:cubicBezTo>
                                <a:pt x="22129" y="149638"/>
                                <a:pt x="22129" y="149638"/>
                                <a:pt x="22129" y="150023"/>
                              </a:cubicBezTo>
                              <a:cubicBezTo>
                                <a:pt x="22129" y="150404"/>
                                <a:pt x="21734" y="150404"/>
                                <a:pt x="21734" y="150404"/>
                              </a:cubicBezTo>
                              <a:cubicBezTo>
                                <a:pt x="21734" y="150404"/>
                                <a:pt x="21373" y="150404"/>
                                <a:pt x="21373" y="150023"/>
                              </a:cubicBezTo>
                              <a:lnTo>
                                <a:pt x="21734" y="149638"/>
                              </a:lnTo>
                              <a:close/>
                              <a:moveTo>
                                <a:pt x="124740" y="109350"/>
                              </a:moveTo>
                              <a:cubicBezTo>
                                <a:pt x="124740" y="109735"/>
                                <a:pt x="124344" y="109735"/>
                                <a:pt x="124344" y="109735"/>
                              </a:cubicBezTo>
                              <a:cubicBezTo>
                                <a:pt x="123984" y="109735"/>
                                <a:pt x="123984" y="109735"/>
                                <a:pt x="123984" y="109350"/>
                              </a:cubicBezTo>
                              <a:cubicBezTo>
                                <a:pt x="123984" y="109350"/>
                                <a:pt x="123984" y="108970"/>
                                <a:pt x="124344" y="108970"/>
                              </a:cubicBezTo>
                              <a:lnTo>
                                <a:pt x="124740" y="109350"/>
                              </a:lnTo>
                              <a:close/>
                              <a:moveTo>
                                <a:pt x="137053" y="78657"/>
                              </a:moveTo>
                              <a:cubicBezTo>
                                <a:pt x="137053" y="79041"/>
                                <a:pt x="137053" y="79426"/>
                                <a:pt x="136657" y="79426"/>
                              </a:cubicBezTo>
                              <a:cubicBezTo>
                                <a:pt x="136657" y="79041"/>
                                <a:pt x="136657" y="78657"/>
                                <a:pt x="137053" y="78657"/>
                              </a:cubicBezTo>
                              <a:close/>
                              <a:moveTo>
                                <a:pt x="149330" y="186084"/>
                              </a:moveTo>
                              <a:cubicBezTo>
                                <a:pt x="149330" y="186084"/>
                                <a:pt x="148970" y="186468"/>
                                <a:pt x="148970" y="186853"/>
                              </a:cubicBezTo>
                              <a:cubicBezTo>
                                <a:pt x="148970" y="187238"/>
                                <a:pt x="148970" y="187238"/>
                                <a:pt x="149330" y="186853"/>
                              </a:cubicBezTo>
                              <a:cubicBezTo>
                                <a:pt x="149726" y="186468"/>
                                <a:pt x="149726" y="185703"/>
                                <a:pt x="149330" y="186084"/>
                              </a:cubicBezTo>
                              <a:close/>
                              <a:moveTo>
                                <a:pt x="138205" y="110501"/>
                              </a:moveTo>
                              <a:lnTo>
                                <a:pt x="137809" y="110885"/>
                              </a:lnTo>
                              <a:cubicBezTo>
                                <a:pt x="137809" y="111270"/>
                                <a:pt x="137809" y="111270"/>
                                <a:pt x="138205" y="111270"/>
                              </a:cubicBezTo>
                              <a:lnTo>
                                <a:pt x="138565" y="110885"/>
                              </a:lnTo>
                              <a:cubicBezTo>
                                <a:pt x="138565" y="110501"/>
                                <a:pt x="138205" y="110501"/>
                                <a:pt x="138205" y="110501"/>
                              </a:cubicBezTo>
                              <a:close/>
                              <a:moveTo>
                                <a:pt x="145513" y="89401"/>
                              </a:moveTo>
                              <a:lnTo>
                                <a:pt x="145513" y="89020"/>
                              </a:lnTo>
                              <a:cubicBezTo>
                                <a:pt x="145513" y="88635"/>
                                <a:pt x="145873" y="88635"/>
                                <a:pt x="145873" y="88635"/>
                              </a:cubicBezTo>
                              <a:cubicBezTo>
                                <a:pt x="145873" y="89020"/>
                                <a:pt x="145873" y="89401"/>
                                <a:pt x="145513" y="89401"/>
                              </a:cubicBezTo>
                              <a:close/>
                              <a:moveTo>
                                <a:pt x="141265" y="106281"/>
                              </a:moveTo>
                              <a:cubicBezTo>
                                <a:pt x="140869" y="106281"/>
                                <a:pt x="140869" y="106665"/>
                                <a:pt x="140869" y="106665"/>
                              </a:cubicBezTo>
                              <a:cubicBezTo>
                                <a:pt x="141265" y="106665"/>
                                <a:pt x="141661" y="106665"/>
                                <a:pt x="141661" y="106281"/>
                              </a:cubicBezTo>
                              <a:lnTo>
                                <a:pt x="141265" y="106281"/>
                              </a:lnTo>
                              <a:close/>
                              <a:moveTo>
                                <a:pt x="32499" y="121245"/>
                              </a:moveTo>
                              <a:cubicBezTo>
                                <a:pt x="32139" y="122395"/>
                                <a:pt x="32139" y="122395"/>
                                <a:pt x="32139" y="121245"/>
                              </a:cubicBezTo>
                              <a:cubicBezTo>
                                <a:pt x="32139" y="120860"/>
                                <a:pt x="32499" y="120476"/>
                                <a:pt x="32499" y="120476"/>
                              </a:cubicBezTo>
                              <a:lnTo>
                                <a:pt x="32499" y="121245"/>
                              </a:lnTo>
                              <a:close/>
                              <a:moveTo>
                                <a:pt x="170860" y="135059"/>
                              </a:moveTo>
                              <a:cubicBezTo>
                                <a:pt x="170860" y="135825"/>
                                <a:pt x="170104" y="135825"/>
                                <a:pt x="170104" y="135440"/>
                              </a:cubicBezTo>
                              <a:cubicBezTo>
                                <a:pt x="169708" y="135440"/>
                                <a:pt x="170104" y="135059"/>
                                <a:pt x="170464" y="135059"/>
                              </a:cubicBezTo>
                              <a:cubicBezTo>
                                <a:pt x="170860" y="134674"/>
                                <a:pt x="170860" y="134674"/>
                                <a:pt x="170860" y="135059"/>
                              </a:cubicBezTo>
                              <a:close/>
                              <a:moveTo>
                                <a:pt x="27530" y="133905"/>
                              </a:moveTo>
                              <a:lnTo>
                                <a:pt x="27530" y="134674"/>
                              </a:lnTo>
                              <a:cubicBezTo>
                                <a:pt x="27134" y="135440"/>
                                <a:pt x="27134" y="135825"/>
                                <a:pt x="27134" y="134674"/>
                              </a:cubicBezTo>
                              <a:cubicBezTo>
                                <a:pt x="27134" y="134290"/>
                                <a:pt x="27134" y="133905"/>
                                <a:pt x="27530" y="133905"/>
                              </a:cubicBezTo>
                              <a:close/>
                              <a:moveTo>
                                <a:pt x="22921" y="179179"/>
                              </a:moveTo>
                              <a:cubicBezTo>
                                <a:pt x="22525" y="179179"/>
                                <a:pt x="22525" y="179179"/>
                                <a:pt x="22525" y="178794"/>
                              </a:cubicBezTo>
                              <a:cubicBezTo>
                                <a:pt x="22525" y="178409"/>
                                <a:pt x="22525" y="178025"/>
                                <a:pt x="22921" y="178025"/>
                              </a:cubicBezTo>
                              <a:lnTo>
                                <a:pt x="22921" y="179179"/>
                              </a:lnTo>
                              <a:close/>
                              <a:moveTo>
                                <a:pt x="145513" y="100141"/>
                              </a:moveTo>
                              <a:lnTo>
                                <a:pt x="145117" y="100526"/>
                              </a:lnTo>
                              <a:cubicBezTo>
                                <a:pt x="145117" y="100910"/>
                                <a:pt x="145117" y="101291"/>
                                <a:pt x="145513" y="100910"/>
                              </a:cubicBezTo>
                              <a:cubicBezTo>
                                <a:pt x="145873" y="100910"/>
                                <a:pt x="145873" y="100526"/>
                                <a:pt x="145513" y="100141"/>
                              </a:cubicBezTo>
                              <a:close/>
                              <a:moveTo>
                                <a:pt x="139357" y="97841"/>
                              </a:moveTo>
                              <a:cubicBezTo>
                                <a:pt x="139357" y="98222"/>
                                <a:pt x="139357" y="98222"/>
                                <a:pt x="138565" y="98606"/>
                              </a:cubicBezTo>
                              <a:cubicBezTo>
                                <a:pt x="138565" y="98222"/>
                                <a:pt x="138961" y="97841"/>
                                <a:pt x="139357" y="97841"/>
                              </a:cubicBezTo>
                              <a:close/>
                              <a:moveTo>
                                <a:pt x="176225" y="111270"/>
                              </a:moveTo>
                              <a:cubicBezTo>
                                <a:pt x="176621" y="110885"/>
                                <a:pt x="177017" y="110885"/>
                                <a:pt x="177017" y="111270"/>
                              </a:cubicBezTo>
                              <a:cubicBezTo>
                                <a:pt x="177017" y="111270"/>
                                <a:pt x="176621" y="111655"/>
                                <a:pt x="176225" y="111655"/>
                              </a:cubicBezTo>
                              <a:lnTo>
                                <a:pt x="175865" y="111655"/>
                              </a:lnTo>
                              <a:lnTo>
                                <a:pt x="176225" y="111270"/>
                              </a:lnTo>
                              <a:close/>
                              <a:moveTo>
                                <a:pt x="139717" y="108200"/>
                              </a:moveTo>
                              <a:cubicBezTo>
                                <a:pt x="139717" y="108585"/>
                                <a:pt x="139357" y="108585"/>
                                <a:pt x="139357" y="108970"/>
                              </a:cubicBezTo>
                              <a:lnTo>
                                <a:pt x="139717" y="108970"/>
                              </a:lnTo>
                              <a:cubicBezTo>
                                <a:pt x="139717" y="108970"/>
                                <a:pt x="140113" y="108970"/>
                                <a:pt x="140113" y="108585"/>
                              </a:cubicBezTo>
                              <a:lnTo>
                                <a:pt x="139717" y="108200"/>
                              </a:lnTo>
                              <a:close/>
                              <a:moveTo>
                                <a:pt x="19825" y="179563"/>
                              </a:moveTo>
                              <a:cubicBezTo>
                                <a:pt x="19465" y="179948"/>
                                <a:pt x="19465" y="179948"/>
                                <a:pt x="19465" y="180333"/>
                              </a:cubicBezTo>
                              <a:lnTo>
                                <a:pt x="19465" y="178798"/>
                              </a:lnTo>
                              <a:cubicBezTo>
                                <a:pt x="19825" y="178798"/>
                                <a:pt x="19825" y="179182"/>
                                <a:pt x="19825" y="179563"/>
                              </a:cubicBezTo>
                              <a:close/>
                              <a:moveTo>
                                <a:pt x="23281" y="145803"/>
                              </a:moveTo>
                              <a:lnTo>
                                <a:pt x="23281" y="146184"/>
                              </a:lnTo>
                              <a:cubicBezTo>
                                <a:pt x="23281" y="146569"/>
                                <a:pt x="23281" y="146953"/>
                                <a:pt x="22921" y="146953"/>
                              </a:cubicBezTo>
                              <a:lnTo>
                                <a:pt x="22921" y="146569"/>
                              </a:lnTo>
                              <a:cubicBezTo>
                                <a:pt x="22921" y="146184"/>
                                <a:pt x="22921" y="145803"/>
                                <a:pt x="23281" y="145803"/>
                              </a:cubicBezTo>
                              <a:close/>
                              <a:moveTo>
                                <a:pt x="181625" y="103596"/>
                              </a:moveTo>
                              <a:cubicBezTo>
                                <a:pt x="181625" y="103211"/>
                                <a:pt x="182021" y="102830"/>
                                <a:pt x="182381" y="102830"/>
                              </a:cubicBezTo>
                              <a:cubicBezTo>
                                <a:pt x="182381" y="103211"/>
                                <a:pt x="182381" y="103211"/>
                                <a:pt x="182021" y="103596"/>
                              </a:cubicBezTo>
                              <a:lnTo>
                                <a:pt x="181625" y="103596"/>
                              </a:lnTo>
                              <a:close/>
                              <a:moveTo>
                                <a:pt x="31346" y="124696"/>
                              </a:moveTo>
                              <a:cubicBezTo>
                                <a:pt x="30986" y="124696"/>
                                <a:pt x="30986" y="124311"/>
                                <a:pt x="30986" y="124311"/>
                              </a:cubicBezTo>
                              <a:cubicBezTo>
                                <a:pt x="30986" y="123930"/>
                                <a:pt x="30986" y="123930"/>
                                <a:pt x="31346" y="123930"/>
                              </a:cubicBezTo>
                              <a:lnTo>
                                <a:pt x="31346" y="124696"/>
                              </a:lnTo>
                              <a:close/>
                              <a:moveTo>
                                <a:pt x="28286" y="132755"/>
                              </a:moveTo>
                              <a:cubicBezTo>
                                <a:pt x="27890" y="132755"/>
                                <a:pt x="27890" y="132755"/>
                                <a:pt x="27890" y="132370"/>
                              </a:cubicBezTo>
                              <a:cubicBezTo>
                                <a:pt x="27890" y="131989"/>
                                <a:pt x="28286" y="131989"/>
                                <a:pt x="28286" y="131989"/>
                              </a:cubicBezTo>
                              <a:lnTo>
                                <a:pt x="28286" y="132755"/>
                              </a:lnTo>
                              <a:close/>
                              <a:moveTo>
                                <a:pt x="20581" y="153855"/>
                              </a:moveTo>
                              <a:lnTo>
                                <a:pt x="20581" y="154624"/>
                              </a:lnTo>
                              <a:cubicBezTo>
                                <a:pt x="20221" y="154624"/>
                                <a:pt x="20221" y="154624"/>
                                <a:pt x="20221" y="154240"/>
                              </a:cubicBezTo>
                              <a:cubicBezTo>
                                <a:pt x="20221" y="154240"/>
                                <a:pt x="20221" y="153855"/>
                                <a:pt x="20581" y="153855"/>
                              </a:cubicBezTo>
                              <a:close/>
                              <a:moveTo>
                                <a:pt x="93236" y="159229"/>
                              </a:moveTo>
                              <a:cubicBezTo>
                                <a:pt x="92841" y="159229"/>
                                <a:pt x="92841" y="159229"/>
                                <a:pt x="92841" y="158844"/>
                              </a:cubicBezTo>
                              <a:cubicBezTo>
                                <a:pt x="92841" y="158844"/>
                                <a:pt x="92841" y="158460"/>
                                <a:pt x="93236" y="158460"/>
                              </a:cubicBezTo>
                              <a:lnTo>
                                <a:pt x="93236" y="159229"/>
                              </a:lnTo>
                              <a:close/>
                              <a:moveTo>
                                <a:pt x="150086" y="190692"/>
                              </a:moveTo>
                              <a:lnTo>
                                <a:pt x="150086" y="189923"/>
                              </a:lnTo>
                              <a:cubicBezTo>
                                <a:pt x="149726" y="189923"/>
                                <a:pt x="149726" y="190308"/>
                                <a:pt x="149726" y="190308"/>
                              </a:cubicBezTo>
                              <a:cubicBezTo>
                                <a:pt x="149726" y="190692"/>
                                <a:pt x="149726" y="190692"/>
                                <a:pt x="150086" y="190692"/>
                              </a:cubicBezTo>
                              <a:close/>
                              <a:moveTo>
                                <a:pt x="171616" y="103596"/>
                              </a:moveTo>
                              <a:lnTo>
                                <a:pt x="171616" y="103980"/>
                              </a:lnTo>
                              <a:cubicBezTo>
                                <a:pt x="171256" y="104365"/>
                                <a:pt x="171256" y="104365"/>
                                <a:pt x="171256" y="103596"/>
                              </a:cubicBezTo>
                              <a:cubicBezTo>
                                <a:pt x="171616" y="103211"/>
                                <a:pt x="171616" y="103211"/>
                                <a:pt x="171616" y="103596"/>
                              </a:cubicBezTo>
                              <a:close/>
                              <a:moveTo>
                                <a:pt x="176621" y="105515"/>
                              </a:moveTo>
                              <a:lnTo>
                                <a:pt x="176621" y="106281"/>
                              </a:lnTo>
                              <a:cubicBezTo>
                                <a:pt x="176225" y="106281"/>
                                <a:pt x="176225" y="106281"/>
                                <a:pt x="176225" y="105900"/>
                              </a:cubicBezTo>
                              <a:cubicBezTo>
                                <a:pt x="176225" y="105900"/>
                                <a:pt x="176225" y="105515"/>
                                <a:pt x="176621" y="105515"/>
                              </a:cubicBezTo>
                              <a:close/>
                              <a:moveTo>
                                <a:pt x="148574" y="85565"/>
                              </a:moveTo>
                              <a:lnTo>
                                <a:pt x="148574" y="86331"/>
                              </a:lnTo>
                              <a:cubicBezTo>
                                <a:pt x="148178" y="86331"/>
                                <a:pt x="148178" y="86331"/>
                                <a:pt x="148178" y="85946"/>
                              </a:cubicBezTo>
                              <a:cubicBezTo>
                                <a:pt x="148178" y="85946"/>
                                <a:pt x="148178" y="85565"/>
                                <a:pt x="148574" y="85565"/>
                              </a:cubicBezTo>
                              <a:close/>
                              <a:moveTo>
                                <a:pt x="202759" y="53336"/>
                              </a:moveTo>
                              <a:lnTo>
                                <a:pt x="202759" y="53721"/>
                              </a:lnTo>
                              <a:cubicBezTo>
                                <a:pt x="202363" y="53721"/>
                                <a:pt x="202363" y="53721"/>
                                <a:pt x="202363" y="53336"/>
                              </a:cubicBezTo>
                              <a:lnTo>
                                <a:pt x="202759" y="52952"/>
                              </a:lnTo>
                              <a:cubicBezTo>
                                <a:pt x="203119" y="52952"/>
                                <a:pt x="203119" y="53336"/>
                                <a:pt x="202759" y="53336"/>
                              </a:cubicBezTo>
                              <a:close/>
                              <a:moveTo>
                                <a:pt x="138961" y="158079"/>
                              </a:moveTo>
                              <a:cubicBezTo>
                                <a:pt x="138961" y="157694"/>
                                <a:pt x="139357" y="157694"/>
                                <a:pt x="139357" y="158079"/>
                              </a:cubicBezTo>
                              <a:cubicBezTo>
                                <a:pt x="139357" y="158460"/>
                                <a:pt x="138565" y="158844"/>
                                <a:pt x="138565" y="158460"/>
                              </a:cubicBezTo>
                              <a:cubicBezTo>
                                <a:pt x="138565" y="158460"/>
                                <a:pt x="138565" y="158079"/>
                                <a:pt x="138961" y="158079"/>
                              </a:cubicBezTo>
                              <a:close/>
                              <a:moveTo>
                                <a:pt x="142021" y="94771"/>
                              </a:moveTo>
                              <a:lnTo>
                                <a:pt x="141265" y="94771"/>
                              </a:lnTo>
                              <a:cubicBezTo>
                                <a:pt x="141265" y="94386"/>
                                <a:pt x="141661" y="94386"/>
                                <a:pt x="141661" y="94386"/>
                              </a:cubicBezTo>
                              <a:cubicBezTo>
                                <a:pt x="142021" y="94386"/>
                                <a:pt x="142021" y="94386"/>
                                <a:pt x="142021" y="94771"/>
                              </a:cubicBezTo>
                              <a:close/>
                              <a:moveTo>
                                <a:pt x="142417" y="104746"/>
                              </a:moveTo>
                              <a:lnTo>
                                <a:pt x="142417" y="105131"/>
                              </a:lnTo>
                              <a:cubicBezTo>
                                <a:pt x="142813" y="105131"/>
                                <a:pt x="142813" y="104746"/>
                                <a:pt x="142813" y="104746"/>
                              </a:cubicBezTo>
                              <a:lnTo>
                                <a:pt x="142813" y="104365"/>
                              </a:lnTo>
                              <a:cubicBezTo>
                                <a:pt x="142417" y="104365"/>
                                <a:pt x="142417" y="104365"/>
                                <a:pt x="142417" y="104746"/>
                              </a:cubicBezTo>
                              <a:close/>
                              <a:moveTo>
                                <a:pt x="150086" y="159994"/>
                              </a:moveTo>
                              <a:lnTo>
                                <a:pt x="149726" y="159994"/>
                              </a:lnTo>
                              <a:cubicBezTo>
                                <a:pt x="149726" y="160379"/>
                                <a:pt x="149726" y="160379"/>
                                <a:pt x="150086" y="160379"/>
                              </a:cubicBezTo>
                              <a:lnTo>
                                <a:pt x="150482" y="160379"/>
                              </a:lnTo>
                              <a:cubicBezTo>
                                <a:pt x="150482" y="159994"/>
                                <a:pt x="150086" y="159994"/>
                                <a:pt x="150086" y="159994"/>
                              </a:cubicBezTo>
                              <a:close/>
                              <a:moveTo>
                                <a:pt x="178169" y="100526"/>
                              </a:moveTo>
                              <a:cubicBezTo>
                                <a:pt x="178169" y="100526"/>
                                <a:pt x="178169" y="100141"/>
                                <a:pt x="178529" y="100526"/>
                              </a:cubicBezTo>
                              <a:lnTo>
                                <a:pt x="178529" y="100910"/>
                              </a:lnTo>
                              <a:cubicBezTo>
                                <a:pt x="178169" y="101291"/>
                                <a:pt x="178169" y="101291"/>
                                <a:pt x="178169" y="100526"/>
                              </a:cubicBezTo>
                              <a:close/>
                              <a:moveTo>
                                <a:pt x="118583" y="118941"/>
                              </a:moveTo>
                              <a:cubicBezTo>
                                <a:pt x="118583" y="119325"/>
                                <a:pt x="118223" y="119710"/>
                                <a:pt x="118223" y="119325"/>
                              </a:cubicBezTo>
                              <a:cubicBezTo>
                                <a:pt x="118223" y="118941"/>
                                <a:pt x="118223" y="118556"/>
                                <a:pt x="118583" y="118556"/>
                              </a:cubicBezTo>
                              <a:lnTo>
                                <a:pt x="118583" y="118941"/>
                              </a:lnTo>
                              <a:close/>
                              <a:moveTo>
                                <a:pt x="132049" y="178409"/>
                              </a:moveTo>
                              <a:lnTo>
                                <a:pt x="132049" y="178025"/>
                              </a:lnTo>
                              <a:cubicBezTo>
                                <a:pt x="132049" y="177644"/>
                                <a:pt x="132049" y="177644"/>
                                <a:pt x="132409" y="177644"/>
                              </a:cubicBezTo>
                              <a:cubicBezTo>
                                <a:pt x="132409" y="178025"/>
                                <a:pt x="132409" y="178409"/>
                                <a:pt x="132049" y="178409"/>
                              </a:cubicBezTo>
                              <a:close/>
                              <a:moveTo>
                                <a:pt x="154731" y="184168"/>
                              </a:moveTo>
                              <a:lnTo>
                                <a:pt x="154334" y="184549"/>
                              </a:lnTo>
                              <a:lnTo>
                                <a:pt x="154334" y="184168"/>
                              </a:lnTo>
                              <a:cubicBezTo>
                                <a:pt x="154334" y="183783"/>
                                <a:pt x="154334" y="183783"/>
                                <a:pt x="154731" y="183783"/>
                              </a:cubicBezTo>
                              <a:lnTo>
                                <a:pt x="154731" y="184168"/>
                              </a:lnTo>
                              <a:close/>
                              <a:moveTo>
                                <a:pt x="152787" y="80191"/>
                              </a:moveTo>
                              <a:lnTo>
                                <a:pt x="152787" y="80576"/>
                              </a:lnTo>
                              <a:cubicBezTo>
                                <a:pt x="152787" y="80576"/>
                                <a:pt x="152787" y="80961"/>
                                <a:pt x="152391" y="80961"/>
                              </a:cubicBezTo>
                              <a:lnTo>
                                <a:pt x="152391" y="80576"/>
                              </a:lnTo>
                              <a:cubicBezTo>
                                <a:pt x="152391" y="80576"/>
                                <a:pt x="152391" y="80191"/>
                                <a:pt x="152787" y="80191"/>
                              </a:cubicBezTo>
                              <a:close/>
                              <a:moveTo>
                                <a:pt x="176225" y="121249"/>
                              </a:moveTo>
                              <a:lnTo>
                                <a:pt x="175865" y="121630"/>
                              </a:lnTo>
                              <a:cubicBezTo>
                                <a:pt x="175469" y="121630"/>
                                <a:pt x="175469" y="121249"/>
                                <a:pt x="175865" y="121249"/>
                              </a:cubicBezTo>
                              <a:lnTo>
                                <a:pt x="175865" y="120864"/>
                              </a:lnTo>
                              <a:cubicBezTo>
                                <a:pt x="176225" y="120864"/>
                                <a:pt x="176225" y="121249"/>
                                <a:pt x="176225" y="121249"/>
                              </a:cubicBezTo>
                              <a:close/>
                              <a:moveTo>
                                <a:pt x="168556" y="70601"/>
                              </a:moveTo>
                              <a:lnTo>
                                <a:pt x="168556" y="70986"/>
                              </a:lnTo>
                              <a:lnTo>
                                <a:pt x="168160" y="71370"/>
                              </a:lnTo>
                              <a:lnTo>
                                <a:pt x="168160" y="70986"/>
                              </a:lnTo>
                              <a:cubicBezTo>
                                <a:pt x="168160" y="70601"/>
                                <a:pt x="168160" y="70601"/>
                                <a:pt x="168556" y="70601"/>
                              </a:cubicBezTo>
                              <a:close/>
                              <a:moveTo>
                                <a:pt x="169312" y="138898"/>
                              </a:moveTo>
                              <a:cubicBezTo>
                                <a:pt x="169708" y="138898"/>
                                <a:pt x="169312" y="138898"/>
                                <a:pt x="169312" y="139283"/>
                              </a:cubicBezTo>
                              <a:cubicBezTo>
                                <a:pt x="168916" y="139283"/>
                                <a:pt x="168916" y="139283"/>
                                <a:pt x="168916" y="138898"/>
                              </a:cubicBezTo>
                              <a:cubicBezTo>
                                <a:pt x="168916" y="138513"/>
                                <a:pt x="169312" y="138513"/>
                                <a:pt x="169312" y="138898"/>
                              </a:cubicBezTo>
                              <a:close/>
                              <a:moveTo>
                                <a:pt x="137053" y="112809"/>
                              </a:moveTo>
                              <a:lnTo>
                                <a:pt x="136261" y="112809"/>
                              </a:lnTo>
                              <a:cubicBezTo>
                                <a:pt x="136261" y="113193"/>
                                <a:pt x="136657" y="113193"/>
                                <a:pt x="136657" y="113193"/>
                              </a:cubicBezTo>
                              <a:cubicBezTo>
                                <a:pt x="136657" y="113193"/>
                                <a:pt x="137053" y="113193"/>
                                <a:pt x="137053" y="112809"/>
                              </a:cubicBezTo>
                              <a:close/>
                              <a:moveTo>
                                <a:pt x="26342" y="147342"/>
                              </a:moveTo>
                              <a:cubicBezTo>
                                <a:pt x="26738" y="146572"/>
                                <a:pt x="26738" y="146957"/>
                                <a:pt x="26738" y="147342"/>
                              </a:cubicBezTo>
                              <a:cubicBezTo>
                                <a:pt x="26342" y="147342"/>
                                <a:pt x="26342" y="147723"/>
                                <a:pt x="25982" y="147723"/>
                              </a:cubicBezTo>
                              <a:cubicBezTo>
                                <a:pt x="25982" y="147723"/>
                                <a:pt x="25982" y="147342"/>
                                <a:pt x="26342" y="147342"/>
                              </a:cubicBezTo>
                              <a:close/>
                              <a:moveTo>
                                <a:pt x="17521" y="187626"/>
                              </a:moveTo>
                              <a:lnTo>
                                <a:pt x="17521" y="187245"/>
                              </a:lnTo>
                              <a:cubicBezTo>
                                <a:pt x="17521" y="186860"/>
                                <a:pt x="17521" y="186860"/>
                                <a:pt x="17917" y="186860"/>
                              </a:cubicBezTo>
                              <a:cubicBezTo>
                                <a:pt x="17917" y="187245"/>
                                <a:pt x="17917" y="187626"/>
                                <a:pt x="17521" y="187626"/>
                              </a:cubicBezTo>
                              <a:close/>
                              <a:moveTo>
                                <a:pt x="36351" y="111662"/>
                              </a:moveTo>
                              <a:cubicBezTo>
                                <a:pt x="35955" y="111662"/>
                                <a:pt x="35955" y="111662"/>
                                <a:pt x="35955" y="111277"/>
                              </a:cubicBezTo>
                              <a:cubicBezTo>
                                <a:pt x="35955" y="110893"/>
                                <a:pt x="35955" y="110893"/>
                                <a:pt x="36351" y="111277"/>
                              </a:cubicBezTo>
                              <a:lnTo>
                                <a:pt x="36351" y="111662"/>
                              </a:lnTo>
                              <a:close/>
                              <a:moveTo>
                                <a:pt x="144722" y="90562"/>
                              </a:moveTo>
                              <a:cubicBezTo>
                                <a:pt x="144722" y="90943"/>
                                <a:pt x="144722" y="90943"/>
                                <a:pt x="144326" y="91327"/>
                              </a:cubicBezTo>
                              <a:lnTo>
                                <a:pt x="144326" y="90562"/>
                              </a:lnTo>
                              <a:lnTo>
                                <a:pt x="144722" y="90562"/>
                              </a:lnTo>
                              <a:close/>
                              <a:moveTo>
                                <a:pt x="66702" y="69458"/>
                              </a:moveTo>
                              <a:cubicBezTo>
                                <a:pt x="66306" y="69458"/>
                                <a:pt x="66306" y="69458"/>
                                <a:pt x="66306" y="69073"/>
                              </a:cubicBezTo>
                              <a:cubicBezTo>
                                <a:pt x="66306" y="69073"/>
                                <a:pt x="66306" y="68692"/>
                                <a:pt x="66702" y="69073"/>
                              </a:cubicBezTo>
                              <a:lnTo>
                                <a:pt x="66702" y="69458"/>
                              </a:lnTo>
                              <a:close/>
                              <a:moveTo>
                                <a:pt x="199663" y="65623"/>
                              </a:moveTo>
                              <a:cubicBezTo>
                                <a:pt x="199303" y="65623"/>
                                <a:pt x="199303" y="65623"/>
                                <a:pt x="199303" y="65238"/>
                              </a:cubicBezTo>
                              <a:cubicBezTo>
                                <a:pt x="199303" y="65238"/>
                                <a:pt x="199663" y="64853"/>
                                <a:pt x="199663" y="65238"/>
                              </a:cubicBezTo>
                              <a:lnTo>
                                <a:pt x="199663" y="65623"/>
                              </a:lnTo>
                              <a:close/>
                              <a:moveTo>
                                <a:pt x="14820" y="191469"/>
                              </a:moveTo>
                              <a:cubicBezTo>
                                <a:pt x="14460" y="191469"/>
                                <a:pt x="14460" y="191469"/>
                                <a:pt x="14460" y="191084"/>
                              </a:cubicBezTo>
                              <a:cubicBezTo>
                                <a:pt x="14460" y="191084"/>
                                <a:pt x="14460" y="190703"/>
                                <a:pt x="14820" y="191084"/>
                              </a:cubicBezTo>
                              <a:lnTo>
                                <a:pt x="14820" y="191469"/>
                              </a:lnTo>
                              <a:close/>
                              <a:moveTo>
                                <a:pt x="172013" y="102071"/>
                              </a:moveTo>
                              <a:lnTo>
                                <a:pt x="172013" y="102456"/>
                              </a:lnTo>
                              <a:cubicBezTo>
                                <a:pt x="172013" y="102841"/>
                                <a:pt x="172013" y="103222"/>
                                <a:pt x="171616" y="102456"/>
                              </a:cubicBezTo>
                              <a:lnTo>
                                <a:pt x="172013" y="102071"/>
                              </a:lnTo>
                              <a:close/>
                              <a:moveTo>
                                <a:pt x="33651" y="117801"/>
                              </a:moveTo>
                              <a:cubicBezTo>
                                <a:pt x="33651" y="117801"/>
                                <a:pt x="33291" y="117417"/>
                                <a:pt x="33651" y="117417"/>
                              </a:cubicBezTo>
                              <a:lnTo>
                                <a:pt x="33651" y="117032"/>
                              </a:lnTo>
                              <a:cubicBezTo>
                                <a:pt x="33651" y="117417"/>
                                <a:pt x="33651" y="117801"/>
                                <a:pt x="33651" y="117801"/>
                              </a:cubicBezTo>
                              <a:close/>
                              <a:moveTo>
                                <a:pt x="29042" y="147345"/>
                              </a:moveTo>
                              <a:cubicBezTo>
                                <a:pt x="28682" y="147345"/>
                                <a:pt x="28682" y="147345"/>
                                <a:pt x="28682" y="146961"/>
                              </a:cubicBezTo>
                              <a:cubicBezTo>
                                <a:pt x="28682" y="146961"/>
                                <a:pt x="28682" y="146576"/>
                                <a:pt x="29042" y="146961"/>
                              </a:cubicBezTo>
                              <a:lnTo>
                                <a:pt x="29042" y="147345"/>
                              </a:lnTo>
                              <a:close/>
                              <a:moveTo>
                                <a:pt x="147422" y="87488"/>
                              </a:moveTo>
                              <a:lnTo>
                                <a:pt x="147026" y="87873"/>
                              </a:lnTo>
                              <a:lnTo>
                                <a:pt x="147026" y="87107"/>
                              </a:lnTo>
                              <a:cubicBezTo>
                                <a:pt x="147422" y="87107"/>
                                <a:pt x="147422" y="87488"/>
                                <a:pt x="147422" y="87488"/>
                              </a:cubicBezTo>
                              <a:close/>
                              <a:moveTo>
                                <a:pt x="149726" y="84038"/>
                              </a:moveTo>
                              <a:lnTo>
                                <a:pt x="150086" y="84038"/>
                              </a:lnTo>
                              <a:cubicBezTo>
                                <a:pt x="150086" y="84038"/>
                                <a:pt x="150086" y="84419"/>
                                <a:pt x="149726" y="84419"/>
                              </a:cubicBezTo>
                              <a:cubicBezTo>
                                <a:pt x="149330" y="84419"/>
                                <a:pt x="149330" y="84419"/>
                                <a:pt x="149726" y="84038"/>
                              </a:cubicBezTo>
                              <a:close/>
                              <a:moveTo>
                                <a:pt x="114370" y="125857"/>
                              </a:moveTo>
                              <a:cubicBezTo>
                                <a:pt x="114370" y="126241"/>
                                <a:pt x="114370" y="126241"/>
                                <a:pt x="113974" y="126626"/>
                              </a:cubicBezTo>
                              <a:lnTo>
                                <a:pt x="113974" y="126241"/>
                              </a:lnTo>
                              <a:cubicBezTo>
                                <a:pt x="113974" y="126241"/>
                                <a:pt x="113974" y="125857"/>
                                <a:pt x="114370" y="125857"/>
                              </a:cubicBezTo>
                              <a:close/>
                              <a:moveTo>
                                <a:pt x="40563" y="136220"/>
                              </a:moveTo>
                              <a:lnTo>
                                <a:pt x="40203" y="136220"/>
                              </a:lnTo>
                              <a:lnTo>
                                <a:pt x="40203" y="136601"/>
                              </a:lnTo>
                              <a:cubicBezTo>
                                <a:pt x="40563" y="136601"/>
                                <a:pt x="40563" y="136601"/>
                                <a:pt x="40563" y="136220"/>
                              </a:cubicBezTo>
                              <a:close/>
                              <a:moveTo>
                                <a:pt x="97449" y="119725"/>
                              </a:moveTo>
                              <a:lnTo>
                                <a:pt x="97449" y="118571"/>
                              </a:lnTo>
                              <a:cubicBezTo>
                                <a:pt x="97845" y="118955"/>
                                <a:pt x="97845" y="119340"/>
                                <a:pt x="97449" y="119725"/>
                              </a:cubicBezTo>
                              <a:close/>
                              <a:moveTo>
                                <a:pt x="148934" y="192234"/>
                              </a:moveTo>
                              <a:lnTo>
                                <a:pt x="148934" y="192619"/>
                              </a:lnTo>
                              <a:cubicBezTo>
                                <a:pt x="149330" y="192619"/>
                                <a:pt x="149330" y="192619"/>
                                <a:pt x="149330" y="192234"/>
                              </a:cubicBezTo>
                              <a:lnTo>
                                <a:pt x="148934" y="192234"/>
                              </a:lnTo>
                              <a:close/>
                              <a:moveTo>
                                <a:pt x="20221" y="159624"/>
                              </a:moveTo>
                              <a:lnTo>
                                <a:pt x="20221" y="160005"/>
                              </a:lnTo>
                              <a:cubicBezTo>
                                <a:pt x="19825" y="160005"/>
                                <a:pt x="19825" y="160005"/>
                                <a:pt x="19825" y="159624"/>
                              </a:cubicBezTo>
                              <a:lnTo>
                                <a:pt x="20221" y="159624"/>
                              </a:lnTo>
                              <a:close/>
                              <a:moveTo>
                                <a:pt x="45172" y="103606"/>
                              </a:moveTo>
                              <a:lnTo>
                                <a:pt x="45172" y="103222"/>
                              </a:lnTo>
                              <a:lnTo>
                                <a:pt x="45568" y="103222"/>
                              </a:lnTo>
                              <a:cubicBezTo>
                                <a:pt x="45568" y="103606"/>
                                <a:pt x="45568" y="103606"/>
                                <a:pt x="45172" y="103606"/>
                              </a:cubicBezTo>
                              <a:close/>
                              <a:moveTo>
                                <a:pt x="26738" y="159240"/>
                              </a:moveTo>
                              <a:lnTo>
                                <a:pt x="26738" y="158470"/>
                              </a:lnTo>
                              <a:lnTo>
                                <a:pt x="26738" y="159240"/>
                              </a:lnTo>
                              <a:close/>
                              <a:moveTo>
                                <a:pt x="151238" y="82122"/>
                              </a:moveTo>
                              <a:lnTo>
                                <a:pt x="151238" y="82506"/>
                              </a:lnTo>
                              <a:cubicBezTo>
                                <a:pt x="150878" y="82506"/>
                                <a:pt x="150878" y="82506"/>
                                <a:pt x="150878" y="82122"/>
                              </a:cubicBezTo>
                              <a:lnTo>
                                <a:pt x="151238" y="82122"/>
                              </a:lnTo>
                              <a:close/>
                              <a:moveTo>
                                <a:pt x="167404" y="128930"/>
                              </a:moveTo>
                              <a:cubicBezTo>
                                <a:pt x="167404" y="129311"/>
                                <a:pt x="167404" y="129311"/>
                                <a:pt x="167764" y="129311"/>
                              </a:cubicBezTo>
                              <a:lnTo>
                                <a:pt x="167764" y="128930"/>
                              </a:lnTo>
                              <a:lnTo>
                                <a:pt x="167404" y="128930"/>
                              </a:lnTo>
                              <a:close/>
                              <a:moveTo>
                                <a:pt x="15577" y="165760"/>
                              </a:moveTo>
                              <a:lnTo>
                                <a:pt x="15973" y="165760"/>
                              </a:lnTo>
                              <a:cubicBezTo>
                                <a:pt x="16369" y="165760"/>
                                <a:pt x="15973" y="166145"/>
                                <a:pt x="15973" y="166145"/>
                              </a:cubicBezTo>
                              <a:cubicBezTo>
                                <a:pt x="15577" y="166145"/>
                                <a:pt x="15577" y="165760"/>
                                <a:pt x="15577" y="165760"/>
                              </a:cubicBezTo>
                              <a:close/>
                              <a:moveTo>
                                <a:pt x="27494" y="155401"/>
                              </a:moveTo>
                              <a:lnTo>
                                <a:pt x="27494" y="155020"/>
                              </a:lnTo>
                              <a:lnTo>
                                <a:pt x="27890" y="155020"/>
                              </a:lnTo>
                              <a:cubicBezTo>
                                <a:pt x="27890" y="155401"/>
                                <a:pt x="27890" y="155401"/>
                                <a:pt x="27494" y="155401"/>
                              </a:cubicBezTo>
                              <a:close/>
                              <a:moveTo>
                                <a:pt x="183930" y="73678"/>
                              </a:moveTo>
                              <a:lnTo>
                                <a:pt x="184290" y="73678"/>
                              </a:lnTo>
                              <a:lnTo>
                                <a:pt x="184290" y="74063"/>
                              </a:lnTo>
                              <a:cubicBezTo>
                                <a:pt x="183930" y="74063"/>
                                <a:pt x="183930" y="74063"/>
                                <a:pt x="183930" y="73678"/>
                              </a:cubicBezTo>
                              <a:close/>
                              <a:moveTo>
                                <a:pt x="27890" y="150411"/>
                              </a:moveTo>
                              <a:lnTo>
                                <a:pt x="27494" y="150411"/>
                              </a:lnTo>
                              <a:cubicBezTo>
                                <a:pt x="27494" y="150030"/>
                                <a:pt x="27494" y="150030"/>
                                <a:pt x="27890" y="150030"/>
                              </a:cubicBezTo>
                              <a:lnTo>
                                <a:pt x="27890" y="150411"/>
                              </a:lnTo>
                              <a:close/>
                              <a:moveTo>
                                <a:pt x="176225" y="92862"/>
                              </a:moveTo>
                              <a:lnTo>
                                <a:pt x="175829" y="92862"/>
                              </a:lnTo>
                              <a:cubicBezTo>
                                <a:pt x="175829" y="92478"/>
                                <a:pt x="175829" y="92478"/>
                                <a:pt x="176225" y="92478"/>
                              </a:cubicBezTo>
                              <a:lnTo>
                                <a:pt x="176225" y="92862"/>
                              </a:lnTo>
                              <a:close/>
                              <a:moveTo>
                                <a:pt x="157791" y="74447"/>
                              </a:moveTo>
                              <a:lnTo>
                                <a:pt x="158187" y="74447"/>
                              </a:lnTo>
                              <a:cubicBezTo>
                                <a:pt x="158187" y="74832"/>
                                <a:pt x="157791" y="74832"/>
                                <a:pt x="157791" y="74832"/>
                              </a:cubicBezTo>
                              <a:lnTo>
                                <a:pt x="157791" y="74447"/>
                              </a:lnTo>
                              <a:close/>
                              <a:moveTo>
                                <a:pt x="169708" y="69073"/>
                              </a:moveTo>
                              <a:cubicBezTo>
                                <a:pt x="169708" y="69073"/>
                                <a:pt x="170068" y="69073"/>
                                <a:pt x="170068" y="69458"/>
                              </a:cubicBezTo>
                              <a:lnTo>
                                <a:pt x="169708" y="69458"/>
                              </a:lnTo>
                              <a:lnTo>
                                <a:pt x="169708" y="69073"/>
                              </a:lnTo>
                              <a:close/>
                              <a:moveTo>
                                <a:pt x="115883" y="123172"/>
                              </a:moveTo>
                              <a:cubicBezTo>
                                <a:pt x="115883" y="123556"/>
                                <a:pt x="115523" y="123556"/>
                                <a:pt x="115523" y="123556"/>
                              </a:cubicBezTo>
                              <a:lnTo>
                                <a:pt x="115523" y="123172"/>
                              </a:lnTo>
                              <a:lnTo>
                                <a:pt x="115883" y="123172"/>
                              </a:lnTo>
                              <a:close/>
                              <a:moveTo>
                                <a:pt x="152031" y="61018"/>
                              </a:moveTo>
                              <a:lnTo>
                                <a:pt x="152031" y="61399"/>
                              </a:lnTo>
                              <a:lnTo>
                                <a:pt x="151634" y="61399"/>
                              </a:lnTo>
                              <a:cubicBezTo>
                                <a:pt x="151634" y="61018"/>
                                <a:pt x="152031" y="61018"/>
                                <a:pt x="152031" y="61018"/>
                              </a:cubicBezTo>
                              <a:close/>
                              <a:moveTo>
                                <a:pt x="137413" y="104753"/>
                              </a:moveTo>
                              <a:cubicBezTo>
                                <a:pt x="137413" y="104753"/>
                                <a:pt x="137413" y="105138"/>
                                <a:pt x="137053" y="105138"/>
                              </a:cubicBezTo>
                              <a:lnTo>
                                <a:pt x="137053" y="104753"/>
                              </a:lnTo>
                              <a:lnTo>
                                <a:pt x="137413" y="104753"/>
                              </a:lnTo>
                              <a:close/>
                              <a:moveTo>
                                <a:pt x="112823" y="128927"/>
                              </a:moveTo>
                              <a:cubicBezTo>
                                <a:pt x="112823" y="128927"/>
                                <a:pt x="112427" y="128927"/>
                                <a:pt x="112427" y="128542"/>
                              </a:cubicBezTo>
                              <a:lnTo>
                                <a:pt x="112823" y="128542"/>
                              </a:lnTo>
                              <a:lnTo>
                                <a:pt x="112823" y="128927"/>
                              </a:lnTo>
                              <a:close/>
                              <a:moveTo>
                                <a:pt x="176225" y="93628"/>
                              </a:moveTo>
                              <a:lnTo>
                                <a:pt x="175865" y="93628"/>
                              </a:lnTo>
                              <a:cubicBezTo>
                                <a:pt x="175865" y="93628"/>
                                <a:pt x="175865" y="93243"/>
                                <a:pt x="176225" y="93243"/>
                              </a:cubicBezTo>
                              <a:lnTo>
                                <a:pt x="176225" y="93628"/>
                              </a:lnTo>
                              <a:close/>
                              <a:moveTo>
                                <a:pt x="140509" y="154247"/>
                              </a:moveTo>
                              <a:lnTo>
                                <a:pt x="140509" y="154631"/>
                              </a:lnTo>
                              <a:lnTo>
                                <a:pt x="140113" y="154631"/>
                              </a:lnTo>
                              <a:cubicBezTo>
                                <a:pt x="140113" y="154247"/>
                                <a:pt x="140509" y="154247"/>
                                <a:pt x="140509" y="154247"/>
                              </a:cubicBezTo>
                              <a:close/>
                              <a:moveTo>
                                <a:pt x="183930" y="87869"/>
                              </a:moveTo>
                              <a:cubicBezTo>
                                <a:pt x="183930" y="87869"/>
                                <a:pt x="183930" y="88254"/>
                                <a:pt x="183534" y="88254"/>
                              </a:cubicBezTo>
                              <a:lnTo>
                                <a:pt x="183534" y="87869"/>
                              </a:lnTo>
                              <a:lnTo>
                                <a:pt x="183930" y="87869"/>
                              </a:lnTo>
                              <a:close/>
                              <a:moveTo>
                                <a:pt x="172013" y="107819"/>
                              </a:moveTo>
                              <a:lnTo>
                                <a:pt x="172769" y="107819"/>
                              </a:lnTo>
                              <a:cubicBezTo>
                                <a:pt x="172769" y="108204"/>
                                <a:pt x="172373" y="108204"/>
                                <a:pt x="172013" y="107819"/>
                              </a:cubicBezTo>
                              <a:close/>
                              <a:moveTo>
                                <a:pt x="36747" y="125850"/>
                              </a:moveTo>
                              <a:lnTo>
                                <a:pt x="36351" y="125469"/>
                              </a:lnTo>
                              <a:lnTo>
                                <a:pt x="36747" y="125469"/>
                              </a:lnTo>
                              <a:lnTo>
                                <a:pt x="36747" y="125850"/>
                              </a:lnTo>
                              <a:close/>
                              <a:moveTo>
                                <a:pt x="34802" y="114340"/>
                              </a:moveTo>
                              <a:cubicBezTo>
                                <a:pt x="35199" y="114724"/>
                                <a:pt x="34802" y="114724"/>
                                <a:pt x="34802" y="115109"/>
                              </a:cubicBezTo>
                              <a:lnTo>
                                <a:pt x="34802" y="114340"/>
                              </a:lnTo>
                              <a:close/>
                              <a:moveTo>
                                <a:pt x="102453" y="108585"/>
                              </a:moveTo>
                              <a:lnTo>
                                <a:pt x="102453" y="108970"/>
                              </a:lnTo>
                              <a:lnTo>
                                <a:pt x="102849" y="108585"/>
                              </a:lnTo>
                              <a:lnTo>
                                <a:pt x="102453" y="108585"/>
                              </a:lnTo>
                              <a:close/>
                              <a:moveTo>
                                <a:pt x="120131" y="116259"/>
                              </a:moveTo>
                              <a:lnTo>
                                <a:pt x="119735" y="116644"/>
                              </a:lnTo>
                              <a:lnTo>
                                <a:pt x="119735" y="116259"/>
                              </a:lnTo>
                              <a:lnTo>
                                <a:pt x="120131" y="116259"/>
                              </a:lnTo>
                              <a:close/>
                              <a:moveTo>
                                <a:pt x="24830" y="164215"/>
                              </a:moveTo>
                              <a:cubicBezTo>
                                <a:pt x="24830" y="164215"/>
                                <a:pt x="24830" y="163834"/>
                                <a:pt x="25226" y="163834"/>
                              </a:cubicBezTo>
                              <a:cubicBezTo>
                                <a:pt x="25226" y="163834"/>
                                <a:pt x="25226" y="164215"/>
                                <a:pt x="24830" y="164215"/>
                              </a:cubicBezTo>
                              <a:close/>
                              <a:moveTo>
                                <a:pt x="160095" y="84411"/>
                              </a:moveTo>
                              <a:lnTo>
                                <a:pt x="159699" y="84411"/>
                              </a:lnTo>
                              <a:lnTo>
                                <a:pt x="160095" y="84030"/>
                              </a:lnTo>
                              <a:lnTo>
                                <a:pt x="160095" y="84411"/>
                              </a:lnTo>
                              <a:close/>
                              <a:moveTo>
                                <a:pt x="32499" y="141198"/>
                              </a:moveTo>
                              <a:lnTo>
                                <a:pt x="32499" y="140429"/>
                              </a:lnTo>
                              <a:cubicBezTo>
                                <a:pt x="32895" y="140814"/>
                                <a:pt x="32499" y="140814"/>
                                <a:pt x="32499" y="141198"/>
                              </a:cubicBezTo>
                              <a:close/>
                              <a:moveTo>
                                <a:pt x="161643" y="142349"/>
                              </a:moveTo>
                              <a:lnTo>
                                <a:pt x="161643" y="142733"/>
                              </a:lnTo>
                              <a:cubicBezTo>
                                <a:pt x="161247" y="142733"/>
                                <a:pt x="161247" y="142733"/>
                                <a:pt x="161643" y="142349"/>
                              </a:cubicBezTo>
                              <a:close/>
                              <a:moveTo>
                                <a:pt x="21373" y="174962"/>
                              </a:moveTo>
                              <a:lnTo>
                                <a:pt x="21734" y="174962"/>
                              </a:lnTo>
                              <a:lnTo>
                                <a:pt x="21734" y="175343"/>
                              </a:lnTo>
                              <a:lnTo>
                                <a:pt x="21373" y="174962"/>
                              </a:lnTo>
                              <a:close/>
                              <a:moveTo>
                                <a:pt x="25586" y="138894"/>
                              </a:moveTo>
                              <a:lnTo>
                                <a:pt x="25586" y="139279"/>
                              </a:lnTo>
                              <a:lnTo>
                                <a:pt x="25226" y="139279"/>
                              </a:lnTo>
                              <a:lnTo>
                                <a:pt x="25586" y="138894"/>
                              </a:lnTo>
                              <a:close/>
                              <a:moveTo>
                                <a:pt x="169312" y="70598"/>
                              </a:moveTo>
                              <a:cubicBezTo>
                                <a:pt x="169708" y="70982"/>
                                <a:pt x="169708" y="70982"/>
                                <a:pt x="169312" y="70982"/>
                              </a:cubicBezTo>
                              <a:lnTo>
                                <a:pt x="169312" y="70598"/>
                              </a:lnTo>
                              <a:close/>
                              <a:moveTo>
                                <a:pt x="170068" y="122395"/>
                              </a:moveTo>
                              <a:lnTo>
                                <a:pt x="170464" y="122395"/>
                              </a:lnTo>
                              <a:cubicBezTo>
                                <a:pt x="170068" y="122011"/>
                                <a:pt x="170068" y="122011"/>
                                <a:pt x="170068" y="122395"/>
                              </a:cubicBezTo>
                              <a:close/>
                              <a:moveTo>
                                <a:pt x="182381" y="90932"/>
                              </a:moveTo>
                              <a:cubicBezTo>
                                <a:pt x="182777" y="90932"/>
                                <a:pt x="182777" y="90932"/>
                                <a:pt x="182381" y="91317"/>
                              </a:cubicBezTo>
                              <a:lnTo>
                                <a:pt x="182381" y="90932"/>
                              </a:lnTo>
                              <a:close/>
                              <a:moveTo>
                                <a:pt x="64794" y="72902"/>
                              </a:moveTo>
                              <a:lnTo>
                                <a:pt x="64794" y="72517"/>
                              </a:lnTo>
                              <a:cubicBezTo>
                                <a:pt x="65190" y="72517"/>
                                <a:pt x="65190" y="72902"/>
                                <a:pt x="64794" y="72902"/>
                              </a:cubicBezTo>
                              <a:close/>
                              <a:moveTo>
                                <a:pt x="24830" y="164215"/>
                              </a:moveTo>
                              <a:lnTo>
                                <a:pt x="24830" y="164599"/>
                              </a:lnTo>
                              <a:cubicBezTo>
                                <a:pt x="24434" y="164599"/>
                                <a:pt x="24434" y="164215"/>
                                <a:pt x="24830" y="164215"/>
                              </a:cubicBezTo>
                              <a:close/>
                              <a:moveTo>
                                <a:pt x="25982" y="159994"/>
                              </a:moveTo>
                              <a:lnTo>
                                <a:pt x="25982" y="159613"/>
                              </a:lnTo>
                              <a:cubicBezTo>
                                <a:pt x="25982" y="159613"/>
                                <a:pt x="26342" y="159994"/>
                                <a:pt x="25982" y="159994"/>
                              </a:cubicBezTo>
                              <a:close/>
                              <a:moveTo>
                                <a:pt x="178925" y="85946"/>
                              </a:moveTo>
                              <a:lnTo>
                                <a:pt x="178925" y="85565"/>
                              </a:lnTo>
                              <a:cubicBezTo>
                                <a:pt x="179321" y="85565"/>
                                <a:pt x="179321" y="85946"/>
                                <a:pt x="178925" y="85946"/>
                              </a:cubicBezTo>
                              <a:close/>
                              <a:moveTo>
                                <a:pt x="122831" y="111655"/>
                              </a:moveTo>
                              <a:lnTo>
                                <a:pt x="122831" y="111270"/>
                              </a:lnTo>
                              <a:cubicBezTo>
                                <a:pt x="123191" y="111270"/>
                                <a:pt x="123191" y="111655"/>
                                <a:pt x="122831" y="111655"/>
                              </a:cubicBezTo>
                              <a:close/>
                              <a:moveTo>
                                <a:pt x="155091" y="77506"/>
                              </a:moveTo>
                              <a:cubicBezTo>
                                <a:pt x="155487" y="77506"/>
                                <a:pt x="155487" y="77891"/>
                                <a:pt x="155091" y="77891"/>
                              </a:cubicBezTo>
                              <a:lnTo>
                                <a:pt x="155091" y="77506"/>
                              </a:lnTo>
                              <a:close/>
                              <a:moveTo>
                                <a:pt x="179681" y="122776"/>
                              </a:moveTo>
                              <a:cubicBezTo>
                                <a:pt x="179681" y="122776"/>
                                <a:pt x="179321" y="122395"/>
                                <a:pt x="179681" y="122395"/>
                              </a:cubicBezTo>
                              <a:lnTo>
                                <a:pt x="179681" y="1227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
                        <p:cNvSpPr/>
                        <p:nvPr/>
                      </p:nvSpPr>
                      <p:spPr>
                        <a:xfrm>
                          <a:off x="9588642" y="4283814"/>
                          <a:ext cx="170783" cy="252856"/>
                        </a:xfrm>
                        <a:custGeom>
                          <a:rect b="b" l="l" r="r" t="t"/>
                          <a:pathLst>
                            <a:path extrusionOk="0" h="252856" w="170783">
                              <a:moveTo>
                                <a:pt x="103557" y="142349"/>
                              </a:moveTo>
                              <a:lnTo>
                                <a:pt x="112413" y="137360"/>
                              </a:lnTo>
                              <a:cubicBezTo>
                                <a:pt x="112810" y="137360"/>
                                <a:pt x="122783" y="130835"/>
                                <a:pt x="128939" y="126615"/>
                              </a:cubicBezTo>
                              <a:cubicBezTo>
                                <a:pt x="143521" y="115871"/>
                                <a:pt x="151225" y="108970"/>
                                <a:pt x="158895" y="98225"/>
                              </a:cubicBezTo>
                              <a:cubicBezTo>
                                <a:pt x="160046" y="96306"/>
                                <a:pt x="161595" y="94386"/>
                                <a:pt x="162351" y="93621"/>
                              </a:cubicBezTo>
                              <a:cubicBezTo>
                                <a:pt x="168147" y="85943"/>
                                <a:pt x="171963" y="69447"/>
                                <a:pt x="170452" y="57553"/>
                              </a:cubicBezTo>
                              <a:cubicBezTo>
                                <a:pt x="167751" y="33383"/>
                                <a:pt x="163538" y="23789"/>
                                <a:pt x="142765" y="8828"/>
                              </a:cubicBezTo>
                              <a:cubicBezTo>
                                <a:pt x="138156" y="5759"/>
                                <a:pt x="130452" y="2685"/>
                                <a:pt x="125087" y="1920"/>
                              </a:cubicBezTo>
                              <a:cubicBezTo>
                                <a:pt x="123934" y="1920"/>
                                <a:pt x="122783" y="1535"/>
                                <a:pt x="122027" y="1154"/>
                              </a:cubicBezTo>
                              <a:cubicBezTo>
                                <a:pt x="120478" y="769"/>
                                <a:pt x="117022" y="0"/>
                                <a:pt x="114718" y="0"/>
                              </a:cubicBezTo>
                              <a:cubicBezTo>
                                <a:pt x="113566" y="0"/>
                                <a:pt x="112810" y="0"/>
                                <a:pt x="112413" y="385"/>
                              </a:cubicBezTo>
                              <a:cubicBezTo>
                                <a:pt x="111657" y="385"/>
                                <a:pt x="110866" y="769"/>
                                <a:pt x="110866" y="769"/>
                              </a:cubicBezTo>
                              <a:cubicBezTo>
                                <a:pt x="109713" y="769"/>
                                <a:pt x="107805" y="1920"/>
                                <a:pt x="107409" y="3070"/>
                              </a:cubicBezTo>
                              <a:cubicBezTo>
                                <a:pt x="107049" y="3839"/>
                                <a:pt x="107049" y="3839"/>
                                <a:pt x="105501" y="4220"/>
                              </a:cubicBezTo>
                              <a:cubicBezTo>
                                <a:pt x="93188" y="5374"/>
                                <a:pt x="55924" y="16884"/>
                                <a:pt x="53224" y="31463"/>
                              </a:cubicBezTo>
                              <a:lnTo>
                                <a:pt x="51711" y="37218"/>
                              </a:lnTo>
                              <a:cubicBezTo>
                                <a:pt x="49767" y="46428"/>
                                <a:pt x="50524" y="51032"/>
                                <a:pt x="55528" y="56787"/>
                              </a:cubicBezTo>
                              <a:cubicBezTo>
                                <a:pt x="57832" y="59472"/>
                                <a:pt x="60136" y="60623"/>
                                <a:pt x="62081" y="60623"/>
                              </a:cubicBezTo>
                              <a:cubicBezTo>
                                <a:pt x="64745" y="60623"/>
                                <a:pt x="67445" y="59088"/>
                                <a:pt x="69389" y="55633"/>
                              </a:cubicBezTo>
                              <a:cubicBezTo>
                                <a:pt x="72053" y="51029"/>
                                <a:pt x="76302" y="47959"/>
                                <a:pt x="80910" y="45658"/>
                              </a:cubicBezTo>
                              <a:cubicBezTo>
                                <a:pt x="81270" y="45658"/>
                                <a:pt x="81270" y="46039"/>
                                <a:pt x="80514" y="47193"/>
                              </a:cubicBezTo>
                              <a:cubicBezTo>
                                <a:pt x="78967" y="50263"/>
                                <a:pt x="76662" y="54868"/>
                                <a:pt x="76662" y="55633"/>
                              </a:cubicBezTo>
                              <a:lnTo>
                                <a:pt x="75510" y="57168"/>
                              </a:lnTo>
                              <a:cubicBezTo>
                                <a:pt x="75150" y="57553"/>
                                <a:pt x="75150" y="58318"/>
                                <a:pt x="75150" y="58318"/>
                              </a:cubicBezTo>
                              <a:cubicBezTo>
                                <a:pt x="75150" y="58703"/>
                                <a:pt x="74754" y="59088"/>
                                <a:pt x="74358" y="59853"/>
                              </a:cubicBezTo>
                              <a:cubicBezTo>
                                <a:pt x="69749" y="66762"/>
                                <a:pt x="64745" y="75583"/>
                                <a:pt x="61685" y="82876"/>
                              </a:cubicBezTo>
                              <a:lnTo>
                                <a:pt x="57472" y="90547"/>
                              </a:lnTo>
                              <a:cubicBezTo>
                                <a:pt x="55528" y="93621"/>
                                <a:pt x="50164" y="103211"/>
                                <a:pt x="49011" y="104746"/>
                              </a:cubicBezTo>
                              <a:cubicBezTo>
                                <a:pt x="49011" y="105131"/>
                                <a:pt x="47859" y="107435"/>
                                <a:pt x="46707" y="109735"/>
                              </a:cubicBezTo>
                              <a:cubicBezTo>
                                <a:pt x="45555" y="111655"/>
                                <a:pt x="44007" y="114340"/>
                                <a:pt x="43611" y="115490"/>
                              </a:cubicBezTo>
                              <a:cubicBezTo>
                                <a:pt x="41306" y="119714"/>
                                <a:pt x="39759" y="122399"/>
                                <a:pt x="37850" y="127004"/>
                              </a:cubicBezTo>
                              <a:cubicBezTo>
                                <a:pt x="36698" y="129304"/>
                                <a:pt x="35150" y="131608"/>
                                <a:pt x="35150" y="132374"/>
                              </a:cubicBezTo>
                              <a:lnTo>
                                <a:pt x="32485" y="136979"/>
                              </a:lnTo>
                              <a:cubicBezTo>
                                <a:pt x="31694" y="139283"/>
                                <a:pt x="30542" y="141198"/>
                                <a:pt x="30182" y="141583"/>
                              </a:cubicBezTo>
                              <a:cubicBezTo>
                                <a:pt x="30182" y="143887"/>
                                <a:pt x="25573" y="151177"/>
                                <a:pt x="23629" y="152712"/>
                              </a:cubicBezTo>
                              <a:cubicBezTo>
                                <a:pt x="20568" y="155012"/>
                                <a:pt x="19777" y="157317"/>
                                <a:pt x="19777" y="162690"/>
                              </a:cubicBezTo>
                              <a:cubicBezTo>
                                <a:pt x="19777" y="163841"/>
                                <a:pt x="19777" y="164606"/>
                                <a:pt x="19021" y="166141"/>
                              </a:cubicBezTo>
                              <a:cubicBezTo>
                                <a:pt x="5195" y="195300"/>
                                <a:pt x="-2870" y="225994"/>
                                <a:pt x="946" y="236354"/>
                              </a:cubicBezTo>
                              <a:cubicBezTo>
                                <a:pt x="3287" y="241728"/>
                                <a:pt x="9047" y="248252"/>
                                <a:pt x="13656" y="249787"/>
                              </a:cubicBezTo>
                              <a:cubicBezTo>
                                <a:pt x="14412" y="250172"/>
                                <a:pt x="15168" y="250172"/>
                                <a:pt x="15168" y="250172"/>
                              </a:cubicBezTo>
                              <a:cubicBezTo>
                                <a:pt x="15564" y="250172"/>
                                <a:pt x="16716" y="250937"/>
                                <a:pt x="17868" y="251322"/>
                              </a:cubicBezTo>
                              <a:lnTo>
                                <a:pt x="20964" y="252857"/>
                              </a:lnTo>
                              <a:cubicBezTo>
                                <a:pt x="21721" y="252857"/>
                                <a:pt x="21721" y="252857"/>
                                <a:pt x="22477" y="252472"/>
                              </a:cubicBezTo>
                              <a:cubicBezTo>
                                <a:pt x="22873" y="252087"/>
                                <a:pt x="23629" y="251706"/>
                                <a:pt x="23629" y="252087"/>
                              </a:cubicBezTo>
                              <a:cubicBezTo>
                                <a:pt x="24025" y="252087"/>
                                <a:pt x="24421" y="252087"/>
                                <a:pt x="24421" y="251706"/>
                              </a:cubicBezTo>
                              <a:cubicBezTo>
                                <a:pt x="24781" y="251706"/>
                                <a:pt x="25177" y="251706"/>
                                <a:pt x="25573" y="252087"/>
                              </a:cubicBezTo>
                              <a:cubicBezTo>
                                <a:pt x="26329" y="252472"/>
                                <a:pt x="26329" y="252472"/>
                                <a:pt x="26725" y="252087"/>
                              </a:cubicBezTo>
                              <a:cubicBezTo>
                                <a:pt x="26725" y="251706"/>
                                <a:pt x="27085" y="251322"/>
                                <a:pt x="27481" y="251322"/>
                              </a:cubicBezTo>
                              <a:cubicBezTo>
                                <a:pt x="28237" y="250937"/>
                                <a:pt x="28633" y="249787"/>
                                <a:pt x="28633" y="245948"/>
                              </a:cubicBezTo>
                              <a:cubicBezTo>
                                <a:pt x="28633" y="239043"/>
                                <a:pt x="34394" y="220243"/>
                                <a:pt x="42099" y="202213"/>
                              </a:cubicBezTo>
                              <a:lnTo>
                                <a:pt x="44007" y="196839"/>
                              </a:lnTo>
                              <a:cubicBezTo>
                                <a:pt x="47067" y="189549"/>
                                <a:pt x="50164" y="183025"/>
                                <a:pt x="54016" y="175354"/>
                              </a:cubicBezTo>
                              <a:cubicBezTo>
                                <a:pt x="57832" y="167680"/>
                                <a:pt x="57832" y="168064"/>
                                <a:pt x="61288" y="166145"/>
                              </a:cubicBezTo>
                              <a:cubicBezTo>
                                <a:pt x="62837" y="165379"/>
                                <a:pt x="65537" y="163460"/>
                                <a:pt x="67445" y="161925"/>
                              </a:cubicBezTo>
                              <a:lnTo>
                                <a:pt x="73602" y="158470"/>
                              </a:lnTo>
                              <a:cubicBezTo>
                                <a:pt x="81270" y="154635"/>
                                <a:pt x="85519" y="152331"/>
                                <a:pt x="90128" y="149261"/>
                              </a:cubicBezTo>
                              <a:cubicBezTo>
                                <a:pt x="92828" y="147726"/>
                                <a:pt x="101289" y="143122"/>
                                <a:pt x="103592" y="142356"/>
                              </a:cubicBezTo>
                              <a:close/>
                              <a:moveTo>
                                <a:pt x="113566" y="66381"/>
                              </a:moveTo>
                              <a:cubicBezTo>
                                <a:pt x="116626" y="60626"/>
                                <a:pt x="122027" y="51420"/>
                                <a:pt x="125087" y="44896"/>
                              </a:cubicBezTo>
                              <a:cubicBezTo>
                                <a:pt x="125879" y="44127"/>
                                <a:pt x="126239" y="42980"/>
                                <a:pt x="126635" y="42211"/>
                              </a:cubicBezTo>
                              <a:lnTo>
                                <a:pt x="128543" y="38757"/>
                              </a:lnTo>
                              <a:cubicBezTo>
                                <a:pt x="130092" y="36072"/>
                                <a:pt x="130848" y="34921"/>
                                <a:pt x="133152" y="34921"/>
                              </a:cubicBezTo>
                              <a:cubicBezTo>
                                <a:pt x="133944" y="34921"/>
                                <a:pt x="135096" y="34921"/>
                                <a:pt x="136248" y="35302"/>
                              </a:cubicBezTo>
                              <a:cubicBezTo>
                                <a:pt x="150470" y="37991"/>
                                <a:pt x="156986" y="46047"/>
                                <a:pt x="153134" y="56791"/>
                              </a:cubicBezTo>
                              <a:cubicBezTo>
                                <a:pt x="147013" y="74436"/>
                                <a:pt x="132792" y="87866"/>
                                <a:pt x="98589" y="107816"/>
                              </a:cubicBezTo>
                              <a:lnTo>
                                <a:pt x="91280" y="112039"/>
                              </a:lnTo>
                              <a:cubicBezTo>
                                <a:pt x="89371" y="113190"/>
                                <a:pt x="87823" y="113955"/>
                                <a:pt x="87823" y="114340"/>
                              </a:cubicBezTo>
                              <a:cubicBezTo>
                                <a:pt x="87031" y="114724"/>
                                <a:pt x="87823" y="113190"/>
                                <a:pt x="89731" y="109735"/>
                              </a:cubicBezTo>
                              <a:lnTo>
                                <a:pt x="101252" y="88250"/>
                              </a:lnTo>
                              <a:lnTo>
                                <a:pt x="106257" y="79807"/>
                              </a:lnTo>
                              <a:cubicBezTo>
                                <a:pt x="107409" y="77506"/>
                                <a:pt x="109353" y="73286"/>
                                <a:pt x="113566" y="66377"/>
                              </a:cubicBezTo>
                              <a:close/>
                              <a:moveTo>
                                <a:pt x="86671" y="150023"/>
                              </a:moveTo>
                              <a:cubicBezTo>
                                <a:pt x="86275" y="150023"/>
                                <a:pt x="85879" y="150408"/>
                                <a:pt x="85519" y="150789"/>
                              </a:cubicBezTo>
                              <a:cubicBezTo>
                                <a:pt x="85123" y="151173"/>
                                <a:pt x="84727" y="151558"/>
                                <a:pt x="84367" y="151558"/>
                              </a:cubicBezTo>
                              <a:cubicBezTo>
                                <a:pt x="84367" y="151558"/>
                                <a:pt x="82423" y="152708"/>
                                <a:pt x="80118" y="153859"/>
                              </a:cubicBezTo>
                              <a:cubicBezTo>
                                <a:pt x="77814" y="155393"/>
                                <a:pt x="75150" y="156928"/>
                                <a:pt x="73962" y="157313"/>
                              </a:cubicBezTo>
                              <a:lnTo>
                                <a:pt x="63593" y="163452"/>
                              </a:lnTo>
                              <a:cubicBezTo>
                                <a:pt x="63233" y="163452"/>
                                <a:pt x="62441" y="164222"/>
                                <a:pt x="61685" y="164603"/>
                              </a:cubicBezTo>
                              <a:cubicBezTo>
                                <a:pt x="60532" y="165372"/>
                                <a:pt x="60136" y="164987"/>
                                <a:pt x="60928" y="164222"/>
                              </a:cubicBezTo>
                              <a:cubicBezTo>
                                <a:pt x="60928" y="163837"/>
                                <a:pt x="61288" y="163452"/>
                                <a:pt x="61685" y="163452"/>
                              </a:cubicBezTo>
                              <a:cubicBezTo>
                                <a:pt x="61685" y="163452"/>
                                <a:pt x="63593" y="162302"/>
                                <a:pt x="63989" y="161918"/>
                              </a:cubicBezTo>
                              <a:cubicBezTo>
                                <a:pt x="64385" y="161918"/>
                                <a:pt x="64385" y="161533"/>
                                <a:pt x="64745" y="161533"/>
                              </a:cubicBezTo>
                              <a:cubicBezTo>
                                <a:pt x="66689" y="160767"/>
                                <a:pt x="66689" y="160383"/>
                                <a:pt x="65141" y="160383"/>
                              </a:cubicBezTo>
                              <a:cubicBezTo>
                                <a:pt x="64385" y="160383"/>
                                <a:pt x="63593" y="160767"/>
                                <a:pt x="63593" y="161152"/>
                              </a:cubicBezTo>
                              <a:cubicBezTo>
                                <a:pt x="63233" y="161533"/>
                                <a:pt x="62837" y="161533"/>
                                <a:pt x="62837" y="161152"/>
                              </a:cubicBezTo>
                              <a:cubicBezTo>
                                <a:pt x="62837" y="161918"/>
                                <a:pt x="62081" y="161533"/>
                                <a:pt x="62081" y="161152"/>
                              </a:cubicBezTo>
                              <a:cubicBezTo>
                                <a:pt x="62081" y="160383"/>
                                <a:pt x="63989" y="158079"/>
                                <a:pt x="64745" y="158079"/>
                              </a:cubicBezTo>
                              <a:lnTo>
                                <a:pt x="65141" y="157697"/>
                              </a:lnTo>
                              <a:cubicBezTo>
                                <a:pt x="65141" y="157697"/>
                                <a:pt x="65537" y="157313"/>
                                <a:pt x="66293" y="156928"/>
                              </a:cubicBezTo>
                              <a:lnTo>
                                <a:pt x="67049" y="156163"/>
                              </a:lnTo>
                              <a:cubicBezTo>
                                <a:pt x="67841" y="155778"/>
                                <a:pt x="68201" y="155393"/>
                                <a:pt x="68201" y="155393"/>
                              </a:cubicBezTo>
                              <a:lnTo>
                                <a:pt x="69353" y="154628"/>
                              </a:lnTo>
                              <a:cubicBezTo>
                                <a:pt x="69749" y="154628"/>
                                <a:pt x="69749" y="154243"/>
                                <a:pt x="69353" y="154243"/>
                              </a:cubicBezTo>
                              <a:cubicBezTo>
                                <a:pt x="69353" y="154243"/>
                                <a:pt x="68993" y="154243"/>
                                <a:pt x="68597" y="154628"/>
                              </a:cubicBezTo>
                              <a:cubicBezTo>
                                <a:pt x="68201" y="155009"/>
                                <a:pt x="67841" y="155009"/>
                                <a:pt x="67841" y="155009"/>
                              </a:cubicBezTo>
                              <a:cubicBezTo>
                                <a:pt x="67445" y="155009"/>
                                <a:pt x="66689" y="155393"/>
                                <a:pt x="65897" y="155778"/>
                              </a:cubicBezTo>
                              <a:cubicBezTo>
                                <a:pt x="65141" y="156163"/>
                                <a:pt x="64745" y="156544"/>
                                <a:pt x="64385" y="156544"/>
                              </a:cubicBezTo>
                              <a:cubicBezTo>
                                <a:pt x="64385" y="156544"/>
                                <a:pt x="64745" y="155778"/>
                                <a:pt x="65537" y="153859"/>
                              </a:cubicBezTo>
                              <a:lnTo>
                                <a:pt x="67049" y="151173"/>
                              </a:lnTo>
                              <a:cubicBezTo>
                                <a:pt x="68201" y="148488"/>
                                <a:pt x="68201" y="148873"/>
                                <a:pt x="80118" y="142349"/>
                              </a:cubicBezTo>
                              <a:cubicBezTo>
                                <a:pt x="82423" y="141195"/>
                                <a:pt x="84367" y="140045"/>
                                <a:pt x="84367" y="140045"/>
                              </a:cubicBezTo>
                              <a:cubicBezTo>
                                <a:pt x="85123" y="139279"/>
                                <a:pt x="90128" y="136594"/>
                                <a:pt x="90128" y="136594"/>
                              </a:cubicBezTo>
                              <a:cubicBezTo>
                                <a:pt x="90128" y="136594"/>
                                <a:pt x="90884" y="136209"/>
                                <a:pt x="91280" y="135825"/>
                              </a:cubicBezTo>
                              <a:lnTo>
                                <a:pt x="107049" y="127000"/>
                              </a:lnTo>
                              <a:cubicBezTo>
                                <a:pt x="107805" y="126615"/>
                                <a:pt x="108561" y="125850"/>
                                <a:pt x="108957" y="125850"/>
                              </a:cubicBezTo>
                              <a:cubicBezTo>
                                <a:pt x="108957" y="125465"/>
                                <a:pt x="110470" y="124696"/>
                                <a:pt x="112017" y="123546"/>
                              </a:cubicBezTo>
                              <a:lnTo>
                                <a:pt x="130092" y="111651"/>
                              </a:lnTo>
                              <a:cubicBezTo>
                                <a:pt x="133944" y="108966"/>
                                <a:pt x="135852" y="107812"/>
                                <a:pt x="137760" y="105893"/>
                              </a:cubicBezTo>
                              <a:cubicBezTo>
                                <a:pt x="143161" y="101673"/>
                                <a:pt x="143916" y="100907"/>
                                <a:pt x="144313" y="100907"/>
                              </a:cubicBezTo>
                              <a:cubicBezTo>
                                <a:pt x="146221" y="99753"/>
                                <a:pt x="138553" y="106662"/>
                                <a:pt x="135456" y="108581"/>
                              </a:cubicBezTo>
                              <a:cubicBezTo>
                                <a:pt x="134700" y="109347"/>
                                <a:pt x="133944" y="109732"/>
                                <a:pt x="133944" y="109732"/>
                              </a:cubicBezTo>
                              <a:lnTo>
                                <a:pt x="121631" y="118556"/>
                              </a:lnTo>
                              <a:cubicBezTo>
                                <a:pt x="120082" y="119325"/>
                                <a:pt x="119722" y="120476"/>
                                <a:pt x="120874" y="120091"/>
                              </a:cubicBezTo>
                              <a:lnTo>
                                <a:pt x="121631" y="119710"/>
                              </a:lnTo>
                              <a:cubicBezTo>
                                <a:pt x="122783" y="119325"/>
                                <a:pt x="122387" y="120091"/>
                                <a:pt x="121631" y="120476"/>
                              </a:cubicBezTo>
                              <a:lnTo>
                                <a:pt x="120874" y="121245"/>
                              </a:lnTo>
                              <a:cubicBezTo>
                                <a:pt x="120874" y="121626"/>
                                <a:pt x="120478" y="121626"/>
                                <a:pt x="120082" y="121626"/>
                              </a:cubicBezTo>
                              <a:lnTo>
                                <a:pt x="119722" y="122011"/>
                              </a:lnTo>
                              <a:cubicBezTo>
                                <a:pt x="119722" y="122780"/>
                                <a:pt x="120082" y="122780"/>
                                <a:pt x="120874" y="122011"/>
                              </a:cubicBezTo>
                              <a:cubicBezTo>
                                <a:pt x="121234" y="121626"/>
                                <a:pt x="121631" y="121245"/>
                                <a:pt x="122027" y="121245"/>
                              </a:cubicBezTo>
                              <a:cubicBezTo>
                                <a:pt x="122387" y="121245"/>
                                <a:pt x="130452" y="115871"/>
                                <a:pt x="131639" y="114721"/>
                              </a:cubicBezTo>
                              <a:cubicBezTo>
                                <a:pt x="131999" y="114721"/>
                                <a:pt x="132792" y="114336"/>
                                <a:pt x="133152" y="113952"/>
                              </a:cubicBezTo>
                              <a:cubicBezTo>
                                <a:pt x="134700" y="113567"/>
                                <a:pt x="130848" y="117406"/>
                                <a:pt x="128147" y="118556"/>
                              </a:cubicBezTo>
                              <a:cubicBezTo>
                                <a:pt x="128147" y="118941"/>
                                <a:pt x="124691" y="121245"/>
                                <a:pt x="124331" y="121245"/>
                              </a:cubicBezTo>
                              <a:lnTo>
                                <a:pt x="118571" y="125465"/>
                              </a:lnTo>
                              <a:cubicBezTo>
                                <a:pt x="116626" y="126615"/>
                                <a:pt x="115474" y="127766"/>
                                <a:pt x="115114" y="127766"/>
                              </a:cubicBezTo>
                              <a:lnTo>
                                <a:pt x="113566" y="128535"/>
                              </a:lnTo>
                              <a:cubicBezTo>
                                <a:pt x="112017" y="129685"/>
                                <a:pt x="110866" y="130451"/>
                                <a:pt x="104709" y="133524"/>
                              </a:cubicBezTo>
                              <a:lnTo>
                                <a:pt x="98949" y="136975"/>
                              </a:lnTo>
                              <a:cubicBezTo>
                                <a:pt x="98192" y="137744"/>
                                <a:pt x="96644" y="138510"/>
                                <a:pt x="96248" y="138510"/>
                              </a:cubicBezTo>
                              <a:lnTo>
                                <a:pt x="93188" y="140429"/>
                              </a:lnTo>
                              <a:cubicBezTo>
                                <a:pt x="90884" y="141964"/>
                                <a:pt x="88975" y="142730"/>
                                <a:pt x="86275" y="144265"/>
                              </a:cubicBezTo>
                              <a:cubicBezTo>
                                <a:pt x="85123" y="144649"/>
                                <a:pt x="84367" y="145034"/>
                                <a:pt x="84367" y="145419"/>
                              </a:cubicBezTo>
                              <a:cubicBezTo>
                                <a:pt x="83971" y="145419"/>
                                <a:pt x="83575" y="145803"/>
                                <a:pt x="83215" y="145803"/>
                              </a:cubicBezTo>
                              <a:cubicBezTo>
                                <a:pt x="82423" y="146184"/>
                                <a:pt x="77814" y="148873"/>
                                <a:pt x="77814" y="149254"/>
                              </a:cubicBezTo>
                              <a:cubicBezTo>
                                <a:pt x="77058" y="149638"/>
                                <a:pt x="78210" y="149254"/>
                                <a:pt x="80118" y="148104"/>
                              </a:cubicBezTo>
                              <a:cubicBezTo>
                                <a:pt x="81667" y="147719"/>
                                <a:pt x="83971" y="146184"/>
                                <a:pt x="85483" y="145419"/>
                              </a:cubicBezTo>
                              <a:cubicBezTo>
                                <a:pt x="87031" y="144649"/>
                                <a:pt x="88975" y="143499"/>
                                <a:pt x="89335" y="143499"/>
                              </a:cubicBezTo>
                              <a:cubicBezTo>
                                <a:pt x="89731" y="143114"/>
                                <a:pt x="91640" y="141964"/>
                                <a:pt x="93584" y="141195"/>
                              </a:cubicBezTo>
                              <a:lnTo>
                                <a:pt x="99704" y="137744"/>
                              </a:lnTo>
                              <a:cubicBezTo>
                                <a:pt x="100100" y="137360"/>
                                <a:pt x="101252" y="136594"/>
                                <a:pt x="101649" y="136594"/>
                              </a:cubicBezTo>
                              <a:cubicBezTo>
                                <a:pt x="104709" y="134674"/>
                                <a:pt x="114322" y="129300"/>
                                <a:pt x="115114" y="128535"/>
                              </a:cubicBezTo>
                              <a:cubicBezTo>
                                <a:pt x="115114" y="128535"/>
                                <a:pt x="116626" y="127381"/>
                                <a:pt x="117778" y="126615"/>
                              </a:cubicBezTo>
                              <a:cubicBezTo>
                                <a:pt x="120874" y="125080"/>
                                <a:pt x="125483" y="122395"/>
                                <a:pt x="128543" y="120091"/>
                              </a:cubicBezTo>
                              <a:lnTo>
                                <a:pt x="133152" y="116637"/>
                              </a:lnTo>
                              <a:cubicBezTo>
                                <a:pt x="137004" y="113952"/>
                                <a:pt x="141216" y="110501"/>
                                <a:pt x="144313" y="107812"/>
                              </a:cubicBezTo>
                              <a:cubicBezTo>
                                <a:pt x="146617" y="105893"/>
                                <a:pt x="148165" y="104742"/>
                                <a:pt x="148165" y="104742"/>
                              </a:cubicBezTo>
                              <a:cubicBezTo>
                                <a:pt x="149317" y="104742"/>
                                <a:pt x="146617" y="107812"/>
                                <a:pt x="142765" y="110882"/>
                              </a:cubicBezTo>
                              <a:lnTo>
                                <a:pt x="138553" y="114721"/>
                              </a:lnTo>
                              <a:cubicBezTo>
                                <a:pt x="138156" y="115102"/>
                                <a:pt x="137400" y="115487"/>
                                <a:pt x="137400" y="115871"/>
                              </a:cubicBezTo>
                              <a:cubicBezTo>
                                <a:pt x="137400" y="116256"/>
                                <a:pt x="137004" y="116637"/>
                                <a:pt x="136608" y="116256"/>
                              </a:cubicBezTo>
                              <a:cubicBezTo>
                                <a:pt x="135852" y="116256"/>
                                <a:pt x="135852" y="116256"/>
                                <a:pt x="136248" y="116637"/>
                              </a:cubicBezTo>
                              <a:cubicBezTo>
                                <a:pt x="136608" y="116637"/>
                                <a:pt x="136608" y="117021"/>
                                <a:pt x="136248" y="117021"/>
                              </a:cubicBezTo>
                              <a:cubicBezTo>
                                <a:pt x="136248" y="117021"/>
                                <a:pt x="135456" y="117406"/>
                                <a:pt x="135096" y="117791"/>
                              </a:cubicBezTo>
                              <a:cubicBezTo>
                                <a:pt x="134700" y="118172"/>
                                <a:pt x="133548" y="119325"/>
                                <a:pt x="132792" y="119710"/>
                              </a:cubicBezTo>
                              <a:lnTo>
                                <a:pt x="130092" y="121626"/>
                              </a:lnTo>
                              <a:cubicBezTo>
                                <a:pt x="129695" y="122011"/>
                                <a:pt x="128147" y="123161"/>
                                <a:pt x="126635" y="123930"/>
                              </a:cubicBezTo>
                              <a:cubicBezTo>
                                <a:pt x="125483" y="124696"/>
                                <a:pt x="124331" y="125850"/>
                                <a:pt x="123934" y="125850"/>
                              </a:cubicBezTo>
                              <a:cubicBezTo>
                                <a:pt x="123179" y="126615"/>
                                <a:pt x="120082" y="128150"/>
                                <a:pt x="119722" y="128150"/>
                              </a:cubicBezTo>
                              <a:cubicBezTo>
                                <a:pt x="119326" y="128150"/>
                                <a:pt x="118931" y="128535"/>
                                <a:pt x="118931" y="128535"/>
                              </a:cubicBezTo>
                              <a:lnTo>
                                <a:pt x="117418" y="129685"/>
                              </a:lnTo>
                              <a:cubicBezTo>
                                <a:pt x="116626" y="130070"/>
                                <a:pt x="115870" y="130451"/>
                                <a:pt x="115114" y="131220"/>
                              </a:cubicBezTo>
                              <a:lnTo>
                                <a:pt x="111622" y="133139"/>
                              </a:lnTo>
                              <a:cubicBezTo>
                                <a:pt x="109317" y="134290"/>
                                <a:pt x="107013" y="136209"/>
                                <a:pt x="108561" y="135440"/>
                              </a:cubicBezTo>
                              <a:lnTo>
                                <a:pt x="109317" y="135440"/>
                              </a:lnTo>
                              <a:cubicBezTo>
                                <a:pt x="108957" y="135440"/>
                                <a:pt x="108957" y="135825"/>
                                <a:pt x="108561" y="136209"/>
                              </a:cubicBezTo>
                              <a:cubicBezTo>
                                <a:pt x="108165" y="136209"/>
                                <a:pt x="107805" y="136594"/>
                                <a:pt x="107805" y="136594"/>
                              </a:cubicBezTo>
                              <a:cubicBezTo>
                                <a:pt x="106653" y="136209"/>
                                <a:pt x="106257" y="136594"/>
                                <a:pt x="107013" y="136594"/>
                              </a:cubicBezTo>
                              <a:cubicBezTo>
                                <a:pt x="107409" y="136975"/>
                                <a:pt x="107409" y="136975"/>
                                <a:pt x="106653" y="136975"/>
                              </a:cubicBezTo>
                              <a:lnTo>
                                <a:pt x="106257" y="137360"/>
                              </a:lnTo>
                              <a:cubicBezTo>
                                <a:pt x="105861" y="137744"/>
                                <a:pt x="104349" y="138510"/>
                                <a:pt x="103952" y="138510"/>
                              </a:cubicBezTo>
                              <a:cubicBezTo>
                                <a:pt x="103557" y="138510"/>
                                <a:pt x="103197" y="138894"/>
                                <a:pt x="102801" y="139279"/>
                              </a:cubicBezTo>
                              <a:cubicBezTo>
                                <a:pt x="102405" y="139660"/>
                                <a:pt x="102045" y="140045"/>
                                <a:pt x="101649" y="140045"/>
                              </a:cubicBezTo>
                              <a:lnTo>
                                <a:pt x="99704" y="141579"/>
                              </a:lnTo>
                              <a:cubicBezTo>
                                <a:pt x="98949" y="142349"/>
                                <a:pt x="97796" y="142730"/>
                                <a:pt x="97796" y="142730"/>
                              </a:cubicBezTo>
                              <a:cubicBezTo>
                                <a:pt x="97436" y="142730"/>
                                <a:pt x="96644" y="143114"/>
                                <a:pt x="96248" y="143499"/>
                              </a:cubicBezTo>
                              <a:lnTo>
                                <a:pt x="93944" y="145034"/>
                              </a:lnTo>
                              <a:cubicBezTo>
                                <a:pt x="93584" y="145419"/>
                                <a:pt x="92431" y="145803"/>
                                <a:pt x="92035" y="146569"/>
                              </a:cubicBezTo>
                              <a:cubicBezTo>
                                <a:pt x="91640" y="146953"/>
                                <a:pt x="90884" y="146953"/>
                                <a:pt x="90488" y="147719"/>
                              </a:cubicBezTo>
                              <a:cubicBezTo>
                                <a:pt x="90128" y="147338"/>
                                <a:pt x="89731" y="147719"/>
                                <a:pt x="89335" y="148104"/>
                              </a:cubicBezTo>
                              <a:cubicBezTo>
                                <a:pt x="88183" y="149254"/>
                                <a:pt x="87031" y="150023"/>
                                <a:pt x="86671" y="150023"/>
                              </a:cubicBezTo>
                              <a:close/>
                              <a:moveTo>
                                <a:pt x="30938" y="222533"/>
                              </a:moveTo>
                              <a:lnTo>
                                <a:pt x="29785" y="226372"/>
                              </a:lnTo>
                              <a:cubicBezTo>
                                <a:pt x="29785" y="227141"/>
                                <a:pt x="29029" y="228676"/>
                                <a:pt x="29029" y="229826"/>
                              </a:cubicBezTo>
                              <a:cubicBezTo>
                                <a:pt x="28633" y="230977"/>
                                <a:pt x="28237" y="232511"/>
                                <a:pt x="28237" y="233665"/>
                              </a:cubicBezTo>
                              <a:cubicBezTo>
                                <a:pt x="27481" y="235966"/>
                                <a:pt x="27085" y="237501"/>
                                <a:pt x="26725" y="237501"/>
                              </a:cubicBezTo>
                              <a:cubicBezTo>
                                <a:pt x="26329" y="237501"/>
                                <a:pt x="26329" y="238651"/>
                                <a:pt x="26329" y="241336"/>
                              </a:cubicBezTo>
                              <a:cubicBezTo>
                                <a:pt x="26329" y="244025"/>
                                <a:pt x="26329" y="245175"/>
                                <a:pt x="25933" y="245175"/>
                              </a:cubicBezTo>
                              <a:cubicBezTo>
                                <a:pt x="25933" y="245175"/>
                                <a:pt x="25573" y="244790"/>
                                <a:pt x="25177" y="244406"/>
                              </a:cubicBezTo>
                              <a:lnTo>
                                <a:pt x="23629" y="242490"/>
                              </a:lnTo>
                              <a:cubicBezTo>
                                <a:pt x="22873" y="241336"/>
                                <a:pt x="21721" y="238651"/>
                                <a:pt x="21721" y="236347"/>
                              </a:cubicBezTo>
                              <a:cubicBezTo>
                                <a:pt x="21324" y="232896"/>
                                <a:pt x="22477" y="224837"/>
                                <a:pt x="24781" y="216782"/>
                              </a:cubicBezTo>
                              <a:cubicBezTo>
                                <a:pt x="26725" y="210257"/>
                                <a:pt x="31334" y="196066"/>
                                <a:pt x="33638" y="190692"/>
                              </a:cubicBezTo>
                              <a:cubicBezTo>
                                <a:pt x="33998" y="190311"/>
                                <a:pt x="35186" y="187622"/>
                                <a:pt x="36302" y="184553"/>
                              </a:cubicBezTo>
                              <a:cubicBezTo>
                                <a:pt x="39003" y="178798"/>
                                <a:pt x="39003" y="178798"/>
                                <a:pt x="40154" y="178413"/>
                              </a:cubicBezTo>
                              <a:cubicBezTo>
                                <a:pt x="40946" y="178032"/>
                                <a:pt x="41703" y="177647"/>
                                <a:pt x="41703" y="177647"/>
                              </a:cubicBezTo>
                              <a:cubicBezTo>
                                <a:pt x="42459" y="177647"/>
                                <a:pt x="41703" y="179567"/>
                                <a:pt x="39003" y="185322"/>
                              </a:cubicBezTo>
                              <a:cubicBezTo>
                                <a:pt x="38643" y="186088"/>
                                <a:pt x="37490" y="188776"/>
                                <a:pt x="37490" y="189926"/>
                              </a:cubicBezTo>
                              <a:cubicBezTo>
                                <a:pt x="35186" y="194531"/>
                                <a:pt x="33998" y="197601"/>
                                <a:pt x="34394" y="197985"/>
                              </a:cubicBezTo>
                              <a:cubicBezTo>
                                <a:pt x="34394" y="198367"/>
                                <a:pt x="35546" y="196447"/>
                                <a:pt x="35546" y="195681"/>
                              </a:cubicBezTo>
                              <a:cubicBezTo>
                                <a:pt x="35186" y="195297"/>
                                <a:pt x="35546" y="194912"/>
                                <a:pt x="35546" y="194912"/>
                              </a:cubicBezTo>
                              <a:cubicBezTo>
                                <a:pt x="35546" y="194912"/>
                                <a:pt x="36302" y="194147"/>
                                <a:pt x="36302" y="192996"/>
                              </a:cubicBezTo>
                              <a:lnTo>
                                <a:pt x="38246" y="188776"/>
                              </a:lnTo>
                              <a:cubicBezTo>
                                <a:pt x="39003" y="187241"/>
                                <a:pt x="39399" y="185707"/>
                                <a:pt x="39794" y="185322"/>
                              </a:cubicBezTo>
                              <a:cubicBezTo>
                                <a:pt x="39794" y="184937"/>
                                <a:pt x="40154" y="184168"/>
                                <a:pt x="40550" y="183402"/>
                              </a:cubicBezTo>
                              <a:cubicBezTo>
                                <a:pt x="40550" y="183018"/>
                                <a:pt x="40946" y="181867"/>
                                <a:pt x="41306" y="181483"/>
                              </a:cubicBezTo>
                              <a:cubicBezTo>
                                <a:pt x="42459" y="178413"/>
                                <a:pt x="43611" y="176878"/>
                                <a:pt x="44007" y="176878"/>
                              </a:cubicBezTo>
                              <a:cubicBezTo>
                                <a:pt x="44403" y="176878"/>
                                <a:pt x="44763" y="176497"/>
                                <a:pt x="45159" y="176113"/>
                              </a:cubicBezTo>
                              <a:cubicBezTo>
                                <a:pt x="45915" y="175343"/>
                                <a:pt x="46707" y="174962"/>
                                <a:pt x="47067" y="175343"/>
                              </a:cubicBezTo>
                              <a:lnTo>
                                <a:pt x="45555" y="179182"/>
                              </a:lnTo>
                              <a:cubicBezTo>
                                <a:pt x="44403" y="181098"/>
                                <a:pt x="43611" y="183018"/>
                                <a:pt x="43611" y="183018"/>
                              </a:cubicBezTo>
                              <a:cubicBezTo>
                                <a:pt x="43611" y="183402"/>
                                <a:pt x="42099" y="187622"/>
                                <a:pt x="41306" y="188776"/>
                              </a:cubicBezTo>
                              <a:cubicBezTo>
                                <a:pt x="41306" y="189157"/>
                                <a:pt x="40946" y="189542"/>
                                <a:pt x="40946" y="189926"/>
                              </a:cubicBezTo>
                              <a:cubicBezTo>
                                <a:pt x="40946" y="189926"/>
                                <a:pt x="40550" y="191461"/>
                                <a:pt x="39794" y="193381"/>
                              </a:cubicBezTo>
                              <a:cubicBezTo>
                                <a:pt x="37850" y="197216"/>
                                <a:pt x="37490" y="199136"/>
                                <a:pt x="37850" y="199136"/>
                              </a:cubicBezTo>
                              <a:cubicBezTo>
                                <a:pt x="38246" y="199520"/>
                                <a:pt x="38246" y="199520"/>
                                <a:pt x="37850" y="199520"/>
                              </a:cubicBezTo>
                              <a:cubicBezTo>
                                <a:pt x="37490" y="199520"/>
                                <a:pt x="37490" y="199520"/>
                                <a:pt x="37850" y="199901"/>
                              </a:cubicBezTo>
                              <a:cubicBezTo>
                                <a:pt x="38246" y="199901"/>
                                <a:pt x="38246" y="200286"/>
                                <a:pt x="37850" y="201436"/>
                              </a:cubicBezTo>
                              <a:cubicBezTo>
                                <a:pt x="37094" y="202971"/>
                                <a:pt x="36698" y="202971"/>
                                <a:pt x="37094" y="201436"/>
                              </a:cubicBezTo>
                              <a:cubicBezTo>
                                <a:pt x="37094" y="201055"/>
                                <a:pt x="37094" y="200671"/>
                                <a:pt x="36698" y="201055"/>
                              </a:cubicBezTo>
                              <a:cubicBezTo>
                                <a:pt x="36302" y="201055"/>
                                <a:pt x="35942" y="203356"/>
                                <a:pt x="35942" y="204506"/>
                              </a:cubicBezTo>
                              <a:cubicBezTo>
                                <a:pt x="36302" y="205275"/>
                                <a:pt x="36302" y="205275"/>
                                <a:pt x="35942" y="205275"/>
                              </a:cubicBezTo>
                              <a:cubicBezTo>
                                <a:pt x="35942" y="204506"/>
                                <a:pt x="35942" y="204506"/>
                                <a:pt x="35546" y="204891"/>
                              </a:cubicBezTo>
                              <a:cubicBezTo>
                                <a:pt x="35186" y="205275"/>
                                <a:pt x="35186" y="205660"/>
                                <a:pt x="35546" y="205660"/>
                              </a:cubicBezTo>
                              <a:cubicBezTo>
                                <a:pt x="35942" y="205660"/>
                                <a:pt x="36302" y="205275"/>
                                <a:pt x="33638" y="212565"/>
                              </a:cubicBezTo>
                              <a:cubicBezTo>
                                <a:pt x="31694" y="218705"/>
                                <a:pt x="31334" y="220240"/>
                                <a:pt x="30938" y="222540"/>
                              </a:cubicBezTo>
                              <a:close/>
                              <a:moveTo>
                                <a:pt x="75510" y="105515"/>
                              </a:moveTo>
                              <a:cubicBezTo>
                                <a:pt x="76266" y="104746"/>
                                <a:pt x="77058" y="103211"/>
                                <a:pt x="77454" y="102445"/>
                              </a:cubicBezTo>
                              <a:lnTo>
                                <a:pt x="91675" y="77506"/>
                              </a:lnTo>
                              <a:cubicBezTo>
                                <a:pt x="91675" y="76737"/>
                                <a:pt x="93584" y="74052"/>
                                <a:pt x="93980" y="73667"/>
                              </a:cubicBezTo>
                              <a:cubicBezTo>
                                <a:pt x="100496" y="61388"/>
                                <a:pt x="107409" y="50267"/>
                                <a:pt x="107805" y="50267"/>
                              </a:cubicBezTo>
                              <a:cubicBezTo>
                                <a:pt x="107805" y="50648"/>
                                <a:pt x="107805" y="51032"/>
                                <a:pt x="107409" y="51802"/>
                              </a:cubicBezTo>
                              <a:lnTo>
                                <a:pt x="99740" y="64462"/>
                              </a:lnTo>
                              <a:cubicBezTo>
                                <a:pt x="93980" y="74825"/>
                                <a:pt x="92035" y="78660"/>
                                <a:pt x="89731" y="83261"/>
                              </a:cubicBezTo>
                              <a:cubicBezTo>
                                <a:pt x="89371" y="83646"/>
                                <a:pt x="88579" y="84796"/>
                                <a:pt x="88183" y="85946"/>
                              </a:cubicBezTo>
                              <a:cubicBezTo>
                                <a:pt x="87823" y="87100"/>
                                <a:pt x="87031" y="88250"/>
                                <a:pt x="86671" y="88635"/>
                              </a:cubicBezTo>
                              <a:lnTo>
                                <a:pt x="83575" y="94005"/>
                              </a:lnTo>
                              <a:cubicBezTo>
                                <a:pt x="83215" y="94775"/>
                                <a:pt x="82423" y="95540"/>
                                <a:pt x="82423" y="96309"/>
                              </a:cubicBezTo>
                              <a:lnTo>
                                <a:pt x="80910" y="98995"/>
                              </a:lnTo>
                              <a:cubicBezTo>
                                <a:pt x="79362" y="101680"/>
                                <a:pt x="78967" y="102449"/>
                                <a:pt x="78607" y="102830"/>
                              </a:cubicBezTo>
                              <a:cubicBezTo>
                                <a:pt x="78607" y="103215"/>
                                <a:pt x="78607" y="103599"/>
                                <a:pt x="78210" y="103599"/>
                              </a:cubicBezTo>
                              <a:cubicBezTo>
                                <a:pt x="77814" y="104365"/>
                                <a:pt x="77058" y="105900"/>
                                <a:pt x="77454" y="105900"/>
                              </a:cubicBezTo>
                              <a:cubicBezTo>
                                <a:pt x="77454" y="105900"/>
                                <a:pt x="77814" y="105519"/>
                                <a:pt x="77814" y="105134"/>
                              </a:cubicBezTo>
                              <a:cubicBezTo>
                                <a:pt x="78210" y="104750"/>
                                <a:pt x="78607" y="103984"/>
                                <a:pt x="78607" y="103599"/>
                              </a:cubicBezTo>
                              <a:cubicBezTo>
                                <a:pt x="78967" y="103599"/>
                                <a:pt x="79362" y="103215"/>
                                <a:pt x="79362" y="102830"/>
                              </a:cubicBezTo>
                              <a:cubicBezTo>
                                <a:pt x="79362" y="102449"/>
                                <a:pt x="79758" y="102064"/>
                                <a:pt x="80118" y="102064"/>
                              </a:cubicBezTo>
                              <a:cubicBezTo>
                                <a:pt x="80514" y="101680"/>
                                <a:pt x="81270" y="101295"/>
                                <a:pt x="81270" y="100914"/>
                              </a:cubicBezTo>
                              <a:cubicBezTo>
                                <a:pt x="81667" y="100530"/>
                                <a:pt x="81667" y="100145"/>
                                <a:pt x="82063" y="100145"/>
                              </a:cubicBezTo>
                              <a:lnTo>
                                <a:pt x="82063" y="99379"/>
                              </a:lnTo>
                              <a:cubicBezTo>
                                <a:pt x="82063" y="98995"/>
                                <a:pt x="82423" y="98610"/>
                                <a:pt x="82819" y="98229"/>
                              </a:cubicBezTo>
                              <a:lnTo>
                                <a:pt x="83215" y="97844"/>
                              </a:lnTo>
                              <a:cubicBezTo>
                                <a:pt x="82819" y="97844"/>
                                <a:pt x="83215" y="97460"/>
                                <a:pt x="83575" y="97075"/>
                              </a:cubicBezTo>
                              <a:cubicBezTo>
                                <a:pt x="84367" y="95925"/>
                                <a:pt x="85519" y="94005"/>
                                <a:pt x="85879" y="92855"/>
                              </a:cubicBezTo>
                              <a:cubicBezTo>
                                <a:pt x="86275" y="92855"/>
                                <a:pt x="86671" y="91705"/>
                                <a:pt x="87031" y="90935"/>
                              </a:cubicBezTo>
                              <a:cubicBezTo>
                                <a:pt x="87823" y="89785"/>
                                <a:pt x="88183" y="89016"/>
                                <a:pt x="88183" y="88635"/>
                              </a:cubicBezTo>
                              <a:cubicBezTo>
                                <a:pt x="88183" y="88635"/>
                                <a:pt x="88975" y="87866"/>
                                <a:pt x="89371" y="87100"/>
                              </a:cubicBezTo>
                              <a:lnTo>
                                <a:pt x="90488" y="85181"/>
                              </a:lnTo>
                              <a:cubicBezTo>
                                <a:pt x="90488" y="84796"/>
                                <a:pt x="90884" y="84030"/>
                                <a:pt x="91280" y="83646"/>
                              </a:cubicBezTo>
                              <a:lnTo>
                                <a:pt x="92431" y="82111"/>
                              </a:lnTo>
                              <a:cubicBezTo>
                                <a:pt x="92828" y="81726"/>
                                <a:pt x="93188" y="80961"/>
                                <a:pt x="93188" y="80576"/>
                              </a:cubicBezTo>
                              <a:cubicBezTo>
                                <a:pt x="93584" y="79426"/>
                                <a:pt x="94340" y="79426"/>
                                <a:pt x="94340" y="80191"/>
                              </a:cubicBezTo>
                              <a:cubicBezTo>
                                <a:pt x="94340" y="80961"/>
                                <a:pt x="92828" y="83646"/>
                                <a:pt x="92431" y="84030"/>
                              </a:cubicBezTo>
                              <a:cubicBezTo>
                                <a:pt x="92431" y="84030"/>
                                <a:pt x="92035" y="84415"/>
                                <a:pt x="92035" y="85181"/>
                              </a:cubicBezTo>
                              <a:lnTo>
                                <a:pt x="85123" y="97844"/>
                              </a:lnTo>
                              <a:cubicBezTo>
                                <a:pt x="85123" y="97844"/>
                                <a:pt x="85123" y="98229"/>
                                <a:pt x="84727" y="98610"/>
                              </a:cubicBezTo>
                              <a:cubicBezTo>
                                <a:pt x="84367" y="99760"/>
                                <a:pt x="85123" y="98995"/>
                                <a:pt x="85879" y="97460"/>
                              </a:cubicBezTo>
                              <a:cubicBezTo>
                                <a:pt x="87031" y="95925"/>
                                <a:pt x="87031" y="95925"/>
                                <a:pt x="87031" y="96309"/>
                              </a:cubicBezTo>
                              <a:cubicBezTo>
                                <a:pt x="87427" y="97075"/>
                                <a:pt x="89371" y="94775"/>
                                <a:pt x="89371" y="94005"/>
                              </a:cubicBezTo>
                              <a:cubicBezTo>
                                <a:pt x="89371" y="93624"/>
                                <a:pt x="89371" y="93240"/>
                                <a:pt x="89731" y="92855"/>
                              </a:cubicBezTo>
                              <a:cubicBezTo>
                                <a:pt x="90128" y="92855"/>
                                <a:pt x="90488" y="91705"/>
                                <a:pt x="90884" y="90935"/>
                              </a:cubicBezTo>
                              <a:lnTo>
                                <a:pt x="92431" y="88250"/>
                              </a:lnTo>
                              <a:cubicBezTo>
                                <a:pt x="93188" y="87481"/>
                                <a:pt x="93584" y="87100"/>
                                <a:pt x="93584" y="86716"/>
                              </a:cubicBezTo>
                              <a:cubicBezTo>
                                <a:pt x="93584" y="86716"/>
                                <a:pt x="93584" y="86331"/>
                                <a:pt x="93980" y="85946"/>
                              </a:cubicBezTo>
                              <a:lnTo>
                                <a:pt x="94736" y="84796"/>
                              </a:lnTo>
                              <a:cubicBezTo>
                                <a:pt x="94736" y="84415"/>
                                <a:pt x="95132" y="84415"/>
                                <a:pt x="95132" y="84415"/>
                              </a:cubicBezTo>
                              <a:cubicBezTo>
                                <a:pt x="95132" y="85181"/>
                                <a:pt x="90128" y="95159"/>
                                <a:pt x="86671" y="100526"/>
                              </a:cubicBezTo>
                              <a:cubicBezTo>
                                <a:pt x="85879" y="101676"/>
                                <a:pt x="84727" y="103596"/>
                                <a:pt x="84367" y="104746"/>
                              </a:cubicBezTo>
                              <a:cubicBezTo>
                                <a:pt x="83575" y="105896"/>
                                <a:pt x="83215" y="106665"/>
                                <a:pt x="83215" y="106281"/>
                              </a:cubicBezTo>
                              <a:cubicBezTo>
                                <a:pt x="83575" y="105515"/>
                                <a:pt x="83575" y="105515"/>
                                <a:pt x="83575" y="105131"/>
                              </a:cubicBezTo>
                              <a:lnTo>
                                <a:pt x="82819" y="105131"/>
                              </a:lnTo>
                              <a:cubicBezTo>
                                <a:pt x="82819" y="104746"/>
                                <a:pt x="82063" y="106281"/>
                                <a:pt x="80910" y="108200"/>
                              </a:cubicBezTo>
                              <a:cubicBezTo>
                                <a:pt x="80118" y="110120"/>
                                <a:pt x="78967" y="112039"/>
                                <a:pt x="78967" y="112039"/>
                              </a:cubicBezTo>
                              <a:cubicBezTo>
                                <a:pt x="78210" y="113571"/>
                                <a:pt x="77058" y="115875"/>
                                <a:pt x="77058" y="116259"/>
                              </a:cubicBezTo>
                              <a:cubicBezTo>
                                <a:pt x="77058" y="116640"/>
                                <a:pt x="78210" y="115105"/>
                                <a:pt x="78607" y="113955"/>
                              </a:cubicBezTo>
                              <a:cubicBezTo>
                                <a:pt x="79362" y="113190"/>
                                <a:pt x="80910" y="109735"/>
                                <a:pt x="81270" y="108970"/>
                              </a:cubicBezTo>
                              <a:cubicBezTo>
                                <a:pt x="82063" y="107816"/>
                                <a:pt x="83215" y="106665"/>
                                <a:pt x="83215" y="107050"/>
                              </a:cubicBezTo>
                              <a:cubicBezTo>
                                <a:pt x="83215" y="107050"/>
                                <a:pt x="81667" y="109735"/>
                                <a:pt x="80514" y="111655"/>
                              </a:cubicBezTo>
                              <a:cubicBezTo>
                                <a:pt x="79758" y="112805"/>
                                <a:pt x="79362" y="113571"/>
                                <a:pt x="78967" y="114340"/>
                              </a:cubicBezTo>
                              <a:cubicBezTo>
                                <a:pt x="78967" y="114340"/>
                                <a:pt x="78210" y="115490"/>
                                <a:pt x="77814" y="117025"/>
                              </a:cubicBezTo>
                              <a:cubicBezTo>
                                <a:pt x="77058" y="118560"/>
                                <a:pt x="76266" y="120095"/>
                                <a:pt x="75906" y="120095"/>
                              </a:cubicBezTo>
                              <a:cubicBezTo>
                                <a:pt x="75150" y="121249"/>
                                <a:pt x="72846" y="122399"/>
                                <a:pt x="72449" y="122399"/>
                              </a:cubicBezTo>
                              <a:cubicBezTo>
                                <a:pt x="72053" y="122399"/>
                                <a:pt x="71658" y="122783"/>
                                <a:pt x="71298" y="123164"/>
                              </a:cubicBezTo>
                              <a:cubicBezTo>
                                <a:pt x="70506" y="123549"/>
                                <a:pt x="70146" y="123934"/>
                                <a:pt x="69749" y="123934"/>
                              </a:cubicBezTo>
                              <a:cubicBezTo>
                                <a:pt x="68993" y="123934"/>
                                <a:pt x="65897" y="125469"/>
                                <a:pt x="65537" y="126234"/>
                              </a:cubicBezTo>
                              <a:cubicBezTo>
                                <a:pt x="65141" y="126619"/>
                                <a:pt x="64385" y="127004"/>
                                <a:pt x="64385" y="126619"/>
                              </a:cubicBezTo>
                              <a:cubicBezTo>
                                <a:pt x="64385" y="126234"/>
                                <a:pt x="64385" y="126234"/>
                                <a:pt x="64745" y="125853"/>
                              </a:cubicBezTo>
                              <a:cubicBezTo>
                                <a:pt x="64745" y="125853"/>
                                <a:pt x="65141" y="125084"/>
                                <a:pt x="65897" y="123934"/>
                              </a:cubicBezTo>
                              <a:cubicBezTo>
                                <a:pt x="66689" y="122014"/>
                                <a:pt x="68993" y="118175"/>
                                <a:pt x="69353" y="117410"/>
                              </a:cubicBezTo>
                              <a:cubicBezTo>
                                <a:pt x="69353" y="117025"/>
                                <a:pt x="73962" y="108585"/>
                                <a:pt x="75510" y="105515"/>
                              </a:cubicBezTo>
                              <a:close/>
                              <a:moveTo>
                                <a:pt x="71298" y="146184"/>
                              </a:moveTo>
                              <a:cubicBezTo>
                                <a:pt x="69353" y="147338"/>
                                <a:pt x="68993" y="147338"/>
                                <a:pt x="68993" y="146953"/>
                              </a:cubicBezTo>
                              <a:cubicBezTo>
                                <a:pt x="68993" y="146184"/>
                                <a:pt x="70902" y="144649"/>
                                <a:pt x="72846" y="143884"/>
                              </a:cubicBezTo>
                              <a:cubicBezTo>
                                <a:pt x="77454" y="141579"/>
                                <a:pt x="78210" y="141195"/>
                                <a:pt x="80910" y="139279"/>
                              </a:cubicBezTo>
                              <a:lnTo>
                                <a:pt x="87427" y="135059"/>
                              </a:lnTo>
                              <a:cubicBezTo>
                                <a:pt x="89731" y="133905"/>
                                <a:pt x="91675" y="133139"/>
                                <a:pt x="91675" y="132755"/>
                              </a:cubicBezTo>
                              <a:lnTo>
                                <a:pt x="101649" y="127381"/>
                              </a:lnTo>
                              <a:cubicBezTo>
                                <a:pt x="102405" y="126615"/>
                                <a:pt x="103592" y="126231"/>
                                <a:pt x="104349" y="125850"/>
                              </a:cubicBezTo>
                              <a:lnTo>
                                <a:pt x="111657" y="121245"/>
                              </a:lnTo>
                              <a:cubicBezTo>
                                <a:pt x="115474" y="118556"/>
                                <a:pt x="118174" y="117021"/>
                                <a:pt x="118931" y="116256"/>
                              </a:cubicBezTo>
                              <a:lnTo>
                                <a:pt x="127787" y="110116"/>
                              </a:lnTo>
                              <a:cubicBezTo>
                                <a:pt x="128939" y="109347"/>
                                <a:pt x="130848" y="108197"/>
                                <a:pt x="131999" y="107046"/>
                              </a:cubicBezTo>
                              <a:lnTo>
                                <a:pt x="142009" y="99372"/>
                              </a:lnTo>
                              <a:cubicBezTo>
                                <a:pt x="142765" y="98987"/>
                                <a:pt x="143161" y="98603"/>
                                <a:pt x="143161" y="98603"/>
                              </a:cubicBezTo>
                              <a:cubicBezTo>
                                <a:pt x="143556" y="98603"/>
                                <a:pt x="142405" y="100522"/>
                                <a:pt x="140856" y="102057"/>
                              </a:cubicBezTo>
                              <a:lnTo>
                                <a:pt x="138156" y="103977"/>
                              </a:lnTo>
                              <a:cubicBezTo>
                                <a:pt x="136608" y="106277"/>
                                <a:pt x="125087" y="114336"/>
                                <a:pt x="122027" y="116256"/>
                              </a:cubicBezTo>
                              <a:lnTo>
                                <a:pt x="117022" y="119325"/>
                              </a:lnTo>
                              <a:cubicBezTo>
                                <a:pt x="115114" y="120476"/>
                                <a:pt x="113566" y="121626"/>
                                <a:pt x="113170" y="121626"/>
                              </a:cubicBezTo>
                              <a:lnTo>
                                <a:pt x="110866" y="123161"/>
                              </a:lnTo>
                              <a:cubicBezTo>
                                <a:pt x="109713" y="123546"/>
                                <a:pt x="108201" y="124696"/>
                                <a:pt x="107049" y="125465"/>
                              </a:cubicBezTo>
                              <a:lnTo>
                                <a:pt x="75906" y="143495"/>
                              </a:lnTo>
                              <a:cubicBezTo>
                                <a:pt x="74358" y="144261"/>
                                <a:pt x="72053" y="145415"/>
                                <a:pt x="71298" y="146181"/>
                              </a:cubicBezTo>
                              <a:close/>
                              <a:moveTo>
                                <a:pt x="17508" y="232896"/>
                              </a:moveTo>
                              <a:lnTo>
                                <a:pt x="17508" y="237885"/>
                              </a:lnTo>
                              <a:cubicBezTo>
                                <a:pt x="17112" y="237885"/>
                                <a:pt x="16716" y="236731"/>
                                <a:pt x="16320" y="235200"/>
                              </a:cubicBezTo>
                              <a:cubicBezTo>
                                <a:pt x="16320" y="234046"/>
                                <a:pt x="15960" y="232896"/>
                                <a:pt x="15960" y="231746"/>
                              </a:cubicBezTo>
                              <a:cubicBezTo>
                                <a:pt x="14808" y="226756"/>
                                <a:pt x="18624" y="211796"/>
                                <a:pt x="25177" y="194528"/>
                              </a:cubicBezTo>
                              <a:cubicBezTo>
                                <a:pt x="26725" y="190308"/>
                                <a:pt x="29029" y="184549"/>
                                <a:pt x="29389" y="184164"/>
                              </a:cubicBezTo>
                              <a:cubicBezTo>
                                <a:pt x="29389" y="183783"/>
                                <a:pt x="29785" y="183014"/>
                                <a:pt x="30182" y="181864"/>
                              </a:cubicBezTo>
                              <a:cubicBezTo>
                                <a:pt x="30938" y="179944"/>
                                <a:pt x="30938" y="179944"/>
                                <a:pt x="31694" y="180714"/>
                              </a:cubicBezTo>
                              <a:cubicBezTo>
                                <a:pt x="32485" y="181479"/>
                                <a:pt x="32485" y="181479"/>
                                <a:pt x="30938" y="184934"/>
                              </a:cubicBezTo>
                              <a:cubicBezTo>
                                <a:pt x="30542" y="186084"/>
                                <a:pt x="30182" y="186853"/>
                                <a:pt x="30182" y="187238"/>
                              </a:cubicBezTo>
                              <a:lnTo>
                                <a:pt x="29389" y="188773"/>
                              </a:lnTo>
                              <a:cubicBezTo>
                                <a:pt x="29029" y="189538"/>
                                <a:pt x="28633" y="190308"/>
                                <a:pt x="28633" y="190689"/>
                              </a:cubicBezTo>
                              <a:cubicBezTo>
                                <a:pt x="28633" y="190689"/>
                                <a:pt x="28633" y="191073"/>
                                <a:pt x="28237" y="191458"/>
                              </a:cubicBezTo>
                              <a:cubicBezTo>
                                <a:pt x="28237" y="191458"/>
                                <a:pt x="27877" y="192223"/>
                                <a:pt x="27481" y="192608"/>
                              </a:cubicBezTo>
                              <a:cubicBezTo>
                                <a:pt x="27481" y="193377"/>
                                <a:pt x="27085" y="194143"/>
                                <a:pt x="27085" y="194143"/>
                              </a:cubicBezTo>
                              <a:cubicBezTo>
                                <a:pt x="26725" y="194528"/>
                                <a:pt x="26725" y="194528"/>
                                <a:pt x="26725" y="195293"/>
                              </a:cubicBezTo>
                              <a:lnTo>
                                <a:pt x="25933" y="196828"/>
                              </a:lnTo>
                              <a:cubicBezTo>
                                <a:pt x="25933" y="197213"/>
                                <a:pt x="25573" y="198363"/>
                                <a:pt x="25177" y="199132"/>
                              </a:cubicBezTo>
                              <a:lnTo>
                                <a:pt x="22873" y="205656"/>
                              </a:lnTo>
                              <a:cubicBezTo>
                                <a:pt x="22477" y="207576"/>
                                <a:pt x="22477" y="207957"/>
                                <a:pt x="21324" y="210257"/>
                              </a:cubicBezTo>
                              <a:cubicBezTo>
                                <a:pt x="20172" y="213331"/>
                                <a:pt x="19021" y="218316"/>
                                <a:pt x="18264" y="221390"/>
                              </a:cubicBezTo>
                              <a:lnTo>
                                <a:pt x="18264" y="223306"/>
                              </a:lnTo>
                              <a:cubicBezTo>
                                <a:pt x="17508" y="226375"/>
                                <a:pt x="17508" y="228680"/>
                                <a:pt x="17508" y="232900"/>
                              </a:cubicBezTo>
                              <a:close/>
                              <a:moveTo>
                                <a:pt x="19777" y="241336"/>
                              </a:moveTo>
                              <a:cubicBezTo>
                                <a:pt x="16716" y="236347"/>
                                <a:pt x="18264" y="220621"/>
                                <a:pt x="24421" y="204122"/>
                              </a:cubicBezTo>
                              <a:cubicBezTo>
                                <a:pt x="24781" y="202968"/>
                                <a:pt x="25573" y="201433"/>
                                <a:pt x="25573" y="200667"/>
                              </a:cubicBezTo>
                              <a:lnTo>
                                <a:pt x="30938" y="186468"/>
                              </a:lnTo>
                              <a:cubicBezTo>
                                <a:pt x="31334" y="186084"/>
                                <a:pt x="31334" y="185703"/>
                                <a:pt x="31334" y="185318"/>
                              </a:cubicBezTo>
                              <a:lnTo>
                                <a:pt x="31334" y="184934"/>
                              </a:lnTo>
                              <a:cubicBezTo>
                                <a:pt x="31694" y="184934"/>
                                <a:pt x="32485" y="183399"/>
                                <a:pt x="32485" y="182630"/>
                              </a:cubicBezTo>
                              <a:cubicBezTo>
                                <a:pt x="32485" y="182249"/>
                                <a:pt x="33638" y="181479"/>
                                <a:pt x="33998" y="181479"/>
                              </a:cubicBezTo>
                              <a:cubicBezTo>
                                <a:pt x="33998" y="181864"/>
                                <a:pt x="33998" y="182249"/>
                                <a:pt x="33638" y="182630"/>
                              </a:cubicBezTo>
                              <a:cubicBezTo>
                                <a:pt x="33638" y="183399"/>
                                <a:pt x="33242" y="184164"/>
                                <a:pt x="33242" y="184164"/>
                              </a:cubicBezTo>
                              <a:cubicBezTo>
                                <a:pt x="33242" y="184549"/>
                                <a:pt x="33242" y="185318"/>
                                <a:pt x="32882" y="185703"/>
                              </a:cubicBezTo>
                              <a:cubicBezTo>
                                <a:pt x="32882" y="186084"/>
                                <a:pt x="32485" y="187238"/>
                                <a:pt x="32089" y="187619"/>
                              </a:cubicBezTo>
                              <a:cubicBezTo>
                                <a:pt x="31694" y="188388"/>
                                <a:pt x="31694" y="188773"/>
                                <a:pt x="31694" y="189154"/>
                              </a:cubicBezTo>
                              <a:cubicBezTo>
                                <a:pt x="31694" y="189154"/>
                                <a:pt x="31334" y="190308"/>
                                <a:pt x="30542" y="191842"/>
                              </a:cubicBezTo>
                              <a:lnTo>
                                <a:pt x="29029" y="195293"/>
                              </a:lnTo>
                              <a:cubicBezTo>
                                <a:pt x="29029" y="195678"/>
                                <a:pt x="28633" y="196828"/>
                                <a:pt x="28237" y="197597"/>
                              </a:cubicBezTo>
                              <a:cubicBezTo>
                                <a:pt x="27085" y="199898"/>
                                <a:pt x="25573" y="204503"/>
                                <a:pt x="24421" y="208341"/>
                              </a:cubicBezTo>
                              <a:lnTo>
                                <a:pt x="22873" y="213331"/>
                              </a:lnTo>
                              <a:cubicBezTo>
                                <a:pt x="20568" y="222155"/>
                                <a:pt x="19777" y="226760"/>
                                <a:pt x="20172" y="234431"/>
                              </a:cubicBezTo>
                              <a:cubicBezTo>
                                <a:pt x="20172" y="237501"/>
                                <a:pt x="20568" y="240186"/>
                                <a:pt x="20568" y="240570"/>
                              </a:cubicBezTo>
                              <a:cubicBezTo>
                                <a:pt x="21324" y="242105"/>
                                <a:pt x="20568" y="242490"/>
                                <a:pt x="19777" y="241336"/>
                              </a:cubicBezTo>
                              <a:close/>
                              <a:moveTo>
                                <a:pt x="13656" y="211411"/>
                              </a:moveTo>
                              <a:lnTo>
                                <a:pt x="12503" y="215247"/>
                              </a:lnTo>
                              <a:cubicBezTo>
                                <a:pt x="10200" y="226760"/>
                                <a:pt x="10200" y="227145"/>
                                <a:pt x="10200" y="231361"/>
                              </a:cubicBezTo>
                              <a:cubicBezTo>
                                <a:pt x="10200" y="235581"/>
                                <a:pt x="10200" y="235581"/>
                                <a:pt x="9803" y="234815"/>
                              </a:cubicBezTo>
                              <a:cubicBezTo>
                                <a:pt x="7895" y="230977"/>
                                <a:pt x="12863" y="207191"/>
                                <a:pt x="18624" y="192993"/>
                              </a:cubicBezTo>
                              <a:cubicBezTo>
                                <a:pt x="19021" y="192608"/>
                                <a:pt x="19021" y="192223"/>
                                <a:pt x="19021" y="191842"/>
                              </a:cubicBezTo>
                              <a:cubicBezTo>
                                <a:pt x="19021" y="191842"/>
                                <a:pt x="19417" y="191073"/>
                                <a:pt x="19417" y="190689"/>
                              </a:cubicBezTo>
                              <a:cubicBezTo>
                                <a:pt x="19777" y="190308"/>
                                <a:pt x="20172" y="189538"/>
                                <a:pt x="20172" y="188773"/>
                              </a:cubicBezTo>
                              <a:cubicBezTo>
                                <a:pt x="21721" y="185703"/>
                                <a:pt x="22477" y="183399"/>
                                <a:pt x="23269" y="181479"/>
                              </a:cubicBezTo>
                              <a:cubicBezTo>
                                <a:pt x="24025" y="180329"/>
                                <a:pt x="24421" y="179179"/>
                                <a:pt x="24421" y="178794"/>
                              </a:cubicBezTo>
                              <a:cubicBezTo>
                                <a:pt x="25177" y="176875"/>
                                <a:pt x="25573" y="175724"/>
                                <a:pt x="25933" y="175724"/>
                              </a:cubicBezTo>
                              <a:cubicBezTo>
                                <a:pt x="26329" y="175724"/>
                                <a:pt x="25933" y="177259"/>
                                <a:pt x="25177" y="178794"/>
                              </a:cubicBezTo>
                              <a:cubicBezTo>
                                <a:pt x="24781" y="179944"/>
                                <a:pt x="23629" y="181864"/>
                                <a:pt x="23269" y="183783"/>
                              </a:cubicBezTo>
                              <a:lnTo>
                                <a:pt x="21324" y="188003"/>
                              </a:lnTo>
                              <a:lnTo>
                                <a:pt x="15168" y="205653"/>
                              </a:lnTo>
                              <a:cubicBezTo>
                                <a:pt x="14808" y="207953"/>
                                <a:pt x="14016" y="210638"/>
                                <a:pt x="13656" y="211408"/>
                              </a:cubicBezTo>
                              <a:close/>
                              <a:moveTo>
                                <a:pt x="80118" y="128154"/>
                              </a:moveTo>
                              <a:cubicBezTo>
                                <a:pt x="79758" y="127385"/>
                                <a:pt x="80118" y="126619"/>
                                <a:pt x="82819" y="125469"/>
                              </a:cubicBezTo>
                              <a:lnTo>
                                <a:pt x="87427" y="122783"/>
                              </a:lnTo>
                              <a:cubicBezTo>
                                <a:pt x="88975" y="121630"/>
                                <a:pt x="90128" y="121249"/>
                                <a:pt x="90128" y="121249"/>
                              </a:cubicBezTo>
                              <a:cubicBezTo>
                                <a:pt x="90128" y="121249"/>
                                <a:pt x="90884" y="120864"/>
                                <a:pt x="91280" y="120479"/>
                              </a:cubicBezTo>
                              <a:lnTo>
                                <a:pt x="95888" y="117794"/>
                              </a:lnTo>
                              <a:cubicBezTo>
                                <a:pt x="101649" y="114724"/>
                                <a:pt x="108957" y="110120"/>
                                <a:pt x="109713" y="109735"/>
                              </a:cubicBezTo>
                              <a:lnTo>
                                <a:pt x="111262" y="108970"/>
                              </a:lnTo>
                              <a:cubicBezTo>
                                <a:pt x="111657" y="108970"/>
                                <a:pt x="112413" y="108585"/>
                                <a:pt x="112810" y="108585"/>
                              </a:cubicBezTo>
                              <a:cubicBezTo>
                                <a:pt x="113566" y="107435"/>
                                <a:pt x="114718" y="107435"/>
                                <a:pt x="113962" y="108200"/>
                              </a:cubicBezTo>
                              <a:lnTo>
                                <a:pt x="112810" y="109350"/>
                              </a:lnTo>
                              <a:cubicBezTo>
                                <a:pt x="112017" y="109350"/>
                                <a:pt x="111657" y="109735"/>
                                <a:pt x="111657" y="109735"/>
                              </a:cubicBezTo>
                              <a:cubicBezTo>
                                <a:pt x="111657" y="110120"/>
                                <a:pt x="111262" y="110120"/>
                                <a:pt x="110866" y="110505"/>
                              </a:cubicBezTo>
                              <a:cubicBezTo>
                                <a:pt x="110506" y="110505"/>
                                <a:pt x="110110" y="110885"/>
                                <a:pt x="110110" y="110885"/>
                              </a:cubicBezTo>
                              <a:cubicBezTo>
                                <a:pt x="110110" y="110885"/>
                                <a:pt x="109713" y="111270"/>
                                <a:pt x="108957" y="111655"/>
                              </a:cubicBezTo>
                              <a:lnTo>
                                <a:pt x="106653" y="113190"/>
                              </a:lnTo>
                              <a:cubicBezTo>
                                <a:pt x="105897" y="113571"/>
                                <a:pt x="105501" y="113955"/>
                                <a:pt x="103952" y="114724"/>
                              </a:cubicBezTo>
                              <a:lnTo>
                                <a:pt x="103592" y="114724"/>
                              </a:lnTo>
                              <a:lnTo>
                                <a:pt x="103197" y="115105"/>
                              </a:lnTo>
                              <a:cubicBezTo>
                                <a:pt x="102045" y="115490"/>
                                <a:pt x="98949" y="117025"/>
                                <a:pt x="92828" y="120864"/>
                              </a:cubicBezTo>
                              <a:lnTo>
                                <a:pt x="87823" y="123549"/>
                              </a:lnTo>
                              <a:cubicBezTo>
                                <a:pt x="86275" y="124318"/>
                                <a:pt x="85123" y="125084"/>
                                <a:pt x="85123" y="125469"/>
                              </a:cubicBezTo>
                              <a:cubicBezTo>
                                <a:pt x="84727" y="125469"/>
                                <a:pt x="84367" y="125853"/>
                                <a:pt x="84367" y="125853"/>
                              </a:cubicBezTo>
                              <a:cubicBezTo>
                                <a:pt x="83575" y="125853"/>
                                <a:pt x="82423" y="126619"/>
                                <a:pt x="82063" y="127769"/>
                              </a:cubicBezTo>
                              <a:cubicBezTo>
                                <a:pt x="81270" y="128538"/>
                                <a:pt x="80910" y="128154"/>
                                <a:pt x="81667" y="127769"/>
                              </a:cubicBezTo>
                              <a:cubicBezTo>
                                <a:pt x="82423" y="127004"/>
                                <a:pt x="82423" y="126619"/>
                                <a:pt x="81270" y="127385"/>
                              </a:cubicBezTo>
                              <a:cubicBezTo>
                                <a:pt x="81270" y="127385"/>
                                <a:pt x="80910" y="127769"/>
                                <a:pt x="80118" y="128919"/>
                              </a:cubicBezTo>
                              <a:lnTo>
                                <a:pt x="80118" y="128154"/>
                              </a:lnTo>
                              <a:close/>
                              <a:moveTo>
                                <a:pt x="36698" y="180333"/>
                              </a:moveTo>
                              <a:cubicBezTo>
                                <a:pt x="36698" y="180717"/>
                                <a:pt x="35546" y="183787"/>
                                <a:pt x="34790" y="185322"/>
                              </a:cubicBezTo>
                              <a:cubicBezTo>
                                <a:pt x="34394" y="185322"/>
                                <a:pt x="34394" y="185707"/>
                                <a:pt x="34394" y="186088"/>
                              </a:cubicBezTo>
                              <a:lnTo>
                                <a:pt x="30182" y="196447"/>
                              </a:lnTo>
                              <a:cubicBezTo>
                                <a:pt x="29785" y="198367"/>
                                <a:pt x="29029" y="200286"/>
                                <a:pt x="28633" y="200671"/>
                              </a:cubicBezTo>
                              <a:cubicBezTo>
                                <a:pt x="28633" y="201055"/>
                                <a:pt x="28237" y="201821"/>
                                <a:pt x="28237" y="201821"/>
                              </a:cubicBezTo>
                              <a:cubicBezTo>
                                <a:pt x="28237" y="202206"/>
                                <a:pt x="27877" y="202971"/>
                                <a:pt x="27877" y="203356"/>
                              </a:cubicBezTo>
                              <a:lnTo>
                                <a:pt x="27085" y="204125"/>
                              </a:lnTo>
                              <a:cubicBezTo>
                                <a:pt x="27085" y="203740"/>
                                <a:pt x="27085" y="203356"/>
                                <a:pt x="27481" y="202206"/>
                              </a:cubicBezTo>
                              <a:lnTo>
                                <a:pt x="28633" y="198751"/>
                              </a:lnTo>
                              <a:cubicBezTo>
                                <a:pt x="29029" y="196447"/>
                                <a:pt x="30938" y="191461"/>
                                <a:pt x="32089" y="188776"/>
                              </a:cubicBezTo>
                              <a:lnTo>
                                <a:pt x="32882" y="187241"/>
                              </a:lnTo>
                              <a:cubicBezTo>
                                <a:pt x="32882" y="187241"/>
                                <a:pt x="32882" y="186857"/>
                                <a:pt x="33242" y="186472"/>
                              </a:cubicBezTo>
                              <a:cubicBezTo>
                                <a:pt x="33242" y="186472"/>
                                <a:pt x="33998" y="184937"/>
                                <a:pt x="34394" y="183787"/>
                              </a:cubicBezTo>
                              <a:cubicBezTo>
                                <a:pt x="35186" y="181483"/>
                                <a:pt x="36302" y="179948"/>
                                <a:pt x="36698" y="180333"/>
                              </a:cubicBezTo>
                              <a:close/>
                              <a:moveTo>
                                <a:pt x="57472" y="128154"/>
                              </a:moveTo>
                              <a:cubicBezTo>
                                <a:pt x="57472" y="128538"/>
                                <a:pt x="57076" y="129304"/>
                                <a:pt x="56680" y="129689"/>
                              </a:cubicBezTo>
                              <a:cubicBezTo>
                                <a:pt x="56680" y="129689"/>
                                <a:pt x="56284" y="130454"/>
                                <a:pt x="55924" y="130839"/>
                              </a:cubicBezTo>
                              <a:cubicBezTo>
                                <a:pt x="55168" y="131989"/>
                                <a:pt x="54376" y="132758"/>
                                <a:pt x="54376" y="132758"/>
                              </a:cubicBezTo>
                              <a:cubicBezTo>
                                <a:pt x="53980" y="132758"/>
                                <a:pt x="53980" y="131608"/>
                                <a:pt x="55168" y="129689"/>
                              </a:cubicBezTo>
                              <a:lnTo>
                                <a:pt x="57076" y="126234"/>
                              </a:lnTo>
                              <a:cubicBezTo>
                                <a:pt x="58625" y="123164"/>
                                <a:pt x="59776" y="121630"/>
                                <a:pt x="60136" y="122399"/>
                              </a:cubicBezTo>
                              <a:cubicBezTo>
                                <a:pt x="60532" y="122399"/>
                                <a:pt x="58985" y="125469"/>
                                <a:pt x="57472" y="128154"/>
                              </a:cubicBezTo>
                              <a:close/>
                              <a:moveTo>
                                <a:pt x="43611" y="190311"/>
                              </a:moveTo>
                              <a:cubicBezTo>
                                <a:pt x="43251" y="191077"/>
                                <a:pt x="42099" y="193381"/>
                                <a:pt x="41703" y="194912"/>
                              </a:cubicBezTo>
                              <a:lnTo>
                                <a:pt x="39399" y="200671"/>
                              </a:lnTo>
                              <a:cubicBezTo>
                                <a:pt x="38643" y="202206"/>
                                <a:pt x="37850" y="204506"/>
                                <a:pt x="36698" y="208345"/>
                              </a:cubicBezTo>
                              <a:cubicBezTo>
                                <a:pt x="36302" y="208726"/>
                                <a:pt x="36302" y="209111"/>
                                <a:pt x="35942" y="209111"/>
                              </a:cubicBezTo>
                              <a:cubicBezTo>
                                <a:pt x="35942" y="209111"/>
                                <a:pt x="35942" y="208345"/>
                                <a:pt x="36302" y="207195"/>
                              </a:cubicBezTo>
                              <a:lnTo>
                                <a:pt x="37850" y="202971"/>
                              </a:lnTo>
                              <a:cubicBezTo>
                                <a:pt x="38246" y="201821"/>
                                <a:pt x="38643" y="200671"/>
                                <a:pt x="39003" y="200286"/>
                              </a:cubicBezTo>
                              <a:cubicBezTo>
                                <a:pt x="39003" y="199901"/>
                                <a:pt x="39399" y="198751"/>
                                <a:pt x="39759" y="197601"/>
                              </a:cubicBezTo>
                              <a:cubicBezTo>
                                <a:pt x="40154" y="196447"/>
                                <a:pt x="40946" y="195297"/>
                                <a:pt x="40946" y="194912"/>
                              </a:cubicBezTo>
                              <a:cubicBezTo>
                                <a:pt x="41306" y="194531"/>
                                <a:pt x="41703" y="193762"/>
                                <a:pt x="41703" y="193381"/>
                              </a:cubicBezTo>
                              <a:cubicBezTo>
                                <a:pt x="41703" y="192996"/>
                                <a:pt x="42099" y="192612"/>
                                <a:pt x="42099" y="192612"/>
                              </a:cubicBezTo>
                              <a:cubicBezTo>
                                <a:pt x="42459" y="192612"/>
                                <a:pt x="42459" y="192227"/>
                                <a:pt x="42459" y="191461"/>
                              </a:cubicBezTo>
                              <a:cubicBezTo>
                                <a:pt x="42459" y="191077"/>
                                <a:pt x="42459" y="190692"/>
                                <a:pt x="42855" y="190311"/>
                              </a:cubicBezTo>
                              <a:cubicBezTo>
                                <a:pt x="43251" y="189926"/>
                                <a:pt x="43251" y="189542"/>
                                <a:pt x="43251" y="189157"/>
                              </a:cubicBezTo>
                              <a:cubicBezTo>
                                <a:pt x="43251" y="188776"/>
                                <a:pt x="43611" y="188392"/>
                                <a:pt x="44007" y="188007"/>
                              </a:cubicBezTo>
                              <a:cubicBezTo>
                                <a:pt x="44763" y="187241"/>
                                <a:pt x="44763" y="188007"/>
                                <a:pt x="43611" y="190311"/>
                              </a:cubicBezTo>
                              <a:close/>
                              <a:moveTo>
                                <a:pt x="68993" y="103599"/>
                              </a:moveTo>
                              <a:cubicBezTo>
                                <a:pt x="68993" y="103215"/>
                                <a:pt x="71298" y="100530"/>
                                <a:pt x="71658" y="100914"/>
                              </a:cubicBezTo>
                              <a:lnTo>
                                <a:pt x="68993" y="106284"/>
                              </a:lnTo>
                              <a:cubicBezTo>
                                <a:pt x="68201" y="107054"/>
                                <a:pt x="67841" y="107819"/>
                                <a:pt x="67841" y="107819"/>
                              </a:cubicBezTo>
                              <a:lnTo>
                                <a:pt x="67049" y="109354"/>
                              </a:lnTo>
                              <a:cubicBezTo>
                                <a:pt x="66293" y="110508"/>
                                <a:pt x="65897" y="111274"/>
                                <a:pt x="65897" y="111274"/>
                              </a:cubicBezTo>
                              <a:lnTo>
                                <a:pt x="65897" y="111658"/>
                              </a:lnTo>
                              <a:cubicBezTo>
                                <a:pt x="64745" y="112424"/>
                                <a:pt x="67049" y="106284"/>
                                <a:pt x="68597" y="104365"/>
                              </a:cubicBezTo>
                              <a:cubicBezTo>
                                <a:pt x="68993" y="104365"/>
                                <a:pt x="68993" y="103984"/>
                                <a:pt x="68993" y="103599"/>
                              </a:cubicBezTo>
                              <a:close/>
                              <a:moveTo>
                                <a:pt x="50164" y="176113"/>
                              </a:moveTo>
                              <a:cubicBezTo>
                                <a:pt x="49371" y="176878"/>
                                <a:pt x="49011" y="178413"/>
                                <a:pt x="48219" y="179182"/>
                              </a:cubicBezTo>
                              <a:cubicBezTo>
                                <a:pt x="46707" y="183018"/>
                                <a:pt x="45159" y="186857"/>
                                <a:pt x="44763" y="186472"/>
                              </a:cubicBezTo>
                              <a:cubicBezTo>
                                <a:pt x="44763" y="185707"/>
                                <a:pt x="50524" y="173427"/>
                                <a:pt x="50920" y="173427"/>
                              </a:cubicBezTo>
                              <a:cubicBezTo>
                                <a:pt x="51316" y="173043"/>
                                <a:pt x="50920" y="174193"/>
                                <a:pt x="50164" y="176113"/>
                              </a:cubicBezTo>
                              <a:close/>
                              <a:moveTo>
                                <a:pt x="60928" y="158463"/>
                              </a:moveTo>
                              <a:cubicBezTo>
                                <a:pt x="60532" y="158079"/>
                                <a:pt x="61288" y="157313"/>
                                <a:pt x="62441" y="155393"/>
                              </a:cubicBezTo>
                              <a:cubicBezTo>
                                <a:pt x="63593" y="153474"/>
                                <a:pt x="63989" y="152708"/>
                                <a:pt x="63989" y="152708"/>
                              </a:cubicBezTo>
                              <a:cubicBezTo>
                                <a:pt x="64385" y="152708"/>
                                <a:pt x="63989" y="153474"/>
                                <a:pt x="63233" y="155393"/>
                              </a:cubicBezTo>
                              <a:cubicBezTo>
                                <a:pt x="61685" y="158463"/>
                                <a:pt x="60928" y="159232"/>
                                <a:pt x="60928" y="158463"/>
                              </a:cubicBezTo>
                              <a:close/>
                              <a:moveTo>
                                <a:pt x="53224" y="161533"/>
                              </a:moveTo>
                              <a:cubicBezTo>
                                <a:pt x="53224" y="161918"/>
                                <a:pt x="52827" y="162302"/>
                                <a:pt x="52467" y="163068"/>
                              </a:cubicBezTo>
                              <a:lnTo>
                                <a:pt x="51711" y="163837"/>
                              </a:lnTo>
                              <a:cubicBezTo>
                                <a:pt x="51316" y="164222"/>
                                <a:pt x="51316" y="163452"/>
                                <a:pt x="51711" y="163068"/>
                              </a:cubicBezTo>
                              <a:cubicBezTo>
                                <a:pt x="52071" y="162687"/>
                                <a:pt x="52071" y="162302"/>
                                <a:pt x="52071" y="161918"/>
                              </a:cubicBezTo>
                              <a:cubicBezTo>
                                <a:pt x="52071" y="161533"/>
                                <a:pt x="53620" y="159232"/>
                                <a:pt x="53980" y="159232"/>
                              </a:cubicBezTo>
                              <a:cubicBezTo>
                                <a:pt x="54376" y="158848"/>
                                <a:pt x="53980" y="160767"/>
                                <a:pt x="53224" y="161533"/>
                              </a:cubicBezTo>
                              <a:close/>
                              <a:moveTo>
                                <a:pt x="63989" y="120095"/>
                              </a:moveTo>
                              <a:cubicBezTo>
                                <a:pt x="63593" y="121249"/>
                                <a:pt x="62441" y="123164"/>
                                <a:pt x="62441" y="122783"/>
                              </a:cubicBezTo>
                              <a:cubicBezTo>
                                <a:pt x="62441" y="122399"/>
                                <a:pt x="63989" y="118945"/>
                                <a:pt x="65537" y="116259"/>
                              </a:cubicBezTo>
                              <a:cubicBezTo>
                                <a:pt x="65897" y="115490"/>
                                <a:pt x="66293" y="114724"/>
                                <a:pt x="66689" y="115105"/>
                              </a:cubicBezTo>
                              <a:cubicBezTo>
                                <a:pt x="66689" y="115105"/>
                                <a:pt x="64745" y="118560"/>
                                <a:pt x="64745" y="118945"/>
                              </a:cubicBezTo>
                              <a:cubicBezTo>
                                <a:pt x="64385" y="118945"/>
                                <a:pt x="64385" y="119714"/>
                                <a:pt x="63989" y="120095"/>
                              </a:cubicBezTo>
                              <a:close/>
                              <a:moveTo>
                                <a:pt x="14808" y="229442"/>
                              </a:moveTo>
                              <a:cubicBezTo>
                                <a:pt x="14808" y="229442"/>
                                <a:pt x="15204" y="230592"/>
                                <a:pt x="15204" y="232127"/>
                              </a:cubicBezTo>
                              <a:cubicBezTo>
                                <a:pt x="15564" y="234046"/>
                                <a:pt x="15204" y="235581"/>
                                <a:pt x="15204" y="235581"/>
                              </a:cubicBezTo>
                              <a:cubicBezTo>
                                <a:pt x="15204" y="235581"/>
                                <a:pt x="14808" y="235200"/>
                                <a:pt x="14808" y="234431"/>
                              </a:cubicBezTo>
                              <a:cubicBezTo>
                                <a:pt x="14412" y="232511"/>
                                <a:pt x="14412" y="229057"/>
                                <a:pt x="14808" y="229442"/>
                              </a:cubicBezTo>
                              <a:close/>
                              <a:moveTo>
                                <a:pt x="15564" y="239801"/>
                              </a:moveTo>
                              <a:cubicBezTo>
                                <a:pt x="15564" y="240186"/>
                                <a:pt x="14808" y="239801"/>
                                <a:pt x="14412" y="239036"/>
                              </a:cubicBezTo>
                              <a:cubicBezTo>
                                <a:pt x="14016" y="238266"/>
                                <a:pt x="13260" y="236347"/>
                                <a:pt x="13656" y="235966"/>
                              </a:cubicBezTo>
                              <a:cubicBezTo>
                                <a:pt x="14016" y="235581"/>
                                <a:pt x="14412" y="235581"/>
                                <a:pt x="14412" y="236347"/>
                              </a:cubicBezTo>
                              <a:cubicBezTo>
                                <a:pt x="14412" y="237116"/>
                                <a:pt x="14412" y="237885"/>
                                <a:pt x="14808" y="238651"/>
                              </a:cubicBezTo>
                              <a:cubicBezTo>
                                <a:pt x="15204" y="239036"/>
                                <a:pt x="15564" y="239801"/>
                                <a:pt x="15564" y="239801"/>
                              </a:cubicBezTo>
                              <a:close/>
                              <a:moveTo>
                                <a:pt x="12503" y="232511"/>
                              </a:moveTo>
                              <a:cubicBezTo>
                                <a:pt x="12108" y="232127"/>
                                <a:pt x="12503" y="229057"/>
                                <a:pt x="12863" y="229057"/>
                              </a:cubicBezTo>
                              <a:cubicBezTo>
                                <a:pt x="12863" y="229057"/>
                                <a:pt x="13260" y="229826"/>
                                <a:pt x="13260" y="230977"/>
                              </a:cubicBezTo>
                              <a:cubicBezTo>
                                <a:pt x="13260" y="232511"/>
                                <a:pt x="12863" y="233281"/>
                                <a:pt x="12503" y="232511"/>
                              </a:cubicBezTo>
                              <a:close/>
                              <a:moveTo>
                                <a:pt x="58625" y="163064"/>
                              </a:moveTo>
                              <a:cubicBezTo>
                                <a:pt x="58625" y="162683"/>
                                <a:pt x="59776" y="160379"/>
                                <a:pt x="60136" y="160379"/>
                              </a:cubicBezTo>
                              <a:cubicBezTo>
                                <a:pt x="60928" y="159613"/>
                                <a:pt x="60928" y="159994"/>
                                <a:pt x="60136" y="161148"/>
                              </a:cubicBezTo>
                              <a:cubicBezTo>
                                <a:pt x="59776" y="162299"/>
                                <a:pt x="58625" y="163449"/>
                                <a:pt x="58625" y="163064"/>
                              </a:cubicBezTo>
                              <a:close/>
                              <a:moveTo>
                                <a:pt x="118174" y="97456"/>
                              </a:moveTo>
                              <a:cubicBezTo>
                                <a:pt x="117022" y="98225"/>
                                <a:pt x="115474" y="98991"/>
                                <a:pt x="115114" y="98991"/>
                              </a:cubicBezTo>
                              <a:cubicBezTo>
                                <a:pt x="115114" y="98991"/>
                                <a:pt x="115870" y="98225"/>
                                <a:pt x="116626" y="97841"/>
                              </a:cubicBezTo>
                              <a:cubicBezTo>
                                <a:pt x="117418" y="97072"/>
                                <a:pt x="118174" y="96690"/>
                                <a:pt x="118571" y="96690"/>
                              </a:cubicBezTo>
                              <a:cubicBezTo>
                                <a:pt x="118571" y="96690"/>
                                <a:pt x="118571" y="97072"/>
                                <a:pt x="118174" y="97456"/>
                              </a:cubicBezTo>
                              <a:close/>
                              <a:moveTo>
                                <a:pt x="47859" y="159613"/>
                              </a:moveTo>
                              <a:cubicBezTo>
                                <a:pt x="47859" y="159229"/>
                                <a:pt x="48219" y="158844"/>
                                <a:pt x="49011" y="158460"/>
                              </a:cubicBezTo>
                              <a:cubicBezTo>
                                <a:pt x="49767" y="158460"/>
                                <a:pt x="49767" y="158460"/>
                                <a:pt x="49011" y="159229"/>
                              </a:cubicBezTo>
                              <a:cubicBezTo>
                                <a:pt x="48615" y="159994"/>
                                <a:pt x="47859" y="160379"/>
                                <a:pt x="47859" y="159613"/>
                              </a:cubicBezTo>
                              <a:close/>
                              <a:moveTo>
                                <a:pt x="25933" y="206803"/>
                              </a:moveTo>
                              <a:cubicBezTo>
                                <a:pt x="25933" y="206803"/>
                                <a:pt x="26329" y="206034"/>
                                <a:pt x="26725" y="205653"/>
                              </a:cubicBezTo>
                              <a:cubicBezTo>
                                <a:pt x="26725" y="206034"/>
                                <a:pt x="26329" y="206418"/>
                                <a:pt x="26329" y="206803"/>
                              </a:cubicBezTo>
                              <a:cubicBezTo>
                                <a:pt x="26329" y="207572"/>
                                <a:pt x="25933" y="208338"/>
                                <a:pt x="25933" y="208719"/>
                              </a:cubicBezTo>
                              <a:cubicBezTo>
                                <a:pt x="25177" y="209488"/>
                                <a:pt x="25573" y="207953"/>
                                <a:pt x="25933" y="206803"/>
                              </a:cubicBezTo>
                              <a:close/>
                              <a:moveTo>
                                <a:pt x="67445" y="116637"/>
                              </a:moveTo>
                              <a:cubicBezTo>
                                <a:pt x="67445" y="117021"/>
                                <a:pt x="67445" y="117791"/>
                                <a:pt x="67085" y="117791"/>
                              </a:cubicBezTo>
                              <a:cubicBezTo>
                                <a:pt x="66689" y="118172"/>
                                <a:pt x="66689" y="118556"/>
                                <a:pt x="66689" y="118556"/>
                              </a:cubicBezTo>
                              <a:cubicBezTo>
                                <a:pt x="66689" y="118941"/>
                                <a:pt x="66689" y="118941"/>
                                <a:pt x="66293" y="119325"/>
                              </a:cubicBezTo>
                              <a:cubicBezTo>
                                <a:pt x="65897" y="119325"/>
                                <a:pt x="65897" y="118941"/>
                                <a:pt x="66689" y="117406"/>
                              </a:cubicBezTo>
                              <a:cubicBezTo>
                                <a:pt x="67445" y="116637"/>
                                <a:pt x="67445" y="116256"/>
                                <a:pt x="67445" y="116637"/>
                              </a:cubicBezTo>
                              <a:close/>
                              <a:moveTo>
                                <a:pt x="82423" y="103592"/>
                              </a:moveTo>
                              <a:cubicBezTo>
                                <a:pt x="82819" y="103207"/>
                                <a:pt x="83575" y="102057"/>
                                <a:pt x="83215" y="102057"/>
                              </a:cubicBezTo>
                              <a:cubicBezTo>
                                <a:pt x="82819" y="102057"/>
                                <a:pt x="82423" y="102823"/>
                                <a:pt x="82063" y="103592"/>
                              </a:cubicBezTo>
                              <a:cubicBezTo>
                                <a:pt x="81667" y="104358"/>
                                <a:pt x="81270" y="104742"/>
                                <a:pt x="81667" y="104742"/>
                              </a:cubicBezTo>
                              <a:cubicBezTo>
                                <a:pt x="82063" y="103977"/>
                                <a:pt x="82063" y="103977"/>
                                <a:pt x="82423" y="103592"/>
                              </a:cubicBezTo>
                              <a:close/>
                              <a:moveTo>
                                <a:pt x="57076" y="154236"/>
                              </a:moveTo>
                              <a:cubicBezTo>
                                <a:pt x="56680" y="154621"/>
                                <a:pt x="55528" y="155386"/>
                                <a:pt x="55528" y="155002"/>
                              </a:cubicBezTo>
                              <a:cubicBezTo>
                                <a:pt x="55528" y="154621"/>
                                <a:pt x="56680" y="153467"/>
                                <a:pt x="57076" y="153467"/>
                              </a:cubicBezTo>
                              <a:cubicBezTo>
                                <a:pt x="57472" y="153467"/>
                                <a:pt x="57472" y="153467"/>
                                <a:pt x="57076" y="154236"/>
                              </a:cubicBezTo>
                              <a:close/>
                              <a:moveTo>
                                <a:pt x="25573" y="249773"/>
                              </a:moveTo>
                              <a:cubicBezTo>
                                <a:pt x="25573" y="250538"/>
                                <a:pt x="25177" y="250157"/>
                                <a:pt x="24025" y="248622"/>
                              </a:cubicBezTo>
                              <a:cubicBezTo>
                                <a:pt x="23629" y="248238"/>
                                <a:pt x="23629" y="248238"/>
                                <a:pt x="24025" y="248238"/>
                              </a:cubicBezTo>
                              <a:cubicBezTo>
                                <a:pt x="24421" y="248238"/>
                                <a:pt x="25573" y="249388"/>
                                <a:pt x="25573" y="249773"/>
                              </a:cubicBezTo>
                              <a:close/>
                              <a:moveTo>
                                <a:pt x="128939" y="115102"/>
                              </a:moveTo>
                              <a:cubicBezTo>
                                <a:pt x="128939" y="115102"/>
                                <a:pt x="128543" y="115487"/>
                                <a:pt x="127787" y="115871"/>
                              </a:cubicBezTo>
                              <a:cubicBezTo>
                                <a:pt x="126239" y="117021"/>
                                <a:pt x="125843" y="116637"/>
                                <a:pt x="127391" y="115871"/>
                              </a:cubicBezTo>
                              <a:cubicBezTo>
                                <a:pt x="128147" y="115102"/>
                                <a:pt x="128543" y="114721"/>
                                <a:pt x="128939" y="115102"/>
                              </a:cubicBezTo>
                              <a:close/>
                              <a:moveTo>
                                <a:pt x="51316" y="156925"/>
                              </a:moveTo>
                              <a:cubicBezTo>
                                <a:pt x="51711" y="156540"/>
                                <a:pt x="52071" y="157309"/>
                                <a:pt x="51316" y="157694"/>
                              </a:cubicBezTo>
                              <a:lnTo>
                                <a:pt x="50524" y="158460"/>
                              </a:lnTo>
                              <a:cubicBezTo>
                                <a:pt x="50164" y="158460"/>
                                <a:pt x="50524" y="157309"/>
                                <a:pt x="51316" y="156925"/>
                              </a:cubicBezTo>
                              <a:close/>
                              <a:moveTo>
                                <a:pt x="61288" y="128150"/>
                              </a:moveTo>
                              <a:cubicBezTo>
                                <a:pt x="61685" y="127000"/>
                                <a:pt x="62441" y="126231"/>
                                <a:pt x="62441" y="126615"/>
                              </a:cubicBezTo>
                              <a:cubicBezTo>
                                <a:pt x="62441" y="127000"/>
                                <a:pt x="62081" y="127766"/>
                                <a:pt x="61685" y="128150"/>
                              </a:cubicBezTo>
                              <a:cubicBezTo>
                                <a:pt x="60928" y="128916"/>
                                <a:pt x="60928" y="128916"/>
                                <a:pt x="61288" y="128150"/>
                              </a:cubicBezTo>
                              <a:close/>
                              <a:moveTo>
                                <a:pt x="100892" y="74052"/>
                              </a:moveTo>
                              <a:cubicBezTo>
                                <a:pt x="100892" y="74052"/>
                                <a:pt x="100892" y="73286"/>
                                <a:pt x="101252" y="72902"/>
                              </a:cubicBezTo>
                              <a:cubicBezTo>
                                <a:pt x="102045" y="72132"/>
                                <a:pt x="102045" y="72132"/>
                                <a:pt x="101649" y="73286"/>
                              </a:cubicBezTo>
                              <a:cubicBezTo>
                                <a:pt x="100892" y="74821"/>
                                <a:pt x="100892" y="74821"/>
                                <a:pt x="100892" y="74052"/>
                              </a:cubicBezTo>
                              <a:close/>
                              <a:moveTo>
                                <a:pt x="75510" y="130070"/>
                              </a:moveTo>
                              <a:cubicBezTo>
                                <a:pt x="75510" y="130070"/>
                                <a:pt x="76302" y="129300"/>
                                <a:pt x="76662" y="129300"/>
                              </a:cubicBezTo>
                              <a:cubicBezTo>
                                <a:pt x="77058" y="129300"/>
                                <a:pt x="76662" y="129685"/>
                                <a:pt x="76662" y="130070"/>
                              </a:cubicBezTo>
                              <a:cubicBezTo>
                                <a:pt x="75906" y="130451"/>
                                <a:pt x="75510" y="130835"/>
                                <a:pt x="75510" y="130070"/>
                              </a:cubicBezTo>
                              <a:close/>
                              <a:moveTo>
                                <a:pt x="83971" y="100910"/>
                              </a:moveTo>
                              <a:cubicBezTo>
                                <a:pt x="84727" y="99757"/>
                                <a:pt x="84727" y="98991"/>
                                <a:pt x="83971" y="100141"/>
                              </a:cubicBezTo>
                              <a:cubicBezTo>
                                <a:pt x="83610" y="100526"/>
                                <a:pt x="83215" y="101291"/>
                                <a:pt x="83215" y="101291"/>
                              </a:cubicBezTo>
                              <a:cubicBezTo>
                                <a:pt x="83215" y="101676"/>
                                <a:pt x="83610" y="101291"/>
                                <a:pt x="83971" y="100910"/>
                              </a:cubicBezTo>
                              <a:close/>
                              <a:moveTo>
                                <a:pt x="61288" y="124315"/>
                              </a:moveTo>
                              <a:cubicBezTo>
                                <a:pt x="61685" y="123546"/>
                                <a:pt x="62081" y="123161"/>
                                <a:pt x="62081" y="123546"/>
                              </a:cubicBezTo>
                              <a:cubicBezTo>
                                <a:pt x="62081" y="123930"/>
                                <a:pt x="61685" y="124315"/>
                                <a:pt x="61685" y="124696"/>
                              </a:cubicBezTo>
                              <a:cubicBezTo>
                                <a:pt x="60928" y="125465"/>
                                <a:pt x="60928" y="125465"/>
                                <a:pt x="61288" y="124315"/>
                              </a:cubicBezTo>
                              <a:close/>
                              <a:moveTo>
                                <a:pt x="60928" y="120476"/>
                              </a:moveTo>
                              <a:lnTo>
                                <a:pt x="60928" y="121245"/>
                              </a:lnTo>
                              <a:cubicBezTo>
                                <a:pt x="60532" y="122011"/>
                                <a:pt x="60532" y="122011"/>
                                <a:pt x="60136" y="121626"/>
                              </a:cubicBezTo>
                              <a:cubicBezTo>
                                <a:pt x="60136" y="121245"/>
                                <a:pt x="60532" y="120091"/>
                                <a:pt x="60928" y="120476"/>
                              </a:cubicBezTo>
                              <a:close/>
                              <a:moveTo>
                                <a:pt x="65933" y="148869"/>
                              </a:moveTo>
                              <a:cubicBezTo>
                                <a:pt x="65933" y="148485"/>
                                <a:pt x="66293" y="147716"/>
                                <a:pt x="66689" y="147716"/>
                              </a:cubicBezTo>
                              <a:cubicBezTo>
                                <a:pt x="67085" y="147716"/>
                                <a:pt x="66689" y="148485"/>
                                <a:pt x="66293" y="148869"/>
                              </a:cubicBezTo>
                              <a:lnTo>
                                <a:pt x="65933" y="148869"/>
                              </a:lnTo>
                              <a:close/>
                              <a:moveTo>
                                <a:pt x="24781" y="211023"/>
                              </a:moveTo>
                              <a:cubicBezTo>
                                <a:pt x="25177" y="209488"/>
                                <a:pt x="25573" y="209104"/>
                                <a:pt x="25573" y="209873"/>
                              </a:cubicBezTo>
                              <a:cubicBezTo>
                                <a:pt x="25573" y="210254"/>
                                <a:pt x="25177" y="210638"/>
                                <a:pt x="24781" y="211023"/>
                              </a:cubicBezTo>
                              <a:close/>
                              <a:moveTo>
                                <a:pt x="65537" y="150785"/>
                              </a:moveTo>
                              <a:lnTo>
                                <a:pt x="64745" y="151554"/>
                              </a:lnTo>
                              <a:cubicBezTo>
                                <a:pt x="64385" y="152320"/>
                                <a:pt x="64385" y="152320"/>
                                <a:pt x="64385" y="151939"/>
                              </a:cubicBezTo>
                              <a:cubicBezTo>
                                <a:pt x="64385" y="151170"/>
                                <a:pt x="65141" y="150404"/>
                                <a:pt x="65537" y="150785"/>
                              </a:cubicBezTo>
                              <a:close/>
                              <a:moveTo>
                                <a:pt x="72846" y="115871"/>
                              </a:moveTo>
                              <a:cubicBezTo>
                                <a:pt x="73206" y="115871"/>
                                <a:pt x="73602" y="115102"/>
                                <a:pt x="72846" y="115102"/>
                              </a:cubicBezTo>
                              <a:cubicBezTo>
                                <a:pt x="72449" y="114721"/>
                                <a:pt x="72449" y="114721"/>
                                <a:pt x="72449" y="115102"/>
                              </a:cubicBezTo>
                              <a:cubicBezTo>
                                <a:pt x="72449" y="115487"/>
                                <a:pt x="72449" y="115871"/>
                                <a:pt x="72846" y="115871"/>
                              </a:cubicBezTo>
                              <a:close/>
                              <a:moveTo>
                                <a:pt x="79758" y="107431"/>
                              </a:moveTo>
                              <a:lnTo>
                                <a:pt x="79362" y="107812"/>
                              </a:lnTo>
                              <a:cubicBezTo>
                                <a:pt x="78967" y="108581"/>
                                <a:pt x="78967" y="108581"/>
                                <a:pt x="79362" y="108581"/>
                              </a:cubicBezTo>
                              <a:cubicBezTo>
                                <a:pt x="79758" y="108581"/>
                                <a:pt x="80154" y="107812"/>
                                <a:pt x="79758" y="107431"/>
                              </a:cubicBezTo>
                              <a:close/>
                              <a:moveTo>
                                <a:pt x="24781" y="212554"/>
                              </a:moveTo>
                              <a:cubicBezTo>
                                <a:pt x="24421" y="213324"/>
                                <a:pt x="24025" y="213324"/>
                                <a:pt x="24421" y="212554"/>
                              </a:cubicBezTo>
                              <a:cubicBezTo>
                                <a:pt x="24421" y="212170"/>
                                <a:pt x="24421" y="211789"/>
                                <a:pt x="24781" y="211789"/>
                              </a:cubicBezTo>
                              <a:cubicBezTo>
                                <a:pt x="25177" y="211789"/>
                                <a:pt x="25177" y="212170"/>
                                <a:pt x="24781" y="212554"/>
                              </a:cubicBezTo>
                              <a:close/>
                              <a:moveTo>
                                <a:pt x="73206" y="151935"/>
                              </a:moveTo>
                              <a:cubicBezTo>
                                <a:pt x="72449" y="152317"/>
                                <a:pt x="72449" y="152317"/>
                                <a:pt x="73206" y="152317"/>
                              </a:cubicBezTo>
                              <a:cubicBezTo>
                                <a:pt x="73602" y="152317"/>
                                <a:pt x="73998" y="151935"/>
                                <a:pt x="73998" y="151551"/>
                              </a:cubicBezTo>
                              <a:cubicBezTo>
                                <a:pt x="74358" y="151166"/>
                                <a:pt x="73998" y="151166"/>
                                <a:pt x="73206" y="151935"/>
                              </a:cubicBezTo>
                              <a:close/>
                              <a:moveTo>
                                <a:pt x="129335" y="114333"/>
                              </a:moveTo>
                              <a:cubicBezTo>
                                <a:pt x="129335" y="114333"/>
                                <a:pt x="130092" y="113948"/>
                                <a:pt x="130488" y="113563"/>
                              </a:cubicBezTo>
                              <a:cubicBezTo>
                                <a:pt x="131243" y="113182"/>
                                <a:pt x="131639" y="113182"/>
                                <a:pt x="130848" y="113563"/>
                              </a:cubicBezTo>
                              <a:cubicBezTo>
                                <a:pt x="130092" y="114333"/>
                                <a:pt x="129335" y="114717"/>
                                <a:pt x="129335" y="114333"/>
                              </a:cubicBezTo>
                              <a:close/>
                              <a:moveTo>
                                <a:pt x="75150" y="110497"/>
                              </a:moveTo>
                              <a:cubicBezTo>
                                <a:pt x="75510" y="110113"/>
                                <a:pt x="75510" y="109728"/>
                                <a:pt x="75510" y="109728"/>
                              </a:cubicBezTo>
                              <a:cubicBezTo>
                                <a:pt x="75150" y="109343"/>
                                <a:pt x="74754" y="110497"/>
                                <a:pt x="74754" y="110878"/>
                              </a:cubicBezTo>
                              <a:cubicBezTo>
                                <a:pt x="74754" y="111263"/>
                                <a:pt x="75150" y="110878"/>
                                <a:pt x="75150" y="110497"/>
                              </a:cubicBezTo>
                              <a:close/>
                              <a:moveTo>
                                <a:pt x="59776" y="128528"/>
                              </a:moveTo>
                              <a:lnTo>
                                <a:pt x="59380" y="128909"/>
                              </a:lnTo>
                              <a:cubicBezTo>
                                <a:pt x="58985" y="128909"/>
                                <a:pt x="58985" y="128528"/>
                                <a:pt x="59380" y="128143"/>
                              </a:cubicBezTo>
                              <a:cubicBezTo>
                                <a:pt x="59776" y="127758"/>
                                <a:pt x="60172" y="127758"/>
                                <a:pt x="59776" y="128528"/>
                              </a:cubicBezTo>
                              <a:close/>
                              <a:moveTo>
                                <a:pt x="54016" y="155767"/>
                              </a:moveTo>
                              <a:cubicBezTo>
                                <a:pt x="53620" y="156533"/>
                                <a:pt x="53224" y="156917"/>
                                <a:pt x="53224" y="156533"/>
                              </a:cubicBezTo>
                              <a:cubicBezTo>
                                <a:pt x="53224" y="156152"/>
                                <a:pt x="53620" y="155767"/>
                                <a:pt x="54016" y="155767"/>
                              </a:cubicBezTo>
                              <a:close/>
                              <a:moveTo>
                                <a:pt x="113962" y="99749"/>
                              </a:moveTo>
                              <a:lnTo>
                                <a:pt x="114358" y="99749"/>
                              </a:lnTo>
                              <a:lnTo>
                                <a:pt x="114358" y="100134"/>
                              </a:lnTo>
                              <a:cubicBezTo>
                                <a:pt x="113566" y="100519"/>
                                <a:pt x="113170" y="100519"/>
                                <a:pt x="113962" y="99749"/>
                              </a:cubicBezTo>
                              <a:close/>
                              <a:moveTo>
                                <a:pt x="62837" y="125843"/>
                              </a:moveTo>
                              <a:cubicBezTo>
                                <a:pt x="62837" y="125458"/>
                                <a:pt x="62837" y="125073"/>
                                <a:pt x="63233" y="124689"/>
                              </a:cubicBezTo>
                              <a:cubicBezTo>
                                <a:pt x="63233" y="124308"/>
                                <a:pt x="63628" y="124308"/>
                                <a:pt x="63628" y="124689"/>
                              </a:cubicBezTo>
                              <a:cubicBezTo>
                                <a:pt x="63628" y="124689"/>
                                <a:pt x="63233" y="125073"/>
                                <a:pt x="63233" y="125458"/>
                              </a:cubicBezTo>
                              <a:lnTo>
                                <a:pt x="62837" y="125843"/>
                              </a:lnTo>
                              <a:close/>
                              <a:moveTo>
                                <a:pt x="51316" y="165361"/>
                              </a:moveTo>
                              <a:cubicBezTo>
                                <a:pt x="51316" y="165746"/>
                                <a:pt x="51316" y="165746"/>
                                <a:pt x="50920" y="165746"/>
                              </a:cubicBezTo>
                              <a:cubicBezTo>
                                <a:pt x="50560" y="166127"/>
                                <a:pt x="50560" y="165746"/>
                                <a:pt x="50560" y="165746"/>
                              </a:cubicBezTo>
                              <a:cubicBezTo>
                                <a:pt x="50920" y="164977"/>
                                <a:pt x="51316" y="164977"/>
                                <a:pt x="51316" y="165361"/>
                              </a:cubicBezTo>
                              <a:close/>
                              <a:moveTo>
                                <a:pt x="95492" y="84023"/>
                              </a:moveTo>
                              <a:lnTo>
                                <a:pt x="95492" y="82873"/>
                              </a:lnTo>
                              <a:cubicBezTo>
                                <a:pt x="95888" y="82873"/>
                                <a:pt x="95888" y="82873"/>
                                <a:pt x="95888" y="83254"/>
                              </a:cubicBezTo>
                              <a:cubicBezTo>
                                <a:pt x="95888" y="83639"/>
                                <a:pt x="95888" y="83639"/>
                                <a:pt x="95492" y="84023"/>
                              </a:cubicBezTo>
                              <a:close/>
                              <a:moveTo>
                                <a:pt x="49767" y="168431"/>
                              </a:moveTo>
                              <a:cubicBezTo>
                                <a:pt x="49767" y="168812"/>
                                <a:pt x="49767" y="168812"/>
                                <a:pt x="49407" y="168812"/>
                              </a:cubicBezTo>
                              <a:cubicBezTo>
                                <a:pt x="49011" y="169197"/>
                                <a:pt x="49011" y="168812"/>
                                <a:pt x="49011" y="168812"/>
                              </a:cubicBezTo>
                              <a:lnTo>
                                <a:pt x="49767" y="168046"/>
                              </a:lnTo>
                              <a:lnTo>
                                <a:pt x="49767" y="168431"/>
                              </a:lnTo>
                              <a:close/>
                              <a:moveTo>
                                <a:pt x="36698" y="203345"/>
                              </a:moveTo>
                              <a:lnTo>
                                <a:pt x="36698" y="204495"/>
                              </a:lnTo>
                              <a:cubicBezTo>
                                <a:pt x="36338" y="204495"/>
                                <a:pt x="36338" y="204114"/>
                                <a:pt x="36338" y="203730"/>
                              </a:cubicBezTo>
                              <a:cubicBezTo>
                                <a:pt x="36338" y="203730"/>
                                <a:pt x="36338" y="203345"/>
                                <a:pt x="36698" y="203345"/>
                              </a:cubicBezTo>
                              <a:close/>
                              <a:moveTo>
                                <a:pt x="112810" y="100522"/>
                              </a:moveTo>
                              <a:lnTo>
                                <a:pt x="112810" y="100907"/>
                              </a:lnTo>
                              <a:lnTo>
                                <a:pt x="112413" y="101288"/>
                              </a:lnTo>
                              <a:cubicBezTo>
                                <a:pt x="112413" y="100907"/>
                                <a:pt x="112413" y="100522"/>
                                <a:pt x="112810" y="100522"/>
                              </a:cubicBezTo>
                              <a:close/>
                              <a:moveTo>
                                <a:pt x="55168" y="116252"/>
                              </a:moveTo>
                              <a:cubicBezTo>
                                <a:pt x="55528" y="116252"/>
                                <a:pt x="55528" y="116633"/>
                                <a:pt x="55168" y="116633"/>
                              </a:cubicBezTo>
                              <a:lnTo>
                                <a:pt x="55168" y="117402"/>
                              </a:lnTo>
                              <a:cubicBezTo>
                                <a:pt x="55168" y="117402"/>
                                <a:pt x="54772" y="117018"/>
                                <a:pt x="54772" y="116633"/>
                              </a:cubicBezTo>
                              <a:lnTo>
                                <a:pt x="55168" y="116252"/>
                              </a:lnTo>
                              <a:close/>
                              <a:moveTo>
                                <a:pt x="75150" y="112798"/>
                              </a:moveTo>
                              <a:cubicBezTo>
                                <a:pt x="75150" y="112798"/>
                                <a:pt x="75510" y="112413"/>
                                <a:pt x="75510" y="112032"/>
                              </a:cubicBezTo>
                              <a:cubicBezTo>
                                <a:pt x="74754" y="112798"/>
                                <a:pt x="74754" y="113182"/>
                                <a:pt x="74754" y="113182"/>
                              </a:cubicBezTo>
                              <a:lnTo>
                                <a:pt x="75150" y="112798"/>
                              </a:lnTo>
                              <a:close/>
                              <a:moveTo>
                                <a:pt x="35186" y="211789"/>
                              </a:moveTo>
                              <a:lnTo>
                                <a:pt x="35186" y="212170"/>
                              </a:lnTo>
                              <a:cubicBezTo>
                                <a:pt x="34790" y="212170"/>
                                <a:pt x="34790" y="212170"/>
                                <a:pt x="34790" y="211789"/>
                              </a:cubicBezTo>
                              <a:lnTo>
                                <a:pt x="35186" y="211404"/>
                              </a:lnTo>
                              <a:cubicBezTo>
                                <a:pt x="35186" y="211404"/>
                                <a:pt x="35546" y="211789"/>
                                <a:pt x="35186" y="211789"/>
                              </a:cubicBezTo>
                              <a:close/>
                              <a:moveTo>
                                <a:pt x="75510" y="109347"/>
                              </a:moveTo>
                              <a:cubicBezTo>
                                <a:pt x="75906" y="109347"/>
                                <a:pt x="75906" y="108966"/>
                                <a:pt x="75906" y="108581"/>
                              </a:cubicBezTo>
                              <a:cubicBezTo>
                                <a:pt x="75906" y="108581"/>
                                <a:pt x="75906" y="108197"/>
                                <a:pt x="75510" y="108581"/>
                              </a:cubicBezTo>
                              <a:lnTo>
                                <a:pt x="75510" y="109347"/>
                              </a:lnTo>
                              <a:close/>
                              <a:moveTo>
                                <a:pt x="73998" y="112036"/>
                              </a:moveTo>
                              <a:lnTo>
                                <a:pt x="73998" y="111651"/>
                              </a:lnTo>
                              <a:cubicBezTo>
                                <a:pt x="73998" y="111651"/>
                                <a:pt x="73602" y="112036"/>
                                <a:pt x="73602" y="112417"/>
                              </a:cubicBezTo>
                              <a:cubicBezTo>
                                <a:pt x="73602" y="112801"/>
                                <a:pt x="73998" y="112801"/>
                                <a:pt x="73998" y="112036"/>
                              </a:cubicBezTo>
                              <a:close/>
                              <a:moveTo>
                                <a:pt x="48219" y="129681"/>
                              </a:moveTo>
                              <a:cubicBezTo>
                                <a:pt x="48219" y="129297"/>
                                <a:pt x="48615" y="129297"/>
                                <a:pt x="48615" y="129681"/>
                              </a:cubicBezTo>
                              <a:lnTo>
                                <a:pt x="48219" y="130066"/>
                              </a:lnTo>
                              <a:lnTo>
                                <a:pt x="47859" y="130066"/>
                              </a:lnTo>
                              <a:cubicBezTo>
                                <a:pt x="47859" y="129681"/>
                                <a:pt x="48219" y="129681"/>
                                <a:pt x="48219" y="129681"/>
                              </a:cubicBezTo>
                              <a:close/>
                              <a:moveTo>
                                <a:pt x="54376" y="117787"/>
                              </a:moveTo>
                              <a:cubicBezTo>
                                <a:pt x="54376" y="117402"/>
                                <a:pt x="54772" y="117787"/>
                                <a:pt x="54772" y="117787"/>
                              </a:cubicBezTo>
                              <a:lnTo>
                                <a:pt x="54376" y="118168"/>
                              </a:lnTo>
                              <a:lnTo>
                                <a:pt x="54016" y="118168"/>
                              </a:lnTo>
                              <a:cubicBezTo>
                                <a:pt x="54016" y="117787"/>
                                <a:pt x="54376" y="117787"/>
                                <a:pt x="54376" y="117787"/>
                              </a:cubicBezTo>
                              <a:close/>
                              <a:moveTo>
                                <a:pt x="65537" y="120472"/>
                              </a:moveTo>
                              <a:cubicBezTo>
                                <a:pt x="65141" y="120857"/>
                                <a:pt x="65141" y="121241"/>
                                <a:pt x="65141" y="121241"/>
                              </a:cubicBezTo>
                              <a:lnTo>
                                <a:pt x="64745" y="121241"/>
                              </a:lnTo>
                              <a:cubicBezTo>
                                <a:pt x="64745" y="120857"/>
                                <a:pt x="65141" y="120472"/>
                                <a:pt x="65537" y="120472"/>
                              </a:cubicBezTo>
                              <a:close/>
                              <a:moveTo>
                                <a:pt x="61685" y="119322"/>
                              </a:moveTo>
                              <a:lnTo>
                                <a:pt x="61685" y="120088"/>
                              </a:lnTo>
                              <a:lnTo>
                                <a:pt x="61288" y="120088"/>
                              </a:lnTo>
                              <a:cubicBezTo>
                                <a:pt x="61288" y="119706"/>
                                <a:pt x="61288" y="119706"/>
                                <a:pt x="61685" y="119322"/>
                              </a:cubicBezTo>
                              <a:close/>
                              <a:moveTo>
                                <a:pt x="100136" y="75199"/>
                              </a:moveTo>
                              <a:cubicBezTo>
                                <a:pt x="100136" y="74817"/>
                                <a:pt x="100136" y="74817"/>
                                <a:pt x="100496" y="74817"/>
                              </a:cubicBezTo>
                              <a:lnTo>
                                <a:pt x="100496" y="75199"/>
                              </a:lnTo>
                              <a:cubicBezTo>
                                <a:pt x="100136" y="75583"/>
                                <a:pt x="100136" y="75199"/>
                                <a:pt x="100136" y="75199"/>
                              </a:cubicBezTo>
                              <a:close/>
                              <a:moveTo>
                                <a:pt x="30542" y="219079"/>
                              </a:moveTo>
                              <a:lnTo>
                                <a:pt x="30938" y="219463"/>
                              </a:lnTo>
                              <a:lnTo>
                                <a:pt x="30938" y="218694"/>
                              </a:lnTo>
                              <a:cubicBezTo>
                                <a:pt x="30938" y="218694"/>
                                <a:pt x="30542" y="218694"/>
                                <a:pt x="30542" y="219079"/>
                              </a:cubicBezTo>
                              <a:close/>
                              <a:moveTo>
                                <a:pt x="118931" y="96302"/>
                              </a:moveTo>
                              <a:cubicBezTo>
                                <a:pt x="119722" y="95918"/>
                                <a:pt x="120118" y="95918"/>
                                <a:pt x="119722" y="96302"/>
                              </a:cubicBezTo>
                              <a:lnTo>
                                <a:pt x="118931" y="96302"/>
                              </a:lnTo>
                              <a:close/>
                              <a:moveTo>
                                <a:pt x="71693" y="153086"/>
                              </a:moveTo>
                              <a:lnTo>
                                <a:pt x="72053" y="153086"/>
                              </a:lnTo>
                              <a:lnTo>
                                <a:pt x="72053" y="152701"/>
                              </a:lnTo>
                              <a:cubicBezTo>
                                <a:pt x="71693" y="152701"/>
                                <a:pt x="71693" y="152701"/>
                                <a:pt x="71693" y="153086"/>
                              </a:cubicBezTo>
                              <a:close/>
                              <a:moveTo>
                                <a:pt x="120478" y="95152"/>
                              </a:moveTo>
                              <a:lnTo>
                                <a:pt x="120874" y="95152"/>
                              </a:lnTo>
                              <a:cubicBezTo>
                                <a:pt x="120874" y="95533"/>
                                <a:pt x="120874" y="95533"/>
                                <a:pt x="120478" y="95533"/>
                              </a:cubicBezTo>
                              <a:lnTo>
                                <a:pt x="120478" y="95152"/>
                              </a:lnTo>
                              <a:close/>
                              <a:moveTo>
                                <a:pt x="47859" y="164215"/>
                              </a:moveTo>
                              <a:lnTo>
                                <a:pt x="47859" y="164596"/>
                              </a:lnTo>
                              <a:cubicBezTo>
                                <a:pt x="47859" y="164596"/>
                                <a:pt x="47463" y="164596"/>
                                <a:pt x="47463" y="164215"/>
                              </a:cubicBezTo>
                              <a:cubicBezTo>
                                <a:pt x="47463" y="164215"/>
                                <a:pt x="47859" y="163830"/>
                                <a:pt x="47859" y="164215"/>
                              </a:cubicBezTo>
                              <a:close/>
                              <a:moveTo>
                                <a:pt x="139704" y="114721"/>
                              </a:moveTo>
                              <a:cubicBezTo>
                                <a:pt x="139308" y="114721"/>
                                <a:pt x="139308" y="114336"/>
                                <a:pt x="139704" y="114336"/>
                              </a:cubicBezTo>
                              <a:lnTo>
                                <a:pt x="140100" y="114336"/>
                              </a:lnTo>
                              <a:cubicBezTo>
                                <a:pt x="140100" y="114336"/>
                                <a:pt x="140100" y="114721"/>
                                <a:pt x="139704" y="114721"/>
                              </a:cubicBezTo>
                              <a:close/>
                              <a:moveTo>
                                <a:pt x="84367" y="102057"/>
                              </a:moveTo>
                              <a:cubicBezTo>
                                <a:pt x="84367" y="102057"/>
                                <a:pt x="83971" y="102057"/>
                                <a:pt x="84367" y="102442"/>
                              </a:cubicBezTo>
                              <a:cubicBezTo>
                                <a:pt x="84367" y="102823"/>
                                <a:pt x="84763" y="102823"/>
                                <a:pt x="84763" y="102442"/>
                              </a:cubicBezTo>
                              <a:lnTo>
                                <a:pt x="84367" y="102057"/>
                              </a:lnTo>
                              <a:close/>
                              <a:moveTo>
                                <a:pt x="67841" y="92848"/>
                              </a:moveTo>
                              <a:cubicBezTo>
                                <a:pt x="68237" y="92848"/>
                                <a:pt x="68237" y="92848"/>
                                <a:pt x="68237" y="93232"/>
                              </a:cubicBezTo>
                              <a:lnTo>
                                <a:pt x="67841" y="93232"/>
                              </a:lnTo>
                              <a:lnTo>
                                <a:pt x="67841" y="92848"/>
                              </a:lnTo>
                              <a:close/>
                              <a:moveTo>
                                <a:pt x="62441" y="117787"/>
                              </a:moveTo>
                              <a:lnTo>
                                <a:pt x="62441" y="118168"/>
                              </a:lnTo>
                              <a:cubicBezTo>
                                <a:pt x="62081" y="118168"/>
                                <a:pt x="62081" y="117787"/>
                                <a:pt x="62081" y="117787"/>
                              </a:cubicBezTo>
                              <a:cubicBezTo>
                                <a:pt x="62081" y="117787"/>
                                <a:pt x="62081" y="117402"/>
                                <a:pt x="62441" y="117787"/>
                              </a:cubicBezTo>
                              <a:close/>
                              <a:moveTo>
                                <a:pt x="100496" y="120472"/>
                              </a:moveTo>
                              <a:lnTo>
                                <a:pt x="100496" y="120857"/>
                              </a:lnTo>
                              <a:cubicBezTo>
                                <a:pt x="100136" y="120857"/>
                                <a:pt x="100136" y="120857"/>
                                <a:pt x="100136" y="120472"/>
                              </a:cubicBezTo>
                              <a:lnTo>
                                <a:pt x="100496" y="120472"/>
                              </a:lnTo>
                              <a:close/>
                              <a:moveTo>
                                <a:pt x="61685" y="104742"/>
                              </a:moveTo>
                              <a:lnTo>
                                <a:pt x="61685" y="105127"/>
                              </a:lnTo>
                              <a:cubicBezTo>
                                <a:pt x="61325" y="105127"/>
                                <a:pt x="61325" y="105127"/>
                                <a:pt x="61325" y="104742"/>
                              </a:cubicBezTo>
                              <a:lnTo>
                                <a:pt x="61685" y="104742"/>
                              </a:lnTo>
                              <a:close/>
                              <a:moveTo>
                                <a:pt x="64385" y="122776"/>
                              </a:moveTo>
                              <a:lnTo>
                                <a:pt x="63989" y="122776"/>
                              </a:lnTo>
                              <a:cubicBezTo>
                                <a:pt x="63989" y="122776"/>
                                <a:pt x="63989" y="122392"/>
                                <a:pt x="64385" y="122392"/>
                              </a:cubicBezTo>
                              <a:lnTo>
                                <a:pt x="64385" y="122776"/>
                              </a:lnTo>
                              <a:close/>
                              <a:moveTo>
                                <a:pt x="49011" y="128147"/>
                              </a:moveTo>
                              <a:lnTo>
                                <a:pt x="49011" y="128531"/>
                              </a:lnTo>
                              <a:cubicBezTo>
                                <a:pt x="49011" y="128531"/>
                                <a:pt x="48615" y="128531"/>
                                <a:pt x="48615" y="128147"/>
                              </a:cubicBezTo>
                              <a:lnTo>
                                <a:pt x="49011" y="128147"/>
                              </a:lnTo>
                              <a:close/>
                              <a:moveTo>
                                <a:pt x="45159" y="135436"/>
                              </a:moveTo>
                              <a:cubicBezTo>
                                <a:pt x="45555" y="135436"/>
                                <a:pt x="45555" y="135821"/>
                                <a:pt x="45555" y="135821"/>
                              </a:cubicBezTo>
                              <a:lnTo>
                                <a:pt x="45159" y="135821"/>
                              </a:lnTo>
                              <a:lnTo>
                                <a:pt x="45159" y="135436"/>
                              </a:lnTo>
                              <a:close/>
                              <a:moveTo>
                                <a:pt x="102441" y="119325"/>
                              </a:moveTo>
                              <a:lnTo>
                                <a:pt x="102441" y="119710"/>
                              </a:lnTo>
                              <a:cubicBezTo>
                                <a:pt x="102441" y="119710"/>
                                <a:pt x="102045" y="119710"/>
                                <a:pt x="102045" y="119325"/>
                              </a:cubicBezTo>
                              <a:lnTo>
                                <a:pt x="102441" y="119325"/>
                              </a:lnTo>
                              <a:close/>
                              <a:moveTo>
                                <a:pt x="80514" y="107046"/>
                              </a:moveTo>
                              <a:lnTo>
                                <a:pt x="80514" y="106662"/>
                              </a:lnTo>
                              <a:cubicBezTo>
                                <a:pt x="80154" y="106662"/>
                                <a:pt x="80154" y="107046"/>
                                <a:pt x="80154" y="107046"/>
                              </a:cubicBezTo>
                              <a:lnTo>
                                <a:pt x="80514" y="107046"/>
                              </a:lnTo>
                              <a:close/>
                              <a:moveTo>
                                <a:pt x="81307" y="128531"/>
                              </a:moveTo>
                              <a:cubicBezTo>
                                <a:pt x="81307" y="128531"/>
                                <a:pt x="81307" y="128912"/>
                                <a:pt x="80910" y="128912"/>
                              </a:cubicBezTo>
                              <a:lnTo>
                                <a:pt x="80910" y="128531"/>
                              </a:lnTo>
                              <a:lnTo>
                                <a:pt x="81307" y="128531"/>
                              </a:lnTo>
                              <a:close/>
                              <a:moveTo>
                                <a:pt x="62837" y="117018"/>
                              </a:moveTo>
                              <a:lnTo>
                                <a:pt x="62837" y="117402"/>
                              </a:lnTo>
                              <a:lnTo>
                                <a:pt x="62477" y="117402"/>
                              </a:lnTo>
                              <a:cubicBezTo>
                                <a:pt x="62477" y="117018"/>
                                <a:pt x="62837" y="117018"/>
                                <a:pt x="62837" y="117018"/>
                              </a:cubicBezTo>
                              <a:close/>
                              <a:moveTo>
                                <a:pt x="116266" y="106658"/>
                              </a:moveTo>
                              <a:cubicBezTo>
                                <a:pt x="116266" y="107043"/>
                                <a:pt x="115870" y="107043"/>
                                <a:pt x="115870" y="107043"/>
                              </a:cubicBezTo>
                              <a:lnTo>
                                <a:pt x="115870" y="106658"/>
                              </a:lnTo>
                              <a:lnTo>
                                <a:pt x="116266" y="106658"/>
                              </a:lnTo>
                              <a:close/>
                              <a:moveTo>
                                <a:pt x="35186" y="211016"/>
                              </a:moveTo>
                              <a:lnTo>
                                <a:pt x="35186" y="210631"/>
                              </a:lnTo>
                              <a:lnTo>
                                <a:pt x="35546" y="210631"/>
                              </a:lnTo>
                              <a:cubicBezTo>
                                <a:pt x="35546" y="210631"/>
                                <a:pt x="35546" y="211016"/>
                                <a:pt x="35186" y="211016"/>
                              </a:cubicBezTo>
                              <a:close/>
                              <a:moveTo>
                                <a:pt x="61685" y="103973"/>
                              </a:moveTo>
                              <a:lnTo>
                                <a:pt x="62081" y="103973"/>
                              </a:lnTo>
                              <a:cubicBezTo>
                                <a:pt x="62081" y="103973"/>
                                <a:pt x="62081" y="104354"/>
                                <a:pt x="61685" y="104354"/>
                              </a:cubicBezTo>
                              <a:lnTo>
                                <a:pt x="61685" y="103973"/>
                              </a:lnTo>
                              <a:close/>
                              <a:moveTo>
                                <a:pt x="51316" y="123923"/>
                              </a:moveTo>
                              <a:cubicBezTo>
                                <a:pt x="51316" y="123538"/>
                                <a:pt x="51316" y="123538"/>
                                <a:pt x="51711" y="123538"/>
                              </a:cubicBezTo>
                              <a:cubicBezTo>
                                <a:pt x="51711" y="123538"/>
                                <a:pt x="51711" y="123923"/>
                                <a:pt x="51316" y="123923"/>
                              </a:cubicBezTo>
                              <a:close/>
                              <a:moveTo>
                                <a:pt x="44007" y="137737"/>
                              </a:moveTo>
                              <a:lnTo>
                                <a:pt x="44403" y="137737"/>
                              </a:lnTo>
                              <a:cubicBezTo>
                                <a:pt x="44403" y="137737"/>
                                <a:pt x="44403" y="138121"/>
                                <a:pt x="44007" y="138121"/>
                              </a:cubicBezTo>
                              <a:lnTo>
                                <a:pt x="44007" y="137737"/>
                              </a:lnTo>
                              <a:close/>
                              <a:moveTo>
                                <a:pt x="126239" y="116633"/>
                              </a:moveTo>
                              <a:cubicBezTo>
                                <a:pt x="126239" y="117018"/>
                                <a:pt x="125879" y="117018"/>
                                <a:pt x="125879" y="117018"/>
                              </a:cubicBezTo>
                              <a:lnTo>
                                <a:pt x="125879" y="116633"/>
                              </a:lnTo>
                              <a:lnTo>
                                <a:pt x="126239" y="116633"/>
                              </a:lnTo>
                              <a:close/>
                              <a:moveTo>
                                <a:pt x="60172" y="127377"/>
                              </a:moveTo>
                              <a:lnTo>
                                <a:pt x="60172" y="127762"/>
                              </a:lnTo>
                              <a:cubicBezTo>
                                <a:pt x="59776" y="127762"/>
                                <a:pt x="59776" y="127377"/>
                                <a:pt x="59776" y="127377"/>
                              </a:cubicBezTo>
                              <a:lnTo>
                                <a:pt x="60172" y="127377"/>
                              </a:lnTo>
                              <a:close/>
                              <a:moveTo>
                                <a:pt x="60532" y="106662"/>
                              </a:moveTo>
                              <a:lnTo>
                                <a:pt x="60532" y="107046"/>
                              </a:lnTo>
                              <a:lnTo>
                                <a:pt x="60172" y="107046"/>
                              </a:lnTo>
                              <a:lnTo>
                                <a:pt x="60532" y="106662"/>
                              </a:lnTo>
                              <a:close/>
                              <a:moveTo>
                                <a:pt x="42855" y="189150"/>
                              </a:moveTo>
                              <a:lnTo>
                                <a:pt x="42459" y="189150"/>
                              </a:lnTo>
                              <a:lnTo>
                                <a:pt x="42459" y="188769"/>
                              </a:lnTo>
                              <a:lnTo>
                                <a:pt x="42855" y="189150"/>
                              </a:lnTo>
                              <a:close/>
                              <a:moveTo>
                                <a:pt x="70542" y="153467"/>
                              </a:moveTo>
                              <a:lnTo>
                                <a:pt x="70542" y="153851"/>
                              </a:lnTo>
                              <a:lnTo>
                                <a:pt x="70902" y="153467"/>
                              </a:lnTo>
                              <a:lnTo>
                                <a:pt x="70542" y="153467"/>
                              </a:lnTo>
                              <a:close/>
                              <a:moveTo>
                                <a:pt x="76302" y="150016"/>
                              </a:moveTo>
                              <a:lnTo>
                                <a:pt x="76662" y="150016"/>
                              </a:lnTo>
                              <a:lnTo>
                                <a:pt x="76302" y="149631"/>
                              </a:lnTo>
                              <a:lnTo>
                                <a:pt x="76302" y="150016"/>
                              </a:lnTo>
                              <a:close/>
                              <a:moveTo>
                                <a:pt x="65537" y="97453"/>
                              </a:moveTo>
                              <a:lnTo>
                                <a:pt x="65537" y="97837"/>
                              </a:lnTo>
                              <a:lnTo>
                                <a:pt x="65141" y="97453"/>
                              </a:lnTo>
                              <a:lnTo>
                                <a:pt x="65537" y="97453"/>
                              </a:lnTo>
                              <a:close/>
                              <a:moveTo>
                                <a:pt x="75906" y="92463"/>
                              </a:moveTo>
                              <a:lnTo>
                                <a:pt x="76302" y="92848"/>
                              </a:lnTo>
                              <a:lnTo>
                                <a:pt x="75906" y="92848"/>
                              </a:lnTo>
                              <a:lnTo>
                                <a:pt x="75906" y="92463"/>
                              </a:lnTo>
                              <a:close/>
                              <a:moveTo>
                                <a:pt x="24025" y="216393"/>
                              </a:moveTo>
                              <a:lnTo>
                                <a:pt x="23665" y="216393"/>
                              </a:lnTo>
                              <a:lnTo>
                                <a:pt x="23665" y="216009"/>
                              </a:lnTo>
                              <a:lnTo>
                                <a:pt x="24025" y="216393"/>
                              </a:lnTo>
                              <a:close/>
                              <a:moveTo>
                                <a:pt x="42099" y="190304"/>
                              </a:moveTo>
                              <a:lnTo>
                                <a:pt x="41703" y="190304"/>
                              </a:lnTo>
                              <a:lnTo>
                                <a:pt x="42099" y="189919"/>
                              </a:lnTo>
                              <a:lnTo>
                                <a:pt x="42099" y="190304"/>
                              </a:lnTo>
                              <a:close/>
                              <a:moveTo>
                                <a:pt x="47103" y="131982"/>
                              </a:moveTo>
                              <a:cubicBezTo>
                                <a:pt x="47103" y="131982"/>
                                <a:pt x="47103" y="131601"/>
                                <a:pt x="47463" y="131601"/>
                              </a:cubicBezTo>
                              <a:cubicBezTo>
                                <a:pt x="47463" y="131601"/>
                                <a:pt x="47463" y="131982"/>
                                <a:pt x="47103" y="131982"/>
                              </a:cubicBezTo>
                              <a:close/>
                              <a:moveTo>
                                <a:pt x="75906" y="110882"/>
                              </a:moveTo>
                              <a:lnTo>
                                <a:pt x="76302" y="110882"/>
                              </a:lnTo>
                              <a:cubicBezTo>
                                <a:pt x="75906" y="110501"/>
                                <a:pt x="75906" y="110501"/>
                                <a:pt x="75906" y="110882"/>
                              </a:cubicBezTo>
                              <a:close/>
                              <a:moveTo>
                                <a:pt x="64781" y="98987"/>
                              </a:moveTo>
                              <a:lnTo>
                                <a:pt x="64781" y="98603"/>
                              </a:lnTo>
                              <a:cubicBezTo>
                                <a:pt x="65141" y="98603"/>
                                <a:pt x="65141" y="98603"/>
                                <a:pt x="64781" y="98987"/>
                              </a:cubicBezTo>
                              <a:close/>
                              <a:moveTo>
                                <a:pt x="80514" y="106277"/>
                              </a:moveTo>
                              <a:cubicBezTo>
                                <a:pt x="80910" y="106277"/>
                                <a:pt x="80910" y="106277"/>
                                <a:pt x="80514" y="105893"/>
                              </a:cubicBezTo>
                              <a:lnTo>
                                <a:pt x="80514" y="106277"/>
                              </a:lnTo>
                              <a:close/>
                              <a:moveTo>
                                <a:pt x="47067" y="131982"/>
                              </a:moveTo>
                              <a:lnTo>
                                <a:pt x="47067" y="132367"/>
                              </a:lnTo>
                              <a:cubicBezTo>
                                <a:pt x="46707" y="132367"/>
                                <a:pt x="46707" y="132367"/>
                                <a:pt x="47067" y="131982"/>
                              </a:cubicBezTo>
                              <a:close/>
                              <a:moveTo>
                                <a:pt x="34394" y="207184"/>
                              </a:moveTo>
                              <a:lnTo>
                                <a:pt x="34394" y="207569"/>
                              </a:lnTo>
                              <a:cubicBezTo>
                                <a:pt x="34790" y="207184"/>
                                <a:pt x="34790" y="207184"/>
                                <a:pt x="34394" y="207184"/>
                              </a:cubicBezTo>
                              <a:close/>
                              <a:moveTo>
                                <a:pt x="61685" y="118937"/>
                              </a:moveTo>
                              <a:cubicBezTo>
                                <a:pt x="61685" y="118553"/>
                                <a:pt x="62081" y="118553"/>
                                <a:pt x="62081" y="118937"/>
                              </a:cubicBezTo>
                              <a:lnTo>
                                <a:pt x="61685" y="118937"/>
                              </a:lnTo>
                              <a:close/>
                              <a:moveTo>
                                <a:pt x="31334" y="217159"/>
                              </a:moveTo>
                              <a:cubicBezTo>
                                <a:pt x="31729" y="217159"/>
                                <a:pt x="31729" y="216774"/>
                                <a:pt x="31334" y="216774"/>
                              </a:cubicBezTo>
                              <a:lnTo>
                                <a:pt x="31334" y="217159"/>
                              </a:lnTo>
                              <a:close/>
                              <a:moveTo>
                                <a:pt x="27481" y="204495"/>
                              </a:moveTo>
                              <a:cubicBezTo>
                                <a:pt x="27121" y="204495"/>
                                <a:pt x="27121" y="204495"/>
                                <a:pt x="27121" y="204114"/>
                              </a:cubicBezTo>
                              <a:cubicBezTo>
                                <a:pt x="27121" y="204495"/>
                                <a:pt x="27121" y="204495"/>
                                <a:pt x="27481" y="2044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1"/>
                        <p:cNvSpPr/>
                        <p:nvPr/>
                      </p:nvSpPr>
                      <p:spPr>
                        <a:xfrm>
                          <a:off x="9724892" y="4298005"/>
                          <a:ext cx="193536" cy="251688"/>
                        </a:xfrm>
                        <a:custGeom>
                          <a:rect b="b" l="l" r="r" t="t"/>
                          <a:pathLst>
                            <a:path extrusionOk="0" h="251688" w="193536">
                              <a:moveTo>
                                <a:pt x="92994" y="185326"/>
                              </a:moveTo>
                              <a:lnTo>
                                <a:pt x="96451" y="187241"/>
                              </a:lnTo>
                              <a:cubicBezTo>
                                <a:pt x="110673" y="194150"/>
                                <a:pt x="116037" y="197604"/>
                                <a:pt x="123346" y="203356"/>
                              </a:cubicBezTo>
                              <a:cubicBezTo>
                                <a:pt x="125254" y="204891"/>
                                <a:pt x="127558" y="206810"/>
                                <a:pt x="127954" y="206810"/>
                              </a:cubicBezTo>
                              <a:cubicBezTo>
                                <a:pt x="128350" y="206810"/>
                                <a:pt x="129106" y="207576"/>
                                <a:pt x="129862" y="208341"/>
                              </a:cubicBezTo>
                              <a:cubicBezTo>
                                <a:pt x="130258" y="209111"/>
                                <a:pt x="131015" y="209880"/>
                                <a:pt x="131411" y="209880"/>
                              </a:cubicBezTo>
                              <a:cubicBezTo>
                                <a:pt x="134471" y="211415"/>
                                <a:pt x="135263" y="211415"/>
                                <a:pt x="135659" y="211030"/>
                              </a:cubicBezTo>
                              <a:lnTo>
                                <a:pt x="136415" y="211030"/>
                              </a:lnTo>
                              <a:cubicBezTo>
                                <a:pt x="137171" y="211030"/>
                                <a:pt x="137171" y="211030"/>
                                <a:pt x="137567" y="209880"/>
                              </a:cubicBezTo>
                              <a:cubicBezTo>
                                <a:pt x="137963" y="209111"/>
                                <a:pt x="137963" y="208341"/>
                                <a:pt x="137963" y="207960"/>
                              </a:cubicBezTo>
                              <a:cubicBezTo>
                                <a:pt x="137963" y="207960"/>
                                <a:pt x="138719" y="207576"/>
                                <a:pt x="139115" y="207576"/>
                              </a:cubicBezTo>
                              <a:cubicBezTo>
                                <a:pt x="139475" y="207576"/>
                                <a:pt x="139871" y="207195"/>
                                <a:pt x="139871" y="207195"/>
                              </a:cubicBezTo>
                              <a:cubicBezTo>
                                <a:pt x="139871" y="206810"/>
                                <a:pt x="140267" y="205660"/>
                                <a:pt x="140627" y="204506"/>
                              </a:cubicBezTo>
                              <a:cubicBezTo>
                                <a:pt x="142176" y="199517"/>
                                <a:pt x="141779" y="195297"/>
                                <a:pt x="139871" y="196447"/>
                              </a:cubicBezTo>
                              <a:cubicBezTo>
                                <a:pt x="139475" y="196832"/>
                                <a:pt x="138719" y="196832"/>
                                <a:pt x="138323" y="196832"/>
                              </a:cubicBezTo>
                              <a:cubicBezTo>
                                <a:pt x="137171" y="196832"/>
                                <a:pt x="137171" y="196832"/>
                                <a:pt x="137963" y="196447"/>
                              </a:cubicBezTo>
                              <a:cubicBezTo>
                                <a:pt x="139475" y="195681"/>
                                <a:pt x="140627" y="193381"/>
                                <a:pt x="139871" y="192612"/>
                              </a:cubicBezTo>
                              <a:cubicBezTo>
                                <a:pt x="139475" y="192227"/>
                                <a:pt x="139475" y="191842"/>
                                <a:pt x="140267" y="191077"/>
                              </a:cubicBezTo>
                              <a:cubicBezTo>
                                <a:pt x="141419" y="189542"/>
                                <a:pt x="142572" y="185322"/>
                                <a:pt x="141419" y="184937"/>
                              </a:cubicBezTo>
                              <a:cubicBezTo>
                                <a:pt x="141023" y="186472"/>
                                <a:pt x="140267" y="186857"/>
                                <a:pt x="139475" y="186857"/>
                              </a:cubicBezTo>
                              <a:cubicBezTo>
                                <a:pt x="139115" y="186857"/>
                                <a:pt x="138719" y="186857"/>
                                <a:pt x="138323" y="186088"/>
                              </a:cubicBezTo>
                              <a:cubicBezTo>
                                <a:pt x="136019" y="182249"/>
                                <a:pt x="129106" y="176113"/>
                                <a:pt x="121041" y="170742"/>
                              </a:cubicBezTo>
                              <a:lnTo>
                                <a:pt x="106424" y="161533"/>
                              </a:lnTo>
                              <a:cubicBezTo>
                                <a:pt x="102608" y="159232"/>
                                <a:pt x="102212" y="158848"/>
                                <a:pt x="102608" y="158079"/>
                              </a:cubicBezTo>
                              <a:cubicBezTo>
                                <a:pt x="103364" y="157698"/>
                                <a:pt x="102608" y="157313"/>
                                <a:pt x="96451" y="153859"/>
                              </a:cubicBezTo>
                              <a:cubicBezTo>
                                <a:pt x="91051" y="151173"/>
                                <a:pt x="91051" y="150789"/>
                                <a:pt x="91447" y="150404"/>
                              </a:cubicBezTo>
                              <a:cubicBezTo>
                                <a:pt x="92238" y="150023"/>
                                <a:pt x="96055" y="151558"/>
                                <a:pt x="106424" y="156928"/>
                              </a:cubicBezTo>
                              <a:cubicBezTo>
                                <a:pt x="109124" y="158079"/>
                                <a:pt x="111429" y="159232"/>
                                <a:pt x="111429" y="159232"/>
                              </a:cubicBezTo>
                              <a:lnTo>
                                <a:pt x="113733" y="160767"/>
                              </a:lnTo>
                              <a:cubicBezTo>
                                <a:pt x="115281" y="161533"/>
                                <a:pt x="116433" y="162302"/>
                                <a:pt x="116433" y="162302"/>
                              </a:cubicBezTo>
                              <a:cubicBezTo>
                                <a:pt x="117981" y="162302"/>
                                <a:pt x="110276" y="157313"/>
                                <a:pt x="102212" y="152708"/>
                              </a:cubicBezTo>
                              <a:cubicBezTo>
                                <a:pt x="94507" y="148488"/>
                                <a:pt x="94147" y="149254"/>
                                <a:pt x="104515" y="145800"/>
                              </a:cubicBezTo>
                              <a:cubicBezTo>
                                <a:pt x="109880" y="143884"/>
                                <a:pt x="115281" y="142345"/>
                                <a:pt x="120645" y="140429"/>
                              </a:cubicBezTo>
                              <a:cubicBezTo>
                                <a:pt x="124102" y="138894"/>
                                <a:pt x="128710" y="137360"/>
                                <a:pt x="131015" y="136590"/>
                              </a:cubicBezTo>
                              <a:cubicBezTo>
                                <a:pt x="132958" y="135440"/>
                                <a:pt x="135263" y="134674"/>
                                <a:pt x="135263" y="134674"/>
                              </a:cubicBezTo>
                              <a:cubicBezTo>
                                <a:pt x="135659" y="134674"/>
                                <a:pt x="139475" y="133520"/>
                                <a:pt x="142176" y="131986"/>
                              </a:cubicBezTo>
                              <a:cubicBezTo>
                                <a:pt x="142932" y="131986"/>
                                <a:pt x="144479" y="131220"/>
                                <a:pt x="146028" y="130451"/>
                              </a:cubicBezTo>
                              <a:cubicBezTo>
                                <a:pt x="148332" y="129685"/>
                                <a:pt x="161005" y="123161"/>
                                <a:pt x="162914" y="121626"/>
                              </a:cubicBezTo>
                              <a:cubicBezTo>
                                <a:pt x="195605" y="101291"/>
                                <a:pt x="202518" y="66762"/>
                                <a:pt x="181743" y="30694"/>
                              </a:cubicBezTo>
                              <a:cubicBezTo>
                                <a:pt x="180231" y="28778"/>
                                <a:pt x="178287" y="25324"/>
                                <a:pt x="177531" y="23404"/>
                              </a:cubicBezTo>
                              <a:cubicBezTo>
                                <a:pt x="168674" y="8059"/>
                                <a:pt x="157153" y="2685"/>
                                <a:pt x="134111" y="2685"/>
                              </a:cubicBezTo>
                              <a:cubicBezTo>
                                <a:pt x="128350" y="2685"/>
                                <a:pt x="127954" y="2301"/>
                                <a:pt x="125650" y="1535"/>
                              </a:cubicBezTo>
                              <a:cubicBezTo>
                                <a:pt x="123346" y="769"/>
                                <a:pt x="121437" y="0"/>
                                <a:pt x="119889" y="0"/>
                              </a:cubicBezTo>
                              <a:cubicBezTo>
                                <a:pt x="117189" y="0"/>
                                <a:pt x="115281" y="1154"/>
                                <a:pt x="112976" y="3070"/>
                              </a:cubicBezTo>
                              <a:cubicBezTo>
                                <a:pt x="112184" y="3839"/>
                                <a:pt x="111429" y="4220"/>
                                <a:pt x="111033" y="4220"/>
                              </a:cubicBezTo>
                              <a:cubicBezTo>
                                <a:pt x="110673" y="4220"/>
                                <a:pt x="99115" y="6909"/>
                                <a:pt x="96811" y="7674"/>
                              </a:cubicBezTo>
                              <a:cubicBezTo>
                                <a:pt x="85290" y="10360"/>
                                <a:pt x="63004" y="19188"/>
                                <a:pt x="57639" y="23404"/>
                              </a:cubicBezTo>
                              <a:cubicBezTo>
                                <a:pt x="51087" y="27624"/>
                                <a:pt x="49934" y="34533"/>
                                <a:pt x="54543" y="39900"/>
                              </a:cubicBezTo>
                              <a:cubicBezTo>
                                <a:pt x="55695" y="41435"/>
                                <a:pt x="56091" y="41819"/>
                                <a:pt x="56091" y="43739"/>
                              </a:cubicBezTo>
                              <a:cubicBezTo>
                                <a:pt x="56487" y="47190"/>
                                <a:pt x="57639" y="49494"/>
                                <a:pt x="59943" y="51029"/>
                              </a:cubicBezTo>
                              <a:lnTo>
                                <a:pt x="63400" y="54098"/>
                              </a:lnTo>
                              <a:cubicBezTo>
                                <a:pt x="64156" y="54868"/>
                                <a:pt x="65308" y="55633"/>
                                <a:pt x="66064" y="55633"/>
                              </a:cubicBezTo>
                              <a:cubicBezTo>
                                <a:pt x="66856" y="55633"/>
                                <a:pt x="67612" y="54868"/>
                                <a:pt x="68368" y="53333"/>
                              </a:cubicBezTo>
                              <a:cubicBezTo>
                                <a:pt x="70312" y="49494"/>
                                <a:pt x="78377" y="44504"/>
                                <a:pt x="88350" y="41819"/>
                              </a:cubicBezTo>
                              <a:cubicBezTo>
                                <a:pt x="89142" y="41435"/>
                                <a:pt x="89898" y="41435"/>
                                <a:pt x="89898" y="41435"/>
                              </a:cubicBezTo>
                              <a:cubicBezTo>
                                <a:pt x="90691" y="41435"/>
                                <a:pt x="90294" y="42588"/>
                                <a:pt x="88746" y="45655"/>
                              </a:cubicBezTo>
                              <a:cubicBezTo>
                                <a:pt x="86046" y="50259"/>
                                <a:pt x="84138" y="53333"/>
                                <a:pt x="81077" y="56018"/>
                              </a:cubicBezTo>
                              <a:cubicBezTo>
                                <a:pt x="78773" y="58318"/>
                                <a:pt x="77981" y="59853"/>
                                <a:pt x="77225" y="62538"/>
                              </a:cubicBezTo>
                              <a:cubicBezTo>
                                <a:pt x="74525" y="72132"/>
                                <a:pt x="68008" y="83258"/>
                                <a:pt x="62608" y="91701"/>
                              </a:cubicBezTo>
                              <a:lnTo>
                                <a:pt x="53030" y="108962"/>
                              </a:lnTo>
                              <a:cubicBezTo>
                                <a:pt x="53030" y="109732"/>
                                <a:pt x="51087" y="112417"/>
                                <a:pt x="49538" y="115487"/>
                              </a:cubicBezTo>
                              <a:cubicBezTo>
                                <a:pt x="41473" y="129685"/>
                                <a:pt x="40321" y="131601"/>
                                <a:pt x="37261" y="131601"/>
                              </a:cubicBezTo>
                              <a:cubicBezTo>
                                <a:pt x="32257" y="131601"/>
                                <a:pt x="29196" y="133136"/>
                                <a:pt x="26100" y="136971"/>
                              </a:cubicBezTo>
                              <a:lnTo>
                                <a:pt x="22284" y="141576"/>
                              </a:lnTo>
                              <a:cubicBezTo>
                                <a:pt x="16127" y="148866"/>
                                <a:pt x="15731" y="154240"/>
                                <a:pt x="20735" y="162676"/>
                              </a:cubicBezTo>
                              <a:cubicBezTo>
                                <a:pt x="21887" y="164596"/>
                                <a:pt x="21887" y="164980"/>
                                <a:pt x="18035" y="172655"/>
                              </a:cubicBezTo>
                              <a:cubicBezTo>
                                <a:pt x="15731" y="176490"/>
                                <a:pt x="14579" y="179563"/>
                                <a:pt x="10726" y="188000"/>
                              </a:cubicBezTo>
                              <a:cubicBezTo>
                                <a:pt x="-4647" y="222914"/>
                                <a:pt x="-3495" y="240563"/>
                                <a:pt x="14183" y="248622"/>
                              </a:cubicBezTo>
                              <a:lnTo>
                                <a:pt x="19187" y="250923"/>
                              </a:lnTo>
                              <a:cubicBezTo>
                                <a:pt x="20340" y="251689"/>
                                <a:pt x="21491" y="251689"/>
                                <a:pt x="22284" y="251689"/>
                              </a:cubicBezTo>
                              <a:cubicBezTo>
                                <a:pt x="23400" y="251689"/>
                                <a:pt x="24192" y="251689"/>
                                <a:pt x="24948" y="251308"/>
                              </a:cubicBezTo>
                              <a:lnTo>
                                <a:pt x="26496" y="251308"/>
                              </a:lnTo>
                              <a:cubicBezTo>
                                <a:pt x="26892" y="251308"/>
                                <a:pt x="27252" y="251308"/>
                                <a:pt x="27648" y="250923"/>
                              </a:cubicBezTo>
                              <a:cubicBezTo>
                                <a:pt x="28044" y="250538"/>
                                <a:pt x="28800" y="250154"/>
                                <a:pt x="29196" y="250154"/>
                              </a:cubicBezTo>
                              <a:cubicBezTo>
                                <a:pt x="30348" y="249773"/>
                                <a:pt x="30348" y="249773"/>
                                <a:pt x="29952" y="248622"/>
                              </a:cubicBezTo>
                              <a:cubicBezTo>
                                <a:pt x="29952" y="248238"/>
                                <a:pt x="29952" y="247853"/>
                                <a:pt x="30348" y="247853"/>
                              </a:cubicBezTo>
                              <a:cubicBezTo>
                                <a:pt x="31105" y="247853"/>
                                <a:pt x="31105" y="247468"/>
                                <a:pt x="30708" y="246703"/>
                              </a:cubicBezTo>
                              <a:cubicBezTo>
                                <a:pt x="28404" y="244014"/>
                                <a:pt x="31861" y="226753"/>
                                <a:pt x="36469" y="217159"/>
                              </a:cubicBezTo>
                              <a:lnTo>
                                <a:pt x="38809" y="211785"/>
                              </a:lnTo>
                              <a:cubicBezTo>
                                <a:pt x="40717" y="206799"/>
                                <a:pt x="42626" y="202195"/>
                                <a:pt x="46478" y="195290"/>
                              </a:cubicBezTo>
                              <a:lnTo>
                                <a:pt x="52239" y="183395"/>
                              </a:lnTo>
                              <a:cubicBezTo>
                                <a:pt x="55335" y="177640"/>
                                <a:pt x="57999" y="172651"/>
                                <a:pt x="59151" y="171882"/>
                              </a:cubicBezTo>
                              <a:cubicBezTo>
                                <a:pt x="59943" y="171116"/>
                                <a:pt x="76829" y="177256"/>
                                <a:pt x="85290" y="181476"/>
                              </a:cubicBezTo>
                              <a:cubicBezTo>
                                <a:pt x="86046" y="181860"/>
                                <a:pt x="92203" y="185315"/>
                                <a:pt x="92994" y="185315"/>
                              </a:cubicBezTo>
                              <a:close/>
                              <a:moveTo>
                                <a:pt x="120285" y="62546"/>
                              </a:moveTo>
                              <a:cubicBezTo>
                                <a:pt x="122194" y="59095"/>
                                <a:pt x="134471" y="37610"/>
                                <a:pt x="134471" y="35691"/>
                              </a:cubicBezTo>
                              <a:cubicBezTo>
                                <a:pt x="134471" y="34540"/>
                                <a:pt x="137963" y="34156"/>
                                <a:pt x="142176" y="34156"/>
                              </a:cubicBezTo>
                              <a:cubicBezTo>
                                <a:pt x="147936" y="34156"/>
                                <a:pt x="155641" y="34921"/>
                                <a:pt x="160609" y="36456"/>
                              </a:cubicBezTo>
                              <a:cubicBezTo>
                                <a:pt x="173319" y="40295"/>
                                <a:pt x="181743" y="54106"/>
                                <a:pt x="177531" y="64850"/>
                              </a:cubicBezTo>
                              <a:lnTo>
                                <a:pt x="175983" y="69454"/>
                              </a:lnTo>
                              <a:cubicBezTo>
                                <a:pt x="174435" y="75209"/>
                                <a:pt x="168674" y="82884"/>
                                <a:pt x="161761" y="87485"/>
                              </a:cubicBezTo>
                              <a:cubicBezTo>
                                <a:pt x="150997" y="94778"/>
                                <a:pt x="142572" y="98229"/>
                                <a:pt x="106064" y="110505"/>
                              </a:cubicBezTo>
                              <a:cubicBezTo>
                                <a:pt x="91842" y="115494"/>
                                <a:pt x="91842" y="115494"/>
                                <a:pt x="91842" y="114724"/>
                              </a:cubicBezTo>
                              <a:cubicBezTo>
                                <a:pt x="91842" y="113574"/>
                                <a:pt x="103364" y="92474"/>
                                <a:pt x="107972" y="84800"/>
                              </a:cubicBezTo>
                              <a:lnTo>
                                <a:pt x="120249" y="62546"/>
                              </a:lnTo>
                              <a:close/>
                              <a:moveTo>
                                <a:pt x="49934" y="178417"/>
                              </a:moveTo>
                              <a:cubicBezTo>
                                <a:pt x="49178" y="178417"/>
                                <a:pt x="48386" y="179571"/>
                                <a:pt x="48782" y="179952"/>
                              </a:cubicBezTo>
                              <a:cubicBezTo>
                                <a:pt x="48782" y="179952"/>
                                <a:pt x="49178" y="179952"/>
                                <a:pt x="49574" y="179571"/>
                              </a:cubicBezTo>
                              <a:cubicBezTo>
                                <a:pt x="49934" y="179186"/>
                                <a:pt x="49934" y="179952"/>
                                <a:pt x="49178" y="181102"/>
                              </a:cubicBezTo>
                              <a:lnTo>
                                <a:pt x="44569" y="191080"/>
                              </a:lnTo>
                              <a:cubicBezTo>
                                <a:pt x="44569" y="191465"/>
                                <a:pt x="43778" y="193000"/>
                                <a:pt x="43418" y="194150"/>
                              </a:cubicBezTo>
                              <a:cubicBezTo>
                                <a:pt x="42266" y="196451"/>
                                <a:pt x="39961" y="201440"/>
                                <a:pt x="39169" y="203744"/>
                              </a:cubicBezTo>
                              <a:cubicBezTo>
                                <a:pt x="38413" y="204894"/>
                                <a:pt x="38017" y="205664"/>
                                <a:pt x="38017" y="205664"/>
                              </a:cubicBezTo>
                              <a:lnTo>
                                <a:pt x="37657" y="206045"/>
                              </a:lnTo>
                              <a:cubicBezTo>
                                <a:pt x="37657" y="206429"/>
                                <a:pt x="37261" y="207964"/>
                                <a:pt x="36865" y="209499"/>
                              </a:cubicBezTo>
                              <a:cubicBezTo>
                                <a:pt x="35713" y="211799"/>
                                <a:pt x="33805" y="217939"/>
                                <a:pt x="33048" y="220243"/>
                              </a:cubicBezTo>
                              <a:cubicBezTo>
                                <a:pt x="31861" y="224463"/>
                                <a:pt x="31501" y="224848"/>
                                <a:pt x="31501" y="224463"/>
                              </a:cubicBezTo>
                              <a:cubicBezTo>
                                <a:pt x="31105" y="224463"/>
                                <a:pt x="33048" y="217173"/>
                                <a:pt x="33805" y="214488"/>
                              </a:cubicBezTo>
                              <a:cubicBezTo>
                                <a:pt x="34165" y="213719"/>
                                <a:pt x="34957" y="211799"/>
                                <a:pt x="34957" y="211034"/>
                              </a:cubicBezTo>
                              <a:lnTo>
                                <a:pt x="37261" y="206429"/>
                              </a:lnTo>
                              <a:cubicBezTo>
                                <a:pt x="38017" y="204125"/>
                                <a:pt x="38809" y="202209"/>
                                <a:pt x="38809" y="201825"/>
                              </a:cubicBezTo>
                              <a:cubicBezTo>
                                <a:pt x="39169" y="201440"/>
                                <a:pt x="39169" y="200674"/>
                                <a:pt x="39566" y="199905"/>
                              </a:cubicBezTo>
                              <a:cubicBezTo>
                                <a:pt x="39566" y="198755"/>
                                <a:pt x="39566" y="198755"/>
                                <a:pt x="38809" y="201055"/>
                              </a:cubicBezTo>
                              <a:lnTo>
                                <a:pt x="34957" y="209499"/>
                              </a:lnTo>
                              <a:cubicBezTo>
                                <a:pt x="34561" y="209884"/>
                                <a:pt x="34165" y="211418"/>
                                <a:pt x="33805" y="212953"/>
                              </a:cubicBezTo>
                              <a:cubicBezTo>
                                <a:pt x="33048" y="214104"/>
                                <a:pt x="32652" y="216023"/>
                                <a:pt x="32257" y="216789"/>
                              </a:cubicBezTo>
                              <a:cubicBezTo>
                                <a:pt x="31105" y="218708"/>
                                <a:pt x="29952" y="221778"/>
                                <a:pt x="29196" y="225614"/>
                              </a:cubicBezTo>
                              <a:cubicBezTo>
                                <a:pt x="28044" y="228683"/>
                                <a:pt x="28044" y="229068"/>
                                <a:pt x="28800" y="229068"/>
                              </a:cubicBezTo>
                              <a:cubicBezTo>
                                <a:pt x="29556" y="229452"/>
                                <a:pt x="29556" y="229068"/>
                                <a:pt x="28404" y="234826"/>
                              </a:cubicBezTo>
                              <a:cubicBezTo>
                                <a:pt x="27648" y="238662"/>
                                <a:pt x="27252" y="239812"/>
                                <a:pt x="26100" y="239427"/>
                              </a:cubicBezTo>
                              <a:cubicBezTo>
                                <a:pt x="24948" y="239046"/>
                                <a:pt x="24948" y="230987"/>
                                <a:pt x="26100" y="225232"/>
                              </a:cubicBezTo>
                              <a:lnTo>
                                <a:pt x="30348" y="211034"/>
                              </a:lnTo>
                              <a:lnTo>
                                <a:pt x="35353" y="198755"/>
                              </a:lnTo>
                              <a:cubicBezTo>
                                <a:pt x="39566" y="188776"/>
                                <a:pt x="48386" y="170361"/>
                                <a:pt x="49574" y="169980"/>
                              </a:cubicBezTo>
                              <a:cubicBezTo>
                                <a:pt x="50330" y="169211"/>
                                <a:pt x="49934" y="170746"/>
                                <a:pt x="47270" y="175735"/>
                              </a:cubicBezTo>
                              <a:cubicBezTo>
                                <a:pt x="43778" y="182256"/>
                                <a:pt x="42266" y="185710"/>
                                <a:pt x="39961" y="191080"/>
                              </a:cubicBezTo>
                              <a:cubicBezTo>
                                <a:pt x="39169" y="193385"/>
                                <a:pt x="38413" y="195300"/>
                                <a:pt x="38017" y="195685"/>
                              </a:cubicBezTo>
                              <a:cubicBezTo>
                                <a:pt x="38017" y="196451"/>
                                <a:pt x="37657" y="196835"/>
                                <a:pt x="37657" y="197220"/>
                              </a:cubicBezTo>
                              <a:cubicBezTo>
                                <a:pt x="37657" y="197220"/>
                                <a:pt x="37261" y="197985"/>
                                <a:pt x="37261" y="198370"/>
                              </a:cubicBezTo>
                              <a:cubicBezTo>
                                <a:pt x="36865" y="199139"/>
                                <a:pt x="36505" y="199520"/>
                                <a:pt x="36505" y="199905"/>
                              </a:cubicBezTo>
                              <a:cubicBezTo>
                                <a:pt x="36505" y="200290"/>
                                <a:pt x="38017" y="197604"/>
                                <a:pt x="39169" y="194916"/>
                              </a:cubicBezTo>
                              <a:cubicBezTo>
                                <a:pt x="40321" y="192231"/>
                                <a:pt x="43418" y="186091"/>
                                <a:pt x="44930" y="183791"/>
                              </a:cubicBezTo>
                              <a:cubicBezTo>
                                <a:pt x="45326" y="182637"/>
                                <a:pt x="46874" y="180336"/>
                                <a:pt x="48026" y="178032"/>
                              </a:cubicBezTo>
                              <a:cubicBezTo>
                                <a:pt x="49178" y="176116"/>
                                <a:pt x="49934" y="174197"/>
                                <a:pt x="50330" y="174197"/>
                              </a:cubicBezTo>
                              <a:cubicBezTo>
                                <a:pt x="50330" y="173812"/>
                                <a:pt x="50727" y="173046"/>
                                <a:pt x="51087" y="172277"/>
                              </a:cubicBezTo>
                              <a:cubicBezTo>
                                <a:pt x="51483" y="170742"/>
                                <a:pt x="51879" y="170358"/>
                                <a:pt x="52634" y="170742"/>
                              </a:cubicBezTo>
                              <a:cubicBezTo>
                                <a:pt x="52634" y="171127"/>
                                <a:pt x="52239" y="172277"/>
                                <a:pt x="51879" y="172662"/>
                              </a:cubicBezTo>
                              <a:cubicBezTo>
                                <a:pt x="51483" y="172662"/>
                                <a:pt x="50727" y="174197"/>
                                <a:pt x="50330" y="176116"/>
                              </a:cubicBezTo>
                              <a:cubicBezTo>
                                <a:pt x="49934" y="177267"/>
                                <a:pt x="49574" y="178417"/>
                                <a:pt x="49934" y="177651"/>
                              </a:cubicBezTo>
                              <a:lnTo>
                                <a:pt x="50727" y="176882"/>
                              </a:lnTo>
                              <a:lnTo>
                                <a:pt x="51879" y="174197"/>
                              </a:lnTo>
                              <a:cubicBezTo>
                                <a:pt x="52239" y="173046"/>
                                <a:pt x="53390" y="171511"/>
                                <a:pt x="53390" y="172662"/>
                              </a:cubicBezTo>
                              <a:cubicBezTo>
                                <a:pt x="53390" y="173812"/>
                                <a:pt x="50727" y="178417"/>
                                <a:pt x="49934" y="178417"/>
                              </a:cubicBezTo>
                              <a:close/>
                              <a:moveTo>
                                <a:pt x="84138" y="143118"/>
                              </a:moveTo>
                              <a:cubicBezTo>
                                <a:pt x="82590" y="143118"/>
                                <a:pt x="82986" y="142349"/>
                                <a:pt x="84533" y="141968"/>
                              </a:cubicBezTo>
                              <a:cubicBezTo>
                                <a:pt x="84930" y="141968"/>
                                <a:pt x="86838" y="141583"/>
                                <a:pt x="87990" y="140814"/>
                              </a:cubicBezTo>
                              <a:cubicBezTo>
                                <a:pt x="89538" y="140433"/>
                                <a:pt x="91051" y="140048"/>
                                <a:pt x="91447" y="140048"/>
                              </a:cubicBezTo>
                              <a:lnTo>
                                <a:pt x="99115" y="137748"/>
                              </a:lnTo>
                              <a:cubicBezTo>
                                <a:pt x="99512" y="137363"/>
                                <a:pt x="100663" y="137363"/>
                                <a:pt x="101455" y="136979"/>
                              </a:cubicBezTo>
                              <a:cubicBezTo>
                                <a:pt x="102212" y="136594"/>
                                <a:pt x="102968" y="136594"/>
                                <a:pt x="103364" y="136213"/>
                              </a:cubicBezTo>
                              <a:cubicBezTo>
                                <a:pt x="104515" y="135828"/>
                                <a:pt x="107972" y="135059"/>
                                <a:pt x="109124" y="135059"/>
                              </a:cubicBezTo>
                              <a:cubicBezTo>
                                <a:pt x="109520" y="135059"/>
                                <a:pt x="110276" y="135059"/>
                                <a:pt x="110276" y="134678"/>
                              </a:cubicBezTo>
                              <a:cubicBezTo>
                                <a:pt x="110276" y="134678"/>
                                <a:pt x="111429" y="134293"/>
                                <a:pt x="112976" y="134293"/>
                              </a:cubicBezTo>
                              <a:cubicBezTo>
                                <a:pt x="114129" y="133909"/>
                                <a:pt x="116433" y="133524"/>
                                <a:pt x="117981" y="132758"/>
                              </a:cubicBezTo>
                              <a:lnTo>
                                <a:pt x="130655" y="129689"/>
                              </a:lnTo>
                              <a:cubicBezTo>
                                <a:pt x="132562" y="128919"/>
                                <a:pt x="133715" y="128919"/>
                                <a:pt x="134111" y="128919"/>
                              </a:cubicBezTo>
                              <a:cubicBezTo>
                                <a:pt x="134507" y="128919"/>
                                <a:pt x="134111" y="128919"/>
                                <a:pt x="132958" y="129689"/>
                              </a:cubicBezTo>
                              <a:cubicBezTo>
                                <a:pt x="129502" y="131223"/>
                                <a:pt x="122194" y="133909"/>
                                <a:pt x="119133" y="134678"/>
                              </a:cubicBezTo>
                              <a:cubicBezTo>
                                <a:pt x="117981" y="135059"/>
                                <a:pt x="115281" y="135828"/>
                                <a:pt x="113733" y="136594"/>
                              </a:cubicBezTo>
                              <a:cubicBezTo>
                                <a:pt x="111824" y="136979"/>
                                <a:pt x="110276" y="137748"/>
                                <a:pt x="109880" y="137748"/>
                              </a:cubicBezTo>
                              <a:cubicBezTo>
                                <a:pt x="109880" y="137748"/>
                                <a:pt x="108728" y="138129"/>
                                <a:pt x="107972" y="138513"/>
                              </a:cubicBezTo>
                              <a:lnTo>
                                <a:pt x="97603" y="141968"/>
                              </a:lnTo>
                              <a:cubicBezTo>
                                <a:pt x="96451" y="142349"/>
                                <a:pt x="95299" y="142733"/>
                                <a:pt x="95299" y="143118"/>
                              </a:cubicBezTo>
                              <a:cubicBezTo>
                                <a:pt x="94903" y="143118"/>
                                <a:pt x="94147" y="143118"/>
                                <a:pt x="93751" y="143503"/>
                              </a:cubicBezTo>
                              <a:cubicBezTo>
                                <a:pt x="92994" y="143503"/>
                                <a:pt x="92203" y="143887"/>
                                <a:pt x="91842" y="143887"/>
                              </a:cubicBezTo>
                              <a:cubicBezTo>
                                <a:pt x="91051" y="144653"/>
                                <a:pt x="89898" y="144653"/>
                                <a:pt x="88746" y="144653"/>
                              </a:cubicBezTo>
                              <a:cubicBezTo>
                                <a:pt x="87594" y="144653"/>
                                <a:pt x="86442" y="144653"/>
                                <a:pt x="86082" y="144268"/>
                              </a:cubicBezTo>
                              <a:cubicBezTo>
                                <a:pt x="85290" y="143503"/>
                                <a:pt x="84533" y="143118"/>
                                <a:pt x="84138" y="143118"/>
                              </a:cubicBezTo>
                              <a:close/>
                              <a:moveTo>
                                <a:pt x="78773" y="137363"/>
                              </a:moveTo>
                              <a:cubicBezTo>
                                <a:pt x="79925" y="135444"/>
                                <a:pt x="79925" y="135444"/>
                                <a:pt x="82230" y="134678"/>
                              </a:cubicBezTo>
                              <a:lnTo>
                                <a:pt x="87990" y="133143"/>
                              </a:lnTo>
                              <a:cubicBezTo>
                                <a:pt x="89898" y="132374"/>
                                <a:pt x="92203" y="131608"/>
                                <a:pt x="92598" y="131608"/>
                              </a:cubicBezTo>
                              <a:cubicBezTo>
                                <a:pt x="92994" y="131608"/>
                                <a:pt x="95299" y="130839"/>
                                <a:pt x="97999" y="130070"/>
                              </a:cubicBezTo>
                              <a:cubicBezTo>
                                <a:pt x="109880" y="125850"/>
                                <a:pt x="112220" y="125465"/>
                                <a:pt x="113733" y="125465"/>
                              </a:cubicBezTo>
                              <a:cubicBezTo>
                                <a:pt x="114129" y="125465"/>
                                <a:pt x="114489" y="125465"/>
                                <a:pt x="114885" y="125850"/>
                              </a:cubicBezTo>
                              <a:cubicBezTo>
                                <a:pt x="114885" y="125850"/>
                                <a:pt x="115641" y="125850"/>
                                <a:pt x="117981" y="125084"/>
                              </a:cubicBezTo>
                              <a:lnTo>
                                <a:pt x="134471" y="119329"/>
                              </a:lnTo>
                              <a:cubicBezTo>
                                <a:pt x="137963" y="118175"/>
                                <a:pt x="139871" y="117794"/>
                                <a:pt x="138323" y="118560"/>
                              </a:cubicBezTo>
                              <a:cubicBezTo>
                                <a:pt x="137963" y="118945"/>
                                <a:pt x="136019" y="119710"/>
                                <a:pt x="134471" y="120095"/>
                              </a:cubicBezTo>
                              <a:cubicBezTo>
                                <a:pt x="132562" y="120864"/>
                                <a:pt x="130258" y="122014"/>
                                <a:pt x="128710" y="122399"/>
                              </a:cubicBezTo>
                              <a:cubicBezTo>
                                <a:pt x="127198" y="123164"/>
                                <a:pt x="124102" y="123934"/>
                                <a:pt x="122194" y="124699"/>
                              </a:cubicBezTo>
                              <a:lnTo>
                                <a:pt x="106064" y="130070"/>
                              </a:lnTo>
                              <a:cubicBezTo>
                                <a:pt x="104515" y="130839"/>
                                <a:pt x="100663" y="131989"/>
                                <a:pt x="97963" y="132758"/>
                              </a:cubicBezTo>
                              <a:cubicBezTo>
                                <a:pt x="94903" y="133909"/>
                                <a:pt x="91842" y="134678"/>
                                <a:pt x="91447" y="135059"/>
                              </a:cubicBezTo>
                              <a:cubicBezTo>
                                <a:pt x="89898" y="135059"/>
                                <a:pt x="82986" y="137748"/>
                                <a:pt x="80681" y="138898"/>
                              </a:cubicBezTo>
                              <a:cubicBezTo>
                                <a:pt x="79530" y="139279"/>
                                <a:pt x="78773" y="139664"/>
                                <a:pt x="78377" y="139664"/>
                              </a:cubicBezTo>
                              <a:cubicBezTo>
                                <a:pt x="77621" y="139664"/>
                                <a:pt x="77981" y="138898"/>
                                <a:pt x="78773" y="137363"/>
                              </a:cubicBezTo>
                              <a:close/>
                              <a:moveTo>
                                <a:pt x="74165" y="116644"/>
                              </a:moveTo>
                              <a:cubicBezTo>
                                <a:pt x="71465" y="121633"/>
                                <a:pt x="71069" y="122018"/>
                                <a:pt x="70312" y="122018"/>
                              </a:cubicBezTo>
                              <a:cubicBezTo>
                                <a:pt x="69916" y="122018"/>
                                <a:pt x="69556" y="122018"/>
                                <a:pt x="69160" y="122402"/>
                              </a:cubicBezTo>
                              <a:cubicBezTo>
                                <a:pt x="68764" y="122783"/>
                                <a:pt x="68368" y="122783"/>
                                <a:pt x="68368" y="122783"/>
                              </a:cubicBezTo>
                              <a:cubicBezTo>
                                <a:pt x="67612" y="122783"/>
                                <a:pt x="68008" y="122018"/>
                                <a:pt x="69556" y="119714"/>
                              </a:cubicBezTo>
                              <a:cubicBezTo>
                                <a:pt x="72221" y="115494"/>
                                <a:pt x="72616" y="114343"/>
                                <a:pt x="74165" y="111658"/>
                              </a:cubicBezTo>
                              <a:cubicBezTo>
                                <a:pt x="74921" y="110123"/>
                                <a:pt x="76073" y="108589"/>
                                <a:pt x="76469" y="108204"/>
                              </a:cubicBezTo>
                              <a:cubicBezTo>
                                <a:pt x="76829" y="107054"/>
                                <a:pt x="77621" y="106284"/>
                                <a:pt x="77981" y="105134"/>
                              </a:cubicBezTo>
                              <a:cubicBezTo>
                                <a:pt x="78773" y="104365"/>
                                <a:pt x="80681" y="101295"/>
                                <a:pt x="82230" y="98225"/>
                              </a:cubicBezTo>
                              <a:cubicBezTo>
                                <a:pt x="84138" y="95156"/>
                                <a:pt x="86442" y="91320"/>
                                <a:pt x="87234" y="89401"/>
                              </a:cubicBezTo>
                              <a:cubicBezTo>
                                <a:pt x="88386" y="87481"/>
                                <a:pt x="89538" y="85946"/>
                                <a:pt x="89538" y="85946"/>
                              </a:cubicBezTo>
                              <a:cubicBezTo>
                                <a:pt x="89538" y="85946"/>
                                <a:pt x="89538" y="85181"/>
                                <a:pt x="89898" y="84796"/>
                              </a:cubicBezTo>
                              <a:cubicBezTo>
                                <a:pt x="90294" y="84411"/>
                                <a:pt x="91447" y="82111"/>
                                <a:pt x="92994" y="80191"/>
                              </a:cubicBezTo>
                              <a:cubicBezTo>
                                <a:pt x="94147" y="77887"/>
                                <a:pt x="95659" y="75971"/>
                                <a:pt x="95659" y="75587"/>
                              </a:cubicBezTo>
                              <a:lnTo>
                                <a:pt x="99115" y="69832"/>
                              </a:lnTo>
                              <a:cubicBezTo>
                                <a:pt x="100267" y="68682"/>
                                <a:pt x="101059" y="67528"/>
                                <a:pt x="101059" y="67147"/>
                              </a:cubicBezTo>
                              <a:lnTo>
                                <a:pt x="101455" y="66762"/>
                              </a:lnTo>
                              <a:cubicBezTo>
                                <a:pt x="102608" y="65612"/>
                                <a:pt x="99115" y="73283"/>
                                <a:pt x="97207" y="75971"/>
                              </a:cubicBezTo>
                              <a:cubicBezTo>
                                <a:pt x="96811" y="76352"/>
                                <a:pt x="96451" y="77122"/>
                                <a:pt x="96451" y="77506"/>
                              </a:cubicBezTo>
                              <a:lnTo>
                                <a:pt x="93751" y="82111"/>
                              </a:lnTo>
                              <a:cubicBezTo>
                                <a:pt x="91051" y="86331"/>
                                <a:pt x="88746" y="90935"/>
                                <a:pt x="87990" y="92855"/>
                              </a:cubicBezTo>
                              <a:cubicBezTo>
                                <a:pt x="87234" y="94005"/>
                                <a:pt x="86082" y="96690"/>
                                <a:pt x="82590" y="102445"/>
                              </a:cubicBezTo>
                              <a:lnTo>
                                <a:pt x="74165" y="116644"/>
                              </a:lnTo>
                              <a:close/>
                              <a:moveTo>
                                <a:pt x="20735" y="231365"/>
                              </a:moveTo>
                              <a:cubicBezTo>
                                <a:pt x="20340" y="233284"/>
                                <a:pt x="20340" y="234819"/>
                                <a:pt x="19979" y="234819"/>
                              </a:cubicBezTo>
                              <a:cubicBezTo>
                                <a:pt x="19979" y="234819"/>
                                <a:pt x="19979" y="234050"/>
                                <a:pt x="19979" y="232900"/>
                              </a:cubicBezTo>
                              <a:cubicBezTo>
                                <a:pt x="19584" y="227910"/>
                                <a:pt x="21491" y="218320"/>
                                <a:pt x="24192" y="209495"/>
                              </a:cubicBezTo>
                              <a:cubicBezTo>
                                <a:pt x="26892" y="201436"/>
                                <a:pt x="27648" y="199517"/>
                                <a:pt x="29592" y="195297"/>
                              </a:cubicBezTo>
                              <a:lnTo>
                                <a:pt x="33408" y="186472"/>
                              </a:lnTo>
                              <a:cubicBezTo>
                                <a:pt x="35353" y="181867"/>
                                <a:pt x="36505" y="179948"/>
                                <a:pt x="39961" y="172658"/>
                              </a:cubicBezTo>
                              <a:cubicBezTo>
                                <a:pt x="42266" y="168435"/>
                                <a:pt x="42626" y="168053"/>
                                <a:pt x="43418" y="168819"/>
                              </a:cubicBezTo>
                              <a:cubicBezTo>
                                <a:pt x="43814" y="168819"/>
                                <a:pt x="43814" y="169204"/>
                                <a:pt x="43418" y="169588"/>
                              </a:cubicBezTo>
                              <a:cubicBezTo>
                                <a:pt x="42266" y="171123"/>
                                <a:pt x="40717" y="174578"/>
                                <a:pt x="39566" y="177263"/>
                              </a:cubicBezTo>
                              <a:lnTo>
                                <a:pt x="33408" y="189926"/>
                              </a:lnTo>
                              <a:cubicBezTo>
                                <a:pt x="33408" y="190308"/>
                                <a:pt x="33048" y="191077"/>
                                <a:pt x="32652" y="191842"/>
                              </a:cubicBezTo>
                              <a:cubicBezTo>
                                <a:pt x="31501" y="193762"/>
                                <a:pt x="26496" y="206422"/>
                                <a:pt x="25344" y="211027"/>
                              </a:cubicBezTo>
                              <a:cubicBezTo>
                                <a:pt x="22284" y="219851"/>
                                <a:pt x="21131" y="226372"/>
                                <a:pt x="20735" y="231361"/>
                              </a:cubicBezTo>
                              <a:close/>
                              <a:moveTo>
                                <a:pt x="78377" y="118179"/>
                              </a:moveTo>
                              <a:cubicBezTo>
                                <a:pt x="78773" y="117798"/>
                                <a:pt x="79133" y="116644"/>
                                <a:pt x="79925" y="115878"/>
                              </a:cubicBezTo>
                              <a:lnTo>
                                <a:pt x="84930" y="107054"/>
                              </a:lnTo>
                              <a:cubicBezTo>
                                <a:pt x="87990" y="101680"/>
                                <a:pt x="89142" y="100145"/>
                                <a:pt x="88746" y="99760"/>
                              </a:cubicBezTo>
                              <a:lnTo>
                                <a:pt x="89142" y="99760"/>
                              </a:lnTo>
                              <a:cubicBezTo>
                                <a:pt x="89142" y="99760"/>
                                <a:pt x="89538" y="99376"/>
                                <a:pt x="89538" y="98995"/>
                              </a:cubicBezTo>
                              <a:cubicBezTo>
                                <a:pt x="89538" y="98610"/>
                                <a:pt x="90294" y="97844"/>
                                <a:pt x="90691" y="97075"/>
                              </a:cubicBezTo>
                              <a:cubicBezTo>
                                <a:pt x="91051" y="96690"/>
                                <a:pt x="91447" y="95925"/>
                                <a:pt x="91447" y="95925"/>
                              </a:cubicBezTo>
                              <a:cubicBezTo>
                                <a:pt x="91447" y="95540"/>
                                <a:pt x="91842" y="94775"/>
                                <a:pt x="92203" y="94390"/>
                              </a:cubicBezTo>
                              <a:cubicBezTo>
                                <a:pt x="92598" y="94005"/>
                                <a:pt x="92994" y="93240"/>
                                <a:pt x="92994" y="92855"/>
                              </a:cubicBezTo>
                              <a:cubicBezTo>
                                <a:pt x="93354" y="92855"/>
                                <a:pt x="93751" y="92086"/>
                                <a:pt x="94147" y="91320"/>
                              </a:cubicBezTo>
                              <a:lnTo>
                                <a:pt x="101455" y="79041"/>
                              </a:lnTo>
                              <a:cubicBezTo>
                                <a:pt x="101815" y="78272"/>
                                <a:pt x="102212" y="77122"/>
                                <a:pt x="102608" y="77122"/>
                              </a:cubicBezTo>
                              <a:lnTo>
                                <a:pt x="104120" y="74436"/>
                              </a:lnTo>
                              <a:cubicBezTo>
                                <a:pt x="105272" y="72132"/>
                                <a:pt x="111824" y="62538"/>
                                <a:pt x="111824" y="62538"/>
                              </a:cubicBezTo>
                              <a:cubicBezTo>
                                <a:pt x="111824" y="62923"/>
                                <a:pt x="110276" y="65993"/>
                                <a:pt x="107576" y="70598"/>
                              </a:cubicBezTo>
                              <a:lnTo>
                                <a:pt x="94903" y="92851"/>
                              </a:lnTo>
                              <a:cubicBezTo>
                                <a:pt x="91051" y="98991"/>
                                <a:pt x="91051" y="98991"/>
                                <a:pt x="87990" y="104746"/>
                              </a:cubicBezTo>
                              <a:lnTo>
                                <a:pt x="80285" y="117794"/>
                              </a:lnTo>
                              <a:cubicBezTo>
                                <a:pt x="79530" y="118945"/>
                                <a:pt x="79133" y="119329"/>
                                <a:pt x="78773" y="119329"/>
                              </a:cubicBezTo>
                              <a:cubicBezTo>
                                <a:pt x="77981" y="119329"/>
                                <a:pt x="77621" y="119329"/>
                                <a:pt x="78377" y="118175"/>
                              </a:cubicBezTo>
                              <a:close/>
                              <a:moveTo>
                                <a:pt x="20340" y="205275"/>
                              </a:moveTo>
                              <a:cubicBezTo>
                                <a:pt x="20340" y="204891"/>
                                <a:pt x="19979" y="204891"/>
                                <a:pt x="19584" y="205275"/>
                              </a:cubicBezTo>
                              <a:cubicBezTo>
                                <a:pt x="19187" y="205660"/>
                                <a:pt x="19187" y="206041"/>
                                <a:pt x="18827" y="206041"/>
                              </a:cubicBezTo>
                              <a:cubicBezTo>
                                <a:pt x="18827" y="206041"/>
                                <a:pt x="19187" y="204122"/>
                                <a:pt x="21131" y="199136"/>
                              </a:cubicBezTo>
                              <a:cubicBezTo>
                                <a:pt x="21491" y="197982"/>
                                <a:pt x="21887" y="196832"/>
                                <a:pt x="21887" y="196447"/>
                              </a:cubicBezTo>
                              <a:lnTo>
                                <a:pt x="23436" y="193381"/>
                              </a:lnTo>
                              <a:cubicBezTo>
                                <a:pt x="23796" y="191842"/>
                                <a:pt x="24588" y="190308"/>
                                <a:pt x="24948" y="189542"/>
                              </a:cubicBezTo>
                              <a:cubicBezTo>
                                <a:pt x="25344" y="188773"/>
                                <a:pt x="26100" y="187238"/>
                                <a:pt x="26496" y="185703"/>
                              </a:cubicBezTo>
                              <a:lnTo>
                                <a:pt x="30348" y="177648"/>
                              </a:lnTo>
                              <a:cubicBezTo>
                                <a:pt x="34201" y="169973"/>
                                <a:pt x="35353" y="167669"/>
                                <a:pt x="35713" y="167669"/>
                              </a:cubicBezTo>
                              <a:cubicBezTo>
                                <a:pt x="36505" y="167669"/>
                                <a:pt x="36109" y="169204"/>
                                <a:pt x="34957" y="171123"/>
                              </a:cubicBezTo>
                              <a:lnTo>
                                <a:pt x="31105" y="178798"/>
                              </a:lnTo>
                              <a:cubicBezTo>
                                <a:pt x="30708" y="179948"/>
                                <a:pt x="29196" y="182249"/>
                                <a:pt x="29196" y="182633"/>
                              </a:cubicBezTo>
                              <a:cubicBezTo>
                                <a:pt x="29196" y="183018"/>
                                <a:pt x="28800" y="183787"/>
                                <a:pt x="28800" y="184168"/>
                              </a:cubicBezTo>
                              <a:cubicBezTo>
                                <a:pt x="28404" y="184937"/>
                                <a:pt x="27288" y="187238"/>
                                <a:pt x="26892" y="189542"/>
                              </a:cubicBezTo>
                              <a:cubicBezTo>
                                <a:pt x="26892" y="189926"/>
                                <a:pt x="26496" y="190308"/>
                                <a:pt x="26100" y="190692"/>
                              </a:cubicBezTo>
                              <a:cubicBezTo>
                                <a:pt x="26100" y="191077"/>
                                <a:pt x="25740" y="192612"/>
                                <a:pt x="25344" y="192612"/>
                              </a:cubicBezTo>
                              <a:cubicBezTo>
                                <a:pt x="25344" y="192996"/>
                                <a:pt x="24948" y="193762"/>
                                <a:pt x="24588" y="194528"/>
                              </a:cubicBezTo>
                              <a:cubicBezTo>
                                <a:pt x="24588" y="195297"/>
                                <a:pt x="24192" y="196066"/>
                                <a:pt x="23796" y="196832"/>
                              </a:cubicBezTo>
                              <a:cubicBezTo>
                                <a:pt x="23436" y="197216"/>
                                <a:pt x="23040" y="197601"/>
                                <a:pt x="23040" y="197982"/>
                              </a:cubicBezTo>
                              <a:cubicBezTo>
                                <a:pt x="23040" y="197982"/>
                                <a:pt x="23040" y="198751"/>
                                <a:pt x="22644" y="199136"/>
                              </a:cubicBezTo>
                              <a:cubicBezTo>
                                <a:pt x="22284" y="199517"/>
                                <a:pt x="22284" y="200286"/>
                                <a:pt x="22284" y="200671"/>
                              </a:cubicBezTo>
                              <a:cubicBezTo>
                                <a:pt x="21887" y="200671"/>
                                <a:pt x="21887" y="201436"/>
                                <a:pt x="21491" y="201821"/>
                              </a:cubicBezTo>
                              <a:cubicBezTo>
                                <a:pt x="21131" y="202971"/>
                                <a:pt x="21131" y="203356"/>
                                <a:pt x="21491" y="203356"/>
                              </a:cubicBezTo>
                              <a:cubicBezTo>
                                <a:pt x="21887" y="203356"/>
                                <a:pt x="21887" y="202971"/>
                                <a:pt x="21887" y="202206"/>
                              </a:cubicBezTo>
                              <a:cubicBezTo>
                                <a:pt x="21887" y="201821"/>
                                <a:pt x="22284" y="201436"/>
                                <a:pt x="22284" y="201436"/>
                              </a:cubicBezTo>
                              <a:cubicBezTo>
                                <a:pt x="22644" y="201436"/>
                                <a:pt x="22644" y="201821"/>
                                <a:pt x="22284" y="202971"/>
                              </a:cubicBezTo>
                              <a:cubicBezTo>
                                <a:pt x="21887" y="203740"/>
                                <a:pt x="21887" y="204122"/>
                                <a:pt x="21887" y="204506"/>
                              </a:cubicBezTo>
                              <a:cubicBezTo>
                                <a:pt x="21491" y="204891"/>
                                <a:pt x="21491" y="204891"/>
                                <a:pt x="21131" y="204506"/>
                              </a:cubicBezTo>
                              <a:lnTo>
                                <a:pt x="21131" y="204891"/>
                              </a:lnTo>
                              <a:cubicBezTo>
                                <a:pt x="21131" y="205660"/>
                                <a:pt x="20340" y="205660"/>
                                <a:pt x="20340" y="205275"/>
                              </a:cubicBezTo>
                              <a:close/>
                              <a:moveTo>
                                <a:pt x="19187" y="211796"/>
                              </a:moveTo>
                              <a:cubicBezTo>
                                <a:pt x="18827" y="213715"/>
                                <a:pt x="16883" y="221009"/>
                                <a:pt x="16883" y="222925"/>
                              </a:cubicBezTo>
                              <a:cubicBezTo>
                                <a:pt x="16127" y="225229"/>
                                <a:pt x="15731" y="226764"/>
                                <a:pt x="15371" y="226379"/>
                              </a:cubicBezTo>
                              <a:lnTo>
                                <a:pt x="15371" y="226764"/>
                              </a:lnTo>
                              <a:cubicBezTo>
                                <a:pt x="15371" y="227914"/>
                                <a:pt x="14579" y="228299"/>
                                <a:pt x="13426" y="228299"/>
                              </a:cubicBezTo>
                              <a:cubicBezTo>
                                <a:pt x="12670" y="228299"/>
                                <a:pt x="12275" y="227914"/>
                                <a:pt x="12275" y="227529"/>
                              </a:cubicBezTo>
                              <a:cubicBezTo>
                                <a:pt x="12670" y="225995"/>
                                <a:pt x="13426" y="221390"/>
                                <a:pt x="14579" y="217935"/>
                              </a:cubicBezTo>
                              <a:lnTo>
                                <a:pt x="16127" y="212950"/>
                              </a:lnTo>
                              <a:cubicBezTo>
                                <a:pt x="16523" y="211030"/>
                                <a:pt x="16883" y="210261"/>
                                <a:pt x="16883" y="210261"/>
                              </a:cubicBezTo>
                              <a:cubicBezTo>
                                <a:pt x="17279" y="210261"/>
                                <a:pt x="17279" y="210646"/>
                                <a:pt x="17279" y="212181"/>
                              </a:cubicBezTo>
                              <a:cubicBezTo>
                                <a:pt x="17279" y="213715"/>
                                <a:pt x="17279" y="214485"/>
                                <a:pt x="17279" y="214485"/>
                              </a:cubicBezTo>
                              <a:cubicBezTo>
                                <a:pt x="17279" y="214485"/>
                                <a:pt x="17675" y="214100"/>
                                <a:pt x="17675" y="213715"/>
                              </a:cubicBezTo>
                              <a:cubicBezTo>
                                <a:pt x="18431" y="212181"/>
                                <a:pt x="19584" y="210646"/>
                                <a:pt x="19187" y="211796"/>
                              </a:cubicBezTo>
                              <a:close/>
                              <a:moveTo>
                                <a:pt x="100663" y="181102"/>
                              </a:moveTo>
                              <a:cubicBezTo>
                                <a:pt x="101455" y="181102"/>
                                <a:pt x="106820" y="184172"/>
                                <a:pt x="108368" y="185326"/>
                              </a:cubicBezTo>
                              <a:cubicBezTo>
                                <a:pt x="108728" y="185707"/>
                                <a:pt x="109520" y="186091"/>
                                <a:pt x="109520" y="186091"/>
                              </a:cubicBezTo>
                              <a:cubicBezTo>
                                <a:pt x="111824" y="186091"/>
                                <a:pt x="127198" y="198370"/>
                                <a:pt x="127198" y="200290"/>
                              </a:cubicBezTo>
                              <a:cubicBezTo>
                                <a:pt x="127198" y="200674"/>
                                <a:pt x="126802" y="200674"/>
                                <a:pt x="126802" y="200290"/>
                              </a:cubicBezTo>
                              <a:cubicBezTo>
                                <a:pt x="126802" y="199905"/>
                                <a:pt x="120645" y="196070"/>
                                <a:pt x="119494" y="195300"/>
                              </a:cubicBezTo>
                              <a:cubicBezTo>
                                <a:pt x="118737" y="195300"/>
                                <a:pt x="116793" y="194531"/>
                                <a:pt x="115281" y="193000"/>
                              </a:cubicBezTo>
                              <a:cubicBezTo>
                                <a:pt x="114489" y="192615"/>
                                <a:pt x="114129" y="192231"/>
                                <a:pt x="113733" y="192231"/>
                              </a:cubicBezTo>
                              <a:cubicBezTo>
                                <a:pt x="113336" y="191846"/>
                                <a:pt x="114129" y="191846"/>
                                <a:pt x="114885" y="191846"/>
                              </a:cubicBezTo>
                              <a:cubicBezTo>
                                <a:pt x="115281" y="192231"/>
                                <a:pt x="115281" y="192231"/>
                                <a:pt x="115281" y="191846"/>
                              </a:cubicBezTo>
                              <a:cubicBezTo>
                                <a:pt x="115281" y="191465"/>
                                <a:pt x="107576" y="185707"/>
                                <a:pt x="103724" y="183791"/>
                              </a:cubicBezTo>
                              <a:cubicBezTo>
                                <a:pt x="101815" y="182637"/>
                                <a:pt x="100267" y="181102"/>
                                <a:pt x="100663" y="181102"/>
                              </a:cubicBezTo>
                              <a:close/>
                              <a:moveTo>
                                <a:pt x="136415" y="123937"/>
                              </a:moveTo>
                              <a:cubicBezTo>
                                <a:pt x="133318" y="125469"/>
                                <a:pt x="128710" y="127004"/>
                                <a:pt x="126802" y="127773"/>
                              </a:cubicBezTo>
                              <a:lnTo>
                                <a:pt x="114885" y="131993"/>
                              </a:lnTo>
                              <a:cubicBezTo>
                                <a:pt x="106820" y="134682"/>
                                <a:pt x="103364" y="135832"/>
                                <a:pt x="103724" y="134682"/>
                              </a:cubicBezTo>
                              <a:cubicBezTo>
                                <a:pt x="104120" y="134682"/>
                                <a:pt x="105272" y="134297"/>
                                <a:pt x="106424" y="133912"/>
                              </a:cubicBezTo>
                              <a:lnTo>
                                <a:pt x="118737" y="129692"/>
                              </a:lnTo>
                              <a:cubicBezTo>
                                <a:pt x="124894" y="127388"/>
                                <a:pt x="136019" y="123553"/>
                                <a:pt x="137927" y="122402"/>
                              </a:cubicBezTo>
                              <a:cubicBezTo>
                                <a:pt x="139871" y="122018"/>
                                <a:pt x="148332" y="118564"/>
                                <a:pt x="149844" y="118179"/>
                              </a:cubicBezTo>
                              <a:cubicBezTo>
                                <a:pt x="150637" y="117798"/>
                                <a:pt x="150997" y="117798"/>
                                <a:pt x="150997" y="117798"/>
                              </a:cubicBezTo>
                              <a:cubicBezTo>
                                <a:pt x="150997" y="118179"/>
                                <a:pt x="142932" y="121633"/>
                                <a:pt x="136415" y="123937"/>
                              </a:cubicBezTo>
                              <a:close/>
                              <a:moveTo>
                                <a:pt x="119494" y="115109"/>
                              </a:moveTo>
                              <a:cubicBezTo>
                                <a:pt x="118737" y="115109"/>
                                <a:pt x="112976" y="117413"/>
                                <a:pt x="111429" y="117798"/>
                              </a:cubicBezTo>
                              <a:lnTo>
                                <a:pt x="88746" y="125469"/>
                              </a:lnTo>
                              <a:cubicBezTo>
                                <a:pt x="86082" y="126623"/>
                                <a:pt x="86082" y="126623"/>
                                <a:pt x="86082" y="125853"/>
                              </a:cubicBezTo>
                              <a:cubicBezTo>
                                <a:pt x="86082" y="125469"/>
                                <a:pt x="86082" y="125469"/>
                                <a:pt x="92994" y="123168"/>
                              </a:cubicBezTo>
                              <a:cubicBezTo>
                                <a:pt x="96055" y="122018"/>
                                <a:pt x="101815" y="119714"/>
                                <a:pt x="106064" y="118564"/>
                              </a:cubicBezTo>
                              <a:cubicBezTo>
                                <a:pt x="113733" y="115878"/>
                                <a:pt x="117189" y="114724"/>
                                <a:pt x="117981" y="114724"/>
                              </a:cubicBezTo>
                              <a:cubicBezTo>
                                <a:pt x="117981" y="114724"/>
                                <a:pt x="118737" y="114343"/>
                                <a:pt x="119133" y="114343"/>
                              </a:cubicBezTo>
                              <a:cubicBezTo>
                                <a:pt x="120645" y="114343"/>
                                <a:pt x="121041" y="114724"/>
                                <a:pt x="119494" y="115109"/>
                              </a:cubicBezTo>
                              <a:close/>
                              <a:moveTo>
                                <a:pt x="12275" y="221005"/>
                              </a:moveTo>
                              <a:cubicBezTo>
                                <a:pt x="12275" y="219086"/>
                                <a:pt x="14975" y="209876"/>
                                <a:pt x="16523" y="205660"/>
                              </a:cubicBezTo>
                              <a:lnTo>
                                <a:pt x="18431" y="201436"/>
                              </a:lnTo>
                              <a:cubicBezTo>
                                <a:pt x="19979" y="196832"/>
                                <a:pt x="21887" y="191842"/>
                                <a:pt x="22284" y="191461"/>
                              </a:cubicBezTo>
                              <a:cubicBezTo>
                                <a:pt x="22284" y="191077"/>
                                <a:pt x="23040" y="189542"/>
                                <a:pt x="23436" y="188392"/>
                              </a:cubicBezTo>
                              <a:lnTo>
                                <a:pt x="27288" y="179948"/>
                              </a:lnTo>
                              <a:cubicBezTo>
                                <a:pt x="29196" y="175728"/>
                                <a:pt x="33408" y="167284"/>
                                <a:pt x="33805" y="167284"/>
                              </a:cubicBezTo>
                              <a:cubicBezTo>
                                <a:pt x="34201" y="167284"/>
                                <a:pt x="34201" y="168053"/>
                                <a:pt x="31105" y="173808"/>
                              </a:cubicBezTo>
                              <a:lnTo>
                                <a:pt x="25740" y="185322"/>
                              </a:lnTo>
                              <a:cubicBezTo>
                                <a:pt x="24948" y="186472"/>
                                <a:pt x="24588" y="187622"/>
                                <a:pt x="24588" y="187622"/>
                              </a:cubicBezTo>
                              <a:cubicBezTo>
                                <a:pt x="23436" y="189157"/>
                                <a:pt x="15731" y="209876"/>
                                <a:pt x="14579" y="213712"/>
                              </a:cubicBezTo>
                              <a:cubicBezTo>
                                <a:pt x="14219" y="214481"/>
                                <a:pt x="13823" y="216016"/>
                                <a:pt x="13823" y="216782"/>
                              </a:cubicBezTo>
                              <a:lnTo>
                                <a:pt x="12670" y="220236"/>
                              </a:lnTo>
                              <a:cubicBezTo>
                                <a:pt x="12670" y="221386"/>
                                <a:pt x="12275" y="221771"/>
                                <a:pt x="12275" y="221005"/>
                              </a:cubicBezTo>
                              <a:close/>
                              <a:moveTo>
                                <a:pt x="56847" y="126619"/>
                              </a:moveTo>
                              <a:cubicBezTo>
                                <a:pt x="56487" y="126619"/>
                                <a:pt x="56847" y="125465"/>
                                <a:pt x="61851" y="117410"/>
                              </a:cubicBezTo>
                              <a:lnTo>
                                <a:pt x="66856" y="108966"/>
                              </a:lnTo>
                              <a:cubicBezTo>
                                <a:pt x="67252" y="108200"/>
                                <a:pt x="67612" y="107431"/>
                                <a:pt x="67612" y="107050"/>
                              </a:cubicBezTo>
                              <a:cubicBezTo>
                                <a:pt x="68008" y="106665"/>
                                <a:pt x="69160" y="105131"/>
                                <a:pt x="69916" y="103211"/>
                              </a:cubicBezTo>
                              <a:lnTo>
                                <a:pt x="72616" y="98991"/>
                              </a:lnTo>
                              <a:cubicBezTo>
                                <a:pt x="72616" y="98606"/>
                                <a:pt x="73769" y="97072"/>
                                <a:pt x="74525" y="95537"/>
                              </a:cubicBezTo>
                              <a:cubicBezTo>
                                <a:pt x="75317" y="94386"/>
                                <a:pt x="76073" y="92851"/>
                                <a:pt x="76073" y="92467"/>
                              </a:cubicBezTo>
                              <a:cubicBezTo>
                                <a:pt x="76469" y="92467"/>
                                <a:pt x="76829" y="91317"/>
                                <a:pt x="77621" y="90547"/>
                              </a:cubicBezTo>
                              <a:lnTo>
                                <a:pt x="80285" y="86327"/>
                              </a:lnTo>
                              <a:cubicBezTo>
                                <a:pt x="80285" y="86712"/>
                                <a:pt x="79925" y="87093"/>
                                <a:pt x="79530" y="87862"/>
                              </a:cubicBezTo>
                              <a:cubicBezTo>
                                <a:pt x="79530" y="87862"/>
                                <a:pt x="79169" y="89013"/>
                                <a:pt x="78377" y="90163"/>
                              </a:cubicBezTo>
                              <a:lnTo>
                                <a:pt x="76829" y="92467"/>
                              </a:lnTo>
                              <a:lnTo>
                                <a:pt x="76829" y="93236"/>
                              </a:lnTo>
                              <a:cubicBezTo>
                                <a:pt x="76469" y="93236"/>
                                <a:pt x="75677" y="94771"/>
                                <a:pt x="74525" y="96687"/>
                              </a:cubicBezTo>
                              <a:lnTo>
                                <a:pt x="71465" y="102442"/>
                              </a:lnTo>
                              <a:cubicBezTo>
                                <a:pt x="70709" y="103596"/>
                                <a:pt x="70312" y="104361"/>
                                <a:pt x="69916" y="105131"/>
                              </a:cubicBezTo>
                              <a:cubicBezTo>
                                <a:pt x="69556" y="105131"/>
                                <a:pt x="69556" y="105515"/>
                                <a:pt x="69160" y="105896"/>
                              </a:cubicBezTo>
                              <a:cubicBezTo>
                                <a:pt x="69160" y="106281"/>
                                <a:pt x="68404" y="107431"/>
                                <a:pt x="68008" y="107816"/>
                              </a:cubicBezTo>
                              <a:cubicBezTo>
                                <a:pt x="68008" y="108585"/>
                                <a:pt x="67252" y="109735"/>
                                <a:pt x="66460" y="110885"/>
                              </a:cubicBezTo>
                              <a:cubicBezTo>
                                <a:pt x="65704" y="111655"/>
                                <a:pt x="65308" y="112805"/>
                                <a:pt x="64912" y="113186"/>
                              </a:cubicBezTo>
                              <a:cubicBezTo>
                                <a:pt x="64912" y="113571"/>
                                <a:pt x="64551" y="113955"/>
                                <a:pt x="64551" y="113955"/>
                              </a:cubicBezTo>
                              <a:cubicBezTo>
                                <a:pt x="64551" y="113955"/>
                                <a:pt x="64156" y="114340"/>
                                <a:pt x="63796" y="115105"/>
                              </a:cubicBezTo>
                              <a:lnTo>
                                <a:pt x="61851" y="118945"/>
                              </a:lnTo>
                              <a:cubicBezTo>
                                <a:pt x="60699" y="120479"/>
                                <a:pt x="59548" y="122780"/>
                                <a:pt x="58791" y="124315"/>
                              </a:cubicBezTo>
                              <a:cubicBezTo>
                                <a:pt x="57999" y="125465"/>
                                <a:pt x="57243" y="126619"/>
                                <a:pt x="56847" y="126619"/>
                              </a:cubicBezTo>
                              <a:close/>
                              <a:moveTo>
                                <a:pt x="84138" y="116640"/>
                              </a:moveTo>
                              <a:cubicBezTo>
                                <a:pt x="83778" y="117410"/>
                                <a:pt x="83382" y="117794"/>
                                <a:pt x="82986" y="117794"/>
                              </a:cubicBezTo>
                              <a:cubicBezTo>
                                <a:pt x="82590" y="117794"/>
                                <a:pt x="82590" y="117410"/>
                                <a:pt x="82986" y="117025"/>
                              </a:cubicBezTo>
                              <a:cubicBezTo>
                                <a:pt x="82986" y="116640"/>
                                <a:pt x="83382" y="115875"/>
                                <a:pt x="83778" y="115490"/>
                              </a:cubicBezTo>
                              <a:lnTo>
                                <a:pt x="86082" y="111655"/>
                              </a:lnTo>
                              <a:cubicBezTo>
                                <a:pt x="86442" y="110501"/>
                                <a:pt x="87234" y="109351"/>
                                <a:pt x="87594" y="109351"/>
                              </a:cubicBezTo>
                              <a:cubicBezTo>
                                <a:pt x="87594" y="108966"/>
                                <a:pt x="87990" y="108200"/>
                                <a:pt x="88746" y="107431"/>
                              </a:cubicBezTo>
                              <a:cubicBezTo>
                                <a:pt x="89538" y="105515"/>
                                <a:pt x="91447" y="102442"/>
                                <a:pt x="92598" y="100526"/>
                              </a:cubicBezTo>
                              <a:lnTo>
                                <a:pt x="97207" y="92467"/>
                              </a:lnTo>
                              <a:cubicBezTo>
                                <a:pt x="97999" y="90932"/>
                                <a:pt x="98755" y="89782"/>
                                <a:pt x="99115" y="89782"/>
                              </a:cubicBezTo>
                              <a:cubicBezTo>
                                <a:pt x="99115" y="89782"/>
                                <a:pt x="99115" y="90163"/>
                                <a:pt x="98359" y="91701"/>
                              </a:cubicBezTo>
                              <a:lnTo>
                                <a:pt x="84138" y="116637"/>
                              </a:lnTo>
                              <a:close/>
                              <a:moveTo>
                                <a:pt x="40321" y="168435"/>
                              </a:moveTo>
                              <a:cubicBezTo>
                                <a:pt x="40717" y="168435"/>
                                <a:pt x="36505" y="177263"/>
                                <a:pt x="34561" y="180333"/>
                              </a:cubicBezTo>
                              <a:lnTo>
                                <a:pt x="29592" y="191842"/>
                              </a:lnTo>
                              <a:cubicBezTo>
                                <a:pt x="28800" y="193762"/>
                                <a:pt x="27648" y="195681"/>
                                <a:pt x="27648" y="196447"/>
                              </a:cubicBezTo>
                              <a:cubicBezTo>
                                <a:pt x="26892" y="197982"/>
                                <a:pt x="26496" y="198751"/>
                                <a:pt x="26496" y="197982"/>
                              </a:cubicBezTo>
                              <a:cubicBezTo>
                                <a:pt x="26496" y="197601"/>
                                <a:pt x="28800" y="190692"/>
                                <a:pt x="29592" y="189542"/>
                              </a:cubicBezTo>
                              <a:cubicBezTo>
                                <a:pt x="29592" y="189157"/>
                                <a:pt x="30348" y="187622"/>
                                <a:pt x="31105" y="186088"/>
                              </a:cubicBezTo>
                              <a:cubicBezTo>
                                <a:pt x="32652" y="183402"/>
                                <a:pt x="33048" y="182633"/>
                                <a:pt x="34201" y="179567"/>
                              </a:cubicBezTo>
                              <a:cubicBezTo>
                                <a:pt x="35353" y="177263"/>
                                <a:pt x="39961" y="168435"/>
                                <a:pt x="40321" y="168435"/>
                              </a:cubicBezTo>
                              <a:close/>
                              <a:moveTo>
                                <a:pt x="159457" y="93621"/>
                              </a:moveTo>
                              <a:lnTo>
                                <a:pt x="156397" y="95156"/>
                              </a:lnTo>
                              <a:cubicBezTo>
                                <a:pt x="153337" y="96690"/>
                                <a:pt x="152184" y="97460"/>
                                <a:pt x="151788" y="97460"/>
                              </a:cubicBezTo>
                              <a:cubicBezTo>
                                <a:pt x="151788" y="97460"/>
                                <a:pt x="150997" y="97844"/>
                                <a:pt x="150240" y="97844"/>
                              </a:cubicBezTo>
                              <a:cubicBezTo>
                                <a:pt x="149844" y="98225"/>
                                <a:pt x="149088" y="98610"/>
                                <a:pt x="148692" y="98610"/>
                              </a:cubicBezTo>
                              <a:cubicBezTo>
                                <a:pt x="148332" y="98610"/>
                                <a:pt x="147936" y="98995"/>
                                <a:pt x="153337" y="95925"/>
                              </a:cubicBezTo>
                              <a:cubicBezTo>
                                <a:pt x="158701" y="92855"/>
                                <a:pt x="158701" y="93240"/>
                                <a:pt x="160609" y="91705"/>
                              </a:cubicBezTo>
                              <a:cubicBezTo>
                                <a:pt x="163705" y="89785"/>
                                <a:pt x="166370" y="87866"/>
                                <a:pt x="167918" y="85946"/>
                              </a:cubicBezTo>
                              <a:cubicBezTo>
                                <a:pt x="169862" y="84411"/>
                                <a:pt x="172166" y="82876"/>
                                <a:pt x="172526" y="82876"/>
                              </a:cubicBezTo>
                              <a:cubicBezTo>
                                <a:pt x="172922" y="83646"/>
                                <a:pt x="163705" y="90935"/>
                                <a:pt x="159457" y="93621"/>
                              </a:cubicBezTo>
                              <a:close/>
                              <a:moveTo>
                                <a:pt x="62608" y="121245"/>
                              </a:moveTo>
                              <a:cubicBezTo>
                                <a:pt x="60303" y="124699"/>
                                <a:pt x="59548" y="125850"/>
                                <a:pt x="59548" y="125084"/>
                              </a:cubicBezTo>
                              <a:cubicBezTo>
                                <a:pt x="59548" y="125084"/>
                                <a:pt x="61491" y="121245"/>
                                <a:pt x="63796" y="117410"/>
                              </a:cubicBezTo>
                              <a:lnTo>
                                <a:pt x="65308" y="115105"/>
                              </a:lnTo>
                              <a:cubicBezTo>
                                <a:pt x="65704" y="114340"/>
                                <a:pt x="66064" y="113571"/>
                                <a:pt x="66064" y="113186"/>
                              </a:cubicBezTo>
                              <a:lnTo>
                                <a:pt x="68404" y="109735"/>
                              </a:lnTo>
                              <a:cubicBezTo>
                                <a:pt x="69160" y="108200"/>
                                <a:pt x="69916" y="107050"/>
                                <a:pt x="69916" y="106665"/>
                              </a:cubicBezTo>
                              <a:cubicBezTo>
                                <a:pt x="69916" y="106665"/>
                                <a:pt x="70312" y="106281"/>
                                <a:pt x="70709" y="105515"/>
                              </a:cubicBezTo>
                              <a:lnTo>
                                <a:pt x="74525" y="98991"/>
                              </a:lnTo>
                              <a:cubicBezTo>
                                <a:pt x="74921" y="98991"/>
                                <a:pt x="73372" y="102061"/>
                                <a:pt x="72221" y="103977"/>
                              </a:cubicBezTo>
                              <a:lnTo>
                                <a:pt x="68764" y="109735"/>
                              </a:lnTo>
                              <a:cubicBezTo>
                                <a:pt x="67612" y="112036"/>
                                <a:pt x="66460" y="114721"/>
                                <a:pt x="65704" y="115490"/>
                              </a:cubicBezTo>
                              <a:cubicBezTo>
                                <a:pt x="65308" y="115875"/>
                                <a:pt x="64912" y="116640"/>
                                <a:pt x="64912" y="116640"/>
                              </a:cubicBezTo>
                              <a:cubicBezTo>
                                <a:pt x="64912" y="117025"/>
                                <a:pt x="63796" y="118945"/>
                                <a:pt x="62608" y="121245"/>
                              </a:cubicBezTo>
                              <a:close/>
                              <a:moveTo>
                                <a:pt x="65308" y="123164"/>
                              </a:moveTo>
                              <a:cubicBezTo>
                                <a:pt x="65308" y="122780"/>
                                <a:pt x="65704" y="122399"/>
                                <a:pt x="65704" y="122399"/>
                              </a:cubicBezTo>
                              <a:cubicBezTo>
                                <a:pt x="66064" y="122014"/>
                                <a:pt x="66460" y="121630"/>
                                <a:pt x="66460" y="121245"/>
                              </a:cubicBezTo>
                              <a:lnTo>
                                <a:pt x="66460" y="120479"/>
                              </a:lnTo>
                              <a:cubicBezTo>
                                <a:pt x="66856" y="120479"/>
                                <a:pt x="67612" y="119329"/>
                                <a:pt x="68404" y="117794"/>
                              </a:cubicBezTo>
                              <a:lnTo>
                                <a:pt x="71465" y="112805"/>
                              </a:lnTo>
                              <a:cubicBezTo>
                                <a:pt x="71860" y="112036"/>
                                <a:pt x="72616" y="110885"/>
                                <a:pt x="73012" y="110120"/>
                              </a:cubicBezTo>
                              <a:cubicBezTo>
                                <a:pt x="73012" y="110120"/>
                                <a:pt x="73372" y="109351"/>
                                <a:pt x="73769" y="108966"/>
                              </a:cubicBezTo>
                              <a:lnTo>
                                <a:pt x="76469" y="103977"/>
                              </a:lnTo>
                              <a:cubicBezTo>
                                <a:pt x="77225" y="102442"/>
                                <a:pt x="79169" y="100526"/>
                                <a:pt x="79169" y="101291"/>
                              </a:cubicBezTo>
                              <a:cubicBezTo>
                                <a:pt x="79169" y="101676"/>
                                <a:pt x="78773" y="102061"/>
                                <a:pt x="78377" y="102061"/>
                              </a:cubicBezTo>
                              <a:cubicBezTo>
                                <a:pt x="78377" y="102442"/>
                                <a:pt x="76829" y="104746"/>
                                <a:pt x="76829" y="104746"/>
                              </a:cubicBezTo>
                              <a:cubicBezTo>
                                <a:pt x="76469" y="105515"/>
                                <a:pt x="75317" y="107050"/>
                                <a:pt x="74921" y="108200"/>
                              </a:cubicBezTo>
                              <a:cubicBezTo>
                                <a:pt x="74525" y="108966"/>
                                <a:pt x="73769" y="109735"/>
                                <a:pt x="73769" y="110120"/>
                              </a:cubicBezTo>
                              <a:cubicBezTo>
                                <a:pt x="73769" y="110120"/>
                                <a:pt x="73012" y="110885"/>
                                <a:pt x="72616" y="112036"/>
                              </a:cubicBezTo>
                              <a:cubicBezTo>
                                <a:pt x="69916" y="116640"/>
                                <a:pt x="67252" y="121245"/>
                                <a:pt x="66856" y="122399"/>
                              </a:cubicBezTo>
                              <a:cubicBezTo>
                                <a:pt x="66064" y="123549"/>
                                <a:pt x="65308" y="123934"/>
                                <a:pt x="65308" y="123164"/>
                              </a:cubicBezTo>
                              <a:close/>
                              <a:moveTo>
                                <a:pt x="83778" y="141579"/>
                              </a:moveTo>
                              <a:cubicBezTo>
                                <a:pt x="83778" y="140810"/>
                                <a:pt x="94147" y="137360"/>
                                <a:pt x="99115" y="136209"/>
                              </a:cubicBezTo>
                              <a:cubicBezTo>
                                <a:pt x="100267" y="135825"/>
                                <a:pt x="101815" y="135440"/>
                                <a:pt x="102572" y="135440"/>
                              </a:cubicBezTo>
                              <a:cubicBezTo>
                                <a:pt x="102212" y="135440"/>
                                <a:pt x="101059" y="136209"/>
                                <a:pt x="99907" y="136209"/>
                              </a:cubicBezTo>
                              <a:cubicBezTo>
                                <a:pt x="98755" y="136590"/>
                                <a:pt x="97963" y="137360"/>
                                <a:pt x="97603" y="137360"/>
                              </a:cubicBezTo>
                              <a:cubicBezTo>
                                <a:pt x="97603" y="137360"/>
                                <a:pt x="97207" y="137744"/>
                                <a:pt x="96811" y="137744"/>
                              </a:cubicBezTo>
                              <a:cubicBezTo>
                                <a:pt x="96451" y="137744"/>
                                <a:pt x="93751" y="138510"/>
                                <a:pt x="91447" y="139275"/>
                              </a:cubicBezTo>
                              <a:lnTo>
                                <a:pt x="87234" y="140810"/>
                              </a:lnTo>
                              <a:cubicBezTo>
                                <a:pt x="83742" y="141964"/>
                                <a:pt x="83742" y="141964"/>
                                <a:pt x="83742" y="141579"/>
                              </a:cubicBezTo>
                              <a:close/>
                              <a:moveTo>
                                <a:pt x="97603" y="143884"/>
                              </a:moveTo>
                              <a:lnTo>
                                <a:pt x="95299" y="145034"/>
                              </a:lnTo>
                              <a:cubicBezTo>
                                <a:pt x="94903" y="145034"/>
                                <a:pt x="94147" y="145419"/>
                                <a:pt x="93751" y="146184"/>
                              </a:cubicBezTo>
                              <a:cubicBezTo>
                                <a:pt x="93354" y="146953"/>
                                <a:pt x="93354" y="146953"/>
                                <a:pt x="92598" y="146953"/>
                              </a:cubicBezTo>
                              <a:cubicBezTo>
                                <a:pt x="92203" y="146953"/>
                                <a:pt x="91842" y="146953"/>
                                <a:pt x="91447" y="146569"/>
                              </a:cubicBezTo>
                              <a:cubicBezTo>
                                <a:pt x="90691" y="146184"/>
                                <a:pt x="90691" y="145034"/>
                                <a:pt x="91447" y="145034"/>
                              </a:cubicBezTo>
                              <a:lnTo>
                                <a:pt x="92203" y="145034"/>
                              </a:lnTo>
                              <a:cubicBezTo>
                                <a:pt x="93751" y="144265"/>
                                <a:pt x="97999" y="143114"/>
                                <a:pt x="98755" y="143114"/>
                              </a:cubicBezTo>
                              <a:cubicBezTo>
                                <a:pt x="98755" y="143499"/>
                                <a:pt x="97999" y="143884"/>
                                <a:pt x="97603" y="143884"/>
                              </a:cubicBezTo>
                              <a:close/>
                              <a:moveTo>
                                <a:pt x="41473" y="194909"/>
                              </a:moveTo>
                              <a:cubicBezTo>
                                <a:pt x="41473" y="195293"/>
                                <a:pt x="41473" y="195293"/>
                                <a:pt x="41869" y="194524"/>
                              </a:cubicBezTo>
                              <a:cubicBezTo>
                                <a:pt x="42266" y="192993"/>
                                <a:pt x="43814" y="189538"/>
                                <a:pt x="45722" y="186853"/>
                              </a:cubicBezTo>
                              <a:lnTo>
                                <a:pt x="46478" y="184549"/>
                              </a:lnTo>
                              <a:cubicBezTo>
                                <a:pt x="45722" y="184164"/>
                                <a:pt x="41473" y="193377"/>
                                <a:pt x="41473" y="194909"/>
                              </a:cubicBezTo>
                              <a:close/>
                              <a:moveTo>
                                <a:pt x="84138" y="79426"/>
                              </a:moveTo>
                              <a:cubicBezTo>
                                <a:pt x="84533" y="79426"/>
                                <a:pt x="84138" y="80191"/>
                                <a:pt x="83778" y="80961"/>
                              </a:cubicBezTo>
                              <a:cubicBezTo>
                                <a:pt x="82986" y="82111"/>
                                <a:pt x="81833" y="84030"/>
                                <a:pt x="81833" y="83646"/>
                              </a:cubicBezTo>
                              <a:cubicBezTo>
                                <a:pt x="81833" y="83261"/>
                                <a:pt x="84138" y="79426"/>
                                <a:pt x="84138" y="79426"/>
                              </a:cubicBezTo>
                              <a:close/>
                              <a:moveTo>
                                <a:pt x="97603" y="83646"/>
                              </a:moveTo>
                              <a:cubicBezTo>
                                <a:pt x="96811" y="84796"/>
                                <a:pt x="96055" y="85946"/>
                                <a:pt x="96055" y="85181"/>
                              </a:cubicBezTo>
                              <a:cubicBezTo>
                                <a:pt x="96055" y="85181"/>
                                <a:pt x="96451" y="84796"/>
                                <a:pt x="96451" y="84411"/>
                              </a:cubicBezTo>
                              <a:cubicBezTo>
                                <a:pt x="96811" y="84411"/>
                                <a:pt x="96811" y="84030"/>
                                <a:pt x="96811" y="83646"/>
                              </a:cubicBezTo>
                              <a:cubicBezTo>
                                <a:pt x="97207" y="83261"/>
                                <a:pt x="98359" y="81726"/>
                                <a:pt x="98359" y="82111"/>
                              </a:cubicBezTo>
                              <a:lnTo>
                                <a:pt x="97603" y="83646"/>
                              </a:lnTo>
                              <a:close/>
                              <a:moveTo>
                                <a:pt x="93354" y="90935"/>
                              </a:moveTo>
                              <a:cubicBezTo>
                                <a:pt x="92994" y="92086"/>
                                <a:pt x="92238" y="92855"/>
                                <a:pt x="92238" y="92855"/>
                              </a:cubicBezTo>
                              <a:cubicBezTo>
                                <a:pt x="91842" y="92855"/>
                                <a:pt x="91842" y="92470"/>
                                <a:pt x="91842" y="92470"/>
                              </a:cubicBezTo>
                              <a:lnTo>
                                <a:pt x="92994" y="90551"/>
                              </a:lnTo>
                              <a:cubicBezTo>
                                <a:pt x="94147" y="89016"/>
                                <a:pt x="94147" y="89401"/>
                                <a:pt x="93354" y="90935"/>
                              </a:cubicBezTo>
                              <a:close/>
                              <a:moveTo>
                                <a:pt x="26100" y="198748"/>
                              </a:moveTo>
                              <a:cubicBezTo>
                                <a:pt x="26496" y="198748"/>
                                <a:pt x="26100" y="199513"/>
                                <a:pt x="26100" y="199898"/>
                              </a:cubicBezTo>
                              <a:cubicBezTo>
                                <a:pt x="25344" y="201433"/>
                                <a:pt x="24948" y="202202"/>
                                <a:pt x="24948" y="201433"/>
                              </a:cubicBezTo>
                              <a:cubicBezTo>
                                <a:pt x="24948" y="200667"/>
                                <a:pt x="26100" y="198363"/>
                                <a:pt x="26100" y="198748"/>
                              </a:cubicBezTo>
                              <a:close/>
                              <a:moveTo>
                                <a:pt x="92598" y="126234"/>
                              </a:moveTo>
                              <a:cubicBezTo>
                                <a:pt x="91447" y="126619"/>
                                <a:pt x="89898" y="127000"/>
                                <a:pt x="89898" y="127000"/>
                              </a:cubicBezTo>
                              <a:cubicBezTo>
                                <a:pt x="89898" y="126619"/>
                                <a:pt x="92238" y="125465"/>
                                <a:pt x="92994" y="125850"/>
                              </a:cubicBezTo>
                              <a:cubicBezTo>
                                <a:pt x="93354" y="125850"/>
                                <a:pt x="93354" y="125850"/>
                                <a:pt x="92598" y="126234"/>
                              </a:cubicBezTo>
                              <a:close/>
                              <a:moveTo>
                                <a:pt x="86082" y="75975"/>
                              </a:moveTo>
                              <a:cubicBezTo>
                                <a:pt x="86442" y="75975"/>
                                <a:pt x="86442" y="75590"/>
                                <a:pt x="86442" y="75206"/>
                              </a:cubicBezTo>
                              <a:cubicBezTo>
                                <a:pt x="86442" y="75206"/>
                                <a:pt x="86838" y="74821"/>
                                <a:pt x="86838" y="74440"/>
                              </a:cubicBezTo>
                              <a:cubicBezTo>
                                <a:pt x="87594" y="74055"/>
                                <a:pt x="87594" y="74440"/>
                                <a:pt x="86442" y="75975"/>
                              </a:cubicBezTo>
                              <a:cubicBezTo>
                                <a:pt x="86082" y="76741"/>
                                <a:pt x="85686" y="77125"/>
                                <a:pt x="85686" y="77125"/>
                              </a:cubicBezTo>
                              <a:cubicBezTo>
                                <a:pt x="85290" y="77125"/>
                                <a:pt x="85686" y="76356"/>
                                <a:pt x="86082" y="75975"/>
                              </a:cubicBezTo>
                              <a:close/>
                              <a:moveTo>
                                <a:pt x="123346" y="113574"/>
                              </a:moveTo>
                              <a:cubicBezTo>
                                <a:pt x="122590" y="113959"/>
                                <a:pt x="121797" y="114343"/>
                                <a:pt x="121437" y="114343"/>
                              </a:cubicBezTo>
                              <a:cubicBezTo>
                                <a:pt x="120645" y="114343"/>
                                <a:pt x="122194" y="113574"/>
                                <a:pt x="123742" y="113190"/>
                              </a:cubicBezTo>
                              <a:cubicBezTo>
                                <a:pt x="124894" y="113190"/>
                                <a:pt x="124894" y="113190"/>
                                <a:pt x="123346" y="113574"/>
                              </a:cubicBezTo>
                              <a:close/>
                              <a:moveTo>
                                <a:pt x="87990" y="72521"/>
                              </a:moveTo>
                              <a:cubicBezTo>
                                <a:pt x="88746" y="71751"/>
                                <a:pt x="88746" y="71751"/>
                                <a:pt x="88746" y="72521"/>
                              </a:cubicBezTo>
                              <a:cubicBezTo>
                                <a:pt x="88386" y="72905"/>
                                <a:pt x="87990" y="73286"/>
                                <a:pt x="87990" y="73671"/>
                              </a:cubicBezTo>
                              <a:cubicBezTo>
                                <a:pt x="87234" y="74055"/>
                                <a:pt x="87594" y="73671"/>
                                <a:pt x="87990" y="72521"/>
                              </a:cubicBezTo>
                              <a:close/>
                              <a:moveTo>
                                <a:pt x="99512" y="89016"/>
                              </a:moveTo>
                              <a:cubicBezTo>
                                <a:pt x="99512" y="88631"/>
                                <a:pt x="100303" y="87481"/>
                                <a:pt x="100663" y="87481"/>
                              </a:cubicBezTo>
                              <a:cubicBezTo>
                                <a:pt x="100663" y="87481"/>
                                <a:pt x="100663" y="87866"/>
                                <a:pt x="100303" y="88250"/>
                              </a:cubicBezTo>
                              <a:cubicBezTo>
                                <a:pt x="99907" y="89016"/>
                                <a:pt x="99512" y="89401"/>
                                <a:pt x="99512" y="89016"/>
                              </a:cubicBezTo>
                              <a:close/>
                              <a:moveTo>
                                <a:pt x="104912" y="125850"/>
                              </a:moveTo>
                              <a:cubicBezTo>
                                <a:pt x="104515" y="126234"/>
                                <a:pt x="104120" y="126234"/>
                                <a:pt x="103760" y="126234"/>
                              </a:cubicBezTo>
                              <a:cubicBezTo>
                                <a:pt x="102968" y="126234"/>
                                <a:pt x="102968" y="126234"/>
                                <a:pt x="103760" y="125850"/>
                              </a:cubicBezTo>
                              <a:cubicBezTo>
                                <a:pt x="104515" y="125465"/>
                                <a:pt x="105272" y="125465"/>
                                <a:pt x="104912" y="125850"/>
                              </a:cubicBezTo>
                              <a:close/>
                              <a:moveTo>
                                <a:pt x="95299" y="87866"/>
                              </a:moveTo>
                              <a:cubicBezTo>
                                <a:pt x="95299" y="87866"/>
                                <a:pt x="95299" y="88250"/>
                                <a:pt x="94903" y="88631"/>
                              </a:cubicBezTo>
                              <a:cubicBezTo>
                                <a:pt x="94903" y="88631"/>
                                <a:pt x="94507" y="88250"/>
                                <a:pt x="94507" y="87866"/>
                              </a:cubicBezTo>
                              <a:lnTo>
                                <a:pt x="94903" y="87481"/>
                              </a:lnTo>
                              <a:cubicBezTo>
                                <a:pt x="95299" y="87481"/>
                                <a:pt x="95299" y="87481"/>
                                <a:pt x="95299" y="87866"/>
                              </a:cubicBezTo>
                              <a:close/>
                              <a:moveTo>
                                <a:pt x="81473" y="84030"/>
                              </a:moveTo>
                              <a:cubicBezTo>
                                <a:pt x="81833" y="84030"/>
                                <a:pt x="81833" y="84030"/>
                                <a:pt x="81473" y="84796"/>
                              </a:cubicBezTo>
                              <a:cubicBezTo>
                                <a:pt x="81473" y="85181"/>
                                <a:pt x="81077" y="85562"/>
                                <a:pt x="81077" y="85562"/>
                              </a:cubicBezTo>
                              <a:cubicBezTo>
                                <a:pt x="80681" y="85562"/>
                                <a:pt x="81077" y="84411"/>
                                <a:pt x="81473" y="84030"/>
                              </a:cubicBezTo>
                              <a:close/>
                              <a:moveTo>
                                <a:pt x="85290" y="77887"/>
                              </a:moveTo>
                              <a:cubicBezTo>
                                <a:pt x="85290" y="78272"/>
                                <a:pt x="84930" y="78657"/>
                                <a:pt x="84533" y="79041"/>
                              </a:cubicBezTo>
                              <a:cubicBezTo>
                                <a:pt x="84533" y="78657"/>
                                <a:pt x="84930" y="78272"/>
                                <a:pt x="85290" y="77887"/>
                              </a:cubicBezTo>
                              <a:close/>
                              <a:moveTo>
                                <a:pt x="20340" y="208719"/>
                              </a:moveTo>
                              <a:cubicBezTo>
                                <a:pt x="20340" y="209104"/>
                                <a:pt x="19979" y="209488"/>
                                <a:pt x="19979" y="209488"/>
                              </a:cubicBezTo>
                              <a:cubicBezTo>
                                <a:pt x="19584" y="209488"/>
                                <a:pt x="19584" y="209104"/>
                                <a:pt x="19979" y="208334"/>
                              </a:cubicBezTo>
                              <a:cubicBezTo>
                                <a:pt x="20340" y="207953"/>
                                <a:pt x="20340" y="207953"/>
                                <a:pt x="20340" y="208719"/>
                              </a:cubicBezTo>
                              <a:close/>
                              <a:moveTo>
                                <a:pt x="89142" y="127381"/>
                              </a:moveTo>
                              <a:lnTo>
                                <a:pt x="87990" y="127381"/>
                              </a:lnTo>
                              <a:cubicBezTo>
                                <a:pt x="86838" y="127381"/>
                                <a:pt x="86838" y="127381"/>
                                <a:pt x="88386" y="126996"/>
                              </a:cubicBezTo>
                              <a:cubicBezTo>
                                <a:pt x="88746" y="126996"/>
                                <a:pt x="89142" y="126996"/>
                                <a:pt x="89142" y="127381"/>
                              </a:cubicBezTo>
                              <a:close/>
                              <a:moveTo>
                                <a:pt x="40321" y="196828"/>
                              </a:moveTo>
                              <a:lnTo>
                                <a:pt x="40717" y="196828"/>
                              </a:lnTo>
                              <a:cubicBezTo>
                                <a:pt x="40717" y="196828"/>
                                <a:pt x="41113" y="196828"/>
                                <a:pt x="41113" y="196443"/>
                              </a:cubicBezTo>
                              <a:cubicBezTo>
                                <a:pt x="41113" y="195678"/>
                                <a:pt x="40321" y="196063"/>
                                <a:pt x="40321" y="196828"/>
                              </a:cubicBezTo>
                              <a:close/>
                              <a:moveTo>
                                <a:pt x="126406" y="112420"/>
                              </a:moveTo>
                              <a:cubicBezTo>
                                <a:pt x="126406" y="112805"/>
                                <a:pt x="125650" y="112805"/>
                                <a:pt x="125650" y="112805"/>
                              </a:cubicBezTo>
                              <a:cubicBezTo>
                                <a:pt x="125254" y="112805"/>
                                <a:pt x="125254" y="112805"/>
                                <a:pt x="125650" y="112420"/>
                              </a:cubicBezTo>
                              <a:cubicBezTo>
                                <a:pt x="126406" y="112036"/>
                                <a:pt x="127198" y="112036"/>
                                <a:pt x="126406" y="112420"/>
                              </a:cubicBezTo>
                              <a:close/>
                              <a:moveTo>
                                <a:pt x="93354" y="170739"/>
                              </a:moveTo>
                              <a:cubicBezTo>
                                <a:pt x="93751" y="170739"/>
                                <a:pt x="94147" y="171123"/>
                                <a:pt x="94147" y="171123"/>
                              </a:cubicBezTo>
                              <a:cubicBezTo>
                                <a:pt x="94147" y="171508"/>
                                <a:pt x="93751" y="171508"/>
                                <a:pt x="93354" y="171123"/>
                              </a:cubicBezTo>
                              <a:cubicBezTo>
                                <a:pt x="92598" y="170739"/>
                                <a:pt x="92598" y="170739"/>
                                <a:pt x="93354" y="170739"/>
                              </a:cubicBezTo>
                              <a:close/>
                              <a:moveTo>
                                <a:pt x="92598" y="145800"/>
                              </a:moveTo>
                              <a:lnTo>
                                <a:pt x="92598" y="146569"/>
                              </a:lnTo>
                              <a:cubicBezTo>
                                <a:pt x="92994" y="146569"/>
                                <a:pt x="92994" y="146184"/>
                                <a:pt x="92994" y="146184"/>
                              </a:cubicBezTo>
                              <a:cubicBezTo>
                                <a:pt x="92994" y="145800"/>
                                <a:pt x="92994" y="145800"/>
                                <a:pt x="92598" y="145800"/>
                              </a:cubicBezTo>
                              <a:close/>
                              <a:moveTo>
                                <a:pt x="91051" y="68301"/>
                              </a:moveTo>
                              <a:cubicBezTo>
                                <a:pt x="91051" y="68301"/>
                                <a:pt x="91051" y="68685"/>
                                <a:pt x="90691" y="68685"/>
                              </a:cubicBezTo>
                              <a:lnTo>
                                <a:pt x="90294" y="68685"/>
                              </a:lnTo>
                              <a:cubicBezTo>
                                <a:pt x="90294" y="68301"/>
                                <a:pt x="90691" y="68301"/>
                                <a:pt x="91051" y="68301"/>
                              </a:cubicBezTo>
                              <a:close/>
                              <a:moveTo>
                                <a:pt x="102968" y="176113"/>
                              </a:moveTo>
                              <a:lnTo>
                                <a:pt x="103364" y="176494"/>
                              </a:lnTo>
                              <a:lnTo>
                                <a:pt x="102608" y="176494"/>
                              </a:lnTo>
                              <a:cubicBezTo>
                                <a:pt x="102608" y="176113"/>
                                <a:pt x="102212" y="176113"/>
                                <a:pt x="102212" y="175728"/>
                              </a:cubicBezTo>
                              <a:cubicBezTo>
                                <a:pt x="102212" y="175728"/>
                                <a:pt x="102608" y="175728"/>
                                <a:pt x="102968" y="176113"/>
                              </a:cubicBezTo>
                              <a:close/>
                              <a:moveTo>
                                <a:pt x="117981" y="123934"/>
                              </a:moveTo>
                              <a:lnTo>
                                <a:pt x="116829" y="123934"/>
                              </a:lnTo>
                              <a:cubicBezTo>
                                <a:pt x="117189" y="123549"/>
                                <a:pt x="117585" y="123549"/>
                                <a:pt x="117981" y="123549"/>
                              </a:cubicBezTo>
                              <a:cubicBezTo>
                                <a:pt x="118341" y="123549"/>
                                <a:pt x="118341" y="123549"/>
                                <a:pt x="117981" y="123934"/>
                              </a:cubicBezTo>
                              <a:close/>
                              <a:moveTo>
                                <a:pt x="47630" y="181867"/>
                              </a:moveTo>
                              <a:lnTo>
                                <a:pt x="47630" y="182633"/>
                              </a:lnTo>
                              <a:cubicBezTo>
                                <a:pt x="47630" y="182633"/>
                                <a:pt x="48026" y="182249"/>
                                <a:pt x="48026" y="181867"/>
                              </a:cubicBezTo>
                              <a:lnTo>
                                <a:pt x="48026" y="181483"/>
                              </a:lnTo>
                              <a:cubicBezTo>
                                <a:pt x="47630" y="181483"/>
                                <a:pt x="47630" y="181483"/>
                                <a:pt x="47630" y="181867"/>
                              </a:cubicBezTo>
                              <a:close/>
                              <a:moveTo>
                                <a:pt x="117981" y="193762"/>
                              </a:moveTo>
                              <a:cubicBezTo>
                                <a:pt x="117981" y="193762"/>
                                <a:pt x="117585" y="193381"/>
                                <a:pt x="117585" y="193762"/>
                              </a:cubicBezTo>
                              <a:lnTo>
                                <a:pt x="117585" y="194147"/>
                              </a:lnTo>
                              <a:cubicBezTo>
                                <a:pt x="118341" y="194528"/>
                                <a:pt x="118341" y="194147"/>
                                <a:pt x="117981" y="193762"/>
                              </a:cubicBezTo>
                              <a:close/>
                              <a:moveTo>
                                <a:pt x="110276" y="70601"/>
                              </a:moveTo>
                              <a:lnTo>
                                <a:pt x="110276" y="70986"/>
                              </a:lnTo>
                              <a:cubicBezTo>
                                <a:pt x="110276" y="71370"/>
                                <a:pt x="110276" y="71370"/>
                                <a:pt x="109880" y="71370"/>
                              </a:cubicBezTo>
                              <a:cubicBezTo>
                                <a:pt x="109880" y="70986"/>
                                <a:pt x="109880" y="70601"/>
                                <a:pt x="110276" y="70601"/>
                              </a:cubicBezTo>
                              <a:close/>
                              <a:moveTo>
                                <a:pt x="91842" y="169977"/>
                              </a:moveTo>
                              <a:cubicBezTo>
                                <a:pt x="92238" y="170358"/>
                                <a:pt x="92238" y="170358"/>
                                <a:pt x="91842" y="170358"/>
                              </a:cubicBezTo>
                              <a:cubicBezTo>
                                <a:pt x="91447" y="170358"/>
                                <a:pt x="91447" y="169977"/>
                                <a:pt x="91051" y="169977"/>
                              </a:cubicBezTo>
                              <a:cubicBezTo>
                                <a:pt x="91051" y="169592"/>
                                <a:pt x="91447" y="169592"/>
                                <a:pt x="91842" y="169977"/>
                              </a:cubicBezTo>
                              <a:close/>
                              <a:moveTo>
                                <a:pt x="94903" y="171511"/>
                              </a:moveTo>
                              <a:cubicBezTo>
                                <a:pt x="94903" y="171511"/>
                                <a:pt x="95299" y="171511"/>
                                <a:pt x="95299" y="171893"/>
                              </a:cubicBezTo>
                              <a:lnTo>
                                <a:pt x="95299" y="172277"/>
                              </a:lnTo>
                              <a:cubicBezTo>
                                <a:pt x="94903" y="172277"/>
                                <a:pt x="94903" y="171893"/>
                                <a:pt x="94903" y="171893"/>
                              </a:cubicBezTo>
                              <a:cubicBezTo>
                                <a:pt x="94507" y="171511"/>
                                <a:pt x="94507" y="171511"/>
                                <a:pt x="94903" y="171511"/>
                              </a:cubicBezTo>
                              <a:close/>
                              <a:moveTo>
                                <a:pt x="25740" y="194912"/>
                              </a:moveTo>
                              <a:cubicBezTo>
                                <a:pt x="25344" y="194912"/>
                                <a:pt x="25344" y="194528"/>
                                <a:pt x="25344" y="194147"/>
                              </a:cubicBezTo>
                              <a:cubicBezTo>
                                <a:pt x="25344" y="193762"/>
                                <a:pt x="25344" y="193762"/>
                                <a:pt x="25740" y="194147"/>
                              </a:cubicBezTo>
                              <a:lnTo>
                                <a:pt x="25740" y="194912"/>
                              </a:lnTo>
                              <a:close/>
                              <a:moveTo>
                                <a:pt x="53787" y="171511"/>
                              </a:moveTo>
                              <a:lnTo>
                                <a:pt x="53787" y="171127"/>
                              </a:lnTo>
                              <a:cubicBezTo>
                                <a:pt x="53787" y="171127"/>
                                <a:pt x="53787" y="170742"/>
                                <a:pt x="54183" y="170742"/>
                              </a:cubicBezTo>
                              <a:lnTo>
                                <a:pt x="54183" y="171127"/>
                              </a:lnTo>
                              <a:cubicBezTo>
                                <a:pt x="54183" y="171511"/>
                                <a:pt x="54183" y="171511"/>
                                <a:pt x="53787" y="171511"/>
                              </a:cubicBezTo>
                              <a:close/>
                              <a:moveTo>
                                <a:pt x="112976" y="65619"/>
                              </a:moveTo>
                              <a:cubicBezTo>
                                <a:pt x="112976" y="65234"/>
                                <a:pt x="113373" y="65619"/>
                                <a:pt x="113373" y="65619"/>
                              </a:cubicBezTo>
                              <a:lnTo>
                                <a:pt x="112976" y="66000"/>
                              </a:lnTo>
                              <a:cubicBezTo>
                                <a:pt x="112580" y="66385"/>
                                <a:pt x="112580" y="66000"/>
                                <a:pt x="112580" y="66000"/>
                              </a:cubicBezTo>
                              <a:cubicBezTo>
                                <a:pt x="112580" y="66000"/>
                                <a:pt x="112580" y="65619"/>
                                <a:pt x="112976" y="65619"/>
                              </a:cubicBezTo>
                              <a:close/>
                              <a:moveTo>
                                <a:pt x="101815" y="85565"/>
                              </a:moveTo>
                              <a:cubicBezTo>
                                <a:pt x="101815" y="85565"/>
                                <a:pt x="101815" y="85950"/>
                                <a:pt x="101455" y="86335"/>
                              </a:cubicBezTo>
                              <a:cubicBezTo>
                                <a:pt x="101455" y="85565"/>
                                <a:pt x="101455" y="85565"/>
                                <a:pt x="101815" y="85565"/>
                              </a:cubicBezTo>
                              <a:close/>
                              <a:moveTo>
                                <a:pt x="36109" y="200671"/>
                              </a:moveTo>
                              <a:lnTo>
                                <a:pt x="36109" y="201436"/>
                              </a:lnTo>
                              <a:cubicBezTo>
                                <a:pt x="36505" y="201052"/>
                                <a:pt x="36505" y="200671"/>
                                <a:pt x="36505" y="200671"/>
                              </a:cubicBezTo>
                              <a:cubicBezTo>
                                <a:pt x="36505" y="200286"/>
                                <a:pt x="36505" y="200671"/>
                                <a:pt x="36109" y="200671"/>
                              </a:cubicBezTo>
                              <a:close/>
                              <a:moveTo>
                                <a:pt x="103760" y="176882"/>
                              </a:moveTo>
                              <a:lnTo>
                                <a:pt x="104515" y="176882"/>
                              </a:lnTo>
                              <a:cubicBezTo>
                                <a:pt x="104515" y="177267"/>
                                <a:pt x="104515" y="177267"/>
                                <a:pt x="104120" y="177267"/>
                              </a:cubicBezTo>
                              <a:lnTo>
                                <a:pt x="103760" y="176882"/>
                              </a:lnTo>
                              <a:close/>
                              <a:moveTo>
                                <a:pt x="85686" y="172662"/>
                              </a:moveTo>
                              <a:lnTo>
                                <a:pt x="86082" y="173046"/>
                              </a:lnTo>
                              <a:cubicBezTo>
                                <a:pt x="86082" y="173427"/>
                                <a:pt x="85686" y="173046"/>
                                <a:pt x="85290" y="172662"/>
                              </a:cubicBezTo>
                              <a:lnTo>
                                <a:pt x="85686" y="172662"/>
                              </a:lnTo>
                              <a:close/>
                              <a:moveTo>
                                <a:pt x="101815" y="127004"/>
                              </a:moveTo>
                              <a:cubicBezTo>
                                <a:pt x="101455" y="127004"/>
                                <a:pt x="101455" y="127004"/>
                                <a:pt x="101455" y="126623"/>
                              </a:cubicBezTo>
                              <a:lnTo>
                                <a:pt x="101815" y="126623"/>
                              </a:lnTo>
                              <a:cubicBezTo>
                                <a:pt x="102212" y="127004"/>
                                <a:pt x="101815" y="127004"/>
                                <a:pt x="101815" y="127004"/>
                              </a:cubicBezTo>
                              <a:close/>
                              <a:moveTo>
                                <a:pt x="123346" y="174962"/>
                              </a:moveTo>
                              <a:lnTo>
                                <a:pt x="123742" y="174962"/>
                              </a:lnTo>
                              <a:cubicBezTo>
                                <a:pt x="124102" y="175347"/>
                                <a:pt x="123742" y="175347"/>
                                <a:pt x="123742" y="175347"/>
                              </a:cubicBezTo>
                              <a:cubicBezTo>
                                <a:pt x="123346" y="175347"/>
                                <a:pt x="123346" y="175347"/>
                                <a:pt x="123346" y="174962"/>
                              </a:cubicBezTo>
                              <a:close/>
                              <a:moveTo>
                                <a:pt x="89142" y="70605"/>
                              </a:moveTo>
                              <a:cubicBezTo>
                                <a:pt x="89538" y="70605"/>
                                <a:pt x="89538" y="70224"/>
                                <a:pt x="89538" y="70224"/>
                              </a:cubicBezTo>
                              <a:cubicBezTo>
                                <a:pt x="89538" y="70989"/>
                                <a:pt x="89142" y="70989"/>
                                <a:pt x="89142" y="70989"/>
                              </a:cubicBezTo>
                              <a:lnTo>
                                <a:pt x="89142" y="70605"/>
                              </a:lnTo>
                              <a:close/>
                              <a:moveTo>
                                <a:pt x="23436" y="200671"/>
                              </a:moveTo>
                              <a:cubicBezTo>
                                <a:pt x="23436" y="201052"/>
                                <a:pt x="23040" y="200671"/>
                                <a:pt x="22644" y="200286"/>
                              </a:cubicBezTo>
                              <a:lnTo>
                                <a:pt x="23040" y="200286"/>
                              </a:lnTo>
                              <a:lnTo>
                                <a:pt x="23436" y="200671"/>
                              </a:lnTo>
                              <a:close/>
                              <a:moveTo>
                                <a:pt x="119133" y="123553"/>
                              </a:moveTo>
                              <a:cubicBezTo>
                                <a:pt x="118737" y="123553"/>
                                <a:pt x="118737" y="123553"/>
                                <a:pt x="118737" y="123168"/>
                              </a:cubicBezTo>
                              <a:lnTo>
                                <a:pt x="119133" y="123168"/>
                              </a:lnTo>
                              <a:cubicBezTo>
                                <a:pt x="119494" y="123553"/>
                                <a:pt x="119133" y="123553"/>
                                <a:pt x="119133" y="123553"/>
                              </a:cubicBezTo>
                              <a:close/>
                              <a:moveTo>
                                <a:pt x="30348" y="216400"/>
                              </a:moveTo>
                              <a:cubicBezTo>
                                <a:pt x="30348" y="216785"/>
                                <a:pt x="30348" y="216785"/>
                                <a:pt x="30708" y="216785"/>
                              </a:cubicBezTo>
                              <a:lnTo>
                                <a:pt x="30708" y="216400"/>
                              </a:lnTo>
                              <a:cubicBezTo>
                                <a:pt x="30348" y="216020"/>
                                <a:pt x="30348" y="216400"/>
                                <a:pt x="30348" y="216400"/>
                              </a:cubicBezTo>
                              <a:close/>
                              <a:moveTo>
                                <a:pt x="102968" y="82503"/>
                              </a:moveTo>
                              <a:lnTo>
                                <a:pt x="103364" y="82503"/>
                              </a:lnTo>
                              <a:lnTo>
                                <a:pt x="103364" y="82884"/>
                              </a:lnTo>
                              <a:cubicBezTo>
                                <a:pt x="102968" y="82884"/>
                                <a:pt x="102968" y="82884"/>
                                <a:pt x="102968" y="82503"/>
                              </a:cubicBezTo>
                              <a:close/>
                              <a:moveTo>
                                <a:pt x="100663" y="143122"/>
                              </a:moveTo>
                              <a:cubicBezTo>
                                <a:pt x="100267" y="143122"/>
                                <a:pt x="100267" y="142737"/>
                                <a:pt x="100663" y="142737"/>
                              </a:cubicBezTo>
                              <a:lnTo>
                                <a:pt x="101059" y="142737"/>
                              </a:lnTo>
                              <a:cubicBezTo>
                                <a:pt x="101059" y="142737"/>
                                <a:pt x="101059" y="143122"/>
                                <a:pt x="100663" y="143122"/>
                              </a:cubicBezTo>
                              <a:close/>
                              <a:moveTo>
                                <a:pt x="91447" y="67157"/>
                              </a:moveTo>
                              <a:lnTo>
                                <a:pt x="91447" y="67538"/>
                              </a:lnTo>
                              <a:lnTo>
                                <a:pt x="91051" y="67538"/>
                              </a:lnTo>
                              <a:cubicBezTo>
                                <a:pt x="91051" y="67157"/>
                                <a:pt x="91051" y="67157"/>
                                <a:pt x="91447" y="67157"/>
                              </a:cubicBezTo>
                              <a:close/>
                              <a:moveTo>
                                <a:pt x="76073" y="96317"/>
                              </a:moveTo>
                              <a:cubicBezTo>
                                <a:pt x="76073" y="96698"/>
                                <a:pt x="76073" y="97082"/>
                                <a:pt x="75677" y="97467"/>
                              </a:cubicBezTo>
                              <a:cubicBezTo>
                                <a:pt x="75677" y="97082"/>
                                <a:pt x="75677" y="96698"/>
                                <a:pt x="76073" y="96317"/>
                              </a:cubicBezTo>
                              <a:close/>
                              <a:moveTo>
                                <a:pt x="108368" y="165379"/>
                              </a:moveTo>
                              <a:lnTo>
                                <a:pt x="108728" y="165379"/>
                              </a:lnTo>
                              <a:cubicBezTo>
                                <a:pt x="108728" y="165379"/>
                                <a:pt x="108728" y="165760"/>
                                <a:pt x="108368" y="165760"/>
                              </a:cubicBezTo>
                              <a:cubicBezTo>
                                <a:pt x="108368" y="165760"/>
                                <a:pt x="107972" y="165379"/>
                                <a:pt x="108368" y="165379"/>
                              </a:cubicBezTo>
                              <a:close/>
                              <a:moveTo>
                                <a:pt x="31105" y="214488"/>
                              </a:moveTo>
                              <a:lnTo>
                                <a:pt x="31501" y="214488"/>
                              </a:lnTo>
                              <a:lnTo>
                                <a:pt x="31501" y="214104"/>
                              </a:lnTo>
                              <a:cubicBezTo>
                                <a:pt x="31105" y="214104"/>
                                <a:pt x="31105" y="214104"/>
                                <a:pt x="31105" y="214488"/>
                              </a:cubicBezTo>
                              <a:close/>
                              <a:moveTo>
                                <a:pt x="105668" y="125472"/>
                              </a:moveTo>
                              <a:lnTo>
                                <a:pt x="105668" y="125857"/>
                              </a:lnTo>
                              <a:cubicBezTo>
                                <a:pt x="105272" y="125857"/>
                                <a:pt x="105272" y="125472"/>
                                <a:pt x="105272" y="125472"/>
                              </a:cubicBezTo>
                              <a:lnTo>
                                <a:pt x="105668" y="125472"/>
                              </a:lnTo>
                              <a:close/>
                              <a:moveTo>
                                <a:pt x="102572" y="83268"/>
                              </a:moveTo>
                              <a:lnTo>
                                <a:pt x="102968" y="83268"/>
                              </a:lnTo>
                              <a:lnTo>
                                <a:pt x="102968" y="83653"/>
                              </a:lnTo>
                              <a:cubicBezTo>
                                <a:pt x="102968" y="83653"/>
                                <a:pt x="102572" y="83653"/>
                                <a:pt x="102572" y="83268"/>
                              </a:cubicBezTo>
                              <a:close/>
                              <a:moveTo>
                                <a:pt x="117189" y="184941"/>
                              </a:moveTo>
                              <a:cubicBezTo>
                                <a:pt x="117585" y="184941"/>
                                <a:pt x="117585" y="185326"/>
                                <a:pt x="117585" y="185326"/>
                              </a:cubicBezTo>
                              <a:lnTo>
                                <a:pt x="117189" y="185326"/>
                              </a:lnTo>
                              <a:lnTo>
                                <a:pt x="117189" y="184941"/>
                              </a:lnTo>
                              <a:close/>
                              <a:moveTo>
                                <a:pt x="26100" y="192615"/>
                              </a:moveTo>
                              <a:lnTo>
                                <a:pt x="26496" y="192615"/>
                              </a:lnTo>
                              <a:cubicBezTo>
                                <a:pt x="26496" y="193000"/>
                                <a:pt x="26100" y="193000"/>
                                <a:pt x="26100" y="193000"/>
                              </a:cubicBezTo>
                              <a:lnTo>
                                <a:pt x="26100" y="192615"/>
                              </a:lnTo>
                              <a:close/>
                              <a:moveTo>
                                <a:pt x="121401" y="173431"/>
                              </a:moveTo>
                              <a:lnTo>
                                <a:pt x="121797" y="173431"/>
                              </a:lnTo>
                              <a:cubicBezTo>
                                <a:pt x="121797" y="173816"/>
                                <a:pt x="121401" y="173816"/>
                                <a:pt x="121401" y="173816"/>
                              </a:cubicBezTo>
                              <a:lnTo>
                                <a:pt x="121401" y="173431"/>
                              </a:lnTo>
                              <a:close/>
                              <a:moveTo>
                                <a:pt x="117189" y="193000"/>
                              </a:moveTo>
                              <a:lnTo>
                                <a:pt x="116793" y="193000"/>
                              </a:lnTo>
                              <a:lnTo>
                                <a:pt x="116793" y="193385"/>
                              </a:lnTo>
                              <a:cubicBezTo>
                                <a:pt x="117189" y="193385"/>
                                <a:pt x="117189" y="193000"/>
                                <a:pt x="117189" y="193000"/>
                              </a:cubicBezTo>
                              <a:close/>
                              <a:moveTo>
                                <a:pt x="88746" y="142352"/>
                              </a:moveTo>
                              <a:lnTo>
                                <a:pt x="89142" y="142352"/>
                              </a:lnTo>
                              <a:cubicBezTo>
                                <a:pt x="89142" y="141971"/>
                                <a:pt x="88746" y="141971"/>
                                <a:pt x="88746" y="141971"/>
                              </a:cubicBezTo>
                              <a:lnTo>
                                <a:pt x="88746" y="142352"/>
                              </a:lnTo>
                              <a:close/>
                              <a:moveTo>
                                <a:pt x="82590" y="141971"/>
                              </a:moveTo>
                              <a:lnTo>
                                <a:pt x="81833" y="141971"/>
                              </a:lnTo>
                              <a:cubicBezTo>
                                <a:pt x="82230" y="141587"/>
                                <a:pt x="82590" y="141587"/>
                                <a:pt x="82590" y="141971"/>
                              </a:cubicBezTo>
                              <a:close/>
                              <a:moveTo>
                                <a:pt x="104120" y="80968"/>
                              </a:moveTo>
                              <a:lnTo>
                                <a:pt x="104120" y="80583"/>
                              </a:lnTo>
                              <a:lnTo>
                                <a:pt x="104515" y="80968"/>
                              </a:lnTo>
                              <a:lnTo>
                                <a:pt x="104120" y="80968"/>
                              </a:lnTo>
                              <a:close/>
                              <a:moveTo>
                                <a:pt x="89898" y="97463"/>
                              </a:moveTo>
                              <a:lnTo>
                                <a:pt x="89502" y="97848"/>
                              </a:lnTo>
                              <a:lnTo>
                                <a:pt x="89502" y="97463"/>
                              </a:lnTo>
                              <a:lnTo>
                                <a:pt x="89898" y="97463"/>
                              </a:lnTo>
                              <a:close/>
                              <a:moveTo>
                                <a:pt x="118737" y="186091"/>
                              </a:moveTo>
                              <a:lnTo>
                                <a:pt x="119097" y="186091"/>
                              </a:lnTo>
                              <a:lnTo>
                                <a:pt x="118737" y="186476"/>
                              </a:lnTo>
                              <a:lnTo>
                                <a:pt x="118737" y="186091"/>
                              </a:lnTo>
                              <a:close/>
                              <a:moveTo>
                                <a:pt x="90691" y="169211"/>
                              </a:moveTo>
                              <a:lnTo>
                                <a:pt x="90691" y="169596"/>
                              </a:lnTo>
                              <a:lnTo>
                                <a:pt x="90294" y="169596"/>
                              </a:lnTo>
                              <a:lnTo>
                                <a:pt x="90691" y="169211"/>
                              </a:lnTo>
                              <a:close/>
                              <a:moveTo>
                                <a:pt x="119494" y="187241"/>
                              </a:moveTo>
                              <a:cubicBezTo>
                                <a:pt x="119889" y="186860"/>
                                <a:pt x="119889" y="186860"/>
                                <a:pt x="119889" y="187241"/>
                              </a:cubicBezTo>
                              <a:lnTo>
                                <a:pt x="119494" y="187241"/>
                              </a:lnTo>
                              <a:close/>
                              <a:moveTo>
                                <a:pt x="124497" y="135063"/>
                              </a:moveTo>
                              <a:cubicBezTo>
                                <a:pt x="124497" y="134682"/>
                                <a:pt x="124497" y="134682"/>
                                <a:pt x="124857" y="135063"/>
                              </a:cubicBezTo>
                              <a:lnTo>
                                <a:pt x="124497" y="135063"/>
                              </a:lnTo>
                              <a:close/>
                              <a:moveTo>
                                <a:pt x="16127" y="219855"/>
                              </a:moveTo>
                              <a:lnTo>
                                <a:pt x="16127" y="220240"/>
                              </a:lnTo>
                              <a:cubicBezTo>
                                <a:pt x="16523" y="219855"/>
                                <a:pt x="16523" y="219855"/>
                                <a:pt x="16127" y="219855"/>
                              </a:cubicBezTo>
                              <a:close/>
                              <a:moveTo>
                                <a:pt x="103724" y="82118"/>
                              </a:moveTo>
                              <a:lnTo>
                                <a:pt x="103724" y="81734"/>
                              </a:lnTo>
                              <a:cubicBezTo>
                                <a:pt x="104120" y="81734"/>
                                <a:pt x="104120" y="82118"/>
                                <a:pt x="103724" y="82118"/>
                              </a:cubicBezTo>
                              <a:close/>
                              <a:moveTo>
                                <a:pt x="136019" y="193766"/>
                              </a:moveTo>
                              <a:cubicBezTo>
                                <a:pt x="136019" y="193385"/>
                                <a:pt x="136415" y="193385"/>
                                <a:pt x="136415" y="193766"/>
                              </a:cubicBezTo>
                              <a:lnTo>
                                <a:pt x="136019" y="193766"/>
                              </a:lnTo>
                              <a:close/>
                              <a:moveTo>
                                <a:pt x="139871" y="117801"/>
                              </a:moveTo>
                              <a:cubicBezTo>
                                <a:pt x="139871" y="117417"/>
                                <a:pt x="140231" y="117417"/>
                                <a:pt x="140231" y="117801"/>
                              </a:cubicBezTo>
                              <a:lnTo>
                                <a:pt x="139871" y="11780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1"/>
                        <p:cNvSpPr/>
                        <p:nvPr/>
                      </p:nvSpPr>
                      <p:spPr>
                        <a:xfrm>
                          <a:off x="9899342" y="4295701"/>
                          <a:ext cx="204993" cy="229064"/>
                        </a:xfrm>
                        <a:custGeom>
                          <a:rect b="b" l="l" r="r" t="t"/>
                          <a:pathLst>
                            <a:path extrusionOk="0" h="229064" w="204993">
                              <a:moveTo>
                                <a:pt x="149112" y="168830"/>
                              </a:moveTo>
                              <a:cubicBezTo>
                                <a:pt x="149508" y="169211"/>
                                <a:pt x="149868" y="169211"/>
                                <a:pt x="150264" y="168830"/>
                              </a:cubicBezTo>
                              <a:cubicBezTo>
                                <a:pt x="150660" y="168445"/>
                                <a:pt x="151020" y="168061"/>
                                <a:pt x="150660" y="168061"/>
                              </a:cubicBezTo>
                              <a:cubicBezTo>
                                <a:pt x="151416" y="168061"/>
                                <a:pt x="152568" y="167295"/>
                                <a:pt x="153325" y="166526"/>
                              </a:cubicBezTo>
                              <a:cubicBezTo>
                                <a:pt x="153721" y="166526"/>
                                <a:pt x="154117" y="166526"/>
                                <a:pt x="154117" y="166145"/>
                              </a:cubicBezTo>
                              <a:cubicBezTo>
                                <a:pt x="154873" y="166145"/>
                                <a:pt x="154873" y="166145"/>
                                <a:pt x="154873" y="167295"/>
                              </a:cubicBezTo>
                              <a:cubicBezTo>
                                <a:pt x="155268" y="167680"/>
                                <a:pt x="155628" y="167680"/>
                                <a:pt x="155628" y="166910"/>
                              </a:cubicBezTo>
                              <a:cubicBezTo>
                                <a:pt x="155628" y="166526"/>
                                <a:pt x="156025" y="166145"/>
                                <a:pt x="156421" y="166145"/>
                              </a:cubicBezTo>
                              <a:cubicBezTo>
                                <a:pt x="156421" y="166145"/>
                                <a:pt x="156781" y="165760"/>
                                <a:pt x="156781" y="164991"/>
                              </a:cubicBezTo>
                              <a:cubicBezTo>
                                <a:pt x="156781" y="164610"/>
                                <a:pt x="157177" y="164225"/>
                                <a:pt x="159085" y="163075"/>
                              </a:cubicBezTo>
                              <a:cubicBezTo>
                                <a:pt x="162937" y="161156"/>
                                <a:pt x="163729" y="160386"/>
                                <a:pt x="162542" y="160386"/>
                              </a:cubicBezTo>
                              <a:cubicBezTo>
                                <a:pt x="161786" y="160386"/>
                                <a:pt x="162182" y="159621"/>
                                <a:pt x="162937" y="159236"/>
                              </a:cubicBezTo>
                              <a:cubicBezTo>
                                <a:pt x="163729" y="158851"/>
                                <a:pt x="164089" y="158467"/>
                                <a:pt x="164089" y="158467"/>
                              </a:cubicBezTo>
                              <a:cubicBezTo>
                                <a:pt x="164089" y="158086"/>
                                <a:pt x="164089" y="157701"/>
                                <a:pt x="164486" y="157316"/>
                              </a:cubicBezTo>
                              <a:cubicBezTo>
                                <a:pt x="164882" y="156932"/>
                                <a:pt x="164882" y="156551"/>
                                <a:pt x="164882" y="156166"/>
                              </a:cubicBezTo>
                              <a:cubicBezTo>
                                <a:pt x="164882" y="155782"/>
                                <a:pt x="164882" y="155782"/>
                                <a:pt x="165638" y="155016"/>
                              </a:cubicBezTo>
                              <a:cubicBezTo>
                                <a:pt x="167546" y="153866"/>
                                <a:pt x="167942" y="153096"/>
                                <a:pt x="167546" y="151561"/>
                              </a:cubicBezTo>
                              <a:cubicBezTo>
                                <a:pt x="167546" y="150796"/>
                                <a:pt x="167546" y="150796"/>
                                <a:pt x="168338" y="150027"/>
                              </a:cubicBezTo>
                              <a:cubicBezTo>
                                <a:pt x="169094" y="149642"/>
                                <a:pt x="171002" y="147342"/>
                                <a:pt x="170246" y="147726"/>
                              </a:cubicBezTo>
                              <a:cubicBezTo>
                                <a:pt x="169490" y="147726"/>
                                <a:pt x="169094" y="148107"/>
                                <a:pt x="169094" y="148107"/>
                              </a:cubicBezTo>
                              <a:cubicBezTo>
                                <a:pt x="168698" y="148107"/>
                                <a:pt x="169094" y="147726"/>
                                <a:pt x="170642" y="146572"/>
                              </a:cubicBezTo>
                              <a:cubicBezTo>
                                <a:pt x="171794" y="145807"/>
                                <a:pt x="172154" y="145037"/>
                                <a:pt x="172550" y="144272"/>
                              </a:cubicBezTo>
                              <a:cubicBezTo>
                                <a:pt x="172947" y="143502"/>
                                <a:pt x="173703" y="142737"/>
                                <a:pt x="173703" y="142737"/>
                              </a:cubicBezTo>
                              <a:cubicBezTo>
                                <a:pt x="174494" y="142737"/>
                                <a:pt x="174099" y="141968"/>
                                <a:pt x="173703" y="141968"/>
                              </a:cubicBezTo>
                              <a:cubicBezTo>
                                <a:pt x="172947" y="141968"/>
                                <a:pt x="172550" y="141202"/>
                                <a:pt x="173307" y="140433"/>
                              </a:cubicBezTo>
                              <a:cubicBezTo>
                                <a:pt x="174099" y="139283"/>
                                <a:pt x="174494" y="137748"/>
                                <a:pt x="174099" y="135828"/>
                              </a:cubicBezTo>
                              <a:cubicBezTo>
                                <a:pt x="174099" y="135062"/>
                                <a:pt x="172550" y="132374"/>
                                <a:pt x="171794" y="131608"/>
                              </a:cubicBezTo>
                              <a:cubicBezTo>
                                <a:pt x="171002" y="131223"/>
                                <a:pt x="170246" y="131608"/>
                                <a:pt x="159877" y="138517"/>
                              </a:cubicBezTo>
                              <a:cubicBezTo>
                                <a:pt x="158329" y="139667"/>
                                <a:pt x="157177" y="140433"/>
                                <a:pt x="157177" y="140433"/>
                              </a:cubicBezTo>
                              <a:cubicBezTo>
                                <a:pt x="156781" y="140433"/>
                                <a:pt x="156421" y="140817"/>
                                <a:pt x="156025" y="141202"/>
                              </a:cubicBezTo>
                              <a:cubicBezTo>
                                <a:pt x="155628" y="141202"/>
                                <a:pt x="154477" y="141968"/>
                                <a:pt x="153721" y="142352"/>
                              </a:cubicBezTo>
                              <a:cubicBezTo>
                                <a:pt x="152965" y="142737"/>
                                <a:pt x="152568" y="143502"/>
                                <a:pt x="152172" y="143502"/>
                              </a:cubicBezTo>
                              <a:cubicBezTo>
                                <a:pt x="152172" y="143502"/>
                                <a:pt x="151812" y="143887"/>
                                <a:pt x="151416" y="143887"/>
                              </a:cubicBezTo>
                              <a:lnTo>
                                <a:pt x="145656" y="147726"/>
                              </a:lnTo>
                              <a:cubicBezTo>
                                <a:pt x="145656" y="147726"/>
                                <a:pt x="144107" y="148876"/>
                                <a:pt x="142200" y="150027"/>
                              </a:cubicBezTo>
                              <a:cubicBezTo>
                                <a:pt x="140651" y="151177"/>
                                <a:pt x="138743" y="152331"/>
                                <a:pt x="138347" y="152331"/>
                              </a:cubicBezTo>
                              <a:lnTo>
                                <a:pt x="135286" y="154631"/>
                              </a:lnTo>
                              <a:cubicBezTo>
                                <a:pt x="128338" y="158467"/>
                                <a:pt x="123729" y="161540"/>
                                <a:pt x="121425" y="163075"/>
                              </a:cubicBezTo>
                              <a:cubicBezTo>
                                <a:pt x="119913" y="164225"/>
                                <a:pt x="110661" y="170746"/>
                                <a:pt x="95682" y="180721"/>
                              </a:cubicBezTo>
                              <a:lnTo>
                                <a:pt x="79553" y="190699"/>
                              </a:lnTo>
                              <a:cubicBezTo>
                                <a:pt x="78797" y="191465"/>
                                <a:pt x="77645" y="192234"/>
                                <a:pt x="76853" y="192234"/>
                              </a:cubicBezTo>
                              <a:lnTo>
                                <a:pt x="60327" y="201443"/>
                              </a:lnTo>
                              <a:cubicBezTo>
                                <a:pt x="51866" y="206048"/>
                                <a:pt x="40345" y="209503"/>
                                <a:pt x="36133" y="209503"/>
                              </a:cubicBezTo>
                              <a:cubicBezTo>
                                <a:pt x="35376" y="209503"/>
                                <a:pt x="34981" y="209503"/>
                                <a:pt x="34585" y="209118"/>
                              </a:cubicBezTo>
                              <a:cubicBezTo>
                                <a:pt x="34189" y="208349"/>
                                <a:pt x="35376" y="198755"/>
                                <a:pt x="36493" y="195689"/>
                              </a:cubicBezTo>
                              <a:cubicBezTo>
                                <a:pt x="36493" y="195304"/>
                                <a:pt x="37285" y="193384"/>
                                <a:pt x="37681" y="191465"/>
                              </a:cubicBezTo>
                              <a:lnTo>
                                <a:pt x="39589" y="185710"/>
                              </a:lnTo>
                              <a:cubicBezTo>
                                <a:pt x="43046" y="175731"/>
                                <a:pt x="47654" y="164225"/>
                                <a:pt x="53055" y="155397"/>
                              </a:cubicBezTo>
                              <a:lnTo>
                                <a:pt x="57663" y="146191"/>
                              </a:lnTo>
                              <a:lnTo>
                                <a:pt x="59967" y="142737"/>
                              </a:lnTo>
                              <a:cubicBezTo>
                                <a:pt x="62272" y="137748"/>
                                <a:pt x="73037" y="118948"/>
                                <a:pt x="74189" y="118182"/>
                              </a:cubicBezTo>
                              <a:cubicBezTo>
                                <a:pt x="74945" y="117413"/>
                                <a:pt x="94171" y="112043"/>
                                <a:pt x="96835" y="112043"/>
                              </a:cubicBezTo>
                              <a:cubicBezTo>
                                <a:pt x="97627" y="111658"/>
                                <a:pt x="100327" y="111274"/>
                                <a:pt x="109904" y="109739"/>
                              </a:cubicBezTo>
                              <a:cubicBezTo>
                                <a:pt x="116061" y="108204"/>
                                <a:pt x="121065" y="108204"/>
                                <a:pt x="127222" y="108204"/>
                              </a:cubicBezTo>
                              <a:cubicBezTo>
                                <a:pt x="127978" y="108204"/>
                                <a:pt x="128374" y="107823"/>
                                <a:pt x="128734" y="107438"/>
                              </a:cubicBezTo>
                              <a:cubicBezTo>
                                <a:pt x="128734" y="107054"/>
                                <a:pt x="129130" y="106669"/>
                                <a:pt x="129526" y="106669"/>
                              </a:cubicBezTo>
                              <a:cubicBezTo>
                                <a:pt x="130282" y="106669"/>
                                <a:pt x="130282" y="106669"/>
                                <a:pt x="130282" y="106284"/>
                              </a:cubicBezTo>
                              <a:lnTo>
                                <a:pt x="130282" y="103214"/>
                              </a:lnTo>
                              <a:cubicBezTo>
                                <a:pt x="129886" y="102834"/>
                                <a:pt x="129886" y="102449"/>
                                <a:pt x="130282" y="102064"/>
                              </a:cubicBezTo>
                              <a:cubicBezTo>
                                <a:pt x="130282" y="101680"/>
                                <a:pt x="130282" y="101299"/>
                                <a:pt x="129526" y="100148"/>
                              </a:cubicBezTo>
                              <a:lnTo>
                                <a:pt x="128374" y="96694"/>
                              </a:lnTo>
                              <a:cubicBezTo>
                                <a:pt x="127978" y="94390"/>
                                <a:pt x="127222" y="92089"/>
                                <a:pt x="126430" y="92089"/>
                              </a:cubicBezTo>
                              <a:cubicBezTo>
                                <a:pt x="126430" y="92089"/>
                                <a:pt x="125674" y="90935"/>
                                <a:pt x="125278" y="90170"/>
                              </a:cubicBezTo>
                              <a:cubicBezTo>
                                <a:pt x="123765" y="87866"/>
                                <a:pt x="122578" y="86334"/>
                                <a:pt x="119913" y="84415"/>
                              </a:cubicBezTo>
                              <a:cubicBezTo>
                                <a:pt x="115664" y="81730"/>
                                <a:pt x="113001" y="80576"/>
                                <a:pt x="107996" y="80576"/>
                              </a:cubicBezTo>
                              <a:cubicBezTo>
                                <a:pt x="106448" y="80576"/>
                                <a:pt x="104540" y="80961"/>
                                <a:pt x="102596" y="80961"/>
                              </a:cubicBezTo>
                              <a:cubicBezTo>
                                <a:pt x="99535" y="81345"/>
                                <a:pt x="97627" y="81730"/>
                                <a:pt x="96835" y="81730"/>
                              </a:cubicBezTo>
                              <a:cubicBezTo>
                                <a:pt x="96475" y="81730"/>
                                <a:pt x="96079" y="81345"/>
                                <a:pt x="96079" y="81345"/>
                              </a:cubicBezTo>
                              <a:cubicBezTo>
                                <a:pt x="95682" y="81345"/>
                                <a:pt x="101083" y="72136"/>
                                <a:pt x="102991" y="69451"/>
                              </a:cubicBezTo>
                              <a:lnTo>
                                <a:pt x="116457" y="47581"/>
                              </a:lnTo>
                              <a:cubicBezTo>
                                <a:pt x="117609" y="46427"/>
                                <a:pt x="120309" y="42207"/>
                                <a:pt x="122218" y="39138"/>
                              </a:cubicBezTo>
                              <a:cubicBezTo>
                                <a:pt x="124522" y="34533"/>
                                <a:pt x="150660" y="29928"/>
                                <a:pt x="155665" y="29163"/>
                              </a:cubicBezTo>
                              <a:lnTo>
                                <a:pt x="162937" y="28009"/>
                              </a:lnTo>
                              <a:cubicBezTo>
                                <a:pt x="171398" y="26859"/>
                                <a:pt x="172190" y="26859"/>
                                <a:pt x="181768" y="26859"/>
                              </a:cubicBezTo>
                              <a:cubicBezTo>
                                <a:pt x="190984" y="26859"/>
                                <a:pt x="190984" y="26859"/>
                                <a:pt x="191380" y="27628"/>
                              </a:cubicBezTo>
                              <a:lnTo>
                                <a:pt x="193325" y="28778"/>
                              </a:lnTo>
                              <a:cubicBezTo>
                                <a:pt x="194081" y="29163"/>
                                <a:pt x="194476" y="29928"/>
                                <a:pt x="194836" y="30313"/>
                              </a:cubicBezTo>
                              <a:cubicBezTo>
                                <a:pt x="195232" y="31848"/>
                                <a:pt x="195989" y="32233"/>
                                <a:pt x="197933" y="32233"/>
                              </a:cubicBezTo>
                              <a:cubicBezTo>
                                <a:pt x="198689" y="32233"/>
                                <a:pt x="199445" y="32233"/>
                                <a:pt x="199841" y="32614"/>
                              </a:cubicBezTo>
                              <a:lnTo>
                                <a:pt x="201750" y="32614"/>
                              </a:lnTo>
                              <a:cubicBezTo>
                                <a:pt x="202901" y="32998"/>
                                <a:pt x="203693" y="32614"/>
                                <a:pt x="204053" y="31082"/>
                              </a:cubicBezTo>
                              <a:cubicBezTo>
                                <a:pt x="204053" y="30698"/>
                                <a:pt x="204053" y="30313"/>
                                <a:pt x="204450" y="30313"/>
                              </a:cubicBezTo>
                              <a:cubicBezTo>
                                <a:pt x="204846" y="29928"/>
                                <a:pt x="204846" y="29547"/>
                                <a:pt x="204846" y="28778"/>
                              </a:cubicBezTo>
                              <a:lnTo>
                                <a:pt x="204846" y="26859"/>
                              </a:lnTo>
                              <a:cubicBezTo>
                                <a:pt x="205602" y="24558"/>
                                <a:pt x="203297" y="18034"/>
                                <a:pt x="201390" y="14964"/>
                              </a:cubicBezTo>
                              <a:cubicBezTo>
                                <a:pt x="200993" y="14580"/>
                                <a:pt x="200237" y="13429"/>
                                <a:pt x="200237" y="13045"/>
                              </a:cubicBezTo>
                              <a:cubicBezTo>
                                <a:pt x="199841" y="13045"/>
                                <a:pt x="199445" y="12279"/>
                                <a:pt x="199085" y="11894"/>
                              </a:cubicBezTo>
                              <a:lnTo>
                                <a:pt x="197537" y="9590"/>
                              </a:lnTo>
                              <a:cubicBezTo>
                                <a:pt x="192929" y="3070"/>
                                <a:pt x="184468" y="0"/>
                                <a:pt x="170246" y="0"/>
                              </a:cubicBezTo>
                              <a:cubicBezTo>
                                <a:pt x="154512" y="0"/>
                                <a:pt x="136439" y="3070"/>
                                <a:pt x="121462" y="7290"/>
                              </a:cubicBezTo>
                              <a:lnTo>
                                <a:pt x="117609" y="8055"/>
                              </a:lnTo>
                              <a:cubicBezTo>
                                <a:pt x="117213" y="8440"/>
                                <a:pt x="116817" y="8055"/>
                                <a:pt x="116457" y="7674"/>
                              </a:cubicBezTo>
                              <a:cubicBezTo>
                                <a:pt x="114153" y="5755"/>
                                <a:pt x="108752" y="3070"/>
                                <a:pt x="106448" y="3070"/>
                              </a:cubicBezTo>
                              <a:cubicBezTo>
                                <a:pt x="104540" y="3070"/>
                                <a:pt x="102991" y="4220"/>
                                <a:pt x="102236" y="6520"/>
                              </a:cubicBezTo>
                              <a:cubicBezTo>
                                <a:pt x="101840" y="8055"/>
                                <a:pt x="99931" y="10359"/>
                                <a:pt x="98779" y="11125"/>
                              </a:cubicBezTo>
                              <a:cubicBezTo>
                                <a:pt x="97231" y="11894"/>
                                <a:pt x="91470" y="16499"/>
                                <a:pt x="90714" y="17649"/>
                              </a:cubicBezTo>
                              <a:lnTo>
                                <a:pt x="88410" y="19184"/>
                              </a:lnTo>
                              <a:lnTo>
                                <a:pt x="83801" y="20719"/>
                              </a:lnTo>
                              <a:cubicBezTo>
                                <a:pt x="72244" y="25708"/>
                                <a:pt x="71488" y="26474"/>
                                <a:pt x="73397" y="32614"/>
                              </a:cubicBezTo>
                              <a:cubicBezTo>
                                <a:pt x="73793" y="33767"/>
                                <a:pt x="74189" y="34918"/>
                                <a:pt x="74189" y="35302"/>
                              </a:cubicBezTo>
                              <a:cubicBezTo>
                                <a:pt x="74189" y="36837"/>
                                <a:pt x="75701" y="43742"/>
                                <a:pt x="76493" y="45277"/>
                              </a:cubicBezTo>
                              <a:cubicBezTo>
                                <a:pt x="77249" y="47581"/>
                                <a:pt x="77249" y="47962"/>
                                <a:pt x="75701" y="50266"/>
                              </a:cubicBezTo>
                              <a:lnTo>
                                <a:pt x="64576" y="70216"/>
                              </a:lnTo>
                              <a:lnTo>
                                <a:pt x="59571" y="78275"/>
                              </a:lnTo>
                              <a:cubicBezTo>
                                <a:pt x="58815" y="80191"/>
                                <a:pt x="57663" y="82111"/>
                                <a:pt x="57267" y="82495"/>
                              </a:cubicBezTo>
                              <a:lnTo>
                                <a:pt x="55358" y="85565"/>
                              </a:lnTo>
                              <a:cubicBezTo>
                                <a:pt x="51110" y="93239"/>
                                <a:pt x="49562" y="95159"/>
                                <a:pt x="47654" y="95925"/>
                              </a:cubicBezTo>
                              <a:cubicBezTo>
                                <a:pt x="31884" y="102449"/>
                                <a:pt x="25764" y="105519"/>
                                <a:pt x="14999" y="112424"/>
                              </a:cubicBezTo>
                              <a:cubicBezTo>
                                <a:pt x="12298" y="113959"/>
                                <a:pt x="11902" y="114340"/>
                                <a:pt x="11902" y="113574"/>
                              </a:cubicBezTo>
                              <a:cubicBezTo>
                                <a:pt x="11902" y="112424"/>
                                <a:pt x="4593" y="118179"/>
                                <a:pt x="1533" y="121633"/>
                              </a:cubicBezTo>
                              <a:cubicBezTo>
                                <a:pt x="-15" y="123549"/>
                                <a:pt x="-375" y="124703"/>
                                <a:pt x="381" y="126238"/>
                              </a:cubicBezTo>
                              <a:lnTo>
                                <a:pt x="1930" y="129689"/>
                              </a:lnTo>
                              <a:cubicBezTo>
                                <a:pt x="2290" y="130458"/>
                                <a:pt x="2686" y="131608"/>
                                <a:pt x="2686" y="131993"/>
                              </a:cubicBezTo>
                              <a:cubicBezTo>
                                <a:pt x="3082" y="132758"/>
                                <a:pt x="3082" y="133528"/>
                                <a:pt x="3477" y="133912"/>
                              </a:cubicBezTo>
                              <a:cubicBezTo>
                                <a:pt x="4593" y="135447"/>
                                <a:pt x="5746" y="138517"/>
                                <a:pt x="6142" y="140052"/>
                              </a:cubicBezTo>
                              <a:cubicBezTo>
                                <a:pt x="6538" y="140433"/>
                                <a:pt x="6934" y="141202"/>
                                <a:pt x="6934" y="141583"/>
                              </a:cubicBezTo>
                              <a:lnTo>
                                <a:pt x="8086" y="142737"/>
                              </a:lnTo>
                              <a:cubicBezTo>
                                <a:pt x="8086" y="143118"/>
                                <a:pt x="8446" y="143502"/>
                                <a:pt x="8446" y="143502"/>
                              </a:cubicBezTo>
                              <a:cubicBezTo>
                                <a:pt x="8842" y="143502"/>
                                <a:pt x="8842" y="143887"/>
                                <a:pt x="9238" y="144272"/>
                              </a:cubicBezTo>
                              <a:cubicBezTo>
                                <a:pt x="9598" y="143887"/>
                                <a:pt x="10391" y="143887"/>
                                <a:pt x="10751" y="144653"/>
                              </a:cubicBezTo>
                              <a:cubicBezTo>
                                <a:pt x="11147" y="145807"/>
                                <a:pt x="11542" y="146191"/>
                                <a:pt x="11542" y="146191"/>
                              </a:cubicBezTo>
                              <a:cubicBezTo>
                                <a:pt x="11902" y="146191"/>
                                <a:pt x="11902" y="146191"/>
                                <a:pt x="11902" y="145422"/>
                              </a:cubicBezTo>
                              <a:cubicBezTo>
                                <a:pt x="12298" y="143887"/>
                                <a:pt x="12694" y="143887"/>
                                <a:pt x="12694" y="145422"/>
                              </a:cubicBezTo>
                              <a:cubicBezTo>
                                <a:pt x="12694" y="147726"/>
                                <a:pt x="13451" y="148876"/>
                                <a:pt x="14603" y="148876"/>
                              </a:cubicBezTo>
                              <a:cubicBezTo>
                                <a:pt x="15755" y="148876"/>
                                <a:pt x="16511" y="147342"/>
                                <a:pt x="16907" y="145037"/>
                              </a:cubicBezTo>
                              <a:cubicBezTo>
                                <a:pt x="17303" y="142352"/>
                                <a:pt x="20363" y="139283"/>
                                <a:pt x="24612" y="136982"/>
                              </a:cubicBezTo>
                              <a:cubicBezTo>
                                <a:pt x="25764" y="136213"/>
                                <a:pt x="26520" y="135447"/>
                                <a:pt x="26916" y="135447"/>
                              </a:cubicBezTo>
                              <a:cubicBezTo>
                                <a:pt x="27276" y="135447"/>
                                <a:pt x="27276" y="136213"/>
                                <a:pt x="26520" y="137363"/>
                              </a:cubicBezTo>
                              <a:cubicBezTo>
                                <a:pt x="26124" y="138132"/>
                                <a:pt x="25764" y="138898"/>
                                <a:pt x="25764" y="139283"/>
                              </a:cubicBezTo>
                              <a:cubicBezTo>
                                <a:pt x="25764" y="139667"/>
                                <a:pt x="24612" y="141968"/>
                                <a:pt x="23064" y="145037"/>
                              </a:cubicBezTo>
                              <a:cubicBezTo>
                                <a:pt x="19607" y="152712"/>
                                <a:pt x="16907" y="159617"/>
                                <a:pt x="15359" y="163837"/>
                              </a:cubicBezTo>
                              <a:cubicBezTo>
                                <a:pt x="14999" y="165756"/>
                                <a:pt x="13847" y="168057"/>
                                <a:pt x="13847" y="168826"/>
                              </a:cubicBezTo>
                              <a:cubicBezTo>
                                <a:pt x="13451" y="169977"/>
                                <a:pt x="12694" y="171896"/>
                                <a:pt x="12298" y="173815"/>
                              </a:cubicBezTo>
                              <a:cubicBezTo>
                                <a:pt x="7294" y="192996"/>
                                <a:pt x="9598" y="201440"/>
                                <a:pt x="24972" y="219470"/>
                              </a:cubicBezTo>
                              <a:cubicBezTo>
                                <a:pt x="28068" y="222925"/>
                                <a:pt x="36889" y="227145"/>
                                <a:pt x="43046" y="227910"/>
                              </a:cubicBezTo>
                              <a:lnTo>
                                <a:pt x="47258" y="228679"/>
                              </a:lnTo>
                              <a:cubicBezTo>
                                <a:pt x="48806" y="229064"/>
                                <a:pt x="50355" y="229064"/>
                                <a:pt x="51506" y="229064"/>
                              </a:cubicBezTo>
                              <a:cubicBezTo>
                                <a:pt x="53055" y="229064"/>
                                <a:pt x="54171" y="229064"/>
                                <a:pt x="54963" y="228679"/>
                              </a:cubicBezTo>
                              <a:cubicBezTo>
                                <a:pt x="55358" y="228295"/>
                                <a:pt x="57267" y="227910"/>
                                <a:pt x="58815" y="227910"/>
                              </a:cubicBezTo>
                              <a:cubicBezTo>
                                <a:pt x="61876" y="227145"/>
                                <a:pt x="66880" y="225610"/>
                                <a:pt x="68032" y="224841"/>
                              </a:cubicBezTo>
                              <a:cubicBezTo>
                                <a:pt x="68788" y="224075"/>
                                <a:pt x="69940" y="223309"/>
                                <a:pt x="70697" y="223309"/>
                              </a:cubicBezTo>
                              <a:cubicBezTo>
                                <a:pt x="71092" y="223309"/>
                                <a:pt x="75340" y="221005"/>
                                <a:pt x="76493" y="219855"/>
                              </a:cubicBezTo>
                              <a:cubicBezTo>
                                <a:pt x="77645" y="219086"/>
                                <a:pt x="78005" y="218701"/>
                                <a:pt x="77249" y="218701"/>
                              </a:cubicBezTo>
                              <a:lnTo>
                                <a:pt x="77249" y="218320"/>
                              </a:lnTo>
                              <a:lnTo>
                                <a:pt x="76493" y="218320"/>
                              </a:lnTo>
                              <a:cubicBezTo>
                                <a:pt x="75340" y="219086"/>
                                <a:pt x="71488" y="220236"/>
                                <a:pt x="71488" y="220236"/>
                              </a:cubicBezTo>
                              <a:cubicBezTo>
                                <a:pt x="70697" y="220236"/>
                                <a:pt x="71488" y="219470"/>
                                <a:pt x="72244" y="219086"/>
                              </a:cubicBezTo>
                              <a:cubicBezTo>
                                <a:pt x="72640" y="219086"/>
                                <a:pt x="73037" y="219086"/>
                                <a:pt x="73037" y="218701"/>
                              </a:cubicBezTo>
                              <a:lnTo>
                                <a:pt x="73793" y="218701"/>
                              </a:lnTo>
                              <a:cubicBezTo>
                                <a:pt x="74189" y="218701"/>
                                <a:pt x="74549" y="218320"/>
                                <a:pt x="74945" y="217935"/>
                              </a:cubicBezTo>
                              <a:cubicBezTo>
                                <a:pt x="75701" y="217166"/>
                                <a:pt x="76853" y="216016"/>
                                <a:pt x="79157" y="214866"/>
                              </a:cubicBezTo>
                              <a:cubicBezTo>
                                <a:pt x="81858" y="213331"/>
                                <a:pt x="82614" y="212561"/>
                                <a:pt x="82614" y="212180"/>
                              </a:cubicBezTo>
                              <a:lnTo>
                                <a:pt x="82254" y="212180"/>
                              </a:lnTo>
                              <a:cubicBezTo>
                                <a:pt x="81101" y="212561"/>
                                <a:pt x="81461" y="212180"/>
                                <a:pt x="82614" y="211411"/>
                              </a:cubicBezTo>
                              <a:cubicBezTo>
                                <a:pt x="83405" y="211027"/>
                                <a:pt x="84161" y="210642"/>
                                <a:pt x="84558" y="210642"/>
                              </a:cubicBezTo>
                              <a:cubicBezTo>
                                <a:pt x="85314" y="209876"/>
                                <a:pt x="88770" y="207960"/>
                                <a:pt x="91074" y="206422"/>
                              </a:cubicBezTo>
                              <a:cubicBezTo>
                                <a:pt x="92226" y="206041"/>
                                <a:pt x="93379" y="205272"/>
                                <a:pt x="94171" y="204506"/>
                              </a:cubicBezTo>
                              <a:lnTo>
                                <a:pt x="95682" y="203352"/>
                              </a:lnTo>
                              <a:cubicBezTo>
                                <a:pt x="96079" y="202971"/>
                                <a:pt x="96835" y="202586"/>
                                <a:pt x="96835" y="202202"/>
                              </a:cubicBezTo>
                              <a:lnTo>
                                <a:pt x="97627" y="201436"/>
                              </a:lnTo>
                              <a:cubicBezTo>
                                <a:pt x="97987" y="201436"/>
                                <a:pt x="99535" y="200282"/>
                                <a:pt x="100687" y="199517"/>
                              </a:cubicBezTo>
                              <a:cubicBezTo>
                                <a:pt x="100687" y="199517"/>
                                <a:pt x="102236" y="198367"/>
                                <a:pt x="104143" y="197213"/>
                              </a:cubicBezTo>
                              <a:lnTo>
                                <a:pt x="108392" y="194143"/>
                              </a:lnTo>
                              <a:cubicBezTo>
                                <a:pt x="109148" y="193762"/>
                                <a:pt x="109544" y="193377"/>
                                <a:pt x="109904" y="193377"/>
                              </a:cubicBezTo>
                              <a:lnTo>
                                <a:pt x="110301" y="192993"/>
                              </a:lnTo>
                              <a:cubicBezTo>
                                <a:pt x="110301" y="192608"/>
                                <a:pt x="110301" y="192608"/>
                                <a:pt x="110696" y="192608"/>
                              </a:cubicBezTo>
                              <a:lnTo>
                                <a:pt x="110696" y="192227"/>
                              </a:lnTo>
                              <a:cubicBezTo>
                                <a:pt x="110696" y="192227"/>
                                <a:pt x="111056" y="191842"/>
                                <a:pt x="111056" y="191458"/>
                              </a:cubicBezTo>
                              <a:cubicBezTo>
                                <a:pt x="111848" y="190692"/>
                                <a:pt x="107996" y="192608"/>
                                <a:pt x="104540" y="194912"/>
                              </a:cubicBezTo>
                              <a:lnTo>
                                <a:pt x="101443" y="197213"/>
                              </a:lnTo>
                              <a:cubicBezTo>
                                <a:pt x="100687" y="197597"/>
                                <a:pt x="99931" y="198367"/>
                                <a:pt x="99535" y="198367"/>
                              </a:cubicBezTo>
                              <a:cubicBezTo>
                                <a:pt x="98383" y="199517"/>
                                <a:pt x="96079" y="201052"/>
                                <a:pt x="90714" y="204121"/>
                              </a:cubicBezTo>
                              <a:cubicBezTo>
                                <a:pt x="83010" y="207960"/>
                                <a:pt x="76493" y="211411"/>
                                <a:pt x="76097" y="211411"/>
                              </a:cubicBezTo>
                              <a:cubicBezTo>
                                <a:pt x="76097" y="211411"/>
                                <a:pt x="75701" y="211796"/>
                                <a:pt x="75340" y="211796"/>
                              </a:cubicBezTo>
                              <a:cubicBezTo>
                                <a:pt x="74189" y="212561"/>
                                <a:pt x="74945" y="211796"/>
                                <a:pt x="76853" y="210261"/>
                              </a:cubicBezTo>
                              <a:cubicBezTo>
                                <a:pt x="78401" y="209495"/>
                                <a:pt x="79157" y="208726"/>
                                <a:pt x="79949" y="208341"/>
                              </a:cubicBezTo>
                              <a:cubicBezTo>
                                <a:pt x="80705" y="207576"/>
                                <a:pt x="83405" y="205656"/>
                                <a:pt x="86106" y="204506"/>
                              </a:cubicBezTo>
                              <a:lnTo>
                                <a:pt x="95682" y="198747"/>
                              </a:lnTo>
                              <a:cubicBezTo>
                                <a:pt x="96079" y="197982"/>
                                <a:pt x="95682" y="197982"/>
                                <a:pt x="94927" y="198367"/>
                              </a:cubicBezTo>
                              <a:lnTo>
                                <a:pt x="93379" y="199517"/>
                              </a:lnTo>
                              <a:cubicBezTo>
                                <a:pt x="93019" y="199517"/>
                                <a:pt x="91074" y="200667"/>
                                <a:pt x="90319" y="201436"/>
                              </a:cubicBezTo>
                              <a:cubicBezTo>
                                <a:pt x="89922" y="201436"/>
                                <a:pt x="89562" y="201817"/>
                                <a:pt x="89166" y="201817"/>
                              </a:cubicBezTo>
                              <a:cubicBezTo>
                                <a:pt x="89166" y="201817"/>
                                <a:pt x="88410" y="202586"/>
                                <a:pt x="87258" y="202971"/>
                              </a:cubicBezTo>
                              <a:lnTo>
                                <a:pt x="76493" y="209111"/>
                              </a:lnTo>
                              <a:cubicBezTo>
                                <a:pt x="71092" y="211796"/>
                                <a:pt x="67636" y="213331"/>
                                <a:pt x="68032" y="212946"/>
                              </a:cubicBezTo>
                              <a:cubicBezTo>
                                <a:pt x="68032" y="212561"/>
                                <a:pt x="70732" y="210642"/>
                                <a:pt x="73397" y="209495"/>
                              </a:cubicBezTo>
                              <a:cubicBezTo>
                                <a:pt x="76097" y="207960"/>
                                <a:pt x="86466" y="202202"/>
                                <a:pt x="87258" y="201436"/>
                              </a:cubicBezTo>
                              <a:cubicBezTo>
                                <a:pt x="87618" y="201436"/>
                                <a:pt x="88014" y="201052"/>
                                <a:pt x="88014" y="201052"/>
                              </a:cubicBezTo>
                              <a:cubicBezTo>
                                <a:pt x="88014" y="201052"/>
                                <a:pt x="89166" y="200667"/>
                                <a:pt x="90714" y="199901"/>
                              </a:cubicBezTo>
                              <a:lnTo>
                                <a:pt x="94927" y="197597"/>
                              </a:lnTo>
                              <a:cubicBezTo>
                                <a:pt x="95682" y="197213"/>
                                <a:pt x="96835" y="196447"/>
                                <a:pt x="96835" y="196447"/>
                              </a:cubicBezTo>
                              <a:cubicBezTo>
                                <a:pt x="97231" y="196062"/>
                                <a:pt x="97627" y="196062"/>
                                <a:pt x="97627" y="196062"/>
                              </a:cubicBezTo>
                              <a:lnTo>
                                <a:pt x="101083" y="194143"/>
                              </a:lnTo>
                              <a:cubicBezTo>
                                <a:pt x="102631" y="192993"/>
                                <a:pt x="104143" y="192227"/>
                                <a:pt x="104143" y="192227"/>
                              </a:cubicBezTo>
                              <a:cubicBezTo>
                                <a:pt x="104540" y="192227"/>
                                <a:pt x="104143" y="192608"/>
                                <a:pt x="103783" y="192993"/>
                              </a:cubicBezTo>
                              <a:cubicBezTo>
                                <a:pt x="102991" y="193377"/>
                                <a:pt x="99931" y="195297"/>
                                <a:pt x="99175" y="196062"/>
                              </a:cubicBezTo>
                              <a:cubicBezTo>
                                <a:pt x="98779" y="196062"/>
                                <a:pt x="98023" y="196447"/>
                                <a:pt x="97627" y="196828"/>
                              </a:cubicBezTo>
                              <a:lnTo>
                                <a:pt x="96835" y="197597"/>
                              </a:lnTo>
                              <a:cubicBezTo>
                                <a:pt x="97231" y="197982"/>
                                <a:pt x="98779" y="197213"/>
                                <a:pt x="99175" y="196828"/>
                              </a:cubicBezTo>
                              <a:cubicBezTo>
                                <a:pt x="99175" y="196447"/>
                                <a:pt x="99931" y="196062"/>
                                <a:pt x="101083" y="195681"/>
                              </a:cubicBezTo>
                              <a:cubicBezTo>
                                <a:pt x="101840" y="194912"/>
                                <a:pt x="102631" y="194527"/>
                                <a:pt x="102631" y="194527"/>
                              </a:cubicBezTo>
                              <a:cubicBezTo>
                                <a:pt x="102991" y="194143"/>
                                <a:pt x="102991" y="194143"/>
                                <a:pt x="103387" y="194143"/>
                              </a:cubicBezTo>
                              <a:cubicBezTo>
                                <a:pt x="103387" y="194143"/>
                                <a:pt x="104143" y="193377"/>
                                <a:pt x="105296" y="192608"/>
                              </a:cubicBezTo>
                              <a:cubicBezTo>
                                <a:pt x="105692" y="192608"/>
                                <a:pt x="108752" y="191073"/>
                                <a:pt x="108752" y="190307"/>
                              </a:cubicBezTo>
                              <a:cubicBezTo>
                                <a:pt x="108752" y="190307"/>
                                <a:pt x="106844" y="191073"/>
                                <a:pt x="106448" y="191458"/>
                              </a:cubicBezTo>
                              <a:cubicBezTo>
                                <a:pt x="106088" y="191842"/>
                                <a:pt x="104540" y="192227"/>
                                <a:pt x="104540" y="191842"/>
                              </a:cubicBezTo>
                              <a:cubicBezTo>
                                <a:pt x="104540" y="191842"/>
                                <a:pt x="104936" y="191842"/>
                                <a:pt x="105296" y="191458"/>
                              </a:cubicBezTo>
                              <a:cubicBezTo>
                                <a:pt x="105692" y="191458"/>
                                <a:pt x="106448" y="190692"/>
                                <a:pt x="106844" y="190307"/>
                              </a:cubicBezTo>
                              <a:lnTo>
                                <a:pt x="116061" y="184168"/>
                              </a:lnTo>
                              <a:cubicBezTo>
                                <a:pt x="117609" y="183783"/>
                                <a:pt x="119157" y="182633"/>
                                <a:pt x="120309" y="181867"/>
                              </a:cubicBezTo>
                              <a:lnTo>
                                <a:pt x="141804" y="168435"/>
                              </a:lnTo>
                              <a:cubicBezTo>
                                <a:pt x="141804" y="168435"/>
                                <a:pt x="142595" y="168050"/>
                                <a:pt x="142955" y="167669"/>
                              </a:cubicBezTo>
                              <a:lnTo>
                                <a:pt x="144900" y="166134"/>
                              </a:lnTo>
                              <a:cubicBezTo>
                                <a:pt x="148752" y="164214"/>
                                <a:pt x="153721" y="160760"/>
                                <a:pt x="155268" y="159610"/>
                              </a:cubicBezTo>
                              <a:cubicBezTo>
                                <a:pt x="155665" y="159225"/>
                                <a:pt x="158329" y="158075"/>
                                <a:pt x="158725" y="157690"/>
                              </a:cubicBezTo>
                              <a:cubicBezTo>
                                <a:pt x="159481" y="157306"/>
                                <a:pt x="161426" y="156540"/>
                                <a:pt x="161426" y="156921"/>
                              </a:cubicBezTo>
                              <a:cubicBezTo>
                                <a:pt x="161786" y="156921"/>
                                <a:pt x="160669" y="158075"/>
                                <a:pt x="157969" y="159610"/>
                              </a:cubicBezTo>
                              <a:lnTo>
                                <a:pt x="155665" y="161145"/>
                              </a:lnTo>
                              <a:cubicBezTo>
                                <a:pt x="154873" y="161910"/>
                                <a:pt x="154117" y="162295"/>
                                <a:pt x="154117" y="162295"/>
                              </a:cubicBezTo>
                              <a:cubicBezTo>
                                <a:pt x="153721" y="162295"/>
                                <a:pt x="153721" y="162295"/>
                                <a:pt x="153361" y="162680"/>
                              </a:cubicBezTo>
                              <a:lnTo>
                                <a:pt x="153361" y="163064"/>
                              </a:lnTo>
                              <a:cubicBezTo>
                                <a:pt x="156025" y="161529"/>
                                <a:pt x="159121" y="159994"/>
                                <a:pt x="159481" y="159994"/>
                              </a:cubicBezTo>
                              <a:cubicBezTo>
                                <a:pt x="158725" y="160760"/>
                                <a:pt x="155268" y="163064"/>
                                <a:pt x="154873" y="163830"/>
                              </a:cubicBezTo>
                              <a:cubicBezTo>
                                <a:pt x="154512" y="163830"/>
                                <a:pt x="154117" y="164214"/>
                                <a:pt x="154117" y="164214"/>
                              </a:cubicBezTo>
                              <a:cubicBezTo>
                                <a:pt x="153721" y="164214"/>
                                <a:pt x="153721" y="164214"/>
                                <a:pt x="153361" y="164980"/>
                              </a:cubicBezTo>
                              <a:cubicBezTo>
                                <a:pt x="153361" y="165365"/>
                                <a:pt x="152965" y="165365"/>
                                <a:pt x="152568" y="165365"/>
                              </a:cubicBezTo>
                              <a:cubicBezTo>
                                <a:pt x="152568" y="165749"/>
                                <a:pt x="152568" y="166134"/>
                                <a:pt x="152208" y="166134"/>
                              </a:cubicBezTo>
                              <a:cubicBezTo>
                                <a:pt x="151416" y="166515"/>
                                <a:pt x="150660" y="167669"/>
                                <a:pt x="150660" y="167669"/>
                              </a:cubicBezTo>
                              <a:lnTo>
                                <a:pt x="150660" y="168050"/>
                              </a:lnTo>
                              <a:lnTo>
                                <a:pt x="149904" y="168050"/>
                              </a:lnTo>
                              <a:cubicBezTo>
                                <a:pt x="149508" y="168050"/>
                                <a:pt x="149112" y="168435"/>
                                <a:pt x="149112" y="168819"/>
                              </a:cubicBezTo>
                              <a:close/>
                              <a:moveTo>
                                <a:pt x="61119" y="122791"/>
                              </a:moveTo>
                              <a:cubicBezTo>
                                <a:pt x="61876" y="122021"/>
                                <a:pt x="62272" y="121640"/>
                                <a:pt x="62272" y="121256"/>
                              </a:cubicBezTo>
                              <a:lnTo>
                                <a:pt x="62632" y="121640"/>
                              </a:lnTo>
                              <a:cubicBezTo>
                                <a:pt x="62632" y="121640"/>
                                <a:pt x="62632" y="122021"/>
                                <a:pt x="62272" y="122406"/>
                              </a:cubicBezTo>
                              <a:cubicBezTo>
                                <a:pt x="61479" y="123556"/>
                                <a:pt x="60327" y="126245"/>
                                <a:pt x="60723" y="126245"/>
                              </a:cubicBezTo>
                              <a:cubicBezTo>
                                <a:pt x="60723" y="126626"/>
                                <a:pt x="60723" y="126245"/>
                                <a:pt x="61119" y="125860"/>
                              </a:cubicBezTo>
                              <a:cubicBezTo>
                                <a:pt x="61119" y="125476"/>
                                <a:pt x="61479" y="125476"/>
                                <a:pt x="61876" y="125476"/>
                              </a:cubicBezTo>
                              <a:cubicBezTo>
                                <a:pt x="62632" y="125476"/>
                                <a:pt x="62632" y="125860"/>
                                <a:pt x="62272" y="126626"/>
                              </a:cubicBezTo>
                              <a:lnTo>
                                <a:pt x="60327" y="130080"/>
                              </a:lnTo>
                              <a:cubicBezTo>
                                <a:pt x="60327" y="130080"/>
                                <a:pt x="52658" y="145426"/>
                                <a:pt x="51110" y="147345"/>
                              </a:cubicBezTo>
                              <a:cubicBezTo>
                                <a:pt x="50715" y="148111"/>
                                <a:pt x="50715" y="148880"/>
                                <a:pt x="50715" y="148880"/>
                              </a:cubicBezTo>
                              <a:lnTo>
                                <a:pt x="48806" y="152334"/>
                              </a:lnTo>
                              <a:cubicBezTo>
                                <a:pt x="48806" y="152334"/>
                                <a:pt x="48410" y="153485"/>
                                <a:pt x="48050" y="154250"/>
                              </a:cubicBezTo>
                              <a:lnTo>
                                <a:pt x="40345" y="170746"/>
                              </a:lnTo>
                              <a:cubicBezTo>
                                <a:pt x="40345" y="171130"/>
                                <a:pt x="39949" y="172284"/>
                                <a:pt x="39589" y="173050"/>
                              </a:cubicBezTo>
                              <a:lnTo>
                                <a:pt x="38041" y="176504"/>
                              </a:lnTo>
                              <a:cubicBezTo>
                                <a:pt x="37645" y="177655"/>
                                <a:pt x="34585" y="186864"/>
                                <a:pt x="34189" y="187248"/>
                              </a:cubicBezTo>
                              <a:cubicBezTo>
                                <a:pt x="33829" y="187633"/>
                                <a:pt x="33829" y="188014"/>
                                <a:pt x="33829" y="188399"/>
                              </a:cubicBezTo>
                              <a:lnTo>
                                <a:pt x="33829" y="189934"/>
                              </a:lnTo>
                              <a:cubicBezTo>
                                <a:pt x="33829" y="190318"/>
                                <a:pt x="33433" y="190318"/>
                                <a:pt x="33036" y="190318"/>
                              </a:cubicBezTo>
                              <a:cubicBezTo>
                                <a:pt x="32676" y="190318"/>
                                <a:pt x="32676" y="189168"/>
                                <a:pt x="33036" y="188399"/>
                              </a:cubicBezTo>
                              <a:cubicBezTo>
                                <a:pt x="33036" y="188399"/>
                                <a:pt x="33433" y="188014"/>
                                <a:pt x="33036" y="187633"/>
                              </a:cubicBezTo>
                              <a:cubicBezTo>
                                <a:pt x="33036" y="187633"/>
                                <a:pt x="33433" y="186864"/>
                                <a:pt x="33433" y="186479"/>
                              </a:cubicBezTo>
                              <a:cubicBezTo>
                                <a:pt x="33433" y="186098"/>
                                <a:pt x="33829" y="185329"/>
                                <a:pt x="33829" y="184944"/>
                              </a:cubicBezTo>
                              <a:cubicBezTo>
                                <a:pt x="34189" y="184560"/>
                                <a:pt x="34189" y="183794"/>
                                <a:pt x="34189" y="183409"/>
                              </a:cubicBezTo>
                              <a:cubicBezTo>
                                <a:pt x="34585" y="183025"/>
                                <a:pt x="34585" y="182644"/>
                                <a:pt x="34585" y="182259"/>
                              </a:cubicBezTo>
                              <a:cubicBezTo>
                                <a:pt x="34585" y="182259"/>
                                <a:pt x="34585" y="181493"/>
                                <a:pt x="34981" y="181109"/>
                              </a:cubicBezTo>
                              <a:cubicBezTo>
                                <a:pt x="34981" y="180724"/>
                                <a:pt x="35737" y="178424"/>
                                <a:pt x="36493" y="176504"/>
                              </a:cubicBezTo>
                              <a:cubicBezTo>
                                <a:pt x="37645" y="173050"/>
                                <a:pt x="40345" y="167680"/>
                                <a:pt x="41137" y="166526"/>
                              </a:cubicBezTo>
                              <a:cubicBezTo>
                                <a:pt x="42290" y="164991"/>
                                <a:pt x="43441" y="161921"/>
                                <a:pt x="43046" y="161156"/>
                              </a:cubicBezTo>
                              <a:cubicBezTo>
                                <a:pt x="43046" y="161156"/>
                                <a:pt x="43441" y="160386"/>
                                <a:pt x="43801" y="160386"/>
                              </a:cubicBezTo>
                              <a:cubicBezTo>
                                <a:pt x="43801" y="160005"/>
                                <a:pt x="44197" y="159621"/>
                                <a:pt x="44197" y="159236"/>
                              </a:cubicBezTo>
                              <a:cubicBezTo>
                                <a:pt x="44197" y="159236"/>
                                <a:pt x="44197" y="158851"/>
                                <a:pt x="44594" y="158467"/>
                              </a:cubicBezTo>
                              <a:cubicBezTo>
                                <a:pt x="44954" y="158086"/>
                                <a:pt x="46502" y="156166"/>
                                <a:pt x="46898" y="155016"/>
                              </a:cubicBezTo>
                              <a:lnTo>
                                <a:pt x="49202" y="149642"/>
                              </a:lnTo>
                              <a:lnTo>
                                <a:pt x="49202" y="149261"/>
                              </a:lnTo>
                              <a:cubicBezTo>
                                <a:pt x="49562" y="149261"/>
                                <a:pt x="49958" y="148492"/>
                                <a:pt x="50355" y="147342"/>
                              </a:cubicBezTo>
                              <a:lnTo>
                                <a:pt x="51506" y="144272"/>
                              </a:lnTo>
                              <a:cubicBezTo>
                                <a:pt x="51506" y="143887"/>
                                <a:pt x="51866" y="143502"/>
                                <a:pt x="51866" y="143118"/>
                              </a:cubicBezTo>
                              <a:cubicBezTo>
                                <a:pt x="51866" y="143118"/>
                                <a:pt x="51866" y="142737"/>
                                <a:pt x="52262" y="142352"/>
                              </a:cubicBezTo>
                              <a:lnTo>
                                <a:pt x="54963" y="136982"/>
                              </a:lnTo>
                              <a:cubicBezTo>
                                <a:pt x="55358" y="135828"/>
                                <a:pt x="55358" y="135062"/>
                                <a:pt x="55358" y="135062"/>
                              </a:cubicBezTo>
                              <a:cubicBezTo>
                                <a:pt x="54963" y="135062"/>
                                <a:pt x="54567" y="135828"/>
                                <a:pt x="54171" y="136982"/>
                              </a:cubicBezTo>
                              <a:cubicBezTo>
                                <a:pt x="53811" y="137363"/>
                                <a:pt x="53811" y="137748"/>
                                <a:pt x="53415" y="137748"/>
                              </a:cubicBezTo>
                              <a:cubicBezTo>
                                <a:pt x="53055" y="138132"/>
                                <a:pt x="50355" y="143502"/>
                                <a:pt x="50355" y="143502"/>
                              </a:cubicBezTo>
                              <a:cubicBezTo>
                                <a:pt x="50355" y="143887"/>
                                <a:pt x="49958" y="144653"/>
                                <a:pt x="49562" y="145422"/>
                              </a:cubicBezTo>
                              <a:cubicBezTo>
                                <a:pt x="49202" y="146572"/>
                                <a:pt x="48410" y="147726"/>
                                <a:pt x="48410" y="148107"/>
                              </a:cubicBezTo>
                              <a:cubicBezTo>
                                <a:pt x="48050" y="148492"/>
                                <a:pt x="48050" y="148876"/>
                                <a:pt x="48050" y="148876"/>
                              </a:cubicBezTo>
                              <a:cubicBezTo>
                                <a:pt x="47654" y="148876"/>
                                <a:pt x="46106" y="151946"/>
                                <a:pt x="45350" y="153481"/>
                              </a:cubicBezTo>
                              <a:cubicBezTo>
                                <a:pt x="44954" y="155016"/>
                                <a:pt x="43801" y="156932"/>
                                <a:pt x="43441" y="156932"/>
                              </a:cubicBezTo>
                              <a:cubicBezTo>
                                <a:pt x="43441" y="156932"/>
                                <a:pt x="43441" y="156166"/>
                                <a:pt x="43801" y="155782"/>
                              </a:cubicBezTo>
                              <a:cubicBezTo>
                                <a:pt x="44197" y="155397"/>
                                <a:pt x="44594" y="155016"/>
                                <a:pt x="44594" y="154631"/>
                              </a:cubicBezTo>
                              <a:cubicBezTo>
                                <a:pt x="44594" y="154631"/>
                                <a:pt x="44594" y="154247"/>
                                <a:pt x="44954" y="153866"/>
                              </a:cubicBezTo>
                              <a:cubicBezTo>
                                <a:pt x="44954" y="153481"/>
                                <a:pt x="45350" y="152712"/>
                                <a:pt x="45746" y="151946"/>
                              </a:cubicBezTo>
                              <a:lnTo>
                                <a:pt x="48050" y="146957"/>
                              </a:lnTo>
                              <a:cubicBezTo>
                                <a:pt x="48410" y="146191"/>
                                <a:pt x="48806" y="145807"/>
                                <a:pt x="48806" y="145807"/>
                              </a:cubicBezTo>
                              <a:cubicBezTo>
                                <a:pt x="48806" y="145422"/>
                                <a:pt x="50715" y="141968"/>
                                <a:pt x="52262" y="138517"/>
                              </a:cubicBezTo>
                              <a:lnTo>
                                <a:pt x="53811" y="135447"/>
                              </a:lnTo>
                              <a:cubicBezTo>
                                <a:pt x="53811" y="135447"/>
                                <a:pt x="54171" y="134678"/>
                                <a:pt x="54567" y="134293"/>
                              </a:cubicBezTo>
                              <a:lnTo>
                                <a:pt x="61119" y="122783"/>
                              </a:lnTo>
                              <a:close/>
                              <a:moveTo>
                                <a:pt x="101443" y="23415"/>
                              </a:moveTo>
                              <a:cubicBezTo>
                                <a:pt x="101443" y="23415"/>
                                <a:pt x="101840" y="23034"/>
                                <a:pt x="102236" y="23034"/>
                              </a:cubicBezTo>
                              <a:cubicBezTo>
                                <a:pt x="103783" y="22265"/>
                                <a:pt x="111848" y="19580"/>
                                <a:pt x="115304" y="18810"/>
                              </a:cubicBezTo>
                              <a:cubicBezTo>
                                <a:pt x="115664" y="18426"/>
                                <a:pt x="117213" y="18045"/>
                                <a:pt x="118365" y="17660"/>
                              </a:cubicBezTo>
                              <a:lnTo>
                                <a:pt x="121822" y="16510"/>
                              </a:lnTo>
                              <a:cubicBezTo>
                                <a:pt x="122578" y="16510"/>
                                <a:pt x="123765" y="16125"/>
                                <a:pt x="124522" y="15744"/>
                              </a:cubicBezTo>
                              <a:cubicBezTo>
                                <a:pt x="124918" y="15744"/>
                                <a:pt x="126070" y="15360"/>
                                <a:pt x="126826" y="14975"/>
                              </a:cubicBezTo>
                              <a:cubicBezTo>
                                <a:pt x="127582" y="14975"/>
                                <a:pt x="129526" y="14590"/>
                                <a:pt x="131038" y="14206"/>
                              </a:cubicBezTo>
                              <a:cubicBezTo>
                                <a:pt x="136799" y="12671"/>
                                <a:pt x="144504" y="11136"/>
                                <a:pt x="146412" y="11136"/>
                              </a:cubicBezTo>
                              <a:cubicBezTo>
                                <a:pt x="147204" y="11136"/>
                                <a:pt x="148356" y="11136"/>
                                <a:pt x="149112" y="10755"/>
                              </a:cubicBezTo>
                              <a:cubicBezTo>
                                <a:pt x="156025" y="9601"/>
                                <a:pt x="164486" y="9220"/>
                                <a:pt x="172154" y="9220"/>
                              </a:cubicBezTo>
                              <a:cubicBezTo>
                                <a:pt x="179103" y="9220"/>
                                <a:pt x="185224" y="9601"/>
                                <a:pt x="187924" y="10755"/>
                              </a:cubicBezTo>
                              <a:cubicBezTo>
                                <a:pt x="189076" y="11136"/>
                                <a:pt x="187924" y="11136"/>
                                <a:pt x="186016" y="10755"/>
                              </a:cubicBezTo>
                              <a:cubicBezTo>
                                <a:pt x="183315" y="10370"/>
                                <a:pt x="179067" y="9986"/>
                                <a:pt x="174459" y="9986"/>
                              </a:cubicBezTo>
                              <a:cubicBezTo>
                                <a:pt x="154477" y="9986"/>
                                <a:pt x="131830" y="13440"/>
                                <a:pt x="113001" y="19964"/>
                              </a:cubicBezTo>
                              <a:lnTo>
                                <a:pt x="107600" y="21499"/>
                              </a:lnTo>
                              <a:cubicBezTo>
                                <a:pt x="105692" y="22265"/>
                                <a:pt x="103747" y="22649"/>
                                <a:pt x="103387" y="23034"/>
                              </a:cubicBezTo>
                              <a:cubicBezTo>
                                <a:pt x="102596" y="23034"/>
                                <a:pt x="101840" y="23415"/>
                                <a:pt x="101083" y="23800"/>
                              </a:cubicBezTo>
                              <a:cubicBezTo>
                                <a:pt x="100687" y="23800"/>
                                <a:pt x="100291" y="24184"/>
                                <a:pt x="99931" y="24184"/>
                              </a:cubicBezTo>
                              <a:cubicBezTo>
                                <a:pt x="99535" y="24184"/>
                                <a:pt x="100687" y="23415"/>
                                <a:pt x="101443" y="23415"/>
                              </a:cubicBezTo>
                              <a:close/>
                              <a:moveTo>
                                <a:pt x="21155" y="199908"/>
                              </a:moveTo>
                              <a:cubicBezTo>
                                <a:pt x="21515" y="201059"/>
                                <a:pt x="21155" y="201824"/>
                                <a:pt x="21155" y="201824"/>
                              </a:cubicBezTo>
                              <a:cubicBezTo>
                                <a:pt x="21155" y="201824"/>
                                <a:pt x="20759" y="201443"/>
                                <a:pt x="20759" y="201059"/>
                              </a:cubicBezTo>
                              <a:cubicBezTo>
                                <a:pt x="20363" y="200289"/>
                                <a:pt x="20363" y="199524"/>
                                <a:pt x="20003" y="194919"/>
                              </a:cubicBezTo>
                              <a:cubicBezTo>
                                <a:pt x="20003" y="190315"/>
                                <a:pt x="21155" y="183021"/>
                                <a:pt x="23064" y="177270"/>
                              </a:cubicBezTo>
                              <a:cubicBezTo>
                                <a:pt x="23459" y="176504"/>
                                <a:pt x="23819" y="175354"/>
                                <a:pt x="23819" y="174585"/>
                              </a:cubicBezTo>
                              <a:cubicBezTo>
                                <a:pt x="25368" y="169980"/>
                                <a:pt x="31920" y="153485"/>
                                <a:pt x="36133" y="145426"/>
                              </a:cubicBezTo>
                              <a:cubicBezTo>
                                <a:pt x="37285" y="143121"/>
                                <a:pt x="38437" y="140821"/>
                                <a:pt x="39589" y="138520"/>
                              </a:cubicBezTo>
                              <a:cubicBezTo>
                                <a:pt x="40345" y="136601"/>
                                <a:pt x="41497" y="134297"/>
                                <a:pt x="42290" y="133531"/>
                              </a:cubicBezTo>
                              <a:cubicBezTo>
                                <a:pt x="42650" y="132762"/>
                                <a:pt x="43046" y="131996"/>
                                <a:pt x="43046" y="131612"/>
                              </a:cubicBezTo>
                              <a:cubicBezTo>
                                <a:pt x="43046" y="131612"/>
                                <a:pt x="43441" y="131227"/>
                                <a:pt x="43837" y="130461"/>
                              </a:cubicBezTo>
                              <a:cubicBezTo>
                                <a:pt x="44197" y="129308"/>
                                <a:pt x="45350" y="127773"/>
                                <a:pt x="45350" y="128157"/>
                              </a:cubicBezTo>
                              <a:cubicBezTo>
                                <a:pt x="45350" y="128542"/>
                                <a:pt x="42650" y="133916"/>
                                <a:pt x="41497" y="136216"/>
                              </a:cubicBezTo>
                              <a:lnTo>
                                <a:pt x="38833" y="141206"/>
                              </a:lnTo>
                              <a:cubicBezTo>
                                <a:pt x="38041" y="142356"/>
                                <a:pt x="37285" y="144275"/>
                                <a:pt x="36889" y="145426"/>
                              </a:cubicBezTo>
                              <a:lnTo>
                                <a:pt x="33073" y="153485"/>
                              </a:lnTo>
                              <a:cubicBezTo>
                                <a:pt x="33073" y="154250"/>
                                <a:pt x="31920" y="156554"/>
                                <a:pt x="31128" y="158470"/>
                              </a:cubicBezTo>
                              <a:cubicBezTo>
                                <a:pt x="23459" y="176120"/>
                                <a:pt x="19211" y="192619"/>
                                <a:pt x="21155" y="199912"/>
                              </a:cubicBezTo>
                              <a:close/>
                              <a:moveTo>
                                <a:pt x="56115" y="125476"/>
                              </a:moveTo>
                              <a:cubicBezTo>
                                <a:pt x="56115" y="125091"/>
                                <a:pt x="56511" y="124710"/>
                                <a:pt x="56871" y="123941"/>
                              </a:cubicBezTo>
                              <a:cubicBezTo>
                                <a:pt x="57663" y="122791"/>
                                <a:pt x="58023" y="122406"/>
                                <a:pt x="58419" y="122406"/>
                              </a:cubicBezTo>
                              <a:cubicBezTo>
                                <a:pt x="58419" y="122406"/>
                                <a:pt x="58023" y="123556"/>
                                <a:pt x="56871" y="125860"/>
                              </a:cubicBezTo>
                              <a:lnTo>
                                <a:pt x="52658" y="133535"/>
                              </a:lnTo>
                              <a:cubicBezTo>
                                <a:pt x="52262" y="134300"/>
                                <a:pt x="51902" y="135454"/>
                                <a:pt x="51506" y="135454"/>
                              </a:cubicBezTo>
                              <a:cubicBezTo>
                                <a:pt x="51110" y="135835"/>
                                <a:pt x="50715" y="136604"/>
                                <a:pt x="50715" y="136989"/>
                              </a:cubicBezTo>
                              <a:cubicBezTo>
                                <a:pt x="50355" y="137755"/>
                                <a:pt x="50355" y="138139"/>
                                <a:pt x="49958" y="138139"/>
                              </a:cubicBezTo>
                              <a:cubicBezTo>
                                <a:pt x="49958" y="138139"/>
                                <a:pt x="49598" y="138524"/>
                                <a:pt x="49598" y="138905"/>
                              </a:cubicBezTo>
                              <a:cubicBezTo>
                                <a:pt x="49598" y="139290"/>
                                <a:pt x="46898" y="145045"/>
                                <a:pt x="46106" y="146198"/>
                              </a:cubicBezTo>
                              <a:lnTo>
                                <a:pt x="45350" y="147733"/>
                              </a:lnTo>
                              <a:cubicBezTo>
                                <a:pt x="45350" y="148114"/>
                                <a:pt x="44954" y="148884"/>
                                <a:pt x="44954" y="148884"/>
                              </a:cubicBezTo>
                              <a:lnTo>
                                <a:pt x="41497" y="156173"/>
                              </a:lnTo>
                              <a:cubicBezTo>
                                <a:pt x="40741" y="157324"/>
                                <a:pt x="40345" y="158474"/>
                                <a:pt x="40345" y="158474"/>
                              </a:cubicBezTo>
                              <a:cubicBezTo>
                                <a:pt x="40741" y="158474"/>
                                <a:pt x="41497" y="158093"/>
                                <a:pt x="41497" y="158093"/>
                              </a:cubicBezTo>
                              <a:cubicBezTo>
                                <a:pt x="41137" y="158474"/>
                                <a:pt x="41137" y="159243"/>
                                <a:pt x="40741" y="160012"/>
                              </a:cubicBezTo>
                              <a:cubicBezTo>
                                <a:pt x="39589" y="163082"/>
                                <a:pt x="38833" y="164617"/>
                                <a:pt x="38833" y="163463"/>
                              </a:cubicBezTo>
                              <a:cubicBezTo>
                                <a:pt x="38833" y="163082"/>
                                <a:pt x="39193" y="162313"/>
                                <a:pt x="39193" y="162313"/>
                              </a:cubicBezTo>
                              <a:cubicBezTo>
                                <a:pt x="39589" y="161928"/>
                                <a:pt x="39589" y="160778"/>
                                <a:pt x="39589" y="160778"/>
                              </a:cubicBezTo>
                              <a:cubicBezTo>
                                <a:pt x="39193" y="160778"/>
                                <a:pt x="36493" y="167302"/>
                                <a:pt x="35737" y="168837"/>
                              </a:cubicBezTo>
                              <a:cubicBezTo>
                                <a:pt x="35376" y="169603"/>
                                <a:pt x="35376" y="170372"/>
                                <a:pt x="34981" y="170753"/>
                              </a:cubicBezTo>
                              <a:cubicBezTo>
                                <a:pt x="34189" y="172673"/>
                                <a:pt x="33433" y="174977"/>
                                <a:pt x="33433" y="175361"/>
                              </a:cubicBezTo>
                              <a:lnTo>
                                <a:pt x="33433" y="175742"/>
                              </a:lnTo>
                              <a:cubicBezTo>
                                <a:pt x="33036" y="175742"/>
                                <a:pt x="32676" y="177662"/>
                                <a:pt x="31884" y="180347"/>
                              </a:cubicBezTo>
                              <a:cubicBezTo>
                                <a:pt x="30733" y="183032"/>
                                <a:pt x="30733" y="183417"/>
                                <a:pt x="30373" y="185721"/>
                              </a:cubicBezTo>
                              <a:cubicBezTo>
                                <a:pt x="29976" y="187256"/>
                                <a:pt x="29580" y="188791"/>
                                <a:pt x="29220" y="189175"/>
                              </a:cubicBezTo>
                              <a:cubicBezTo>
                                <a:pt x="28824" y="191091"/>
                                <a:pt x="28068" y="197231"/>
                                <a:pt x="28068" y="198765"/>
                              </a:cubicBezTo>
                              <a:cubicBezTo>
                                <a:pt x="28068" y="199535"/>
                                <a:pt x="27672" y="200685"/>
                                <a:pt x="27672" y="199919"/>
                              </a:cubicBezTo>
                              <a:cubicBezTo>
                                <a:pt x="27672" y="199535"/>
                                <a:pt x="28068" y="192245"/>
                                <a:pt x="28428" y="192245"/>
                              </a:cubicBezTo>
                              <a:lnTo>
                                <a:pt x="28428" y="191476"/>
                              </a:lnTo>
                              <a:cubicBezTo>
                                <a:pt x="28428" y="190710"/>
                                <a:pt x="29580" y="184951"/>
                                <a:pt x="30373" y="183801"/>
                              </a:cubicBezTo>
                              <a:lnTo>
                                <a:pt x="30373" y="182651"/>
                              </a:lnTo>
                              <a:cubicBezTo>
                                <a:pt x="30373" y="182266"/>
                                <a:pt x="30733" y="181885"/>
                                <a:pt x="30733" y="181501"/>
                              </a:cubicBezTo>
                              <a:cubicBezTo>
                                <a:pt x="31128" y="180732"/>
                                <a:pt x="31524" y="179966"/>
                                <a:pt x="31524" y="179197"/>
                              </a:cubicBezTo>
                              <a:lnTo>
                                <a:pt x="36133" y="165767"/>
                              </a:lnTo>
                              <a:lnTo>
                                <a:pt x="38437" y="160393"/>
                              </a:lnTo>
                              <a:cubicBezTo>
                                <a:pt x="39193" y="158859"/>
                                <a:pt x="39985" y="156939"/>
                                <a:pt x="39985" y="156558"/>
                              </a:cubicBezTo>
                              <a:lnTo>
                                <a:pt x="43441" y="149649"/>
                              </a:lnTo>
                              <a:lnTo>
                                <a:pt x="43441" y="149268"/>
                              </a:lnTo>
                              <a:cubicBezTo>
                                <a:pt x="44197" y="148499"/>
                                <a:pt x="47258" y="142744"/>
                                <a:pt x="47654" y="141975"/>
                              </a:cubicBezTo>
                              <a:cubicBezTo>
                                <a:pt x="47654" y="141209"/>
                                <a:pt x="48050" y="140440"/>
                                <a:pt x="48410" y="140440"/>
                              </a:cubicBezTo>
                              <a:cubicBezTo>
                                <a:pt x="48806" y="139674"/>
                                <a:pt x="49958" y="137755"/>
                                <a:pt x="49598" y="137370"/>
                              </a:cubicBezTo>
                              <a:cubicBezTo>
                                <a:pt x="49598" y="137370"/>
                                <a:pt x="49958" y="136989"/>
                                <a:pt x="50355" y="136220"/>
                              </a:cubicBezTo>
                              <a:cubicBezTo>
                                <a:pt x="50715" y="135835"/>
                                <a:pt x="51110" y="135070"/>
                                <a:pt x="51110" y="134685"/>
                              </a:cubicBezTo>
                              <a:cubicBezTo>
                                <a:pt x="51110" y="134685"/>
                                <a:pt x="51110" y="133919"/>
                                <a:pt x="51506" y="133919"/>
                              </a:cubicBezTo>
                              <a:cubicBezTo>
                                <a:pt x="51506" y="133535"/>
                                <a:pt x="52658" y="131615"/>
                                <a:pt x="53811" y="129696"/>
                              </a:cubicBezTo>
                              <a:cubicBezTo>
                                <a:pt x="54963" y="127395"/>
                                <a:pt x="56115" y="125476"/>
                                <a:pt x="56115" y="125476"/>
                              </a:cubicBezTo>
                              <a:close/>
                              <a:moveTo>
                                <a:pt x="112604" y="180724"/>
                              </a:moveTo>
                              <a:cubicBezTo>
                                <a:pt x="113001" y="180340"/>
                                <a:pt x="113361" y="180340"/>
                                <a:pt x="113361" y="180340"/>
                              </a:cubicBezTo>
                              <a:cubicBezTo>
                                <a:pt x="113361" y="180340"/>
                                <a:pt x="114153" y="179959"/>
                                <a:pt x="114513" y="179574"/>
                              </a:cubicBezTo>
                              <a:cubicBezTo>
                                <a:pt x="115304" y="179189"/>
                                <a:pt x="115664" y="178805"/>
                                <a:pt x="115664" y="178805"/>
                              </a:cubicBezTo>
                              <a:cubicBezTo>
                                <a:pt x="115664" y="178805"/>
                                <a:pt x="116457" y="178424"/>
                                <a:pt x="117609" y="177655"/>
                              </a:cubicBezTo>
                              <a:cubicBezTo>
                                <a:pt x="118365" y="176889"/>
                                <a:pt x="119913" y="176120"/>
                                <a:pt x="120669" y="175735"/>
                              </a:cubicBezTo>
                              <a:cubicBezTo>
                                <a:pt x="121462" y="174969"/>
                                <a:pt x="122578" y="174585"/>
                                <a:pt x="122578" y="174200"/>
                              </a:cubicBezTo>
                              <a:cubicBezTo>
                                <a:pt x="122973" y="174200"/>
                                <a:pt x="123765" y="173434"/>
                                <a:pt x="124522" y="173050"/>
                              </a:cubicBezTo>
                              <a:cubicBezTo>
                                <a:pt x="126826" y="171515"/>
                                <a:pt x="127222" y="171515"/>
                                <a:pt x="127978" y="170746"/>
                              </a:cubicBezTo>
                              <a:cubicBezTo>
                                <a:pt x="128734" y="170365"/>
                                <a:pt x="129130" y="169980"/>
                                <a:pt x="129130" y="169980"/>
                              </a:cubicBezTo>
                              <a:lnTo>
                                <a:pt x="129526" y="169980"/>
                              </a:lnTo>
                              <a:cubicBezTo>
                                <a:pt x="129526" y="169980"/>
                                <a:pt x="129886" y="169596"/>
                                <a:pt x="130678" y="169211"/>
                              </a:cubicBezTo>
                              <a:lnTo>
                                <a:pt x="141444" y="162306"/>
                              </a:lnTo>
                              <a:cubicBezTo>
                                <a:pt x="141804" y="161921"/>
                                <a:pt x="142200" y="161921"/>
                                <a:pt x="142200" y="161540"/>
                              </a:cubicBezTo>
                              <a:lnTo>
                                <a:pt x="142595" y="161540"/>
                              </a:lnTo>
                              <a:cubicBezTo>
                                <a:pt x="142595" y="161540"/>
                                <a:pt x="142955" y="161156"/>
                                <a:pt x="143351" y="161156"/>
                              </a:cubicBezTo>
                              <a:lnTo>
                                <a:pt x="145260" y="159621"/>
                              </a:lnTo>
                              <a:cubicBezTo>
                                <a:pt x="146808" y="158851"/>
                                <a:pt x="151020" y="156166"/>
                                <a:pt x="153325" y="154247"/>
                              </a:cubicBezTo>
                              <a:lnTo>
                                <a:pt x="158329" y="151177"/>
                              </a:lnTo>
                              <a:cubicBezTo>
                                <a:pt x="159121" y="150796"/>
                                <a:pt x="159481" y="150411"/>
                                <a:pt x="159877" y="150411"/>
                              </a:cubicBezTo>
                              <a:lnTo>
                                <a:pt x="160273" y="150411"/>
                              </a:lnTo>
                              <a:cubicBezTo>
                                <a:pt x="160273" y="150027"/>
                                <a:pt x="160633" y="150027"/>
                                <a:pt x="160633" y="150027"/>
                              </a:cubicBezTo>
                              <a:cubicBezTo>
                                <a:pt x="161029" y="150411"/>
                                <a:pt x="158329" y="152712"/>
                                <a:pt x="156025" y="153866"/>
                              </a:cubicBezTo>
                              <a:lnTo>
                                <a:pt x="149904" y="158086"/>
                              </a:lnTo>
                              <a:lnTo>
                                <a:pt x="149508" y="158086"/>
                              </a:lnTo>
                              <a:cubicBezTo>
                                <a:pt x="149508" y="158467"/>
                                <a:pt x="149508" y="158467"/>
                                <a:pt x="149112" y="158467"/>
                              </a:cubicBezTo>
                              <a:lnTo>
                                <a:pt x="139139" y="164991"/>
                              </a:lnTo>
                              <a:cubicBezTo>
                                <a:pt x="137987" y="165375"/>
                                <a:pt x="136799" y="166526"/>
                                <a:pt x="135646" y="166910"/>
                              </a:cubicBezTo>
                              <a:lnTo>
                                <a:pt x="128734" y="171515"/>
                              </a:lnTo>
                              <a:cubicBezTo>
                                <a:pt x="127582" y="172284"/>
                                <a:pt x="125278" y="173434"/>
                                <a:pt x="124522" y="174200"/>
                              </a:cubicBezTo>
                              <a:cubicBezTo>
                                <a:pt x="123369" y="174585"/>
                                <a:pt x="121462" y="175735"/>
                                <a:pt x="120669" y="176504"/>
                              </a:cubicBezTo>
                              <a:cubicBezTo>
                                <a:pt x="119517" y="177270"/>
                                <a:pt x="118761" y="177655"/>
                                <a:pt x="118365" y="177655"/>
                              </a:cubicBezTo>
                              <a:lnTo>
                                <a:pt x="114513" y="180340"/>
                              </a:lnTo>
                              <a:cubicBezTo>
                                <a:pt x="112604" y="181493"/>
                                <a:pt x="111848" y="181493"/>
                                <a:pt x="112604" y="180724"/>
                              </a:cubicBezTo>
                              <a:close/>
                              <a:moveTo>
                                <a:pt x="174854" y="12674"/>
                              </a:moveTo>
                              <a:cubicBezTo>
                                <a:pt x="169094" y="12674"/>
                                <a:pt x="147204" y="14594"/>
                                <a:pt x="145656" y="15363"/>
                              </a:cubicBezTo>
                              <a:cubicBezTo>
                                <a:pt x="145260" y="15363"/>
                                <a:pt x="144107" y="15748"/>
                                <a:pt x="142955" y="15748"/>
                              </a:cubicBezTo>
                              <a:cubicBezTo>
                                <a:pt x="140291" y="16513"/>
                                <a:pt x="131038" y="18048"/>
                                <a:pt x="129886" y="18429"/>
                              </a:cubicBezTo>
                              <a:cubicBezTo>
                                <a:pt x="127978" y="19198"/>
                                <a:pt x="127582" y="19198"/>
                                <a:pt x="127582" y="18814"/>
                              </a:cubicBezTo>
                              <a:cubicBezTo>
                                <a:pt x="127582" y="18048"/>
                                <a:pt x="146412" y="14594"/>
                                <a:pt x="156781" y="13059"/>
                              </a:cubicBezTo>
                              <a:cubicBezTo>
                                <a:pt x="164089" y="12674"/>
                                <a:pt x="171002" y="12293"/>
                                <a:pt x="178311" y="12293"/>
                              </a:cubicBezTo>
                              <a:cubicBezTo>
                                <a:pt x="178707" y="12674"/>
                                <a:pt x="177159" y="12674"/>
                                <a:pt x="174854" y="12674"/>
                              </a:cubicBezTo>
                              <a:close/>
                              <a:moveTo>
                                <a:pt x="163333" y="151950"/>
                              </a:moveTo>
                              <a:cubicBezTo>
                                <a:pt x="162182" y="152715"/>
                                <a:pt x="162182" y="152715"/>
                                <a:pt x="162542" y="153100"/>
                              </a:cubicBezTo>
                              <a:cubicBezTo>
                                <a:pt x="163333" y="153485"/>
                                <a:pt x="161786" y="154635"/>
                                <a:pt x="157969" y="156935"/>
                              </a:cubicBezTo>
                              <a:lnTo>
                                <a:pt x="146808" y="163460"/>
                              </a:lnTo>
                              <a:cubicBezTo>
                                <a:pt x="144504" y="164994"/>
                                <a:pt x="143351" y="165379"/>
                                <a:pt x="144107" y="164613"/>
                              </a:cubicBezTo>
                              <a:lnTo>
                                <a:pt x="144864" y="163844"/>
                              </a:lnTo>
                              <a:cubicBezTo>
                                <a:pt x="145260" y="163844"/>
                                <a:pt x="146052" y="163078"/>
                                <a:pt x="146808" y="162694"/>
                              </a:cubicBezTo>
                              <a:cubicBezTo>
                                <a:pt x="147960" y="162309"/>
                                <a:pt x="148716" y="161544"/>
                                <a:pt x="149508" y="161159"/>
                              </a:cubicBezTo>
                              <a:lnTo>
                                <a:pt x="150264" y="160390"/>
                              </a:lnTo>
                              <a:cubicBezTo>
                                <a:pt x="150660" y="160390"/>
                                <a:pt x="151416" y="160009"/>
                                <a:pt x="152172" y="159240"/>
                              </a:cubicBezTo>
                              <a:cubicBezTo>
                                <a:pt x="153325" y="158470"/>
                                <a:pt x="154117" y="158089"/>
                                <a:pt x="154117" y="158089"/>
                              </a:cubicBezTo>
                              <a:cubicBezTo>
                                <a:pt x="154117" y="158089"/>
                                <a:pt x="154477" y="157705"/>
                                <a:pt x="155268" y="157320"/>
                              </a:cubicBezTo>
                              <a:cubicBezTo>
                                <a:pt x="155628" y="156935"/>
                                <a:pt x="156781" y="156170"/>
                                <a:pt x="157969" y="155785"/>
                              </a:cubicBezTo>
                              <a:cubicBezTo>
                                <a:pt x="159481" y="154635"/>
                                <a:pt x="160273" y="154250"/>
                                <a:pt x="159877" y="154250"/>
                              </a:cubicBezTo>
                              <a:cubicBezTo>
                                <a:pt x="159481" y="154250"/>
                                <a:pt x="159085" y="154250"/>
                                <a:pt x="158329" y="154635"/>
                              </a:cubicBezTo>
                              <a:cubicBezTo>
                                <a:pt x="157177" y="155019"/>
                                <a:pt x="157177" y="155019"/>
                                <a:pt x="157177" y="154635"/>
                              </a:cubicBezTo>
                              <a:cubicBezTo>
                                <a:pt x="157969" y="154250"/>
                                <a:pt x="158725" y="153869"/>
                                <a:pt x="159085" y="153485"/>
                              </a:cubicBezTo>
                              <a:cubicBezTo>
                                <a:pt x="160633" y="152334"/>
                                <a:pt x="164089" y="150415"/>
                                <a:pt x="164486" y="150415"/>
                              </a:cubicBezTo>
                              <a:cubicBezTo>
                                <a:pt x="164882" y="150415"/>
                                <a:pt x="164486" y="150800"/>
                                <a:pt x="163333" y="151950"/>
                              </a:cubicBezTo>
                              <a:close/>
                              <a:moveTo>
                                <a:pt x="133343" y="180724"/>
                              </a:moveTo>
                              <a:cubicBezTo>
                                <a:pt x="132190" y="181493"/>
                                <a:pt x="131830" y="181878"/>
                                <a:pt x="132190" y="182644"/>
                              </a:cubicBezTo>
                              <a:cubicBezTo>
                                <a:pt x="132586" y="183409"/>
                                <a:pt x="136043" y="181878"/>
                                <a:pt x="138347" y="179959"/>
                              </a:cubicBezTo>
                              <a:lnTo>
                                <a:pt x="139895" y="178805"/>
                              </a:lnTo>
                              <a:cubicBezTo>
                                <a:pt x="141407" y="178039"/>
                                <a:pt x="143747" y="175735"/>
                                <a:pt x="142200" y="176504"/>
                              </a:cubicBezTo>
                              <a:cubicBezTo>
                                <a:pt x="141047" y="176889"/>
                                <a:pt x="138743" y="178039"/>
                                <a:pt x="137591" y="178039"/>
                              </a:cubicBezTo>
                              <a:cubicBezTo>
                                <a:pt x="136799" y="178424"/>
                                <a:pt x="135286" y="179189"/>
                                <a:pt x="133343" y="180724"/>
                              </a:cubicBezTo>
                              <a:close/>
                              <a:moveTo>
                                <a:pt x="103783" y="89792"/>
                              </a:moveTo>
                              <a:cubicBezTo>
                                <a:pt x="105692" y="89408"/>
                                <a:pt x="108752" y="89408"/>
                                <a:pt x="111452" y="89408"/>
                              </a:cubicBezTo>
                              <a:cubicBezTo>
                                <a:pt x="114153" y="89408"/>
                                <a:pt x="116457" y="89408"/>
                                <a:pt x="116817" y="89792"/>
                              </a:cubicBezTo>
                              <a:cubicBezTo>
                                <a:pt x="117969" y="90562"/>
                                <a:pt x="117609" y="90562"/>
                                <a:pt x="115304" y="90177"/>
                              </a:cubicBezTo>
                              <a:cubicBezTo>
                                <a:pt x="107996" y="90177"/>
                                <a:pt x="101083" y="90943"/>
                                <a:pt x="94171" y="92097"/>
                              </a:cubicBezTo>
                              <a:cubicBezTo>
                                <a:pt x="89562" y="92862"/>
                                <a:pt x="89562" y="92862"/>
                                <a:pt x="89562" y="92478"/>
                              </a:cubicBezTo>
                              <a:cubicBezTo>
                                <a:pt x="89562" y="92097"/>
                                <a:pt x="95322" y="90943"/>
                                <a:pt x="103783" y="89792"/>
                              </a:cubicBezTo>
                              <a:close/>
                              <a:moveTo>
                                <a:pt x="26520" y="114347"/>
                              </a:moveTo>
                              <a:cubicBezTo>
                                <a:pt x="28428" y="113197"/>
                                <a:pt x="41894" y="106288"/>
                                <a:pt x="42650" y="106288"/>
                              </a:cubicBezTo>
                              <a:cubicBezTo>
                                <a:pt x="43046" y="106288"/>
                                <a:pt x="43801" y="105907"/>
                                <a:pt x="44594" y="105522"/>
                              </a:cubicBezTo>
                              <a:cubicBezTo>
                                <a:pt x="46106" y="104753"/>
                                <a:pt x="48410" y="103603"/>
                                <a:pt x="48410" y="103987"/>
                              </a:cubicBezTo>
                              <a:cubicBezTo>
                                <a:pt x="48806" y="104372"/>
                                <a:pt x="48050" y="104753"/>
                                <a:pt x="45746" y="105907"/>
                              </a:cubicBezTo>
                              <a:cubicBezTo>
                                <a:pt x="44197" y="106288"/>
                                <a:pt x="42650" y="107057"/>
                                <a:pt x="42650" y="107057"/>
                              </a:cubicBezTo>
                              <a:lnTo>
                                <a:pt x="39193" y="108977"/>
                              </a:lnTo>
                              <a:cubicBezTo>
                                <a:pt x="36133" y="110127"/>
                                <a:pt x="33036" y="111662"/>
                                <a:pt x="28428" y="113966"/>
                              </a:cubicBezTo>
                              <a:cubicBezTo>
                                <a:pt x="26916" y="114731"/>
                                <a:pt x="26124" y="114731"/>
                                <a:pt x="26124" y="114731"/>
                              </a:cubicBezTo>
                              <a:cubicBezTo>
                                <a:pt x="25764" y="114731"/>
                                <a:pt x="26124" y="114731"/>
                                <a:pt x="26520" y="114347"/>
                              </a:cubicBezTo>
                              <a:close/>
                              <a:moveTo>
                                <a:pt x="110696" y="92862"/>
                              </a:moveTo>
                              <a:lnTo>
                                <a:pt x="106088" y="93631"/>
                              </a:lnTo>
                              <a:cubicBezTo>
                                <a:pt x="102596" y="93631"/>
                                <a:pt x="97627" y="94397"/>
                                <a:pt x="93775" y="95166"/>
                              </a:cubicBezTo>
                              <a:lnTo>
                                <a:pt x="89562" y="96316"/>
                              </a:lnTo>
                              <a:lnTo>
                                <a:pt x="87222" y="96316"/>
                              </a:lnTo>
                              <a:cubicBezTo>
                                <a:pt x="87222" y="96316"/>
                                <a:pt x="87222" y="95932"/>
                                <a:pt x="88014" y="95932"/>
                              </a:cubicBezTo>
                              <a:cubicBezTo>
                                <a:pt x="88770" y="95166"/>
                                <a:pt x="100687" y="93247"/>
                                <a:pt x="106844" y="92862"/>
                              </a:cubicBezTo>
                              <a:cubicBezTo>
                                <a:pt x="108356" y="92478"/>
                                <a:pt x="109904" y="92478"/>
                                <a:pt x="111452" y="92478"/>
                              </a:cubicBezTo>
                              <a:cubicBezTo>
                                <a:pt x="113001" y="92478"/>
                                <a:pt x="114153" y="92478"/>
                                <a:pt x="113757" y="92862"/>
                              </a:cubicBezTo>
                              <a:lnTo>
                                <a:pt x="110661" y="92862"/>
                              </a:lnTo>
                              <a:close/>
                              <a:moveTo>
                                <a:pt x="141407" y="172665"/>
                              </a:moveTo>
                              <a:cubicBezTo>
                                <a:pt x="141407" y="172284"/>
                                <a:pt x="142200" y="171900"/>
                                <a:pt x="142955" y="171515"/>
                              </a:cubicBezTo>
                              <a:cubicBezTo>
                                <a:pt x="143747" y="171130"/>
                                <a:pt x="144107" y="170746"/>
                                <a:pt x="144107" y="170746"/>
                              </a:cubicBezTo>
                              <a:cubicBezTo>
                                <a:pt x="144504" y="170365"/>
                                <a:pt x="146412" y="168830"/>
                                <a:pt x="147960" y="168061"/>
                              </a:cubicBezTo>
                              <a:cubicBezTo>
                                <a:pt x="148716" y="167680"/>
                                <a:pt x="149112" y="166910"/>
                                <a:pt x="149868" y="166145"/>
                              </a:cubicBezTo>
                              <a:cubicBezTo>
                                <a:pt x="150264" y="166145"/>
                                <a:pt x="151020" y="164991"/>
                                <a:pt x="151020" y="164610"/>
                              </a:cubicBezTo>
                              <a:cubicBezTo>
                                <a:pt x="150660" y="164610"/>
                                <a:pt x="149868" y="164991"/>
                                <a:pt x="147564" y="166526"/>
                              </a:cubicBezTo>
                              <a:lnTo>
                                <a:pt x="145260" y="168061"/>
                              </a:lnTo>
                              <a:cubicBezTo>
                                <a:pt x="144900" y="168445"/>
                                <a:pt x="143747" y="169211"/>
                                <a:pt x="143351" y="169980"/>
                              </a:cubicBezTo>
                              <a:lnTo>
                                <a:pt x="141407" y="171515"/>
                              </a:lnTo>
                              <a:cubicBezTo>
                                <a:pt x="141047" y="171900"/>
                                <a:pt x="140651" y="172284"/>
                                <a:pt x="140291" y="172284"/>
                              </a:cubicBezTo>
                              <a:cubicBezTo>
                                <a:pt x="139895" y="173050"/>
                                <a:pt x="140651" y="173050"/>
                                <a:pt x="141407" y="172665"/>
                              </a:cubicBezTo>
                              <a:close/>
                              <a:moveTo>
                                <a:pt x="28428" y="173819"/>
                              </a:moveTo>
                              <a:cubicBezTo>
                                <a:pt x="28428" y="173819"/>
                                <a:pt x="28428" y="173434"/>
                                <a:pt x="28824" y="173050"/>
                              </a:cubicBezTo>
                              <a:cubicBezTo>
                                <a:pt x="29220" y="172665"/>
                                <a:pt x="29220" y="171900"/>
                                <a:pt x="29220" y="171900"/>
                              </a:cubicBezTo>
                              <a:cubicBezTo>
                                <a:pt x="29220" y="171515"/>
                                <a:pt x="29616" y="171130"/>
                                <a:pt x="29616" y="170746"/>
                              </a:cubicBezTo>
                              <a:cubicBezTo>
                                <a:pt x="29616" y="170365"/>
                                <a:pt x="30373" y="169596"/>
                                <a:pt x="30373" y="168445"/>
                              </a:cubicBezTo>
                              <a:lnTo>
                                <a:pt x="31524" y="166145"/>
                              </a:lnTo>
                              <a:cubicBezTo>
                                <a:pt x="31524" y="166145"/>
                                <a:pt x="32280" y="164610"/>
                                <a:pt x="32676" y="163075"/>
                              </a:cubicBezTo>
                              <a:cubicBezTo>
                                <a:pt x="33829" y="160005"/>
                                <a:pt x="34225" y="159621"/>
                                <a:pt x="34225" y="160386"/>
                              </a:cubicBezTo>
                              <a:cubicBezTo>
                                <a:pt x="34225" y="160771"/>
                                <a:pt x="34225" y="161540"/>
                                <a:pt x="33829" y="162306"/>
                              </a:cubicBezTo>
                              <a:lnTo>
                                <a:pt x="30733" y="170365"/>
                              </a:lnTo>
                              <a:cubicBezTo>
                                <a:pt x="27672" y="178424"/>
                                <a:pt x="27276" y="179189"/>
                                <a:pt x="26916" y="179959"/>
                              </a:cubicBezTo>
                              <a:lnTo>
                                <a:pt x="26916" y="178805"/>
                              </a:lnTo>
                              <a:cubicBezTo>
                                <a:pt x="27276" y="178424"/>
                                <a:pt x="27672" y="177270"/>
                                <a:pt x="27672" y="176889"/>
                              </a:cubicBezTo>
                              <a:cubicBezTo>
                                <a:pt x="28068" y="176120"/>
                                <a:pt x="28068" y="175354"/>
                                <a:pt x="28428" y="174969"/>
                              </a:cubicBezTo>
                              <a:lnTo>
                                <a:pt x="28428" y="173819"/>
                              </a:lnTo>
                              <a:close/>
                              <a:moveTo>
                                <a:pt x="100327" y="106288"/>
                              </a:moveTo>
                              <a:cubicBezTo>
                                <a:pt x="99535" y="106288"/>
                                <a:pt x="97627" y="106672"/>
                                <a:pt x="96079" y="107057"/>
                              </a:cubicBezTo>
                              <a:cubicBezTo>
                                <a:pt x="94171" y="107057"/>
                                <a:pt x="92622" y="107442"/>
                                <a:pt x="91866" y="107442"/>
                              </a:cubicBezTo>
                              <a:cubicBezTo>
                                <a:pt x="91470" y="107826"/>
                                <a:pt x="91074" y="107826"/>
                                <a:pt x="91470" y="107442"/>
                              </a:cubicBezTo>
                              <a:lnTo>
                                <a:pt x="94531" y="106672"/>
                              </a:lnTo>
                              <a:cubicBezTo>
                                <a:pt x="104540" y="104753"/>
                                <a:pt x="111848" y="103987"/>
                                <a:pt x="116061" y="103987"/>
                              </a:cubicBezTo>
                              <a:lnTo>
                                <a:pt x="100327" y="106288"/>
                              </a:lnTo>
                              <a:close/>
                              <a:moveTo>
                                <a:pt x="24612" y="193000"/>
                              </a:moveTo>
                              <a:cubicBezTo>
                                <a:pt x="24215" y="195304"/>
                                <a:pt x="23819" y="196835"/>
                                <a:pt x="23819" y="196835"/>
                              </a:cubicBezTo>
                              <a:cubicBezTo>
                                <a:pt x="23459" y="196835"/>
                                <a:pt x="23459" y="195689"/>
                                <a:pt x="23459" y="193769"/>
                              </a:cubicBezTo>
                              <a:cubicBezTo>
                                <a:pt x="23819" y="191465"/>
                                <a:pt x="25368" y="184556"/>
                                <a:pt x="25764" y="184556"/>
                              </a:cubicBezTo>
                              <a:lnTo>
                                <a:pt x="25764" y="183790"/>
                              </a:lnTo>
                              <a:cubicBezTo>
                                <a:pt x="25764" y="183406"/>
                                <a:pt x="25764" y="183021"/>
                                <a:pt x="26160" y="182256"/>
                              </a:cubicBezTo>
                              <a:cubicBezTo>
                                <a:pt x="26160" y="181875"/>
                                <a:pt x="26520" y="181490"/>
                                <a:pt x="26520" y="181105"/>
                              </a:cubicBezTo>
                              <a:cubicBezTo>
                                <a:pt x="26520" y="180721"/>
                                <a:pt x="26916" y="180336"/>
                                <a:pt x="26916" y="180721"/>
                              </a:cubicBezTo>
                              <a:cubicBezTo>
                                <a:pt x="26916" y="180721"/>
                                <a:pt x="26916" y="181490"/>
                                <a:pt x="26520" y="182256"/>
                              </a:cubicBezTo>
                              <a:cubicBezTo>
                                <a:pt x="26160" y="183790"/>
                                <a:pt x="25368" y="186476"/>
                                <a:pt x="25368" y="188011"/>
                              </a:cubicBezTo>
                              <a:cubicBezTo>
                                <a:pt x="24972" y="188395"/>
                                <a:pt x="24972" y="190699"/>
                                <a:pt x="24612" y="193000"/>
                              </a:cubicBezTo>
                              <a:close/>
                              <a:moveTo>
                                <a:pt x="163729" y="146576"/>
                              </a:moveTo>
                              <a:cubicBezTo>
                                <a:pt x="165638" y="145426"/>
                                <a:pt x="166790" y="145041"/>
                                <a:pt x="167186" y="145041"/>
                              </a:cubicBezTo>
                              <a:cubicBezTo>
                                <a:pt x="167942" y="145041"/>
                                <a:pt x="167546" y="145426"/>
                                <a:pt x="166034" y="146960"/>
                              </a:cubicBezTo>
                              <a:cubicBezTo>
                                <a:pt x="165638" y="147345"/>
                                <a:pt x="165242" y="147345"/>
                                <a:pt x="163333" y="148111"/>
                              </a:cubicBezTo>
                              <a:lnTo>
                                <a:pt x="162577" y="148880"/>
                              </a:lnTo>
                              <a:cubicBezTo>
                                <a:pt x="162577" y="148880"/>
                                <a:pt x="162182" y="149265"/>
                                <a:pt x="161426" y="149265"/>
                              </a:cubicBezTo>
                              <a:cubicBezTo>
                                <a:pt x="160273" y="149265"/>
                                <a:pt x="161029" y="148495"/>
                                <a:pt x="163729" y="146576"/>
                              </a:cubicBezTo>
                              <a:close/>
                              <a:moveTo>
                                <a:pt x="43441" y="157320"/>
                              </a:moveTo>
                              <a:cubicBezTo>
                                <a:pt x="43441" y="157320"/>
                                <a:pt x="42290" y="160774"/>
                                <a:pt x="41894" y="161159"/>
                              </a:cubicBezTo>
                              <a:lnTo>
                                <a:pt x="41137" y="162694"/>
                              </a:lnTo>
                              <a:cubicBezTo>
                                <a:pt x="40741" y="163844"/>
                                <a:pt x="39985" y="165764"/>
                                <a:pt x="39193" y="166914"/>
                              </a:cubicBezTo>
                              <a:lnTo>
                                <a:pt x="37681" y="171134"/>
                              </a:lnTo>
                              <a:cubicBezTo>
                                <a:pt x="37285" y="172669"/>
                                <a:pt x="36889" y="173053"/>
                                <a:pt x="36529" y="173053"/>
                              </a:cubicBezTo>
                              <a:cubicBezTo>
                                <a:pt x="36529" y="172669"/>
                                <a:pt x="39589" y="164994"/>
                                <a:pt x="40741" y="163078"/>
                              </a:cubicBezTo>
                              <a:cubicBezTo>
                                <a:pt x="40741" y="161925"/>
                                <a:pt x="43046" y="157320"/>
                                <a:pt x="43441" y="157320"/>
                              </a:cubicBezTo>
                              <a:close/>
                              <a:moveTo>
                                <a:pt x="58419" y="217558"/>
                              </a:moveTo>
                              <a:cubicBezTo>
                                <a:pt x="59967" y="217173"/>
                                <a:pt x="61119" y="216792"/>
                                <a:pt x="61119" y="216792"/>
                              </a:cubicBezTo>
                              <a:cubicBezTo>
                                <a:pt x="61876" y="216023"/>
                                <a:pt x="67240" y="214103"/>
                                <a:pt x="67240" y="214488"/>
                              </a:cubicBezTo>
                              <a:cubicBezTo>
                                <a:pt x="67240" y="214488"/>
                                <a:pt x="64179" y="216023"/>
                                <a:pt x="60723" y="217558"/>
                              </a:cubicBezTo>
                              <a:cubicBezTo>
                                <a:pt x="58815" y="218327"/>
                                <a:pt x="56115" y="219093"/>
                                <a:pt x="56115" y="218708"/>
                              </a:cubicBezTo>
                              <a:cubicBezTo>
                                <a:pt x="56115" y="218708"/>
                                <a:pt x="57267" y="217943"/>
                                <a:pt x="58419" y="217558"/>
                              </a:cubicBezTo>
                              <a:close/>
                              <a:moveTo>
                                <a:pt x="82254" y="93631"/>
                              </a:moveTo>
                              <a:cubicBezTo>
                                <a:pt x="83010" y="93247"/>
                                <a:pt x="87618" y="92478"/>
                                <a:pt x="88014" y="92478"/>
                              </a:cubicBezTo>
                              <a:cubicBezTo>
                                <a:pt x="88770" y="92862"/>
                                <a:pt x="87618" y="93247"/>
                                <a:pt x="85710" y="93247"/>
                              </a:cubicBezTo>
                              <a:cubicBezTo>
                                <a:pt x="83405" y="94016"/>
                                <a:pt x="81858" y="94016"/>
                                <a:pt x="82254" y="93631"/>
                              </a:cubicBezTo>
                              <a:close/>
                              <a:moveTo>
                                <a:pt x="38437" y="164994"/>
                              </a:moveTo>
                              <a:cubicBezTo>
                                <a:pt x="38437" y="164994"/>
                                <a:pt x="38437" y="165764"/>
                                <a:pt x="38041" y="165764"/>
                              </a:cubicBezTo>
                              <a:lnTo>
                                <a:pt x="38041" y="166529"/>
                              </a:lnTo>
                              <a:cubicBezTo>
                                <a:pt x="38041" y="166914"/>
                                <a:pt x="37681" y="167299"/>
                                <a:pt x="37681" y="167683"/>
                              </a:cubicBezTo>
                              <a:lnTo>
                                <a:pt x="36529" y="169984"/>
                              </a:lnTo>
                              <a:cubicBezTo>
                                <a:pt x="35737" y="172288"/>
                                <a:pt x="35376" y="173053"/>
                                <a:pt x="35376" y="171903"/>
                              </a:cubicBezTo>
                              <a:lnTo>
                                <a:pt x="36133" y="170749"/>
                              </a:lnTo>
                              <a:cubicBezTo>
                                <a:pt x="36133" y="170368"/>
                                <a:pt x="36529" y="169599"/>
                                <a:pt x="36133" y="169599"/>
                              </a:cubicBezTo>
                              <a:cubicBezTo>
                                <a:pt x="36133" y="169215"/>
                                <a:pt x="36529" y="169215"/>
                                <a:pt x="36529" y="168833"/>
                              </a:cubicBezTo>
                              <a:cubicBezTo>
                                <a:pt x="36529" y="168833"/>
                                <a:pt x="36889" y="168064"/>
                                <a:pt x="37285" y="166914"/>
                              </a:cubicBezTo>
                              <a:cubicBezTo>
                                <a:pt x="38041" y="164994"/>
                                <a:pt x="38833" y="163844"/>
                                <a:pt x="38437" y="164994"/>
                              </a:cubicBezTo>
                              <a:close/>
                              <a:moveTo>
                                <a:pt x="11147" y="140825"/>
                              </a:moveTo>
                              <a:cubicBezTo>
                                <a:pt x="11542" y="140059"/>
                                <a:pt x="11938" y="139674"/>
                                <a:pt x="12298" y="139674"/>
                              </a:cubicBezTo>
                              <a:cubicBezTo>
                                <a:pt x="12694" y="139674"/>
                                <a:pt x="12694" y="140440"/>
                                <a:pt x="11938" y="141209"/>
                              </a:cubicBezTo>
                              <a:lnTo>
                                <a:pt x="10751" y="142744"/>
                              </a:lnTo>
                              <a:cubicBezTo>
                                <a:pt x="9994" y="143125"/>
                                <a:pt x="9994" y="141975"/>
                                <a:pt x="11147" y="140825"/>
                              </a:cubicBezTo>
                              <a:close/>
                              <a:moveTo>
                                <a:pt x="81101" y="97470"/>
                              </a:moveTo>
                              <a:cubicBezTo>
                                <a:pt x="81498" y="97089"/>
                                <a:pt x="84954" y="96320"/>
                                <a:pt x="85710" y="96320"/>
                              </a:cubicBezTo>
                              <a:cubicBezTo>
                                <a:pt x="86862" y="96320"/>
                                <a:pt x="85710" y="96705"/>
                                <a:pt x="84161" y="97089"/>
                              </a:cubicBezTo>
                              <a:cubicBezTo>
                                <a:pt x="82254" y="97470"/>
                                <a:pt x="81101" y="97470"/>
                                <a:pt x="81101" y="97470"/>
                              </a:cubicBezTo>
                              <a:close/>
                              <a:moveTo>
                                <a:pt x="41894" y="110903"/>
                              </a:moveTo>
                              <a:cubicBezTo>
                                <a:pt x="41137" y="110903"/>
                                <a:pt x="41894" y="110134"/>
                                <a:pt x="43046" y="109749"/>
                              </a:cubicBezTo>
                              <a:cubicBezTo>
                                <a:pt x="43837" y="109368"/>
                                <a:pt x="44594" y="108984"/>
                                <a:pt x="44954" y="108984"/>
                              </a:cubicBezTo>
                              <a:cubicBezTo>
                                <a:pt x="45350" y="108599"/>
                                <a:pt x="45746" y="108599"/>
                                <a:pt x="45746" y="108599"/>
                              </a:cubicBezTo>
                              <a:cubicBezTo>
                                <a:pt x="45746" y="108984"/>
                                <a:pt x="44954" y="109368"/>
                                <a:pt x="43441" y="110134"/>
                              </a:cubicBezTo>
                              <a:cubicBezTo>
                                <a:pt x="43046" y="110519"/>
                                <a:pt x="42290" y="110903"/>
                                <a:pt x="41894" y="110903"/>
                              </a:cubicBezTo>
                              <a:close/>
                              <a:moveTo>
                                <a:pt x="45746" y="217562"/>
                              </a:moveTo>
                              <a:cubicBezTo>
                                <a:pt x="46142" y="217177"/>
                                <a:pt x="49598" y="216411"/>
                                <a:pt x="49598" y="216796"/>
                              </a:cubicBezTo>
                              <a:cubicBezTo>
                                <a:pt x="49958" y="216796"/>
                                <a:pt x="49598" y="217177"/>
                                <a:pt x="47654" y="217562"/>
                              </a:cubicBezTo>
                              <a:cubicBezTo>
                                <a:pt x="46142" y="217946"/>
                                <a:pt x="45350" y="217946"/>
                                <a:pt x="45746" y="217562"/>
                              </a:cubicBezTo>
                              <a:close/>
                              <a:moveTo>
                                <a:pt x="78797" y="110519"/>
                              </a:moveTo>
                              <a:cubicBezTo>
                                <a:pt x="78797" y="110134"/>
                                <a:pt x="80345" y="109749"/>
                                <a:pt x="81498" y="109749"/>
                              </a:cubicBezTo>
                              <a:cubicBezTo>
                                <a:pt x="82614" y="109368"/>
                                <a:pt x="83405" y="109368"/>
                                <a:pt x="83801" y="109368"/>
                              </a:cubicBezTo>
                              <a:cubicBezTo>
                                <a:pt x="84161" y="109368"/>
                                <a:pt x="83405" y="109749"/>
                                <a:pt x="81498" y="110134"/>
                              </a:cubicBezTo>
                              <a:lnTo>
                                <a:pt x="78797" y="110519"/>
                              </a:lnTo>
                              <a:close/>
                              <a:moveTo>
                                <a:pt x="34585" y="176127"/>
                              </a:moveTo>
                              <a:cubicBezTo>
                                <a:pt x="34225" y="176127"/>
                                <a:pt x="34225" y="176511"/>
                                <a:pt x="34225" y="176896"/>
                              </a:cubicBezTo>
                              <a:cubicBezTo>
                                <a:pt x="34225" y="177662"/>
                                <a:pt x="33433" y="178431"/>
                                <a:pt x="33433" y="178046"/>
                              </a:cubicBezTo>
                              <a:lnTo>
                                <a:pt x="34585" y="174207"/>
                              </a:lnTo>
                              <a:cubicBezTo>
                                <a:pt x="34981" y="174207"/>
                                <a:pt x="34981" y="175742"/>
                                <a:pt x="34585" y="176127"/>
                              </a:cubicBezTo>
                              <a:close/>
                              <a:moveTo>
                                <a:pt x="102991" y="202985"/>
                              </a:moveTo>
                              <a:cubicBezTo>
                                <a:pt x="102631" y="202985"/>
                                <a:pt x="99535" y="205286"/>
                                <a:pt x="99175" y="205286"/>
                              </a:cubicBezTo>
                              <a:cubicBezTo>
                                <a:pt x="99175" y="205671"/>
                                <a:pt x="99175" y="205671"/>
                                <a:pt x="101083" y="204520"/>
                              </a:cubicBezTo>
                              <a:cubicBezTo>
                                <a:pt x="102991" y="203366"/>
                                <a:pt x="103387" y="202985"/>
                                <a:pt x="102991" y="202985"/>
                              </a:cubicBezTo>
                              <a:close/>
                              <a:moveTo>
                                <a:pt x="35737" y="175742"/>
                              </a:moveTo>
                              <a:cubicBezTo>
                                <a:pt x="35737" y="175742"/>
                                <a:pt x="35737" y="176511"/>
                                <a:pt x="35376" y="177662"/>
                              </a:cubicBezTo>
                              <a:cubicBezTo>
                                <a:pt x="34981" y="178431"/>
                                <a:pt x="34585" y="178812"/>
                                <a:pt x="34585" y="178812"/>
                              </a:cubicBezTo>
                              <a:cubicBezTo>
                                <a:pt x="34585" y="178431"/>
                                <a:pt x="35737" y="175361"/>
                                <a:pt x="35737" y="175742"/>
                              </a:cubicBezTo>
                              <a:close/>
                              <a:moveTo>
                                <a:pt x="71092" y="213345"/>
                              </a:moveTo>
                              <a:cubicBezTo>
                                <a:pt x="71092" y="213345"/>
                                <a:pt x="71488" y="212960"/>
                                <a:pt x="71884" y="212960"/>
                              </a:cubicBezTo>
                              <a:cubicBezTo>
                                <a:pt x="72244" y="212960"/>
                                <a:pt x="72640" y="212960"/>
                                <a:pt x="73397" y="212960"/>
                              </a:cubicBezTo>
                              <a:cubicBezTo>
                                <a:pt x="73397" y="212960"/>
                                <a:pt x="72640" y="213345"/>
                                <a:pt x="72244" y="213345"/>
                              </a:cubicBezTo>
                              <a:cubicBezTo>
                                <a:pt x="70732" y="213730"/>
                                <a:pt x="70732" y="213730"/>
                                <a:pt x="71092" y="213345"/>
                              </a:cubicBezTo>
                              <a:close/>
                              <a:moveTo>
                                <a:pt x="141444" y="165002"/>
                              </a:moveTo>
                              <a:lnTo>
                                <a:pt x="139895" y="165771"/>
                              </a:lnTo>
                              <a:cubicBezTo>
                                <a:pt x="140291" y="165386"/>
                                <a:pt x="140651" y="165002"/>
                                <a:pt x="140651" y="165002"/>
                              </a:cubicBezTo>
                              <a:cubicBezTo>
                                <a:pt x="140651" y="164621"/>
                                <a:pt x="141047" y="164621"/>
                                <a:pt x="141804" y="164236"/>
                              </a:cubicBezTo>
                              <a:lnTo>
                                <a:pt x="142200" y="164236"/>
                              </a:lnTo>
                              <a:cubicBezTo>
                                <a:pt x="142595" y="164236"/>
                                <a:pt x="142200" y="164621"/>
                                <a:pt x="141444" y="165002"/>
                              </a:cubicBezTo>
                              <a:close/>
                              <a:moveTo>
                                <a:pt x="99535" y="99393"/>
                              </a:moveTo>
                              <a:cubicBezTo>
                                <a:pt x="99175" y="99778"/>
                                <a:pt x="98023" y="99778"/>
                                <a:pt x="97231" y="99778"/>
                              </a:cubicBezTo>
                              <a:cubicBezTo>
                                <a:pt x="96079" y="100163"/>
                                <a:pt x="95682" y="100163"/>
                                <a:pt x="96475" y="99778"/>
                              </a:cubicBezTo>
                              <a:cubicBezTo>
                                <a:pt x="97627" y="99393"/>
                                <a:pt x="99931" y="99393"/>
                                <a:pt x="99535" y="99393"/>
                              </a:cubicBezTo>
                              <a:close/>
                              <a:moveTo>
                                <a:pt x="75737" y="110907"/>
                              </a:moveTo>
                              <a:cubicBezTo>
                                <a:pt x="76493" y="110907"/>
                                <a:pt x="76853" y="110522"/>
                                <a:pt x="77249" y="110522"/>
                              </a:cubicBezTo>
                              <a:cubicBezTo>
                                <a:pt x="77249" y="110907"/>
                                <a:pt x="76493" y="110907"/>
                                <a:pt x="76097" y="111288"/>
                              </a:cubicBezTo>
                              <a:cubicBezTo>
                                <a:pt x="75737" y="111288"/>
                                <a:pt x="74945" y="111673"/>
                                <a:pt x="74945" y="111673"/>
                              </a:cubicBezTo>
                              <a:lnTo>
                                <a:pt x="74585" y="111673"/>
                              </a:lnTo>
                              <a:cubicBezTo>
                                <a:pt x="74585" y="111288"/>
                                <a:pt x="74945" y="111288"/>
                                <a:pt x="75737" y="110907"/>
                              </a:cubicBezTo>
                              <a:close/>
                              <a:moveTo>
                                <a:pt x="76853" y="214880"/>
                              </a:moveTo>
                              <a:cubicBezTo>
                                <a:pt x="77645" y="214111"/>
                                <a:pt x="79193" y="213345"/>
                                <a:pt x="79193" y="213730"/>
                              </a:cubicBezTo>
                              <a:cubicBezTo>
                                <a:pt x="79193" y="213730"/>
                                <a:pt x="78797" y="214111"/>
                                <a:pt x="78041" y="214495"/>
                              </a:cubicBezTo>
                              <a:cubicBezTo>
                                <a:pt x="76853" y="215265"/>
                                <a:pt x="76097" y="215265"/>
                                <a:pt x="76853" y="214880"/>
                              </a:cubicBezTo>
                              <a:close/>
                              <a:moveTo>
                                <a:pt x="154512" y="156177"/>
                              </a:moveTo>
                              <a:cubicBezTo>
                                <a:pt x="156421" y="155027"/>
                                <a:pt x="156817" y="155027"/>
                                <a:pt x="156817" y="155027"/>
                              </a:cubicBezTo>
                              <a:cubicBezTo>
                                <a:pt x="157177" y="155027"/>
                                <a:pt x="156421" y="155408"/>
                                <a:pt x="155665" y="155792"/>
                              </a:cubicBezTo>
                              <a:cubicBezTo>
                                <a:pt x="154512" y="156562"/>
                                <a:pt x="153325" y="156943"/>
                                <a:pt x="154512" y="156177"/>
                              </a:cubicBezTo>
                              <a:close/>
                              <a:moveTo>
                                <a:pt x="138743" y="166921"/>
                              </a:moveTo>
                              <a:cubicBezTo>
                                <a:pt x="138347" y="166921"/>
                                <a:pt x="137987" y="167306"/>
                                <a:pt x="137987" y="167306"/>
                              </a:cubicBezTo>
                              <a:lnTo>
                                <a:pt x="137591" y="167306"/>
                              </a:lnTo>
                              <a:cubicBezTo>
                                <a:pt x="137591" y="166921"/>
                                <a:pt x="137987" y="166921"/>
                                <a:pt x="139139" y="166155"/>
                              </a:cubicBezTo>
                              <a:lnTo>
                                <a:pt x="139499" y="166155"/>
                              </a:lnTo>
                              <a:cubicBezTo>
                                <a:pt x="139499" y="166536"/>
                                <a:pt x="139139" y="166536"/>
                                <a:pt x="138743" y="166921"/>
                              </a:cubicBezTo>
                              <a:close/>
                              <a:moveTo>
                                <a:pt x="91074" y="107837"/>
                              </a:moveTo>
                              <a:cubicBezTo>
                                <a:pt x="90714" y="107837"/>
                                <a:pt x="89922" y="107837"/>
                                <a:pt x="89166" y="108218"/>
                              </a:cubicBezTo>
                              <a:cubicBezTo>
                                <a:pt x="87258" y="108603"/>
                                <a:pt x="86862" y="108603"/>
                                <a:pt x="88410" y="108218"/>
                              </a:cubicBezTo>
                              <a:cubicBezTo>
                                <a:pt x="89166" y="107837"/>
                                <a:pt x="90319" y="107837"/>
                                <a:pt x="90319" y="107452"/>
                              </a:cubicBezTo>
                              <a:cubicBezTo>
                                <a:pt x="91074" y="107452"/>
                                <a:pt x="91074" y="107452"/>
                                <a:pt x="91074" y="107837"/>
                              </a:cubicBezTo>
                              <a:close/>
                              <a:moveTo>
                                <a:pt x="162182" y="22275"/>
                              </a:moveTo>
                              <a:cubicBezTo>
                                <a:pt x="161426" y="22275"/>
                                <a:pt x="161426" y="21891"/>
                                <a:pt x="161786" y="21891"/>
                              </a:cubicBezTo>
                              <a:cubicBezTo>
                                <a:pt x="162182" y="21510"/>
                                <a:pt x="162973" y="21510"/>
                                <a:pt x="162973" y="21891"/>
                              </a:cubicBezTo>
                              <a:cubicBezTo>
                                <a:pt x="162973" y="21891"/>
                                <a:pt x="162577" y="22275"/>
                                <a:pt x="162182" y="22275"/>
                              </a:cubicBezTo>
                              <a:close/>
                              <a:moveTo>
                                <a:pt x="106484" y="184567"/>
                              </a:moveTo>
                              <a:cubicBezTo>
                                <a:pt x="107240" y="184186"/>
                                <a:pt x="107600" y="184186"/>
                                <a:pt x="107240" y="184567"/>
                              </a:cubicBezTo>
                              <a:cubicBezTo>
                                <a:pt x="107240" y="184567"/>
                                <a:pt x="107240" y="184951"/>
                                <a:pt x="106844" y="184951"/>
                              </a:cubicBezTo>
                              <a:cubicBezTo>
                                <a:pt x="106088" y="184951"/>
                                <a:pt x="106088" y="184951"/>
                                <a:pt x="106484" y="184567"/>
                              </a:cubicBezTo>
                              <a:close/>
                              <a:moveTo>
                                <a:pt x="33829" y="181116"/>
                              </a:moveTo>
                              <a:cubicBezTo>
                                <a:pt x="33829" y="179966"/>
                                <a:pt x="34225" y="180347"/>
                                <a:pt x="34225" y="181116"/>
                              </a:cubicBezTo>
                              <a:cubicBezTo>
                                <a:pt x="34225" y="181501"/>
                                <a:pt x="33829" y="181885"/>
                                <a:pt x="33829" y="181885"/>
                              </a:cubicBezTo>
                              <a:lnTo>
                                <a:pt x="33829" y="181116"/>
                              </a:lnTo>
                              <a:close/>
                              <a:moveTo>
                                <a:pt x="122613" y="105148"/>
                              </a:moveTo>
                              <a:cubicBezTo>
                                <a:pt x="123009" y="105148"/>
                                <a:pt x="123009" y="105148"/>
                                <a:pt x="123009" y="105533"/>
                              </a:cubicBezTo>
                              <a:cubicBezTo>
                                <a:pt x="123009" y="105918"/>
                                <a:pt x="123009" y="105918"/>
                                <a:pt x="122613" y="105918"/>
                              </a:cubicBezTo>
                              <a:cubicBezTo>
                                <a:pt x="122218" y="105918"/>
                                <a:pt x="122218" y="105533"/>
                                <a:pt x="122613" y="105148"/>
                              </a:cubicBezTo>
                              <a:close/>
                              <a:moveTo>
                                <a:pt x="55358" y="218715"/>
                              </a:moveTo>
                              <a:cubicBezTo>
                                <a:pt x="55755" y="218715"/>
                                <a:pt x="55755" y="219100"/>
                                <a:pt x="55358" y="219100"/>
                              </a:cubicBezTo>
                              <a:cubicBezTo>
                                <a:pt x="54963" y="219100"/>
                                <a:pt x="54963" y="219485"/>
                                <a:pt x="54603" y="219485"/>
                              </a:cubicBezTo>
                              <a:cubicBezTo>
                                <a:pt x="54963" y="219100"/>
                                <a:pt x="54963" y="218715"/>
                                <a:pt x="55358" y="218715"/>
                              </a:cubicBezTo>
                              <a:close/>
                              <a:moveTo>
                                <a:pt x="94171" y="208356"/>
                              </a:moveTo>
                              <a:cubicBezTo>
                                <a:pt x="94171" y="208740"/>
                                <a:pt x="94927" y="208356"/>
                                <a:pt x="95322" y="207975"/>
                              </a:cubicBezTo>
                              <a:cubicBezTo>
                                <a:pt x="95719" y="207590"/>
                                <a:pt x="95719" y="207590"/>
                                <a:pt x="94927" y="207975"/>
                              </a:cubicBezTo>
                              <a:cubicBezTo>
                                <a:pt x="94567" y="207975"/>
                                <a:pt x="94171" y="208356"/>
                                <a:pt x="94171" y="208356"/>
                              </a:cubicBezTo>
                              <a:close/>
                              <a:moveTo>
                                <a:pt x="86502" y="108599"/>
                              </a:moveTo>
                              <a:cubicBezTo>
                                <a:pt x="86106" y="108984"/>
                                <a:pt x="85710" y="108984"/>
                                <a:pt x="84954" y="108984"/>
                              </a:cubicBezTo>
                              <a:cubicBezTo>
                                <a:pt x="85314" y="108984"/>
                                <a:pt x="85710" y="108599"/>
                                <a:pt x="86106" y="108599"/>
                              </a:cubicBezTo>
                              <a:lnTo>
                                <a:pt x="86502" y="108599"/>
                              </a:lnTo>
                              <a:close/>
                              <a:moveTo>
                                <a:pt x="36133" y="120113"/>
                              </a:moveTo>
                              <a:lnTo>
                                <a:pt x="36529" y="119728"/>
                              </a:lnTo>
                              <a:cubicBezTo>
                                <a:pt x="36529" y="119343"/>
                                <a:pt x="36925" y="119343"/>
                                <a:pt x="37285" y="119343"/>
                              </a:cubicBezTo>
                              <a:cubicBezTo>
                                <a:pt x="36529" y="120113"/>
                                <a:pt x="36529" y="120113"/>
                                <a:pt x="36133" y="120113"/>
                              </a:cubicBezTo>
                              <a:close/>
                              <a:moveTo>
                                <a:pt x="142991" y="163848"/>
                              </a:moveTo>
                              <a:cubicBezTo>
                                <a:pt x="142595" y="163848"/>
                                <a:pt x="142595" y="163848"/>
                                <a:pt x="142595" y="163463"/>
                              </a:cubicBezTo>
                              <a:lnTo>
                                <a:pt x="143351" y="163463"/>
                              </a:lnTo>
                              <a:cubicBezTo>
                                <a:pt x="143351" y="163848"/>
                                <a:pt x="143351" y="163848"/>
                                <a:pt x="142991" y="163848"/>
                              </a:cubicBezTo>
                              <a:close/>
                              <a:moveTo>
                                <a:pt x="32676" y="192622"/>
                              </a:moveTo>
                              <a:cubicBezTo>
                                <a:pt x="32676" y="193007"/>
                                <a:pt x="32316" y="193392"/>
                                <a:pt x="32316" y="193007"/>
                              </a:cubicBezTo>
                              <a:cubicBezTo>
                                <a:pt x="32316" y="192622"/>
                                <a:pt x="33073" y="191857"/>
                                <a:pt x="33073" y="191857"/>
                              </a:cubicBezTo>
                              <a:cubicBezTo>
                                <a:pt x="33073" y="192241"/>
                                <a:pt x="33073" y="192622"/>
                                <a:pt x="32676" y="192622"/>
                              </a:cubicBezTo>
                              <a:close/>
                              <a:moveTo>
                                <a:pt x="33073" y="183028"/>
                              </a:moveTo>
                              <a:cubicBezTo>
                                <a:pt x="33073" y="182647"/>
                                <a:pt x="33433" y="182647"/>
                                <a:pt x="33433" y="182263"/>
                              </a:cubicBezTo>
                              <a:lnTo>
                                <a:pt x="33433" y="182647"/>
                              </a:lnTo>
                              <a:cubicBezTo>
                                <a:pt x="33829" y="183028"/>
                                <a:pt x="33433" y="183413"/>
                                <a:pt x="33073" y="183028"/>
                              </a:cubicBezTo>
                              <a:close/>
                              <a:moveTo>
                                <a:pt x="134891" y="169215"/>
                              </a:moveTo>
                              <a:cubicBezTo>
                                <a:pt x="134530" y="169215"/>
                                <a:pt x="134530" y="169215"/>
                                <a:pt x="134530" y="168833"/>
                              </a:cubicBezTo>
                              <a:lnTo>
                                <a:pt x="135286" y="168833"/>
                              </a:lnTo>
                              <a:cubicBezTo>
                                <a:pt x="135286" y="168833"/>
                                <a:pt x="135286" y="169215"/>
                                <a:pt x="134891" y="169215"/>
                              </a:cubicBezTo>
                              <a:close/>
                              <a:moveTo>
                                <a:pt x="28068" y="201828"/>
                              </a:moveTo>
                              <a:cubicBezTo>
                                <a:pt x="28068" y="202213"/>
                                <a:pt x="27672" y="201828"/>
                                <a:pt x="27672" y="201447"/>
                              </a:cubicBezTo>
                              <a:lnTo>
                                <a:pt x="27672" y="201062"/>
                              </a:lnTo>
                              <a:cubicBezTo>
                                <a:pt x="28068" y="201062"/>
                                <a:pt x="28068" y="201447"/>
                                <a:pt x="28068" y="201828"/>
                              </a:cubicBezTo>
                              <a:close/>
                              <a:moveTo>
                                <a:pt x="144900" y="162309"/>
                              </a:moveTo>
                              <a:cubicBezTo>
                                <a:pt x="144900" y="162309"/>
                                <a:pt x="144900" y="161925"/>
                                <a:pt x="145296" y="161925"/>
                              </a:cubicBezTo>
                              <a:lnTo>
                                <a:pt x="145296" y="162309"/>
                              </a:lnTo>
                              <a:cubicBezTo>
                                <a:pt x="145656" y="162309"/>
                                <a:pt x="145296" y="162694"/>
                                <a:pt x="145296" y="162694"/>
                              </a:cubicBezTo>
                              <a:lnTo>
                                <a:pt x="144900" y="162309"/>
                              </a:lnTo>
                              <a:close/>
                              <a:moveTo>
                                <a:pt x="165638" y="21503"/>
                              </a:moveTo>
                              <a:cubicBezTo>
                                <a:pt x="165638" y="21884"/>
                                <a:pt x="165278" y="21884"/>
                                <a:pt x="164882" y="21884"/>
                              </a:cubicBezTo>
                              <a:lnTo>
                                <a:pt x="165278" y="21503"/>
                              </a:lnTo>
                              <a:cubicBezTo>
                                <a:pt x="165638" y="21118"/>
                                <a:pt x="166034" y="21118"/>
                                <a:pt x="165638" y="21503"/>
                              </a:cubicBezTo>
                              <a:close/>
                              <a:moveTo>
                                <a:pt x="63028" y="123941"/>
                              </a:moveTo>
                              <a:cubicBezTo>
                                <a:pt x="63423" y="123941"/>
                                <a:pt x="63423" y="123941"/>
                                <a:pt x="63423" y="124326"/>
                              </a:cubicBezTo>
                              <a:cubicBezTo>
                                <a:pt x="63028" y="124710"/>
                                <a:pt x="63028" y="124710"/>
                                <a:pt x="63028" y="124326"/>
                              </a:cubicBezTo>
                              <a:lnTo>
                                <a:pt x="63028" y="123941"/>
                              </a:lnTo>
                              <a:close/>
                              <a:moveTo>
                                <a:pt x="101480" y="99002"/>
                              </a:moveTo>
                              <a:cubicBezTo>
                                <a:pt x="101480" y="99386"/>
                                <a:pt x="101480" y="99386"/>
                                <a:pt x="101083" y="99386"/>
                              </a:cubicBezTo>
                              <a:cubicBezTo>
                                <a:pt x="100723" y="99386"/>
                                <a:pt x="100723" y="99386"/>
                                <a:pt x="101083" y="99002"/>
                              </a:cubicBezTo>
                              <a:lnTo>
                                <a:pt x="101480" y="99002"/>
                              </a:lnTo>
                              <a:close/>
                              <a:moveTo>
                                <a:pt x="43837" y="152715"/>
                              </a:moveTo>
                              <a:lnTo>
                                <a:pt x="43837" y="152334"/>
                              </a:lnTo>
                              <a:lnTo>
                                <a:pt x="44197" y="152334"/>
                              </a:lnTo>
                              <a:lnTo>
                                <a:pt x="44197" y="152715"/>
                              </a:lnTo>
                              <a:cubicBezTo>
                                <a:pt x="43837" y="153100"/>
                                <a:pt x="43837" y="153100"/>
                                <a:pt x="43837" y="152715"/>
                              </a:cubicBezTo>
                              <a:close/>
                              <a:moveTo>
                                <a:pt x="41534" y="157320"/>
                              </a:moveTo>
                              <a:cubicBezTo>
                                <a:pt x="41894" y="156935"/>
                                <a:pt x="41894" y="156935"/>
                                <a:pt x="41534" y="158089"/>
                              </a:cubicBezTo>
                              <a:lnTo>
                                <a:pt x="41534" y="157320"/>
                              </a:lnTo>
                              <a:close/>
                              <a:moveTo>
                                <a:pt x="163729" y="21884"/>
                              </a:moveTo>
                              <a:cubicBezTo>
                                <a:pt x="163729" y="21884"/>
                                <a:pt x="163333" y="21884"/>
                                <a:pt x="163729" y="21503"/>
                              </a:cubicBezTo>
                              <a:lnTo>
                                <a:pt x="164126" y="21503"/>
                              </a:lnTo>
                              <a:cubicBezTo>
                                <a:pt x="164126" y="21884"/>
                                <a:pt x="164126" y="21884"/>
                                <a:pt x="163729" y="21884"/>
                              </a:cubicBezTo>
                              <a:close/>
                              <a:moveTo>
                                <a:pt x="80345" y="97467"/>
                              </a:moveTo>
                              <a:lnTo>
                                <a:pt x="80741" y="97086"/>
                              </a:lnTo>
                              <a:lnTo>
                                <a:pt x="80741" y="97467"/>
                              </a:lnTo>
                              <a:cubicBezTo>
                                <a:pt x="80345" y="97467"/>
                                <a:pt x="80345" y="97851"/>
                                <a:pt x="79949" y="97851"/>
                              </a:cubicBezTo>
                              <a:cubicBezTo>
                                <a:pt x="79949" y="97851"/>
                                <a:pt x="79949" y="97467"/>
                                <a:pt x="80345" y="97467"/>
                              </a:cubicBezTo>
                              <a:close/>
                              <a:moveTo>
                                <a:pt x="34981" y="173819"/>
                              </a:moveTo>
                              <a:lnTo>
                                <a:pt x="34981" y="173434"/>
                              </a:lnTo>
                              <a:cubicBezTo>
                                <a:pt x="34981" y="173050"/>
                                <a:pt x="35376" y="173434"/>
                                <a:pt x="35376" y="173434"/>
                              </a:cubicBezTo>
                              <a:cubicBezTo>
                                <a:pt x="35376" y="173819"/>
                                <a:pt x="35376" y="173819"/>
                                <a:pt x="34981" y="173819"/>
                              </a:cubicBezTo>
                              <a:close/>
                              <a:moveTo>
                                <a:pt x="39589" y="118186"/>
                              </a:moveTo>
                              <a:cubicBezTo>
                                <a:pt x="39589" y="117801"/>
                                <a:pt x="39985" y="117801"/>
                                <a:pt x="39985" y="117801"/>
                              </a:cubicBezTo>
                              <a:cubicBezTo>
                                <a:pt x="40381" y="117801"/>
                                <a:pt x="40381" y="117801"/>
                                <a:pt x="39985" y="118186"/>
                              </a:cubicBezTo>
                              <a:lnTo>
                                <a:pt x="39589" y="118186"/>
                              </a:lnTo>
                              <a:close/>
                              <a:moveTo>
                                <a:pt x="43081" y="154250"/>
                              </a:moveTo>
                              <a:cubicBezTo>
                                <a:pt x="43081" y="154250"/>
                                <a:pt x="43081" y="153869"/>
                                <a:pt x="43441" y="153869"/>
                              </a:cubicBezTo>
                              <a:cubicBezTo>
                                <a:pt x="43441" y="154250"/>
                                <a:pt x="43441" y="154250"/>
                                <a:pt x="43081" y="154635"/>
                              </a:cubicBezTo>
                              <a:lnTo>
                                <a:pt x="43081" y="154250"/>
                              </a:lnTo>
                              <a:close/>
                              <a:moveTo>
                                <a:pt x="42290" y="156554"/>
                              </a:moveTo>
                              <a:lnTo>
                                <a:pt x="42290" y="155785"/>
                              </a:lnTo>
                              <a:cubicBezTo>
                                <a:pt x="42290" y="156170"/>
                                <a:pt x="42290" y="156554"/>
                                <a:pt x="42290" y="156554"/>
                              </a:cubicBezTo>
                              <a:close/>
                              <a:moveTo>
                                <a:pt x="100723" y="99002"/>
                              </a:moveTo>
                              <a:cubicBezTo>
                                <a:pt x="100723" y="99386"/>
                                <a:pt x="100723" y="99386"/>
                                <a:pt x="100327" y="99386"/>
                              </a:cubicBezTo>
                              <a:lnTo>
                                <a:pt x="100327" y="99002"/>
                              </a:lnTo>
                              <a:lnTo>
                                <a:pt x="100723" y="99002"/>
                              </a:lnTo>
                              <a:close/>
                              <a:moveTo>
                                <a:pt x="56907" y="132000"/>
                              </a:moveTo>
                              <a:cubicBezTo>
                                <a:pt x="56907" y="132381"/>
                                <a:pt x="56907" y="132381"/>
                                <a:pt x="57303" y="132381"/>
                              </a:cubicBezTo>
                              <a:lnTo>
                                <a:pt x="57303" y="132000"/>
                              </a:lnTo>
                              <a:lnTo>
                                <a:pt x="56907" y="132000"/>
                              </a:lnTo>
                              <a:close/>
                              <a:moveTo>
                                <a:pt x="32676" y="184560"/>
                              </a:moveTo>
                              <a:lnTo>
                                <a:pt x="33073" y="184560"/>
                              </a:lnTo>
                              <a:cubicBezTo>
                                <a:pt x="33073" y="184944"/>
                                <a:pt x="33073" y="184944"/>
                                <a:pt x="32676" y="184944"/>
                              </a:cubicBezTo>
                              <a:lnTo>
                                <a:pt x="32676" y="184560"/>
                              </a:lnTo>
                              <a:close/>
                              <a:moveTo>
                                <a:pt x="78401" y="107830"/>
                              </a:moveTo>
                              <a:lnTo>
                                <a:pt x="78401" y="108211"/>
                              </a:lnTo>
                              <a:lnTo>
                                <a:pt x="78041" y="108211"/>
                              </a:lnTo>
                              <a:cubicBezTo>
                                <a:pt x="78041" y="107830"/>
                                <a:pt x="78041" y="107830"/>
                                <a:pt x="78401" y="107830"/>
                              </a:cubicBezTo>
                              <a:close/>
                              <a:moveTo>
                                <a:pt x="143351" y="165379"/>
                              </a:moveTo>
                              <a:cubicBezTo>
                                <a:pt x="143351" y="165764"/>
                                <a:pt x="143351" y="165764"/>
                                <a:pt x="142991" y="165764"/>
                              </a:cubicBezTo>
                              <a:lnTo>
                                <a:pt x="142991" y="165379"/>
                              </a:lnTo>
                              <a:lnTo>
                                <a:pt x="143351" y="165379"/>
                              </a:lnTo>
                              <a:close/>
                              <a:moveTo>
                                <a:pt x="37681" y="122406"/>
                              </a:moveTo>
                              <a:lnTo>
                                <a:pt x="37321" y="122406"/>
                              </a:lnTo>
                              <a:lnTo>
                                <a:pt x="37321" y="122021"/>
                              </a:lnTo>
                              <a:cubicBezTo>
                                <a:pt x="37681" y="122021"/>
                                <a:pt x="37681" y="122021"/>
                                <a:pt x="37681" y="122406"/>
                              </a:cubicBezTo>
                              <a:close/>
                              <a:moveTo>
                                <a:pt x="34981" y="159240"/>
                              </a:moveTo>
                              <a:cubicBezTo>
                                <a:pt x="34981" y="159240"/>
                                <a:pt x="34981" y="159624"/>
                                <a:pt x="34621" y="159624"/>
                              </a:cubicBezTo>
                              <a:lnTo>
                                <a:pt x="34621" y="159240"/>
                              </a:lnTo>
                              <a:cubicBezTo>
                                <a:pt x="34621" y="158855"/>
                                <a:pt x="34981" y="159240"/>
                                <a:pt x="34981" y="159240"/>
                              </a:cubicBezTo>
                              <a:close/>
                              <a:moveTo>
                                <a:pt x="148356" y="160390"/>
                              </a:moveTo>
                              <a:cubicBezTo>
                                <a:pt x="148356" y="160390"/>
                                <a:pt x="147960" y="160009"/>
                                <a:pt x="148356" y="160009"/>
                              </a:cubicBezTo>
                              <a:lnTo>
                                <a:pt x="148752" y="160009"/>
                              </a:lnTo>
                              <a:cubicBezTo>
                                <a:pt x="148752" y="160009"/>
                                <a:pt x="148752" y="160390"/>
                                <a:pt x="148356" y="160390"/>
                              </a:cubicBezTo>
                              <a:close/>
                              <a:moveTo>
                                <a:pt x="153757" y="164994"/>
                              </a:moveTo>
                              <a:cubicBezTo>
                                <a:pt x="153757" y="164994"/>
                                <a:pt x="153361" y="164994"/>
                                <a:pt x="153757" y="164613"/>
                              </a:cubicBezTo>
                              <a:lnTo>
                                <a:pt x="154117" y="164613"/>
                              </a:lnTo>
                              <a:cubicBezTo>
                                <a:pt x="154117" y="164613"/>
                                <a:pt x="154117" y="164994"/>
                                <a:pt x="153757" y="164994"/>
                              </a:cubicBezTo>
                              <a:close/>
                              <a:moveTo>
                                <a:pt x="110301" y="182259"/>
                              </a:moveTo>
                              <a:lnTo>
                                <a:pt x="110696" y="182259"/>
                              </a:lnTo>
                              <a:cubicBezTo>
                                <a:pt x="110696" y="182644"/>
                                <a:pt x="110696" y="182644"/>
                                <a:pt x="110301" y="182644"/>
                              </a:cubicBezTo>
                              <a:lnTo>
                                <a:pt x="110301" y="182259"/>
                              </a:lnTo>
                              <a:close/>
                              <a:moveTo>
                                <a:pt x="127222" y="19198"/>
                              </a:moveTo>
                              <a:lnTo>
                                <a:pt x="126466" y="19198"/>
                              </a:lnTo>
                              <a:cubicBezTo>
                                <a:pt x="127222" y="18814"/>
                                <a:pt x="127222" y="18814"/>
                                <a:pt x="127222" y="19198"/>
                              </a:cubicBezTo>
                              <a:close/>
                              <a:moveTo>
                                <a:pt x="87258" y="212569"/>
                              </a:moveTo>
                              <a:lnTo>
                                <a:pt x="87654" y="212569"/>
                              </a:lnTo>
                              <a:cubicBezTo>
                                <a:pt x="87654" y="212188"/>
                                <a:pt x="87258" y="212188"/>
                                <a:pt x="87258" y="212188"/>
                              </a:cubicBezTo>
                              <a:lnTo>
                                <a:pt x="87258" y="212569"/>
                              </a:lnTo>
                              <a:close/>
                              <a:moveTo>
                                <a:pt x="58059" y="130080"/>
                              </a:moveTo>
                              <a:lnTo>
                                <a:pt x="58455" y="130080"/>
                              </a:lnTo>
                              <a:lnTo>
                                <a:pt x="58455" y="129696"/>
                              </a:lnTo>
                              <a:cubicBezTo>
                                <a:pt x="58455" y="129696"/>
                                <a:pt x="58059" y="129696"/>
                                <a:pt x="58059" y="130080"/>
                              </a:cubicBezTo>
                              <a:close/>
                              <a:moveTo>
                                <a:pt x="32316" y="196073"/>
                              </a:moveTo>
                              <a:cubicBezTo>
                                <a:pt x="32316" y="196073"/>
                                <a:pt x="31920" y="196073"/>
                                <a:pt x="31920" y="195692"/>
                              </a:cubicBezTo>
                              <a:lnTo>
                                <a:pt x="32316" y="195692"/>
                              </a:lnTo>
                              <a:lnTo>
                                <a:pt x="32316" y="196073"/>
                              </a:lnTo>
                              <a:close/>
                              <a:moveTo>
                                <a:pt x="80345" y="216792"/>
                              </a:moveTo>
                              <a:cubicBezTo>
                                <a:pt x="80741" y="216792"/>
                                <a:pt x="80741" y="216408"/>
                                <a:pt x="80741" y="216408"/>
                              </a:cubicBezTo>
                              <a:lnTo>
                                <a:pt x="80345" y="216408"/>
                              </a:lnTo>
                              <a:lnTo>
                                <a:pt x="80345" y="216792"/>
                              </a:lnTo>
                              <a:close/>
                              <a:moveTo>
                                <a:pt x="32316" y="122021"/>
                              </a:moveTo>
                              <a:lnTo>
                                <a:pt x="32316" y="121640"/>
                              </a:lnTo>
                              <a:lnTo>
                                <a:pt x="32676" y="121640"/>
                              </a:lnTo>
                              <a:cubicBezTo>
                                <a:pt x="32676" y="121640"/>
                                <a:pt x="32676" y="122021"/>
                                <a:pt x="32316" y="122021"/>
                              </a:cubicBezTo>
                              <a:close/>
                              <a:moveTo>
                                <a:pt x="13091" y="112812"/>
                              </a:moveTo>
                              <a:lnTo>
                                <a:pt x="13091" y="112431"/>
                              </a:lnTo>
                              <a:cubicBezTo>
                                <a:pt x="13091" y="112431"/>
                                <a:pt x="12694" y="112431"/>
                                <a:pt x="12694" y="112812"/>
                              </a:cubicBezTo>
                              <a:lnTo>
                                <a:pt x="13091" y="112812"/>
                              </a:lnTo>
                              <a:close/>
                              <a:moveTo>
                                <a:pt x="180651" y="12671"/>
                              </a:moveTo>
                              <a:lnTo>
                                <a:pt x="179859" y="12671"/>
                              </a:lnTo>
                              <a:cubicBezTo>
                                <a:pt x="180255" y="12290"/>
                                <a:pt x="180255" y="12290"/>
                                <a:pt x="180651" y="12671"/>
                              </a:cubicBezTo>
                              <a:close/>
                              <a:moveTo>
                                <a:pt x="34621" y="179571"/>
                              </a:moveTo>
                              <a:lnTo>
                                <a:pt x="34621" y="179955"/>
                              </a:lnTo>
                              <a:cubicBezTo>
                                <a:pt x="34225" y="179955"/>
                                <a:pt x="34225" y="179571"/>
                                <a:pt x="34225" y="179571"/>
                              </a:cubicBezTo>
                              <a:lnTo>
                                <a:pt x="34621" y="179571"/>
                              </a:lnTo>
                              <a:close/>
                              <a:moveTo>
                                <a:pt x="60363" y="127007"/>
                              </a:moveTo>
                              <a:lnTo>
                                <a:pt x="60363" y="126622"/>
                              </a:lnTo>
                              <a:lnTo>
                                <a:pt x="59967" y="126622"/>
                              </a:lnTo>
                              <a:cubicBezTo>
                                <a:pt x="59967" y="127007"/>
                                <a:pt x="60363" y="127007"/>
                                <a:pt x="60363" y="127007"/>
                              </a:cubicBezTo>
                              <a:close/>
                              <a:moveTo>
                                <a:pt x="32676" y="185325"/>
                              </a:moveTo>
                              <a:lnTo>
                                <a:pt x="32676" y="186095"/>
                              </a:lnTo>
                              <a:cubicBezTo>
                                <a:pt x="32316" y="186476"/>
                                <a:pt x="32316" y="186095"/>
                                <a:pt x="32676" y="185325"/>
                              </a:cubicBezTo>
                              <a:close/>
                              <a:moveTo>
                                <a:pt x="32676" y="184175"/>
                              </a:moveTo>
                              <a:cubicBezTo>
                                <a:pt x="32676" y="183790"/>
                                <a:pt x="33073" y="183790"/>
                                <a:pt x="33073" y="183790"/>
                              </a:cubicBezTo>
                              <a:lnTo>
                                <a:pt x="33073" y="184175"/>
                              </a:lnTo>
                              <a:lnTo>
                                <a:pt x="32676" y="184175"/>
                              </a:lnTo>
                              <a:close/>
                              <a:moveTo>
                                <a:pt x="59967" y="127392"/>
                              </a:moveTo>
                              <a:cubicBezTo>
                                <a:pt x="59967" y="127392"/>
                                <a:pt x="59967" y="127007"/>
                                <a:pt x="59571" y="127007"/>
                              </a:cubicBezTo>
                              <a:lnTo>
                                <a:pt x="59571" y="127392"/>
                              </a:lnTo>
                              <a:lnTo>
                                <a:pt x="59967" y="127392"/>
                              </a:lnTo>
                              <a:close/>
                              <a:moveTo>
                                <a:pt x="68824" y="85953"/>
                              </a:moveTo>
                              <a:cubicBezTo>
                                <a:pt x="69184" y="85953"/>
                                <a:pt x="69184" y="86338"/>
                                <a:pt x="69184" y="86338"/>
                              </a:cubicBezTo>
                              <a:lnTo>
                                <a:pt x="68824" y="86338"/>
                              </a:lnTo>
                              <a:lnTo>
                                <a:pt x="68824" y="85953"/>
                              </a:lnTo>
                              <a:close/>
                              <a:moveTo>
                                <a:pt x="23855" y="207579"/>
                              </a:moveTo>
                              <a:cubicBezTo>
                                <a:pt x="23855" y="207964"/>
                                <a:pt x="23459" y="207579"/>
                                <a:pt x="23459" y="207579"/>
                              </a:cubicBezTo>
                              <a:cubicBezTo>
                                <a:pt x="23459" y="207579"/>
                                <a:pt x="23855" y="207579"/>
                                <a:pt x="23855" y="207579"/>
                              </a:cubicBezTo>
                              <a:close/>
                              <a:moveTo>
                                <a:pt x="116853" y="97848"/>
                              </a:moveTo>
                              <a:lnTo>
                                <a:pt x="116097" y="97848"/>
                              </a:lnTo>
                              <a:cubicBezTo>
                                <a:pt x="116097" y="97463"/>
                                <a:pt x="116457" y="97463"/>
                                <a:pt x="116853" y="97848"/>
                              </a:cubicBezTo>
                              <a:close/>
                              <a:moveTo>
                                <a:pt x="79589" y="213334"/>
                              </a:moveTo>
                              <a:lnTo>
                                <a:pt x="79949" y="213334"/>
                              </a:lnTo>
                              <a:lnTo>
                                <a:pt x="79589" y="213719"/>
                              </a:lnTo>
                              <a:lnTo>
                                <a:pt x="79589" y="213334"/>
                              </a:lnTo>
                              <a:close/>
                              <a:moveTo>
                                <a:pt x="64576" y="121637"/>
                              </a:moveTo>
                              <a:lnTo>
                                <a:pt x="64972" y="120868"/>
                              </a:lnTo>
                              <a:cubicBezTo>
                                <a:pt x="64972" y="121252"/>
                                <a:pt x="64972" y="121637"/>
                                <a:pt x="64576" y="121637"/>
                              </a:cubicBezTo>
                              <a:close/>
                              <a:moveTo>
                                <a:pt x="108392" y="183406"/>
                              </a:moveTo>
                              <a:lnTo>
                                <a:pt x="108788" y="183790"/>
                              </a:lnTo>
                              <a:lnTo>
                                <a:pt x="108392" y="183790"/>
                              </a:lnTo>
                              <a:lnTo>
                                <a:pt x="108392" y="183406"/>
                              </a:lnTo>
                              <a:close/>
                              <a:moveTo>
                                <a:pt x="69976" y="84803"/>
                              </a:moveTo>
                              <a:cubicBezTo>
                                <a:pt x="69976" y="85184"/>
                                <a:pt x="69580" y="85184"/>
                                <a:pt x="69580" y="84803"/>
                              </a:cubicBezTo>
                              <a:cubicBezTo>
                                <a:pt x="69580" y="84803"/>
                                <a:pt x="69580" y="84419"/>
                                <a:pt x="69976" y="84803"/>
                              </a:cubicBezTo>
                              <a:close/>
                              <a:moveTo>
                                <a:pt x="153757" y="168442"/>
                              </a:moveTo>
                              <a:lnTo>
                                <a:pt x="153361" y="168826"/>
                              </a:lnTo>
                              <a:lnTo>
                                <a:pt x="153757" y="168826"/>
                              </a:lnTo>
                              <a:lnTo>
                                <a:pt x="153757" y="168442"/>
                              </a:lnTo>
                              <a:close/>
                              <a:moveTo>
                                <a:pt x="70732" y="82884"/>
                              </a:moveTo>
                              <a:lnTo>
                                <a:pt x="71128" y="83268"/>
                              </a:lnTo>
                              <a:lnTo>
                                <a:pt x="70732" y="83268"/>
                              </a:lnTo>
                              <a:lnTo>
                                <a:pt x="70732" y="82884"/>
                              </a:lnTo>
                              <a:close/>
                              <a:moveTo>
                                <a:pt x="134135" y="169592"/>
                              </a:moveTo>
                              <a:lnTo>
                                <a:pt x="133775" y="169592"/>
                              </a:lnTo>
                              <a:cubicBezTo>
                                <a:pt x="134135" y="169207"/>
                                <a:pt x="134135" y="169207"/>
                                <a:pt x="134135" y="169592"/>
                              </a:cubicBezTo>
                              <a:close/>
                              <a:moveTo>
                                <a:pt x="36133" y="174966"/>
                              </a:moveTo>
                              <a:cubicBezTo>
                                <a:pt x="35773" y="174581"/>
                                <a:pt x="36133" y="174581"/>
                                <a:pt x="36133" y="174581"/>
                              </a:cubicBezTo>
                              <a:lnTo>
                                <a:pt x="36133" y="174966"/>
                              </a:lnTo>
                              <a:close/>
                              <a:moveTo>
                                <a:pt x="111488" y="181875"/>
                              </a:moveTo>
                              <a:lnTo>
                                <a:pt x="111092" y="182256"/>
                              </a:lnTo>
                              <a:cubicBezTo>
                                <a:pt x="110696" y="182256"/>
                                <a:pt x="111092" y="182256"/>
                                <a:pt x="111488" y="181875"/>
                              </a:cubicBezTo>
                              <a:close/>
                              <a:moveTo>
                                <a:pt x="104936" y="185710"/>
                              </a:moveTo>
                              <a:lnTo>
                                <a:pt x="104936" y="186095"/>
                              </a:lnTo>
                              <a:cubicBezTo>
                                <a:pt x="104540" y="186095"/>
                                <a:pt x="104936" y="185710"/>
                                <a:pt x="104936" y="185710"/>
                              </a:cubicBezTo>
                              <a:close/>
                              <a:moveTo>
                                <a:pt x="37681" y="119333"/>
                              </a:moveTo>
                              <a:cubicBezTo>
                                <a:pt x="37285" y="119333"/>
                                <a:pt x="37681" y="118948"/>
                                <a:pt x="37681" y="118948"/>
                              </a:cubicBezTo>
                              <a:lnTo>
                                <a:pt x="37681" y="1193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76" name="Google Shape;276;p1"/>
                      <p:cNvSpPr/>
                      <p:nvPr/>
                    </p:nvSpPr>
                    <p:spPr>
                      <a:xfrm>
                        <a:off x="10040880" y="4231955"/>
                        <a:ext cx="284841" cy="317761"/>
                      </a:xfrm>
                      <a:custGeom>
                        <a:rect b="b" l="l" r="r" t="t"/>
                        <a:pathLst>
                          <a:path extrusionOk="0" h="317761" w="284841">
                            <a:moveTo>
                              <a:pt x="124478" y="252954"/>
                            </a:moveTo>
                            <a:lnTo>
                              <a:pt x="124478" y="253349"/>
                            </a:lnTo>
                            <a:cubicBezTo>
                              <a:pt x="124945" y="253349"/>
                              <a:pt x="124945" y="252954"/>
                              <a:pt x="124478" y="252954"/>
                            </a:cubicBezTo>
                            <a:close/>
                            <a:moveTo>
                              <a:pt x="68132" y="137176"/>
                            </a:moveTo>
                            <a:cubicBezTo>
                              <a:pt x="67484" y="137000"/>
                              <a:pt x="65575" y="137539"/>
                              <a:pt x="63703" y="138075"/>
                            </a:cubicBezTo>
                            <a:cubicBezTo>
                              <a:pt x="61579" y="138204"/>
                              <a:pt x="60103" y="138503"/>
                              <a:pt x="59707" y="138740"/>
                            </a:cubicBezTo>
                            <a:lnTo>
                              <a:pt x="58879" y="139214"/>
                            </a:lnTo>
                            <a:cubicBezTo>
                              <a:pt x="58231" y="139042"/>
                              <a:pt x="54234" y="139707"/>
                              <a:pt x="52758" y="140009"/>
                            </a:cubicBezTo>
                            <a:cubicBezTo>
                              <a:pt x="51930" y="140483"/>
                              <a:pt x="51102" y="140954"/>
                              <a:pt x="50454" y="140782"/>
                            </a:cubicBezTo>
                            <a:cubicBezTo>
                              <a:pt x="50454" y="140782"/>
                              <a:pt x="49806" y="140609"/>
                              <a:pt x="49410" y="140846"/>
                            </a:cubicBezTo>
                            <a:cubicBezTo>
                              <a:pt x="49410" y="140846"/>
                              <a:pt x="48150" y="141558"/>
                              <a:pt x="46673" y="141856"/>
                            </a:cubicBezTo>
                            <a:cubicBezTo>
                              <a:pt x="37852" y="143661"/>
                              <a:pt x="26620" y="147949"/>
                              <a:pt x="20211" y="151091"/>
                            </a:cubicBezTo>
                            <a:cubicBezTo>
                              <a:pt x="11534" y="155016"/>
                              <a:pt x="4081" y="162047"/>
                              <a:pt x="1849" y="167701"/>
                            </a:cubicBezTo>
                            <a:cubicBezTo>
                              <a:pt x="-275" y="174419"/>
                              <a:pt x="-527" y="177831"/>
                              <a:pt x="877" y="183057"/>
                            </a:cubicBezTo>
                            <a:cubicBezTo>
                              <a:pt x="1165" y="184527"/>
                              <a:pt x="1705" y="186404"/>
                              <a:pt x="2641" y="188047"/>
                            </a:cubicBezTo>
                            <a:cubicBezTo>
                              <a:pt x="5738" y="193388"/>
                              <a:pt x="12290" y="192360"/>
                              <a:pt x="17223" y="189513"/>
                            </a:cubicBezTo>
                            <a:cubicBezTo>
                              <a:pt x="20103" y="187852"/>
                              <a:pt x="24675" y="186303"/>
                              <a:pt x="32272" y="185210"/>
                            </a:cubicBezTo>
                            <a:lnTo>
                              <a:pt x="40697" y="183643"/>
                            </a:lnTo>
                            <a:cubicBezTo>
                              <a:pt x="42173" y="183341"/>
                              <a:pt x="60895" y="179671"/>
                              <a:pt x="62191" y="180020"/>
                            </a:cubicBezTo>
                            <a:cubicBezTo>
                              <a:pt x="63019" y="179545"/>
                              <a:pt x="63632" y="179718"/>
                              <a:pt x="63632" y="179718"/>
                            </a:cubicBezTo>
                            <a:cubicBezTo>
                              <a:pt x="64063" y="179481"/>
                              <a:pt x="64712" y="179653"/>
                              <a:pt x="65108" y="179416"/>
                            </a:cubicBezTo>
                            <a:cubicBezTo>
                              <a:pt x="65539" y="179179"/>
                              <a:pt x="66584" y="179118"/>
                              <a:pt x="67015" y="178880"/>
                            </a:cubicBezTo>
                            <a:lnTo>
                              <a:pt x="74433" y="178435"/>
                            </a:lnTo>
                            <a:cubicBezTo>
                              <a:pt x="78033" y="178007"/>
                              <a:pt x="82029" y="177342"/>
                              <a:pt x="83325" y="177691"/>
                            </a:cubicBezTo>
                            <a:lnTo>
                              <a:pt x="90490" y="176835"/>
                            </a:lnTo>
                            <a:cubicBezTo>
                              <a:pt x="93442" y="176231"/>
                              <a:pt x="97295" y="176217"/>
                              <a:pt x="99167" y="175678"/>
                            </a:cubicBezTo>
                            <a:lnTo>
                              <a:pt x="108959" y="175516"/>
                            </a:lnTo>
                            <a:lnTo>
                              <a:pt x="119725" y="174941"/>
                            </a:lnTo>
                            <a:lnTo>
                              <a:pt x="119725" y="175250"/>
                            </a:lnTo>
                            <a:cubicBezTo>
                              <a:pt x="119725" y="175645"/>
                              <a:pt x="119257" y="176044"/>
                              <a:pt x="119257" y="176440"/>
                            </a:cubicBezTo>
                            <a:cubicBezTo>
                              <a:pt x="119257" y="176440"/>
                              <a:pt x="119725" y="176440"/>
                              <a:pt x="119257" y="177234"/>
                            </a:cubicBezTo>
                            <a:cubicBezTo>
                              <a:pt x="118789" y="177629"/>
                              <a:pt x="118320" y="178819"/>
                              <a:pt x="118320" y="180405"/>
                            </a:cubicBezTo>
                            <a:cubicBezTo>
                              <a:pt x="118320" y="180405"/>
                              <a:pt x="117817" y="182389"/>
                              <a:pt x="117817" y="184369"/>
                            </a:cubicBezTo>
                            <a:cubicBezTo>
                              <a:pt x="117349" y="185955"/>
                              <a:pt x="116413" y="187543"/>
                              <a:pt x="116413" y="188729"/>
                            </a:cubicBezTo>
                            <a:cubicBezTo>
                              <a:pt x="116413" y="189129"/>
                              <a:pt x="116413" y="189919"/>
                              <a:pt x="115944" y="190714"/>
                            </a:cubicBezTo>
                            <a:cubicBezTo>
                              <a:pt x="116413" y="190714"/>
                              <a:pt x="115944" y="191508"/>
                              <a:pt x="115944" y="191508"/>
                            </a:cubicBezTo>
                            <a:cubicBezTo>
                              <a:pt x="116413" y="191904"/>
                              <a:pt x="115944" y="192299"/>
                              <a:pt x="115944" y="192694"/>
                            </a:cubicBezTo>
                            <a:cubicBezTo>
                              <a:pt x="115944" y="193093"/>
                              <a:pt x="115440" y="193888"/>
                              <a:pt x="115440" y="194283"/>
                            </a:cubicBezTo>
                            <a:cubicBezTo>
                              <a:pt x="115440" y="194283"/>
                              <a:pt x="114973" y="195473"/>
                              <a:pt x="114973" y="196264"/>
                            </a:cubicBezTo>
                            <a:cubicBezTo>
                              <a:pt x="114504" y="197058"/>
                              <a:pt x="114504" y="198248"/>
                              <a:pt x="114504" y="198248"/>
                            </a:cubicBezTo>
                            <a:cubicBezTo>
                              <a:pt x="114504" y="198643"/>
                              <a:pt x="114504" y="199039"/>
                              <a:pt x="114037" y="199438"/>
                            </a:cubicBezTo>
                            <a:lnTo>
                              <a:pt x="114037" y="202213"/>
                            </a:lnTo>
                            <a:cubicBezTo>
                              <a:pt x="113568" y="202608"/>
                              <a:pt x="113568" y="203399"/>
                              <a:pt x="113568" y="203399"/>
                            </a:cubicBezTo>
                            <a:lnTo>
                              <a:pt x="113568" y="204589"/>
                            </a:lnTo>
                            <a:cubicBezTo>
                              <a:pt x="113064" y="204589"/>
                              <a:pt x="113064" y="204988"/>
                              <a:pt x="112596" y="205779"/>
                            </a:cubicBezTo>
                            <a:cubicBezTo>
                              <a:pt x="113064" y="206968"/>
                              <a:pt x="112596" y="208158"/>
                              <a:pt x="112596" y="209348"/>
                            </a:cubicBezTo>
                            <a:cubicBezTo>
                              <a:pt x="112596" y="209743"/>
                              <a:pt x="112128" y="211332"/>
                              <a:pt x="111660" y="212522"/>
                            </a:cubicBezTo>
                            <a:cubicBezTo>
                              <a:pt x="112128" y="212917"/>
                              <a:pt x="111660" y="213313"/>
                              <a:pt x="111192" y="213708"/>
                            </a:cubicBezTo>
                            <a:lnTo>
                              <a:pt x="111192" y="214503"/>
                            </a:lnTo>
                            <a:cubicBezTo>
                              <a:pt x="111660" y="214902"/>
                              <a:pt x="111660" y="215297"/>
                              <a:pt x="111192" y="215297"/>
                            </a:cubicBezTo>
                            <a:cubicBezTo>
                              <a:pt x="110724" y="215692"/>
                              <a:pt x="110724" y="217278"/>
                              <a:pt x="110724" y="219262"/>
                            </a:cubicBezTo>
                            <a:cubicBezTo>
                              <a:pt x="110724" y="220053"/>
                              <a:pt x="110220" y="220448"/>
                              <a:pt x="110220" y="220448"/>
                            </a:cubicBezTo>
                            <a:lnTo>
                              <a:pt x="110220" y="221242"/>
                            </a:lnTo>
                            <a:cubicBezTo>
                              <a:pt x="109752" y="221638"/>
                              <a:pt x="110220" y="222432"/>
                              <a:pt x="110220" y="222828"/>
                            </a:cubicBezTo>
                            <a:cubicBezTo>
                              <a:pt x="109752" y="223227"/>
                              <a:pt x="109752" y="224018"/>
                              <a:pt x="109752" y="224018"/>
                            </a:cubicBezTo>
                            <a:cubicBezTo>
                              <a:pt x="109752" y="224413"/>
                              <a:pt x="109752" y="225207"/>
                              <a:pt x="109284" y="225603"/>
                            </a:cubicBezTo>
                            <a:cubicBezTo>
                              <a:pt x="109284" y="226002"/>
                              <a:pt x="108816" y="226792"/>
                              <a:pt x="109284" y="227191"/>
                            </a:cubicBezTo>
                            <a:lnTo>
                              <a:pt x="109284" y="227982"/>
                            </a:lnTo>
                            <a:cubicBezTo>
                              <a:pt x="108816" y="228378"/>
                              <a:pt x="108816" y="228777"/>
                              <a:pt x="108816" y="229172"/>
                            </a:cubicBezTo>
                            <a:cubicBezTo>
                              <a:pt x="109284" y="229571"/>
                              <a:pt x="108816" y="230362"/>
                              <a:pt x="108312" y="230362"/>
                            </a:cubicBezTo>
                            <a:cubicBezTo>
                              <a:pt x="108816" y="230757"/>
                              <a:pt x="108312" y="231156"/>
                              <a:pt x="108816" y="231552"/>
                            </a:cubicBezTo>
                            <a:cubicBezTo>
                              <a:pt x="108816" y="231947"/>
                              <a:pt x="108312" y="232342"/>
                              <a:pt x="108312" y="232741"/>
                            </a:cubicBezTo>
                            <a:cubicBezTo>
                              <a:pt x="107844" y="233137"/>
                              <a:pt x="107844" y="233536"/>
                              <a:pt x="108312" y="233931"/>
                            </a:cubicBezTo>
                            <a:cubicBezTo>
                              <a:pt x="108312" y="233931"/>
                              <a:pt x="107844" y="234327"/>
                              <a:pt x="107844" y="235121"/>
                            </a:cubicBezTo>
                            <a:lnTo>
                              <a:pt x="107844" y="237497"/>
                            </a:lnTo>
                            <a:cubicBezTo>
                              <a:pt x="107376" y="238292"/>
                              <a:pt x="107376" y="239086"/>
                              <a:pt x="107376" y="239086"/>
                            </a:cubicBezTo>
                            <a:lnTo>
                              <a:pt x="107376" y="239877"/>
                            </a:lnTo>
                            <a:cubicBezTo>
                              <a:pt x="107376" y="239877"/>
                              <a:pt x="107376" y="240671"/>
                              <a:pt x="106908" y="241462"/>
                            </a:cubicBezTo>
                            <a:cubicBezTo>
                              <a:pt x="107376" y="241861"/>
                              <a:pt x="107376" y="242652"/>
                              <a:pt x="106908" y="243047"/>
                            </a:cubicBezTo>
                            <a:lnTo>
                              <a:pt x="106908" y="244241"/>
                            </a:lnTo>
                            <a:cubicBezTo>
                              <a:pt x="106908" y="245031"/>
                              <a:pt x="106439" y="245427"/>
                              <a:pt x="106439" y="245427"/>
                            </a:cubicBezTo>
                            <a:lnTo>
                              <a:pt x="106439" y="246221"/>
                            </a:lnTo>
                            <a:cubicBezTo>
                              <a:pt x="106908" y="246616"/>
                              <a:pt x="106439" y="247016"/>
                              <a:pt x="106439" y="247806"/>
                            </a:cubicBezTo>
                            <a:cubicBezTo>
                              <a:pt x="106439" y="248205"/>
                              <a:pt x="106439" y="248601"/>
                              <a:pt x="105936" y="248996"/>
                            </a:cubicBezTo>
                            <a:cubicBezTo>
                              <a:pt x="106439" y="249392"/>
                              <a:pt x="105936" y="250186"/>
                              <a:pt x="105936" y="250186"/>
                            </a:cubicBezTo>
                            <a:lnTo>
                              <a:pt x="105936" y="251771"/>
                            </a:lnTo>
                            <a:cubicBezTo>
                              <a:pt x="105936" y="252170"/>
                              <a:pt x="105936" y="252961"/>
                              <a:pt x="105467" y="253356"/>
                            </a:cubicBezTo>
                            <a:cubicBezTo>
                              <a:pt x="105936" y="253356"/>
                              <a:pt x="105467" y="254151"/>
                              <a:pt x="105936" y="254546"/>
                            </a:cubicBezTo>
                            <a:cubicBezTo>
                              <a:pt x="105467" y="254945"/>
                              <a:pt x="105936" y="255341"/>
                              <a:pt x="105936" y="255341"/>
                            </a:cubicBezTo>
                            <a:cubicBezTo>
                              <a:pt x="105467" y="255341"/>
                              <a:pt x="105467" y="255736"/>
                              <a:pt x="105467" y="256131"/>
                            </a:cubicBezTo>
                            <a:lnTo>
                              <a:pt x="105467" y="259305"/>
                            </a:lnTo>
                            <a:cubicBezTo>
                              <a:pt x="105467" y="261290"/>
                              <a:pt x="104999" y="262875"/>
                              <a:pt x="104999" y="263270"/>
                            </a:cubicBezTo>
                            <a:lnTo>
                              <a:pt x="104999" y="266045"/>
                            </a:lnTo>
                            <a:cubicBezTo>
                              <a:pt x="104531" y="266441"/>
                              <a:pt x="104531" y="268029"/>
                              <a:pt x="104999" y="268425"/>
                            </a:cubicBezTo>
                            <a:cubicBezTo>
                              <a:pt x="104999" y="269219"/>
                              <a:pt x="104531" y="269615"/>
                              <a:pt x="104999" y="270010"/>
                            </a:cubicBezTo>
                            <a:cubicBezTo>
                              <a:pt x="104531" y="270405"/>
                              <a:pt x="104999" y="270801"/>
                              <a:pt x="104999" y="270801"/>
                            </a:cubicBezTo>
                            <a:cubicBezTo>
                              <a:pt x="104999" y="271200"/>
                              <a:pt x="104999" y="271994"/>
                              <a:pt x="104531" y="272785"/>
                            </a:cubicBezTo>
                            <a:cubicBezTo>
                              <a:pt x="104531" y="273579"/>
                              <a:pt x="104531" y="274370"/>
                              <a:pt x="104999" y="274769"/>
                            </a:cubicBezTo>
                            <a:lnTo>
                              <a:pt x="104999" y="275959"/>
                            </a:lnTo>
                            <a:cubicBezTo>
                              <a:pt x="104531" y="276354"/>
                              <a:pt x="104531" y="277145"/>
                              <a:pt x="104531" y="277544"/>
                            </a:cubicBezTo>
                            <a:cubicBezTo>
                              <a:pt x="104999" y="279525"/>
                              <a:pt x="104999" y="282699"/>
                              <a:pt x="104999" y="283094"/>
                            </a:cubicBezTo>
                            <a:lnTo>
                              <a:pt x="104999" y="284679"/>
                            </a:lnTo>
                            <a:cubicBezTo>
                              <a:pt x="104999" y="285075"/>
                              <a:pt x="104999" y="285869"/>
                              <a:pt x="105467" y="286268"/>
                            </a:cubicBezTo>
                            <a:cubicBezTo>
                              <a:pt x="104999" y="287059"/>
                              <a:pt x="104999" y="287854"/>
                              <a:pt x="105467" y="288644"/>
                            </a:cubicBezTo>
                            <a:cubicBezTo>
                              <a:pt x="105467" y="289834"/>
                              <a:pt x="105467" y="290628"/>
                              <a:pt x="105936" y="291024"/>
                            </a:cubicBezTo>
                            <a:lnTo>
                              <a:pt x="105936" y="293404"/>
                            </a:lnTo>
                            <a:cubicBezTo>
                              <a:pt x="106439" y="294593"/>
                              <a:pt x="106439" y="295384"/>
                              <a:pt x="106439" y="295783"/>
                            </a:cubicBezTo>
                            <a:cubicBezTo>
                              <a:pt x="106439" y="299744"/>
                              <a:pt x="110724" y="310057"/>
                              <a:pt x="114504" y="312430"/>
                            </a:cubicBezTo>
                            <a:cubicBezTo>
                              <a:pt x="114504" y="312825"/>
                              <a:pt x="114973" y="313619"/>
                              <a:pt x="114973" y="314018"/>
                            </a:cubicBezTo>
                            <a:lnTo>
                              <a:pt x="118789" y="315999"/>
                            </a:lnTo>
                            <a:cubicBezTo>
                              <a:pt x="119257" y="316394"/>
                              <a:pt x="124009" y="317584"/>
                              <a:pt x="125918" y="317584"/>
                            </a:cubicBezTo>
                            <a:cubicBezTo>
                              <a:pt x="126385" y="317983"/>
                              <a:pt x="126854" y="317584"/>
                              <a:pt x="127790" y="317584"/>
                            </a:cubicBezTo>
                            <a:cubicBezTo>
                              <a:pt x="128761" y="317189"/>
                              <a:pt x="129230" y="316793"/>
                              <a:pt x="129698" y="317189"/>
                            </a:cubicBezTo>
                            <a:cubicBezTo>
                              <a:pt x="130670" y="317584"/>
                              <a:pt x="131138" y="317584"/>
                              <a:pt x="131606" y="316793"/>
                            </a:cubicBezTo>
                            <a:cubicBezTo>
                              <a:pt x="132542" y="316394"/>
                              <a:pt x="133046" y="316394"/>
                              <a:pt x="133046" y="316793"/>
                            </a:cubicBezTo>
                            <a:cubicBezTo>
                              <a:pt x="133982" y="316793"/>
                              <a:pt x="133982" y="317189"/>
                              <a:pt x="134450" y="316793"/>
                            </a:cubicBezTo>
                            <a:cubicBezTo>
                              <a:pt x="134919" y="316394"/>
                              <a:pt x="136826" y="315603"/>
                              <a:pt x="136826" y="315603"/>
                            </a:cubicBezTo>
                            <a:cubicBezTo>
                              <a:pt x="137295" y="315999"/>
                              <a:pt x="137295" y="315603"/>
                              <a:pt x="137762" y="314809"/>
                            </a:cubicBezTo>
                            <a:cubicBezTo>
                              <a:pt x="138267" y="314414"/>
                              <a:pt x="138735" y="313619"/>
                              <a:pt x="139203" y="313619"/>
                            </a:cubicBezTo>
                            <a:cubicBezTo>
                              <a:pt x="140139" y="313224"/>
                              <a:pt x="140139" y="313224"/>
                              <a:pt x="140139" y="311240"/>
                            </a:cubicBezTo>
                            <a:lnTo>
                              <a:pt x="140139" y="308860"/>
                            </a:lnTo>
                            <a:cubicBezTo>
                              <a:pt x="140139" y="308465"/>
                              <a:pt x="140139" y="307674"/>
                              <a:pt x="139203" y="305690"/>
                            </a:cubicBezTo>
                            <a:cubicBezTo>
                              <a:pt x="138735" y="303310"/>
                              <a:pt x="138267" y="302519"/>
                              <a:pt x="138735" y="301725"/>
                            </a:cubicBezTo>
                            <a:cubicBezTo>
                              <a:pt x="138267" y="300934"/>
                              <a:pt x="138267" y="300535"/>
                              <a:pt x="138267" y="300140"/>
                            </a:cubicBezTo>
                            <a:lnTo>
                              <a:pt x="138267" y="296175"/>
                            </a:lnTo>
                            <a:cubicBezTo>
                              <a:pt x="138267" y="295779"/>
                              <a:pt x="138735" y="294590"/>
                              <a:pt x="138735" y="293795"/>
                            </a:cubicBezTo>
                            <a:cubicBezTo>
                              <a:pt x="139203" y="292605"/>
                              <a:pt x="139203" y="291811"/>
                              <a:pt x="139203" y="291811"/>
                            </a:cubicBezTo>
                            <a:cubicBezTo>
                              <a:pt x="138735" y="291416"/>
                              <a:pt x="138735" y="290625"/>
                              <a:pt x="138735" y="289831"/>
                            </a:cubicBezTo>
                            <a:cubicBezTo>
                              <a:pt x="139203" y="289040"/>
                              <a:pt x="139203" y="287850"/>
                              <a:pt x="138735" y="287451"/>
                            </a:cubicBezTo>
                            <a:cubicBezTo>
                              <a:pt x="139203" y="287451"/>
                              <a:pt x="139203" y="287055"/>
                              <a:pt x="139203" y="286660"/>
                            </a:cubicBezTo>
                            <a:cubicBezTo>
                              <a:pt x="139671" y="285866"/>
                              <a:pt x="139203" y="285866"/>
                              <a:pt x="139203" y="285470"/>
                            </a:cubicBezTo>
                            <a:cubicBezTo>
                              <a:pt x="139203" y="285470"/>
                              <a:pt x="139203" y="284281"/>
                              <a:pt x="139671" y="283885"/>
                            </a:cubicBezTo>
                            <a:cubicBezTo>
                              <a:pt x="139671" y="283486"/>
                              <a:pt x="139671" y="282695"/>
                              <a:pt x="139203" y="281901"/>
                            </a:cubicBezTo>
                            <a:lnTo>
                              <a:pt x="139203" y="279920"/>
                            </a:lnTo>
                            <a:cubicBezTo>
                              <a:pt x="139203" y="279521"/>
                              <a:pt x="139203" y="278731"/>
                              <a:pt x="139671" y="278331"/>
                            </a:cubicBezTo>
                            <a:cubicBezTo>
                              <a:pt x="139203" y="277936"/>
                              <a:pt x="139203" y="277541"/>
                              <a:pt x="139671" y="277541"/>
                            </a:cubicBezTo>
                            <a:cubicBezTo>
                              <a:pt x="139671" y="277541"/>
                              <a:pt x="139671" y="276746"/>
                              <a:pt x="139203" y="275955"/>
                            </a:cubicBezTo>
                            <a:lnTo>
                              <a:pt x="140139" y="274367"/>
                            </a:lnTo>
                            <a:cubicBezTo>
                              <a:pt x="139671" y="273971"/>
                              <a:pt x="139671" y="272781"/>
                              <a:pt x="139671" y="272781"/>
                            </a:cubicBezTo>
                            <a:lnTo>
                              <a:pt x="139671" y="271592"/>
                            </a:lnTo>
                            <a:cubicBezTo>
                              <a:pt x="140139" y="271592"/>
                              <a:pt x="140139" y="270797"/>
                              <a:pt x="139671" y="270402"/>
                            </a:cubicBezTo>
                            <a:cubicBezTo>
                              <a:pt x="140139" y="269611"/>
                              <a:pt x="140139" y="269216"/>
                              <a:pt x="140139" y="268817"/>
                            </a:cubicBezTo>
                            <a:cubicBezTo>
                              <a:pt x="140643" y="268421"/>
                              <a:pt x="140643" y="267627"/>
                              <a:pt x="140643" y="267627"/>
                            </a:cubicBezTo>
                            <a:cubicBezTo>
                              <a:pt x="140643" y="267627"/>
                              <a:pt x="140139" y="267231"/>
                              <a:pt x="140643" y="266437"/>
                            </a:cubicBezTo>
                            <a:lnTo>
                              <a:pt x="140643" y="264852"/>
                            </a:lnTo>
                            <a:cubicBezTo>
                              <a:pt x="140139" y="264456"/>
                              <a:pt x="140643" y="264057"/>
                              <a:pt x="140643" y="263267"/>
                            </a:cubicBezTo>
                            <a:cubicBezTo>
                              <a:pt x="141111" y="262871"/>
                              <a:pt x="141111" y="262871"/>
                              <a:pt x="141111" y="262472"/>
                            </a:cubicBezTo>
                            <a:cubicBezTo>
                              <a:pt x="140643" y="262077"/>
                              <a:pt x="141111" y="258906"/>
                              <a:pt x="141579" y="257717"/>
                            </a:cubicBezTo>
                            <a:cubicBezTo>
                              <a:pt x="141579" y="257318"/>
                              <a:pt x="142047" y="256922"/>
                              <a:pt x="142047" y="256527"/>
                            </a:cubicBezTo>
                            <a:cubicBezTo>
                              <a:pt x="141579" y="256128"/>
                              <a:pt x="141579" y="255732"/>
                              <a:pt x="142047" y="255732"/>
                            </a:cubicBezTo>
                            <a:lnTo>
                              <a:pt x="142047" y="254147"/>
                            </a:lnTo>
                            <a:cubicBezTo>
                              <a:pt x="142047" y="253353"/>
                              <a:pt x="142047" y="252562"/>
                              <a:pt x="142515" y="250977"/>
                            </a:cubicBezTo>
                            <a:cubicBezTo>
                              <a:pt x="142515" y="250977"/>
                              <a:pt x="142515" y="250182"/>
                              <a:pt x="143019" y="249787"/>
                            </a:cubicBezTo>
                            <a:cubicBezTo>
                              <a:pt x="142515" y="249388"/>
                              <a:pt x="142515" y="248202"/>
                              <a:pt x="142515" y="248202"/>
                            </a:cubicBezTo>
                            <a:cubicBezTo>
                              <a:pt x="143019" y="247803"/>
                              <a:pt x="143019" y="247012"/>
                              <a:pt x="143019" y="246613"/>
                            </a:cubicBezTo>
                            <a:lnTo>
                              <a:pt x="144423" y="240668"/>
                            </a:lnTo>
                            <a:cubicBezTo>
                              <a:pt x="144423" y="240668"/>
                              <a:pt x="144423" y="239873"/>
                              <a:pt x="143955" y="239478"/>
                            </a:cubicBezTo>
                            <a:cubicBezTo>
                              <a:pt x="144423" y="239478"/>
                              <a:pt x="144423" y="239082"/>
                              <a:pt x="144423" y="238683"/>
                            </a:cubicBezTo>
                            <a:cubicBezTo>
                              <a:pt x="144891" y="237892"/>
                              <a:pt x="144891" y="237493"/>
                              <a:pt x="144891" y="237493"/>
                            </a:cubicBezTo>
                            <a:lnTo>
                              <a:pt x="144891" y="236307"/>
                            </a:lnTo>
                            <a:cubicBezTo>
                              <a:pt x="145396" y="235908"/>
                              <a:pt x="145396" y="235513"/>
                              <a:pt x="145863" y="234718"/>
                            </a:cubicBezTo>
                            <a:cubicBezTo>
                              <a:pt x="145863" y="233928"/>
                              <a:pt x="146331" y="233532"/>
                              <a:pt x="145863" y="233133"/>
                            </a:cubicBezTo>
                            <a:cubicBezTo>
                              <a:pt x="145396" y="232339"/>
                              <a:pt x="146331" y="229963"/>
                              <a:pt x="146800" y="229963"/>
                            </a:cubicBezTo>
                            <a:lnTo>
                              <a:pt x="146800" y="229168"/>
                            </a:lnTo>
                            <a:cubicBezTo>
                              <a:pt x="146331" y="228773"/>
                              <a:pt x="146800" y="227979"/>
                              <a:pt x="147267" y="227979"/>
                            </a:cubicBezTo>
                            <a:lnTo>
                              <a:pt x="147267" y="227188"/>
                            </a:lnTo>
                            <a:cubicBezTo>
                              <a:pt x="147267" y="226789"/>
                              <a:pt x="147267" y="225998"/>
                              <a:pt x="147772" y="225599"/>
                            </a:cubicBezTo>
                            <a:cubicBezTo>
                              <a:pt x="147772" y="225204"/>
                              <a:pt x="148240" y="224409"/>
                              <a:pt x="147772" y="224409"/>
                            </a:cubicBezTo>
                            <a:cubicBezTo>
                              <a:pt x="148240" y="223618"/>
                              <a:pt x="147772" y="222429"/>
                              <a:pt x="148240" y="221239"/>
                            </a:cubicBezTo>
                            <a:cubicBezTo>
                              <a:pt x="148708" y="220843"/>
                              <a:pt x="148708" y="220049"/>
                              <a:pt x="148708" y="219654"/>
                            </a:cubicBezTo>
                            <a:cubicBezTo>
                              <a:pt x="148708" y="219258"/>
                              <a:pt x="148708" y="218859"/>
                              <a:pt x="149176" y="218464"/>
                            </a:cubicBezTo>
                            <a:cubicBezTo>
                              <a:pt x="149176" y="218464"/>
                              <a:pt x="149176" y="218068"/>
                              <a:pt x="149644" y="217669"/>
                            </a:cubicBezTo>
                            <a:cubicBezTo>
                              <a:pt x="149176" y="216879"/>
                              <a:pt x="149644" y="215689"/>
                              <a:pt x="149644" y="215293"/>
                            </a:cubicBezTo>
                            <a:cubicBezTo>
                              <a:pt x="149644" y="214499"/>
                              <a:pt x="150148" y="212518"/>
                              <a:pt x="150148" y="211329"/>
                            </a:cubicBezTo>
                            <a:cubicBezTo>
                              <a:pt x="150616" y="210930"/>
                              <a:pt x="150616" y="210534"/>
                              <a:pt x="150616" y="210139"/>
                            </a:cubicBezTo>
                            <a:cubicBezTo>
                              <a:pt x="151084" y="209740"/>
                              <a:pt x="150616" y="209344"/>
                              <a:pt x="151084" y="208949"/>
                            </a:cubicBezTo>
                            <a:cubicBezTo>
                              <a:pt x="151084" y="208554"/>
                              <a:pt x="151552" y="205380"/>
                              <a:pt x="152992" y="201415"/>
                            </a:cubicBezTo>
                            <a:cubicBezTo>
                              <a:pt x="153928" y="197450"/>
                              <a:pt x="154396" y="194279"/>
                              <a:pt x="154901" y="194279"/>
                            </a:cubicBezTo>
                            <a:cubicBezTo>
                              <a:pt x="154901" y="193884"/>
                              <a:pt x="154901" y="193090"/>
                              <a:pt x="155368" y="192691"/>
                            </a:cubicBezTo>
                            <a:cubicBezTo>
                              <a:pt x="155368" y="192295"/>
                              <a:pt x="155368" y="191106"/>
                              <a:pt x="155837" y="191106"/>
                            </a:cubicBezTo>
                            <a:cubicBezTo>
                              <a:pt x="155837" y="190710"/>
                              <a:pt x="156304" y="189916"/>
                              <a:pt x="156304" y="189125"/>
                            </a:cubicBezTo>
                            <a:cubicBezTo>
                              <a:pt x="156773" y="188331"/>
                              <a:pt x="156773" y="187935"/>
                              <a:pt x="156773" y="187935"/>
                            </a:cubicBezTo>
                            <a:cubicBezTo>
                              <a:pt x="156773" y="187540"/>
                              <a:pt x="157241" y="187141"/>
                              <a:pt x="156773" y="186745"/>
                            </a:cubicBezTo>
                            <a:cubicBezTo>
                              <a:pt x="157241" y="186346"/>
                              <a:pt x="157241" y="185951"/>
                              <a:pt x="157241" y="185160"/>
                            </a:cubicBezTo>
                            <a:cubicBezTo>
                              <a:pt x="157744" y="184366"/>
                              <a:pt x="158213" y="183575"/>
                              <a:pt x="158213" y="182781"/>
                            </a:cubicBezTo>
                            <a:cubicBezTo>
                              <a:pt x="158681" y="182385"/>
                              <a:pt x="158681" y="180800"/>
                              <a:pt x="158681" y="180005"/>
                            </a:cubicBezTo>
                            <a:cubicBezTo>
                              <a:pt x="159149" y="178816"/>
                              <a:pt x="159617" y="178021"/>
                              <a:pt x="159617" y="177231"/>
                            </a:cubicBezTo>
                            <a:lnTo>
                              <a:pt x="160589" y="175642"/>
                            </a:lnTo>
                            <a:cubicBezTo>
                              <a:pt x="160589" y="175257"/>
                              <a:pt x="161021" y="174110"/>
                              <a:pt x="161057" y="173320"/>
                            </a:cubicBezTo>
                            <a:lnTo>
                              <a:pt x="168365" y="173010"/>
                            </a:lnTo>
                            <a:cubicBezTo>
                              <a:pt x="171138" y="173061"/>
                              <a:pt x="175386" y="172806"/>
                              <a:pt x="177763" y="173090"/>
                            </a:cubicBezTo>
                            <a:lnTo>
                              <a:pt x="190940" y="173147"/>
                            </a:lnTo>
                            <a:cubicBezTo>
                              <a:pt x="192416" y="172849"/>
                              <a:pt x="194145" y="172957"/>
                              <a:pt x="194792" y="173133"/>
                            </a:cubicBezTo>
                            <a:cubicBezTo>
                              <a:pt x="194792" y="173133"/>
                              <a:pt x="195836" y="173068"/>
                              <a:pt x="196268" y="172831"/>
                            </a:cubicBezTo>
                            <a:lnTo>
                              <a:pt x="199005" y="172878"/>
                            </a:lnTo>
                            <a:cubicBezTo>
                              <a:pt x="200085" y="172813"/>
                              <a:pt x="201381" y="173161"/>
                              <a:pt x="201777" y="172924"/>
                            </a:cubicBezTo>
                            <a:lnTo>
                              <a:pt x="211174" y="173000"/>
                            </a:lnTo>
                            <a:cubicBezTo>
                              <a:pt x="212218" y="172935"/>
                              <a:pt x="214738" y="172572"/>
                              <a:pt x="217114" y="172856"/>
                            </a:cubicBezTo>
                            <a:cubicBezTo>
                              <a:pt x="219635" y="172489"/>
                              <a:pt x="221363" y="172601"/>
                              <a:pt x="221759" y="172363"/>
                            </a:cubicBezTo>
                            <a:cubicBezTo>
                              <a:pt x="222407" y="172536"/>
                              <a:pt x="224135" y="172647"/>
                              <a:pt x="225575" y="172346"/>
                            </a:cubicBezTo>
                            <a:lnTo>
                              <a:pt x="228996" y="172568"/>
                            </a:lnTo>
                            <a:cubicBezTo>
                              <a:pt x="230076" y="172504"/>
                              <a:pt x="231372" y="172852"/>
                              <a:pt x="231768" y="172615"/>
                            </a:cubicBezTo>
                            <a:cubicBezTo>
                              <a:pt x="232416" y="172788"/>
                              <a:pt x="232848" y="172550"/>
                              <a:pt x="233064" y="172960"/>
                            </a:cubicBezTo>
                            <a:lnTo>
                              <a:pt x="233496" y="172723"/>
                            </a:lnTo>
                            <a:cubicBezTo>
                              <a:pt x="233892" y="172486"/>
                              <a:pt x="235189" y="172834"/>
                              <a:pt x="236269" y="172770"/>
                            </a:cubicBezTo>
                            <a:lnTo>
                              <a:pt x="240337" y="173165"/>
                            </a:lnTo>
                            <a:cubicBezTo>
                              <a:pt x="240985" y="173338"/>
                              <a:pt x="242677" y="173449"/>
                              <a:pt x="243109" y="173212"/>
                            </a:cubicBezTo>
                            <a:cubicBezTo>
                              <a:pt x="243757" y="173384"/>
                              <a:pt x="244801" y="173320"/>
                              <a:pt x="244801" y="173320"/>
                            </a:cubicBezTo>
                            <a:lnTo>
                              <a:pt x="246926" y="173194"/>
                            </a:lnTo>
                            <a:cubicBezTo>
                              <a:pt x="247826" y="173776"/>
                              <a:pt x="248870" y="173715"/>
                              <a:pt x="249266" y="173478"/>
                            </a:cubicBezTo>
                            <a:lnTo>
                              <a:pt x="252038" y="173524"/>
                            </a:lnTo>
                            <a:cubicBezTo>
                              <a:pt x="255062" y="173981"/>
                              <a:pt x="262551" y="174596"/>
                              <a:pt x="263379" y="174121"/>
                            </a:cubicBezTo>
                            <a:lnTo>
                              <a:pt x="266152" y="174168"/>
                            </a:lnTo>
                            <a:cubicBezTo>
                              <a:pt x="269968" y="174150"/>
                              <a:pt x="276953" y="170120"/>
                              <a:pt x="278716" y="167464"/>
                            </a:cubicBezTo>
                            <a:cubicBezTo>
                              <a:pt x="278896" y="166817"/>
                              <a:pt x="279725" y="166343"/>
                              <a:pt x="279725" y="166343"/>
                            </a:cubicBezTo>
                            <a:cubicBezTo>
                              <a:pt x="280121" y="166105"/>
                              <a:pt x="280301" y="165458"/>
                              <a:pt x="280481" y="164808"/>
                            </a:cubicBezTo>
                            <a:cubicBezTo>
                              <a:pt x="280661" y="164161"/>
                              <a:pt x="281057" y="163923"/>
                              <a:pt x="281453" y="163686"/>
                            </a:cubicBezTo>
                            <a:cubicBezTo>
                              <a:pt x="282281" y="163212"/>
                              <a:pt x="284009" y="156734"/>
                              <a:pt x="284477" y="153733"/>
                            </a:cubicBezTo>
                            <a:lnTo>
                              <a:pt x="284765" y="151378"/>
                            </a:lnTo>
                            <a:cubicBezTo>
                              <a:pt x="285161" y="147316"/>
                              <a:pt x="284009" y="142500"/>
                              <a:pt x="281633" y="138391"/>
                            </a:cubicBezTo>
                            <a:cubicBezTo>
                              <a:pt x="280445" y="136335"/>
                              <a:pt x="279256" y="134283"/>
                              <a:pt x="277493" y="133114"/>
                            </a:cubicBezTo>
                            <a:cubicBezTo>
                              <a:pt x="275080" y="131774"/>
                              <a:pt x="274613" y="130950"/>
                              <a:pt x="273172" y="128488"/>
                            </a:cubicBezTo>
                            <a:cubicBezTo>
                              <a:pt x="272236" y="126845"/>
                              <a:pt x="272236" y="126845"/>
                              <a:pt x="270292" y="126324"/>
                            </a:cubicBezTo>
                            <a:cubicBezTo>
                              <a:pt x="266403" y="125282"/>
                              <a:pt x="255711" y="124858"/>
                              <a:pt x="244045" y="125559"/>
                            </a:cubicBezTo>
                            <a:lnTo>
                              <a:pt x="227844" y="125041"/>
                            </a:lnTo>
                            <a:cubicBezTo>
                              <a:pt x="227628" y="124631"/>
                              <a:pt x="223127" y="124473"/>
                              <a:pt x="222731" y="124710"/>
                            </a:cubicBezTo>
                            <a:lnTo>
                              <a:pt x="217619" y="124379"/>
                            </a:lnTo>
                            <a:cubicBezTo>
                              <a:pt x="217187" y="124617"/>
                              <a:pt x="216143" y="124681"/>
                              <a:pt x="215062" y="124746"/>
                            </a:cubicBezTo>
                            <a:cubicBezTo>
                              <a:pt x="209950" y="124415"/>
                              <a:pt x="202929" y="124624"/>
                              <a:pt x="202533" y="124861"/>
                            </a:cubicBezTo>
                            <a:cubicBezTo>
                              <a:pt x="202281" y="124451"/>
                              <a:pt x="201237" y="124512"/>
                              <a:pt x="200157" y="124577"/>
                            </a:cubicBezTo>
                            <a:lnTo>
                              <a:pt x="185324" y="125465"/>
                            </a:lnTo>
                            <a:cubicBezTo>
                              <a:pt x="184784" y="125318"/>
                              <a:pt x="180535" y="125505"/>
                              <a:pt x="175603" y="125785"/>
                            </a:cubicBezTo>
                            <a:lnTo>
                              <a:pt x="179599" y="113395"/>
                            </a:lnTo>
                            <a:cubicBezTo>
                              <a:pt x="181507" y="107449"/>
                              <a:pt x="181975" y="106655"/>
                              <a:pt x="181975" y="105069"/>
                            </a:cubicBezTo>
                            <a:cubicBezTo>
                              <a:pt x="182443" y="104674"/>
                              <a:pt x="183379" y="103089"/>
                              <a:pt x="183379" y="102690"/>
                            </a:cubicBezTo>
                            <a:cubicBezTo>
                              <a:pt x="183379" y="101899"/>
                              <a:pt x="183379" y="101105"/>
                              <a:pt x="183884" y="100709"/>
                            </a:cubicBezTo>
                            <a:cubicBezTo>
                              <a:pt x="183884" y="100310"/>
                              <a:pt x="184351" y="99120"/>
                              <a:pt x="184819" y="97535"/>
                            </a:cubicBezTo>
                            <a:lnTo>
                              <a:pt x="186727" y="91985"/>
                            </a:lnTo>
                            <a:lnTo>
                              <a:pt x="186727" y="91191"/>
                            </a:lnTo>
                            <a:cubicBezTo>
                              <a:pt x="187196" y="90795"/>
                              <a:pt x="187196" y="90005"/>
                              <a:pt x="187196" y="90005"/>
                            </a:cubicBezTo>
                            <a:cubicBezTo>
                              <a:pt x="187196" y="89606"/>
                              <a:pt x="187664" y="89210"/>
                              <a:pt x="187664" y="89210"/>
                            </a:cubicBezTo>
                            <a:cubicBezTo>
                              <a:pt x="188132" y="88419"/>
                              <a:pt x="188132" y="87625"/>
                              <a:pt x="188636" y="87226"/>
                            </a:cubicBezTo>
                            <a:cubicBezTo>
                              <a:pt x="188636" y="86831"/>
                              <a:pt x="188636" y="85641"/>
                              <a:pt x="189104" y="85245"/>
                            </a:cubicBezTo>
                            <a:cubicBezTo>
                              <a:pt x="189104" y="84850"/>
                              <a:pt x="189104" y="83660"/>
                              <a:pt x="189572" y="83265"/>
                            </a:cubicBezTo>
                            <a:cubicBezTo>
                              <a:pt x="189572" y="82866"/>
                              <a:pt x="190040" y="81679"/>
                              <a:pt x="190508" y="81281"/>
                            </a:cubicBezTo>
                            <a:lnTo>
                              <a:pt x="190508" y="80486"/>
                            </a:lnTo>
                            <a:lnTo>
                              <a:pt x="191480" y="78106"/>
                            </a:lnTo>
                            <a:cubicBezTo>
                              <a:pt x="191948" y="77316"/>
                              <a:pt x="191948" y="75731"/>
                              <a:pt x="191948" y="75731"/>
                            </a:cubicBezTo>
                            <a:cubicBezTo>
                              <a:pt x="192416" y="75335"/>
                              <a:pt x="192884" y="73746"/>
                              <a:pt x="193856" y="71766"/>
                            </a:cubicBezTo>
                            <a:lnTo>
                              <a:pt x="194792" y="68592"/>
                            </a:lnTo>
                            <a:cubicBezTo>
                              <a:pt x="194792" y="68592"/>
                              <a:pt x="194792" y="68196"/>
                              <a:pt x="195260" y="67801"/>
                            </a:cubicBezTo>
                            <a:cubicBezTo>
                              <a:pt x="194792" y="67405"/>
                              <a:pt x="195728" y="66611"/>
                              <a:pt x="195728" y="65817"/>
                            </a:cubicBezTo>
                            <a:cubicBezTo>
                              <a:pt x="195728" y="65421"/>
                              <a:pt x="196232" y="63836"/>
                              <a:pt x="196701" y="62646"/>
                            </a:cubicBezTo>
                            <a:cubicBezTo>
                              <a:pt x="197168" y="61852"/>
                              <a:pt x="197168" y="60267"/>
                              <a:pt x="197637" y="59077"/>
                            </a:cubicBezTo>
                            <a:cubicBezTo>
                              <a:pt x="198105" y="57887"/>
                              <a:pt x="200013" y="52732"/>
                              <a:pt x="200013" y="51543"/>
                            </a:cubicBezTo>
                            <a:cubicBezTo>
                              <a:pt x="200013" y="51543"/>
                              <a:pt x="200481" y="50353"/>
                              <a:pt x="200985" y="49562"/>
                            </a:cubicBezTo>
                            <a:cubicBezTo>
                              <a:pt x="201453" y="48372"/>
                              <a:pt x="201453" y="46787"/>
                              <a:pt x="201921" y="46392"/>
                            </a:cubicBezTo>
                            <a:cubicBezTo>
                              <a:pt x="202389" y="44407"/>
                              <a:pt x="206206" y="37272"/>
                              <a:pt x="209049" y="32912"/>
                            </a:cubicBezTo>
                            <a:cubicBezTo>
                              <a:pt x="212362" y="28153"/>
                              <a:pt x="213802" y="25773"/>
                              <a:pt x="213802" y="24583"/>
                            </a:cubicBezTo>
                            <a:lnTo>
                              <a:pt x="214738" y="22998"/>
                            </a:lnTo>
                            <a:lnTo>
                              <a:pt x="214738" y="21409"/>
                            </a:lnTo>
                            <a:cubicBezTo>
                              <a:pt x="214738" y="21014"/>
                              <a:pt x="214738" y="20619"/>
                              <a:pt x="215207" y="19824"/>
                            </a:cubicBezTo>
                            <a:cubicBezTo>
                              <a:pt x="215207" y="18239"/>
                              <a:pt x="213334" y="13879"/>
                              <a:pt x="212362" y="13084"/>
                            </a:cubicBezTo>
                            <a:cubicBezTo>
                              <a:pt x="211894" y="13084"/>
                              <a:pt x="211426" y="12294"/>
                              <a:pt x="210958" y="11898"/>
                            </a:cubicBezTo>
                            <a:lnTo>
                              <a:pt x="209518" y="10309"/>
                            </a:lnTo>
                            <a:cubicBezTo>
                              <a:pt x="209049" y="10309"/>
                              <a:pt x="208582" y="9914"/>
                              <a:pt x="208582" y="9914"/>
                            </a:cubicBezTo>
                            <a:cubicBezTo>
                              <a:pt x="208582" y="9518"/>
                              <a:pt x="208113" y="9518"/>
                              <a:pt x="207609" y="8724"/>
                            </a:cubicBezTo>
                            <a:cubicBezTo>
                              <a:pt x="206673" y="7930"/>
                              <a:pt x="205737" y="7534"/>
                              <a:pt x="205737" y="7534"/>
                            </a:cubicBezTo>
                            <a:cubicBezTo>
                              <a:pt x="205737" y="7139"/>
                              <a:pt x="205233" y="6740"/>
                              <a:pt x="204766" y="6740"/>
                            </a:cubicBezTo>
                            <a:cubicBezTo>
                              <a:pt x="204766" y="6345"/>
                              <a:pt x="203829" y="5949"/>
                              <a:pt x="203829" y="5554"/>
                            </a:cubicBezTo>
                            <a:cubicBezTo>
                              <a:pt x="203829" y="5155"/>
                              <a:pt x="200985" y="3569"/>
                              <a:pt x="200481" y="3968"/>
                            </a:cubicBezTo>
                            <a:lnTo>
                              <a:pt x="200013" y="3569"/>
                            </a:lnTo>
                            <a:cubicBezTo>
                              <a:pt x="197637" y="395"/>
                              <a:pt x="181039" y="0"/>
                              <a:pt x="176755" y="0"/>
                            </a:cubicBezTo>
                            <a:cubicBezTo>
                              <a:pt x="168185" y="795"/>
                              <a:pt x="164405" y="3174"/>
                              <a:pt x="165809" y="6740"/>
                            </a:cubicBezTo>
                            <a:cubicBezTo>
                              <a:pt x="165809" y="7930"/>
                              <a:pt x="166313" y="8329"/>
                              <a:pt x="165809" y="9119"/>
                            </a:cubicBezTo>
                            <a:cubicBezTo>
                              <a:pt x="165809" y="9119"/>
                              <a:pt x="165809" y="9914"/>
                              <a:pt x="166313" y="10309"/>
                            </a:cubicBezTo>
                            <a:cubicBezTo>
                              <a:pt x="166313" y="11499"/>
                              <a:pt x="165809" y="13084"/>
                              <a:pt x="164873" y="17448"/>
                            </a:cubicBezTo>
                            <a:cubicBezTo>
                              <a:pt x="164405" y="17844"/>
                              <a:pt x="164405" y="19429"/>
                              <a:pt x="163433" y="21014"/>
                            </a:cubicBezTo>
                            <a:cubicBezTo>
                              <a:pt x="162965" y="22599"/>
                              <a:pt x="162497" y="23789"/>
                              <a:pt x="162497" y="24188"/>
                            </a:cubicBezTo>
                            <a:cubicBezTo>
                              <a:pt x="162029" y="24979"/>
                              <a:pt x="162029" y="25773"/>
                              <a:pt x="161561" y="26169"/>
                            </a:cubicBezTo>
                            <a:cubicBezTo>
                              <a:pt x="161561" y="26568"/>
                              <a:pt x="160589" y="29339"/>
                              <a:pt x="160589" y="29339"/>
                            </a:cubicBezTo>
                            <a:cubicBezTo>
                              <a:pt x="160589" y="29738"/>
                              <a:pt x="160121" y="30133"/>
                              <a:pt x="160121" y="30133"/>
                            </a:cubicBezTo>
                            <a:lnTo>
                              <a:pt x="160121" y="31323"/>
                            </a:lnTo>
                            <a:cubicBezTo>
                              <a:pt x="160121" y="31722"/>
                              <a:pt x="159184" y="34893"/>
                              <a:pt x="158681" y="35288"/>
                            </a:cubicBezTo>
                            <a:cubicBezTo>
                              <a:pt x="158681" y="35288"/>
                              <a:pt x="159184" y="35683"/>
                              <a:pt x="158681" y="36082"/>
                            </a:cubicBezTo>
                            <a:cubicBezTo>
                              <a:pt x="158681" y="36478"/>
                              <a:pt x="158213" y="37272"/>
                              <a:pt x="158213" y="37668"/>
                            </a:cubicBezTo>
                            <a:lnTo>
                              <a:pt x="158213" y="38462"/>
                            </a:lnTo>
                            <a:cubicBezTo>
                              <a:pt x="158213" y="38462"/>
                              <a:pt x="157744" y="39253"/>
                              <a:pt x="157744" y="39652"/>
                            </a:cubicBezTo>
                            <a:cubicBezTo>
                              <a:pt x="157277" y="40443"/>
                              <a:pt x="157277" y="41237"/>
                              <a:pt x="156808" y="41632"/>
                            </a:cubicBezTo>
                            <a:lnTo>
                              <a:pt x="156808" y="43218"/>
                            </a:lnTo>
                            <a:cubicBezTo>
                              <a:pt x="156341" y="44012"/>
                              <a:pt x="155837" y="45597"/>
                              <a:pt x="155837" y="46787"/>
                            </a:cubicBezTo>
                            <a:lnTo>
                              <a:pt x="154901" y="49167"/>
                            </a:lnTo>
                            <a:cubicBezTo>
                              <a:pt x="154901" y="49957"/>
                              <a:pt x="154432" y="50752"/>
                              <a:pt x="154432" y="51147"/>
                            </a:cubicBezTo>
                            <a:cubicBezTo>
                              <a:pt x="153964" y="51942"/>
                              <a:pt x="153460" y="53527"/>
                              <a:pt x="152992" y="56302"/>
                            </a:cubicBezTo>
                            <a:cubicBezTo>
                              <a:pt x="152524" y="58286"/>
                              <a:pt x="151588" y="60666"/>
                              <a:pt x="151084" y="61456"/>
                            </a:cubicBezTo>
                            <a:cubicBezTo>
                              <a:pt x="148708" y="70576"/>
                              <a:pt x="146331" y="78103"/>
                              <a:pt x="146331" y="78502"/>
                            </a:cubicBezTo>
                            <a:cubicBezTo>
                              <a:pt x="145863" y="79296"/>
                              <a:pt x="145863" y="79296"/>
                              <a:pt x="145863" y="79692"/>
                            </a:cubicBezTo>
                            <a:lnTo>
                              <a:pt x="145863" y="81676"/>
                            </a:lnTo>
                            <a:cubicBezTo>
                              <a:pt x="144927" y="82071"/>
                              <a:pt x="144927" y="83656"/>
                              <a:pt x="144927" y="84447"/>
                            </a:cubicBezTo>
                            <a:cubicBezTo>
                              <a:pt x="144460" y="85637"/>
                              <a:pt x="143487" y="87222"/>
                              <a:pt x="143487" y="88416"/>
                            </a:cubicBezTo>
                            <a:cubicBezTo>
                              <a:pt x="142551" y="90001"/>
                              <a:pt x="142083" y="91187"/>
                              <a:pt x="142083" y="91586"/>
                            </a:cubicBezTo>
                            <a:cubicBezTo>
                              <a:pt x="142551" y="91982"/>
                              <a:pt x="140643" y="97931"/>
                              <a:pt x="140175" y="98326"/>
                            </a:cubicBezTo>
                            <a:lnTo>
                              <a:pt x="140175" y="99911"/>
                            </a:lnTo>
                            <a:cubicBezTo>
                              <a:pt x="140175" y="99911"/>
                              <a:pt x="139707" y="100706"/>
                              <a:pt x="139707" y="101101"/>
                            </a:cubicBezTo>
                            <a:cubicBezTo>
                              <a:pt x="139707" y="101895"/>
                              <a:pt x="139203" y="102686"/>
                              <a:pt x="139203" y="103085"/>
                            </a:cubicBezTo>
                            <a:cubicBezTo>
                              <a:pt x="138735" y="105461"/>
                              <a:pt x="138735" y="105857"/>
                              <a:pt x="137799" y="107445"/>
                            </a:cubicBezTo>
                            <a:cubicBezTo>
                              <a:pt x="137331" y="108635"/>
                              <a:pt x="137331" y="109430"/>
                              <a:pt x="137331" y="109825"/>
                            </a:cubicBezTo>
                            <a:cubicBezTo>
                              <a:pt x="136862" y="110616"/>
                              <a:pt x="136862" y="111806"/>
                              <a:pt x="136359" y="113391"/>
                            </a:cubicBezTo>
                            <a:cubicBezTo>
                              <a:pt x="134486" y="116565"/>
                              <a:pt x="132578" y="122510"/>
                              <a:pt x="132578" y="126080"/>
                            </a:cubicBezTo>
                            <a:cubicBezTo>
                              <a:pt x="132110" y="126475"/>
                              <a:pt x="131606" y="127665"/>
                              <a:pt x="131606" y="127665"/>
                            </a:cubicBezTo>
                            <a:lnTo>
                              <a:pt x="131606" y="128855"/>
                            </a:lnTo>
                            <a:cubicBezTo>
                              <a:pt x="131606" y="128945"/>
                              <a:pt x="131606" y="129027"/>
                              <a:pt x="131606" y="129106"/>
                            </a:cubicBezTo>
                            <a:lnTo>
                              <a:pt x="128294" y="129304"/>
                            </a:lnTo>
                            <a:cubicBezTo>
                              <a:pt x="127501" y="129778"/>
                              <a:pt x="118609" y="130523"/>
                              <a:pt x="117313" y="130178"/>
                            </a:cubicBezTo>
                            <a:cubicBezTo>
                              <a:pt x="116233" y="130239"/>
                              <a:pt x="115837" y="130476"/>
                              <a:pt x="115404" y="130713"/>
                            </a:cubicBezTo>
                            <a:cubicBezTo>
                              <a:pt x="115404" y="130713"/>
                              <a:pt x="115008" y="130950"/>
                              <a:pt x="114360" y="130778"/>
                            </a:cubicBezTo>
                            <a:cubicBezTo>
                              <a:pt x="114360" y="130778"/>
                              <a:pt x="112884" y="131076"/>
                              <a:pt x="111840" y="131141"/>
                            </a:cubicBezTo>
                            <a:lnTo>
                              <a:pt x="109068" y="131094"/>
                            </a:lnTo>
                            <a:cubicBezTo>
                              <a:pt x="108419" y="130922"/>
                              <a:pt x="107736" y="130749"/>
                              <a:pt x="107339" y="130986"/>
                            </a:cubicBezTo>
                            <a:cubicBezTo>
                              <a:pt x="106512" y="131461"/>
                              <a:pt x="104243" y="132234"/>
                              <a:pt x="98915" y="132550"/>
                            </a:cubicBezTo>
                            <a:cubicBezTo>
                              <a:pt x="98087" y="133024"/>
                              <a:pt x="96791" y="132679"/>
                              <a:pt x="95998" y="133154"/>
                            </a:cubicBezTo>
                            <a:lnTo>
                              <a:pt x="93875" y="133280"/>
                            </a:lnTo>
                            <a:cubicBezTo>
                              <a:pt x="93442" y="133517"/>
                              <a:pt x="91570" y="134056"/>
                              <a:pt x="91318" y="133646"/>
                            </a:cubicBezTo>
                            <a:cubicBezTo>
                              <a:pt x="91102" y="133233"/>
                              <a:pt x="89626" y="133535"/>
                              <a:pt x="83073" y="134563"/>
                            </a:cubicBezTo>
                            <a:cubicBezTo>
                              <a:pt x="78033" y="135293"/>
                              <a:pt x="77205" y="135767"/>
                              <a:pt x="76773" y="136004"/>
                            </a:cubicBezTo>
                            <a:cubicBezTo>
                              <a:pt x="76773" y="136004"/>
                              <a:pt x="75729" y="136069"/>
                              <a:pt x="75080" y="135893"/>
                            </a:cubicBezTo>
                            <a:cubicBezTo>
                              <a:pt x="73784" y="135548"/>
                              <a:pt x="73353" y="135785"/>
                              <a:pt x="72956" y="136022"/>
                            </a:cubicBezTo>
                            <a:cubicBezTo>
                              <a:pt x="72956" y="136022"/>
                              <a:pt x="71732" y="136734"/>
                              <a:pt x="71084" y="136558"/>
                            </a:cubicBezTo>
                            <a:cubicBezTo>
                              <a:pt x="70004" y="136623"/>
                              <a:pt x="68528" y="136925"/>
                              <a:pt x="68132" y="137162"/>
                            </a:cubicBezTo>
                            <a:close/>
                            <a:moveTo>
                              <a:pt x="127826" y="174513"/>
                            </a:moveTo>
                            <a:lnTo>
                              <a:pt x="128006" y="174502"/>
                            </a:lnTo>
                            <a:cubicBezTo>
                              <a:pt x="127861" y="174707"/>
                              <a:pt x="127826" y="174711"/>
                              <a:pt x="127826" y="174513"/>
                            </a:cubicBezTo>
                            <a:close/>
                            <a:moveTo>
                              <a:pt x="130094" y="174391"/>
                            </a:moveTo>
                            <a:lnTo>
                              <a:pt x="131570" y="174312"/>
                            </a:lnTo>
                            <a:cubicBezTo>
                              <a:pt x="131318" y="174916"/>
                              <a:pt x="131138" y="175559"/>
                              <a:pt x="131138" y="176048"/>
                            </a:cubicBezTo>
                            <a:cubicBezTo>
                              <a:pt x="131606" y="176443"/>
                              <a:pt x="131138" y="176839"/>
                              <a:pt x="131138" y="176839"/>
                            </a:cubicBezTo>
                            <a:cubicBezTo>
                              <a:pt x="130634" y="178028"/>
                              <a:pt x="130166" y="180013"/>
                              <a:pt x="130166" y="180408"/>
                            </a:cubicBezTo>
                            <a:lnTo>
                              <a:pt x="130166" y="181202"/>
                            </a:lnTo>
                            <a:cubicBezTo>
                              <a:pt x="130166" y="181598"/>
                              <a:pt x="129698" y="183978"/>
                              <a:pt x="129230" y="184373"/>
                            </a:cubicBezTo>
                            <a:lnTo>
                              <a:pt x="129230" y="185167"/>
                            </a:lnTo>
                            <a:cubicBezTo>
                              <a:pt x="129698" y="185563"/>
                              <a:pt x="129230" y="185958"/>
                              <a:pt x="128761" y="186354"/>
                            </a:cubicBezTo>
                            <a:cubicBezTo>
                              <a:pt x="129230" y="186354"/>
                              <a:pt x="128761" y="187148"/>
                              <a:pt x="128761" y="187148"/>
                            </a:cubicBezTo>
                            <a:cubicBezTo>
                              <a:pt x="128761" y="187547"/>
                              <a:pt x="128761" y="187942"/>
                              <a:pt x="128258" y="188338"/>
                            </a:cubicBezTo>
                            <a:cubicBezTo>
                              <a:pt x="127790" y="189528"/>
                              <a:pt x="127790" y="191907"/>
                              <a:pt x="127790" y="192302"/>
                            </a:cubicBezTo>
                            <a:cubicBezTo>
                              <a:pt x="127790" y="192302"/>
                              <a:pt x="127790" y="192698"/>
                              <a:pt x="127321" y="193097"/>
                            </a:cubicBezTo>
                            <a:lnTo>
                              <a:pt x="127321" y="193891"/>
                            </a:lnTo>
                            <a:cubicBezTo>
                              <a:pt x="127321" y="194287"/>
                              <a:pt x="127321" y="194682"/>
                              <a:pt x="126854" y="195078"/>
                            </a:cubicBezTo>
                            <a:lnTo>
                              <a:pt x="126854" y="195872"/>
                            </a:lnTo>
                            <a:cubicBezTo>
                              <a:pt x="126854" y="195872"/>
                              <a:pt x="126854" y="197062"/>
                              <a:pt x="126385" y="197062"/>
                            </a:cubicBezTo>
                            <a:cubicBezTo>
                              <a:pt x="126385" y="197457"/>
                              <a:pt x="126385" y="197853"/>
                              <a:pt x="125918" y="198647"/>
                            </a:cubicBezTo>
                            <a:cubicBezTo>
                              <a:pt x="126385" y="199042"/>
                              <a:pt x="126385" y="199042"/>
                              <a:pt x="125918" y="199441"/>
                            </a:cubicBezTo>
                            <a:lnTo>
                              <a:pt x="125918" y="200628"/>
                            </a:lnTo>
                            <a:cubicBezTo>
                              <a:pt x="125918" y="202216"/>
                              <a:pt x="125414" y="203007"/>
                              <a:pt x="124945" y="204197"/>
                            </a:cubicBezTo>
                            <a:lnTo>
                              <a:pt x="124945" y="204991"/>
                            </a:lnTo>
                            <a:cubicBezTo>
                              <a:pt x="124945" y="204991"/>
                              <a:pt x="124478" y="205387"/>
                              <a:pt x="124945" y="205782"/>
                            </a:cubicBezTo>
                            <a:cubicBezTo>
                              <a:pt x="124478" y="206577"/>
                              <a:pt x="124478" y="206972"/>
                              <a:pt x="124478" y="207367"/>
                            </a:cubicBezTo>
                            <a:cubicBezTo>
                              <a:pt x="124945" y="207766"/>
                              <a:pt x="124478" y="208162"/>
                              <a:pt x="124009" y="208561"/>
                            </a:cubicBezTo>
                            <a:cubicBezTo>
                              <a:pt x="124009" y="208956"/>
                              <a:pt x="124009" y="209352"/>
                              <a:pt x="124478" y="209747"/>
                            </a:cubicBezTo>
                            <a:cubicBezTo>
                              <a:pt x="124478" y="209747"/>
                              <a:pt x="124478" y="210541"/>
                              <a:pt x="124009" y="210541"/>
                            </a:cubicBezTo>
                            <a:cubicBezTo>
                              <a:pt x="123541" y="211336"/>
                              <a:pt x="123541" y="211731"/>
                              <a:pt x="123541" y="212127"/>
                            </a:cubicBezTo>
                            <a:lnTo>
                              <a:pt x="123541" y="212921"/>
                            </a:lnTo>
                            <a:cubicBezTo>
                              <a:pt x="123037" y="213316"/>
                              <a:pt x="123037" y="214905"/>
                              <a:pt x="123037" y="216490"/>
                            </a:cubicBezTo>
                            <a:cubicBezTo>
                              <a:pt x="122569" y="217281"/>
                              <a:pt x="122569" y="217677"/>
                              <a:pt x="122569" y="217677"/>
                            </a:cubicBezTo>
                            <a:cubicBezTo>
                              <a:pt x="122101" y="218076"/>
                              <a:pt x="122569" y="218471"/>
                              <a:pt x="122101" y="219265"/>
                            </a:cubicBezTo>
                            <a:cubicBezTo>
                              <a:pt x="122101" y="219661"/>
                              <a:pt x="122101" y="220056"/>
                              <a:pt x="121633" y="220452"/>
                            </a:cubicBezTo>
                            <a:cubicBezTo>
                              <a:pt x="121633" y="220452"/>
                              <a:pt x="121633" y="221246"/>
                              <a:pt x="122101" y="221641"/>
                            </a:cubicBezTo>
                            <a:cubicBezTo>
                              <a:pt x="121633" y="222436"/>
                              <a:pt x="122101" y="222831"/>
                              <a:pt x="121633" y="222831"/>
                            </a:cubicBezTo>
                            <a:cubicBezTo>
                              <a:pt x="121165" y="223230"/>
                              <a:pt x="121165" y="224021"/>
                              <a:pt x="121633" y="224416"/>
                            </a:cubicBezTo>
                            <a:lnTo>
                              <a:pt x="121633" y="225606"/>
                            </a:lnTo>
                            <a:cubicBezTo>
                              <a:pt x="121165" y="225606"/>
                              <a:pt x="120697" y="226005"/>
                              <a:pt x="121165" y="226401"/>
                            </a:cubicBezTo>
                            <a:cubicBezTo>
                              <a:pt x="121165" y="226796"/>
                              <a:pt x="120697" y="227591"/>
                              <a:pt x="120697" y="227986"/>
                            </a:cubicBezTo>
                            <a:cubicBezTo>
                              <a:pt x="120697" y="227986"/>
                              <a:pt x="120193" y="228381"/>
                              <a:pt x="120697" y="228780"/>
                            </a:cubicBezTo>
                            <a:cubicBezTo>
                              <a:pt x="120697" y="229176"/>
                              <a:pt x="120697" y="229575"/>
                              <a:pt x="120193" y="229970"/>
                            </a:cubicBezTo>
                            <a:lnTo>
                              <a:pt x="120193" y="232346"/>
                            </a:lnTo>
                            <a:cubicBezTo>
                              <a:pt x="119725" y="233141"/>
                              <a:pt x="119725" y="233539"/>
                              <a:pt x="119725" y="233935"/>
                            </a:cubicBezTo>
                            <a:cubicBezTo>
                              <a:pt x="119725" y="234330"/>
                              <a:pt x="120193" y="234726"/>
                              <a:pt x="119725" y="234726"/>
                            </a:cubicBezTo>
                            <a:cubicBezTo>
                              <a:pt x="119257" y="235520"/>
                              <a:pt x="119257" y="235915"/>
                              <a:pt x="119257" y="236315"/>
                            </a:cubicBezTo>
                            <a:cubicBezTo>
                              <a:pt x="119725" y="236710"/>
                              <a:pt x="119725" y="237501"/>
                              <a:pt x="119257" y="237501"/>
                            </a:cubicBezTo>
                            <a:cubicBezTo>
                              <a:pt x="118789" y="238295"/>
                              <a:pt x="119257" y="238691"/>
                              <a:pt x="119257" y="239089"/>
                            </a:cubicBezTo>
                            <a:cubicBezTo>
                              <a:pt x="119257" y="239089"/>
                              <a:pt x="119257" y="239880"/>
                              <a:pt x="118789" y="239880"/>
                            </a:cubicBezTo>
                            <a:cubicBezTo>
                              <a:pt x="118789" y="240279"/>
                              <a:pt x="118789" y="240675"/>
                              <a:pt x="118320" y="241465"/>
                            </a:cubicBezTo>
                            <a:cubicBezTo>
                              <a:pt x="118320" y="241465"/>
                              <a:pt x="118320" y="242260"/>
                              <a:pt x="118789" y="242655"/>
                            </a:cubicBezTo>
                            <a:cubicBezTo>
                              <a:pt x="118320" y="242655"/>
                              <a:pt x="118320" y="243845"/>
                              <a:pt x="118320" y="243845"/>
                            </a:cubicBezTo>
                            <a:cubicBezTo>
                              <a:pt x="118320" y="243845"/>
                              <a:pt x="118789" y="244244"/>
                              <a:pt x="118320" y="245035"/>
                            </a:cubicBezTo>
                            <a:cubicBezTo>
                              <a:pt x="118320" y="245430"/>
                              <a:pt x="117817" y="245829"/>
                              <a:pt x="118320" y="246225"/>
                            </a:cubicBezTo>
                            <a:cubicBezTo>
                              <a:pt x="118320" y="246225"/>
                              <a:pt x="117817" y="247019"/>
                              <a:pt x="118320" y="247415"/>
                            </a:cubicBezTo>
                            <a:cubicBezTo>
                              <a:pt x="117817" y="248209"/>
                              <a:pt x="117817" y="249000"/>
                              <a:pt x="117817" y="249395"/>
                            </a:cubicBezTo>
                            <a:cubicBezTo>
                              <a:pt x="117817" y="249794"/>
                              <a:pt x="117817" y="250189"/>
                              <a:pt x="117349" y="250984"/>
                            </a:cubicBezTo>
                            <a:cubicBezTo>
                              <a:pt x="117817" y="251379"/>
                              <a:pt x="117349" y="251775"/>
                              <a:pt x="117349" y="252174"/>
                            </a:cubicBezTo>
                            <a:cubicBezTo>
                              <a:pt x="117817" y="252569"/>
                              <a:pt x="117349" y="252965"/>
                              <a:pt x="117349" y="253759"/>
                            </a:cubicBezTo>
                            <a:lnTo>
                              <a:pt x="117349" y="254949"/>
                            </a:lnTo>
                            <a:cubicBezTo>
                              <a:pt x="117349" y="254949"/>
                              <a:pt x="117349" y="255344"/>
                              <a:pt x="116880" y="255740"/>
                            </a:cubicBezTo>
                            <a:cubicBezTo>
                              <a:pt x="117349" y="256135"/>
                              <a:pt x="116880" y="256929"/>
                              <a:pt x="117349" y="256929"/>
                            </a:cubicBezTo>
                            <a:lnTo>
                              <a:pt x="116880" y="258119"/>
                            </a:lnTo>
                            <a:cubicBezTo>
                              <a:pt x="116880" y="258515"/>
                              <a:pt x="116880" y="259309"/>
                              <a:pt x="117349" y="260103"/>
                            </a:cubicBezTo>
                            <a:cubicBezTo>
                              <a:pt x="116880" y="260499"/>
                              <a:pt x="116880" y="261689"/>
                              <a:pt x="116413" y="261689"/>
                            </a:cubicBezTo>
                            <a:cubicBezTo>
                              <a:pt x="116880" y="262084"/>
                              <a:pt x="116413" y="262479"/>
                              <a:pt x="116880" y="263274"/>
                            </a:cubicBezTo>
                            <a:cubicBezTo>
                              <a:pt x="116880" y="263669"/>
                              <a:pt x="116880" y="264065"/>
                              <a:pt x="116413" y="264859"/>
                            </a:cubicBezTo>
                            <a:cubicBezTo>
                              <a:pt x="116413" y="264859"/>
                              <a:pt x="116413" y="265258"/>
                              <a:pt x="116880" y="266049"/>
                            </a:cubicBezTo>
                            <a:cubicBezTo>
                              <a:pt x="116880" y="266444"/>
                              <a:pt x="116880" y="266843"/>
                              <a:pt x="116413" y="267634"/>
                            </a:cubicBezTo>
                            <a:lnTo>
                              <a:pt x="116413" y="269223"/>
                            </a:lnTo>
                            <a:cubicBezTo>
                              <a:pt x="116413" y="269223"/>
                              <a:pt x="116880" y="270014"/>
                              <a:pt x="116413" y="270409"/>
                            </a:cubicBezTo>
                            <a:cubicBezTo>
                              <a:pt x="116413" y="270804"/>
                              <a:pt x="116413" y="271203"/>
                              <a:pt x="116880" y="271599"/>
                            </a:cubicBezTo>
                            <a:cubicBezTo>
                              <a:pt x="116413" y="271998"/>
                              <a:pt x="116413" y="272393"/>
                              <a:pt x="116413" y="273583"/>
                            </a:cubicBezTo>
                            <a:lnTo>
                              <a:pt x="116413" y="275168"/>
                            </a:lnTo>
                            <a:cubicBezTo>
                              <a:pt x="116880" y="275564"/>
                              <a:pt x="116413" y="276358"/>
                              <a:pt x="116413" y="276754"/>
                            </a:cubicBezTo>
                            <a:lnTo>
                              <a:pt x="116413" y="278738"/>
                            </a:lnTo>
                            <a:cubicBezTo>
                              <a:pt x="116413" y="279133"/>
                              <a:pt x="116413" y="279927"/>
                              <a:pt x="116880" y="280323"/>
                            </a:cubicBezTo>
                            <a:cubicBezTo>
                              <a:pt x="116413" y="280323"/>
                              <a:pt x="116413" y="281114"/>
                              <a:pt x="116413" y="281908"/>
                            </a:cubicBezTo>
                            <a:cubicBezTo>
                              <a:pt x="116880" y="282307"/>
                              <a:pt x="116880" y="283493"/>
                              <a:pt x="116880" y="284288"/>
                            </a:cubicBezTo>
                            <a:cubicBezTo>
                              <a:pt x="116413" y="284683"/>
                              <a:pt x="116880" y="285478"/>
                              <a:pt x="116880" y="285873"/>
                            </a:cubicBezTo>
                            <a:cubicBezTo>
                              <a:pt x="117349" y="286272"/>
                              <a:pt x="116880" y="286667"/>
                              <a:pt x="116880" y="287458"/>
                            </a:cubicBezTo>
                            <a:lnTo>
                              <a:pt x="116880" y="289838"/>
                            </a:lnTo>
                            <a:cubicBezTo>
                              <a:pt x="117349" y="290632"/>
                              <a:pt x="117349" y="291423"/>
                              <a:pt x="117349" y="291818"/>
                            </a:cubicBezTo>
                            <a:cubicBezTo>
                              <a:pt x="117349" y="292217"/>
                              <a:pt x="117349" y="293407"/>
                              <a:pt x="118320" y="294597"/>
                            </a:cubicBezTo>
                            <a:cubicBezTo>
                              <a:pt x="117817" y="295388"/>
                              <a:pt x="118320" y="296578"/>
                              <a:pt x="118789" y="297372"/>
                            </a:cubicBezTo>
                            <a:cubicBezTo>
                              <a:pt x="118789" y="298163"/>
                              <a:pt x="118789" y="299748"/>
                              <a:pt x="119257" y="301732"/>
                            </a:cubicBezTo>
                            <a:cubicBezTo>
                              <a:pt x="120193" y="303317"/>
                              <a:pt x="120193" y="304507"/>
                              <a:pt x="120193" y="304507"/>
                            </a:cubicBezTo>
                            <a:cubicBezTo>
                              <a:pt x="119725" y="305302"/>
                              <a:pt x="118789" y="302128"/>
                              <a:pt x="118320" y="300542"/>
                            </a:cubicBezTo>
                            <a:cubicBezTo>
                              <a:pt x="118320" y="299352"/>
                              <a:pt x="117349" y="297372"/>
                              <a:pt x="116880" y="296182"/>
                            </a:cubicBezTo>
                            <a:cubicBezTo>
                              <a:pt x="116880" y="294992"/>
                              <a:pt x="116413" y="293802"/>
                              <a:pt x="116413" y="293407"/>
                            </a:cubicBezTo>
                            <a:cubicBezTo>
                              <a:pt x="116413" y="293012"/>
                              <a:pt x="115944" y="291818"/>
                              <a:pt x="115944" y="290632"/>
                            </a:cubicBezTo>
                            <a:cubicBezTo>
                              <a:pt x="115440" y="288252"/>
                              <a:pt x="115440" y="283493"/>
                              <a:pt x="114973" y="281513"/>
                            </a:cubicBezTo>
                            <a:cubicBezTo>
                              <a:pt x="115440" y="280718"/>
                              <a:pt x="114973" y="279927"/>
                              <a:pt x="114973" y="279133"/>
                            </a:cubicBezTo>
                            <a:lnTo>
                              <a:pt x="114973" y="277149"/>
                            </a:lnTo>
                            <a:cubicBezTo>
                              <a:pt x="115440" y="276754"/>
                              <a:pt x="114973" y="276358"/>
                              <a:pt x="114973" y="276358"/>
                            </a:cubicBezTo>
                            <a:lnTo>
                              <a:pt x="114973" y="272393"/>
                            </a:lnTo>
                            <a:cubicBezTo>
                              <a:pt x="114504" y="271998"/>
                              <a:pt x="114973" y="271203"/>
                              <a:pt x="114973" y="270409"/>
                            </a:cubicBezTo>
                            <a:cubicBezTo>
                              <a:pt x="115440" y="270014"/>
                              <a:pt x="114973" y="269618"/>
                              <a:pt x="114973" y="269223"/>
                            </a:cubicBezTo>
                            <a:lnTo>
                              <a:pt x="114973" y="267634"/>
                            </a:lnTo>
                            <a:cubicBezTo>
                              <a:pt x="114973" y="266444"/>
                              <a:pt x="115440" y="265258"/>
                              <a:pt x="115440" y="264464"/>
                            </a:cubicBezTo>
                            <a:lnTo>
                              <a:pt x="115440" y="260499"/>
                            </a:lnTo>
                            <a:cubicBezTo>
                              <a:pt x="115440" y="259704"/>
                              <a:pt x="115944" y="259309"/>
                              <a:pt x="115440" y="258913"/>
                            </a:cubicBezTo>
                            <a:cubicBezTo>
                              <a:pt x="115944" y="258515"/>
                              <a:pt x="115944" y="258119"/>
                              <a:pt x="115944" y="257724"/>
                            </a:cubicBezTo>
                            <a:lnTo>
                              <a:pt x="115944" y="254550"/>
                            </a:lnTo>
                            <a:cubicBezTo>
                              <a:pt x="115944" y="254154"/>
                              <a:pt x="115944" y="253759"/>
                              <a:pt x="116413" y="253360"/>
                            </a:cubicBezTo>
                            <a:cubicBezTo>
                              <a:pt x="116413" y="253360"/>
                              <a:pt x="116413" y="252569"/>
                              <a:pt x="115944" y="252174"/>
                            </a:cubicBezTo>
                            <a:cubicBezTo>
                              <a:pt x="115944" y="251775"/>
                              <a:pt x="115944" y="250984"/>
                              <a:pt x="116413" y="250984"/>
                            </a:cubicBezTo>
                            <a:lnTo>
                              <a:pt x="116413" y="249794"/>
                            </a:lnTo>
                            <a:cubicBezTo>
                              <a:pt x="115944" y="249395"/>
                              <a:pt x="116413" y="248604"/>
                              <a:pt x="116413" y="248209"/>
                            </a:cubicBezTo>
                            <a:cubicBezTo>
                              <a:pt x="116880" y="247810"/>
                              <a:pt x="116413" y="247415"/>
                              <a:pt x="116413" y="247415"/>
                            </a:cubicBezTo>
                            <a:cubicBezTo>
                              <a:pt x="116413" y="247019"/>
                              <a:pt x="116413" y="246620"/>
                              <a:pt x="116880" y="245829"/>
                            </a:cubicBezTo>
                            <a:lnTo>
                              <a:pt x="116880" y="243450"/>
                            </a:lnTo>
                            <a:cubicBezTo>
                              <a:pt x="117349" y="242260"/>
                              <a:pt x="117817" y="239485"/>
                              <a:pt x="117817" y="239089"/>
                            </a:cubicBezTo>
                            <a:lnTo>
                              <a:pt x="117349" y="238691"/>
                            </a:lnTo>
                            <a:lnTo>
                              <a:pt x="118320" y="237105"/>
                            </a:lnTo>
                            <a:lnTo>
                              <a:pt x="118320" y="233539"/>
                            </a:lnTo>
                            <a:cubicBezTo>
                              <a:pt x="118320" y="233539"/>
                              <a:pt x="118320" y="232745"/>
                              <a:pt x="118789" y="231951"/>
                            </a:cubicBezTo>
                            <a:cubicBezTo>
                              <a:pt x="118789" y="231160"/>
                              <a:pt x="118789" y="230365"/>
                              <a:pt x="119257" y="229970"/>
                            </a:cubicBezTo>
                            <a:cubicBezTo>
                              <a:pt x="118789" y="229575"/>
                              <a:pt x="119257" y="228780"/>
                              <a:pt x="119257" y="228780"/>
                            </a:cubicBezTo>
                            <a:cubicBezTo>
                              <a:pt x="118789" y="228780"/>
                              <a:pt x="119257" y="227986"/>
                              <a:pt x="119725" y="227195"/>
                            </a:cubicBezTo>
                            <a:lnTo>
                              <a:pt x="119725" y="224815"/>
                            </a:lnTo>
                            <a:cubicBezTo>
                              <a:pt x="120193" y="224021"/>
                              <a:pt x="119725" y="223626"/>
                              <a:pt x="120193" y="223230"/>
                            </a:cubicBezTo>
                            <a:cubicBezTo>
                              <a:pt x="120193" y="223230"/>
                              <a:pt x="120697" y="222831"/>
                              <a:pt x="120193" y="222436"/>
                            </a:cubicBezTo>
                            <a:cubicBezTo>
                              <a:pt x="120697" y="222041"/>
                              <a:pt x="120697" y="220851"/>
                              <a:pt x="120697" y="220851"/>
                            </a:cubicBezTo>
                            <a:cubicBezTo>
                              <a:pt x="120697" y="220452"/>
                              <a:pt x="121165" y="220056"/>
                              <a:pt x="120697" y="219661"/>
                            </a:cubicBezTo>
                            <a:lnTo>
                              <a:pt x="120697" y="218866"/>
                            </a:lnTo>
                            <a:cubicBezTo>
                              <a:pt x="121165" y="218076"/>
                              <a:pt x="121165" y="217677"/>
                              <a:pt x="121165" y="217281"/>
                            </a:cubicBezTo>
                            <a:cubicBezTo>
                              <a:pt x="121165" y="216490"/>
                              <a:pt x="121633" y="216091"/>
                              <a:pt x="121633" y="216091"/>
                            </a:cubicBezTo>
                            <a:lnTo>
                              <a:pt x="121633" y="213712"/>
                            </a:lnTo>
                            <a:cubicBezTo>
                              <a:pt x="122101" y="212921"/>
                              <a:pt x="122101" y="212526"/>
                              <a:pt x="122101" y="212127"/>
                            </a:cubicBezTo>
                            <a:cubicBezTo>
                              <a:pt x="122101" y="211731"/>
                              <a:pt x="122101" y="210937"/>
                              <a:pt x="122569" y="209747"/>
                            </a:cubicBezTo>
                            <a:cubicBezTo>
                              <a:pt x="123037" y="209352"/>
                              <a:pt x="123541" y="205387"/>
                              <a:pt x="123541" y="204991"/>
                            </a:cubicBezTo>
                            <a:cubicBezTo>
                              <a:pt x="123541" y="204592"/>
                              <a:pt x="124009" y="203403"/>
                              <a:pt x="124009" y="203403"/>
                            </a:cubicBezTo>
                            <a:cubicBezTo>
                              <a:pt x="124009" y="201821"/>
                              <a:pt x="124478" y="200232"/>
                              <a:pt x="124945" y="198647"/>
                            </a:cubicBezTo>
                            <a:cubicBezTo>
                              <a:pt x="125414" y="197062"/>
                              <a:pt x="125414" y="195476"/>
                              <a:pt x="125414" y="194682"/>
                            </a:cubicBezTo>
                            <a:cubicBezTo>
                              <a:pt x="125918" y="193891"/>
                              <a:pt x="125918" y="193492"/>
                              <a:pt x="125918" y="193492"/>
                            </a:cubicBezTo>
                            <a:cubicBezTo>
                              <a:pt x="126385" y="192698"/>
                              <a:pt x="126385" y="192698"/>
                              <a:pt x="126385" y="192302"/>
                            </a:cubicBezTo>
                            <a:cubicBezTo>
                              <a:pt x="126385" y="192302"/>
                              <a:pt x="126385" y="191512"/>
                              <a:pt x="126854" y="190717"/>
                            </a:cubicBezTo>
                            <a:cubicBezTo>
                              <a:pt x="126854" y="189923"/>
                              <a:pt x="126854" y="189132"/>
                              <a:pt x="127321" y="189132"/>
                            </a:cubicBezTo>
                            <a:cubicBezTo>
                              <a:pt x="126854" y="188733"/>
                              <a:pt x="126854" y="187547"/>
                              <a:pt x="127321" y="187148"/>
                            </a:cubicBezTo>
                            <a:cubicBezTo>
                              <a:pt x="127790" y="185958"/>
                              <a:pt x="127790" y="185563"/>
                              <a:pt x="127790" y="185167"/>
                            </a:cubicBezTo>
                            <a:lnTo>
                              <a:pt x="127790" y="184373"/>
                            </a:lnTo>
                            <a:cubicBezTo>
                              <a:pt x="128258" y="184373"/>
                              <a:pt x="128258" y="183978"/>
                              <a:pt x="128258" y="183183"/>
                            </a:cubicBezTo>
                            <a:cubicBezTo>
                              <a:pt x="128258" y="183183"/>
                              <a:pt x="128258" y="181598"/>
                              <a:pt x="128761" y="179617"/>
                            </a:cubicBezTo>
                            <a:cubicBezTo>
                              <a:pt x="129230" y="179218"/>
                              <a:pt x="129230" y="178428"/>
                              <a:pt x="129230" y="178428"/>
                            </a:cubicBezTo>
                            <a:cubicBezTo>
                              <a:pt x="129230" y="178050"/>
                              <a:pt x="129662" y="176587"/>
                              <a:pt x="130094" y="174391"/>
                            </a:cubicBezTo>
                            <a:close/>
                            <a:moveTo>
                              <a:pt x="133190" y="174226"/>
                            </a:moveTo>
                            <a:lnTo>
                              <a:pt x="135350" y="174110"/>
                            </a:lnTo>
                            <a:cubicBezTo>
                              <a:pt x="134919" y="174592"/>
                              <a:pt x="134919" y="176483"/>
                              <a:pt x="134450" y="177633"/>
                            </a:cubicBezTo>
                            <a:cubicBezTo>
                              <a:pt x="134919" y="178028"/>
                              <a:pt x="134450" y="178428"/>
                              <a:pt x="134450" y="178428"/>
                            </a:cubicBezTo>
                            <a:cubicBezTo>
                              <a:pt x="133982" y="178428"/>
                              <a:pt x="133982" y="179218"/>
                              <a:pt x="133982" y="180807"/>
                            </a:cubicBezTo>
                            <a:cubicBezTo>
                              <a:pt x="133982" y="181993"/>
                              <a:pt x="133982" y="182788"/>
                              <a:pt x="133514" y="183183"/>
                            </a:cubicBezTo>
                            <a:lnTo>
                              <a:pt x="133514" y="183582"/>
                            </a:lnTo>
                            <a:cubicBezTo>
                              <a:pt x="133514" y="183978"/>
                              <a:pt x="133046" y="186354"/>
                              <a:pt x="132542" y="187148"/>
                            </a:cubicBezTo>
                            <a:cubicBezTo>
                              <a:pt x="132542" y="187547"/>
                              <a:pt x="132542" y="187942"/>
                              <a:pt x="132074" y="188338"/>
                            </a:cubicBezTo>
                            <a:cubicBezTo>
                              <a:pt x="132542" y="189132"/>
                              <a:pt x="132074" y="189132"/>
                              <a:pt x="132074" y="189132"/>
                            </a:cubicBezTo>
                            <a:cubicBezTo>
                              <a:pt x="132074" y="189132"/>
                              <a:pt x="131606" y="189923"/>
                              <a:pt x="132074" y="190322"/>
                            </a:cubicBezTo>
                            <a:cubicBezTo>
                              <a:pt x="132074" y="190717"/>
                              <a:pt x="132074" y="191113"/>
                              <a:pt x="131606" y="191512"/>
                            </a:cubicBezTo>
                            <a:cubicBezTo>
                              <a:pt x="131606" y="192302"/>
                              <a:pt x="131138" y="192698"/>
                              <a:pt x="131606" y="193097"/>
                            </a:cubicBezTo>
                            <a:cubicBezTo>
                              <a:pt x="131606" y="193097"/>
                              <a:pt x="131138" y="193492"/>
                              <a:pt x="131138" y="193891"/>
                            </a:cubicBezTo>
                            <a:cubicBezTo>
                              <a:pt x="130634" y="194682"/>
                              <a:pt x="130634" y="195078"/>
                              <a:pt x="130634" y="195476"/>
                            </a:cubicBezTo>
                            <a:cubicBezTo>
                              <a:pt x="130634" y="195476"/>
                              <a:pt x="131138" y="195872"/>
                              <a:pt x="130634" y="196267"/>
                            </a:cubicBezTo>
                            <a:lnTo>
                              <a:pt x="130166" y="197062"/>
                            </a:lnTo>
                            <a:lnTo>
                              <a:pt x="130166" y="198252"/>
                            </a:lnTo>
                            <a:cubicBezTo>
                              <a:pt x="129698" y="198647"/>
                              <a:pt x="129698" y="199837"/>
                              <a:pt x="129698" y="199837"/>
                            </a:cubicBezTo>
                            <a:cubicBezTo>
                              <a:pt x="129698" y="199837"/>
                              <a:pt x="129698" y="200232"/>
                              <a:pt x="129230" y="200628"/>
                            </a:cubicBezTo>
                            <a:cubicBezTo>
                              <a:pt x="129698" y="201026"/>
                              <a:pt x="129230" y="201422"/>
                              <a:pt x="129230" y="201422"/>
                            </a:cubicBezTo>
                            <a:cubicBezTo>
                              <a:pt x="129698" y="201821"/>
                              <a:pt x="129230" y="202612"/>
                              <a:pt x="129230" y="202612"/>
                            </a:cubicBezTo>
                            <a:cubicBezTo>
                              <a:pt x="129230" y="203007"/>
                              <a:pt x="128761" y="203403"/>
                              <a:pt x="129230" y="204197"/>
                            </a:cubicBezTo>
                            <a:cubicBezTo>
                              <a:pt x="128761" y="204991"/>
                              <a:pt x="128761" y="205387"/>
                              <a:pt x="128761" y="205387"/>
                            </a:cubicBezTo>
                            <a:lnTo>
                              <a:pt x="128258" y="205782"/>
                            </a:lnTo>
                            <a:cubicBezTo>
                              <a:pt x="128761" y="206181"/>
                              <a:pt x="128258" y="206577"/>
                              <a:pt x="128258" y="207367"/>
                            </a:cubicBezTo>
                            <a:cubicBezTo>
                              <a:pt x="127790" y="207766"/>
                              <a:pt x="127790" y="208162"/>
                              <a:pt x="127790" y="208561"/>
                            </a:cubicBezTo>
                            <a:cubicBezTo>
                              <a:pt x="127790" y="209747"/>
                              <a:pt x="128258" y="209747"/>
                              <a:pt x="127790" y="211731"/>
                            </a:cubicBezTo>
                            <a:cubicBezTo>
                              <a:pt x="127321" y="212526"/>
                              <a:pt x="127321" y="212921"/>
                              <a:pt x="127321" y="213316"/>
                            </a:cubicBezTo>
                            <a:cubicBezTo>
                              <a:pt x="127321" y="213316"/>
                              <a:pt x="126854" y="213712"/>
                              <a:pt x="126854" y="214506"/>
                            </a:cubicBezTo>
                            <a:cubicBezTo>
                              <a:pt x="126854" y="215301"/>
                              <a:pt x="126854" y="215696"/>
                              <a:pt x="126385" y="215696"/>
                            </a:cubicBezTo>
                            <a:cubicBezTo>
                              <a:pt x="126854" y="216091"/>
                              <a:pt x="126854" y="216091"/>
                              <a:pt x="126385" y="216490"/>
                            </a:cubicBezTo>
                            <a:lnTo>
                              <a:pt x="126385" y="218076"/>
                            </a:lnTo>
                            <a:cubicBezTo>
                              <a:pt x="126385" y="219265"/>
                              <a:pt x="125918" y="220851"/>
                              <a:pt x="125414" y="221246"/>
                            </a:cubicBezTo>
                            <a:cubicBezTo>
                              <a:pt x="125414" y="222041"/>
                              <a:pt x="124945" y="222436"/>
                              <a:pt x="124945" y="222831"/>
                            </a:cubicBezTo>
                            <a:cubicBezTo>
                              <a:pt x="125414" y="223230"/>
                              <a:pt x="125414" y="223626"/>
                              <a:pt x="125414" y="224021"/>
                            </a:cubicBezTo>
                            <a:cubicBezTo>
                              <a:pt x="124945" y="224416"/>
                              <a:pt x="124945" y="225211"/>
                              <a:pt x="124945" y="225606"/>
                            </a:cubicBezTo>
                            <a:cubicBezTo>
                              <a:pt x="124945" y="225606"/>
                              <a:pt x="124945" y="226005"/>
                              <a:pt x="124478" y="226401"/>
                            </a:cubicBezTo>
                            <a:cubicBezTo>
                              <a:pt x="124945" y="226796"/>
                              <a:pt x="124478" y="227195"/>
                              <a:pt x="124478" y="227591"/>
                            </a:cubicBezTo>
                            <a:cubicBezTo>
                              <a:pt x="124945" y="227986"/>
                              <a:pt x="124478" y="228780"/>
                              <a:pt x="124009" y="228780"/>
                            </a:cubicBezTo>
                            <a:cubicBezTo>
                              <a:pt x="124478" y="229176"/>
                              <a:pt x="124009" y="229575"/>
                              <a:pt x="124009" y="229575"/>
                            </a:cubicBezTo>
                            <a:cubicBezTo>
                              <a:pt x="124478" y="229970"/>
                              <a:pt x="124009" y="230365"/>
                              <a:pt x="124009" y="231160"/>
                            </a:cubicBezTo>
                            <a:cubicBezTo>
                              <a:pt x="124009" y="231951"/>
                              <a:pt x="123541" y="232346"/>
                              <a:pt x="123541" y="232346"/>
                            </a:cubicBezTo>
                            <a:cubicBezTo>
                              <a:pt x="124009" y="232745"/>
                              <a:pt x="123541" y="233539"/>
                              <a:pt x="124009" y="233539"/>
                            </a:cubicBezTo>
                            <a:cubicBezTo>
                              <a:pt x="123541" y="234330"/>
                              <a:pt x="123541" y="235125"/>
                              <a:pt x="123541" y="235125"/>
                            </a:cubicBezTo>
                            <a:cubicBezTo>
                              <a:pt x="123541" y="235520"/>
                              <a:pt x="123541" y="235915"/>
                              <a:pt x="123037" y="236710"/>
                            </a:cubicBezTo>
                            <a:cubicBezTo>
                              <a:pt x="122569" y="236710"/>
                              <a:pt x="123037" y="237105"/>
                              <a:pt x="123037" y="237501"/>
                            </a:cubicBezTo>
                            <a:cubicBezTo>
                              <a:pt x="123541" y="237900"/>
                              <a:pt x="123037" y="238295"/>
                              <a:pt x="123037" y="238691"/>
                            </a:cubicBezTo>
                            <a:cubicBezTo>
                              <a:pt x="122569" y="239485"/>
                              <a:pt x="122569" y="239880"/>
                              <a:pt x="122569" y="240279"/>
                            </a:cubicBezTo>
                            <a:cubicBezTo>
                              <a:pt x="122569" y="240675"/>
                              <a:pt x="122569" y="241070"/>
                              <a:pt x="122101" y="241865"/>
                            </a:cubicBezTo>
                            <a:lnTo>
                              <a:pt x="122101" y="242655"/>
                            </a:lnTo>
                            <a:cubicBezTo>
                              <a:pt x="122569" y="243051"/>
                              <a:pt x="122101" y="243450"/>
                              <a:pt x="122101" y="243845"/>
                            </a:cubicBezTo>
                            <a:cubicBezTo>
                              <a:pt x="121633" y="244639"/>
                              <a:pt x="121633" y="245430"/>
                              <a:pt x="121633" y="245430"/>
                            </a:cubicBezTo>
                            <a:cubicBezTo>
                              <a:pt x="122101" y="245829"/>
                              <a:pt x="122101" y="246225"/>
                              <a:pt x="121633" y="246225"/>
                            </a:cubicBezTo>
                            <a:cubicBezTo>
                              <a:pt x="121633" y="246620"/>
                              <a:pt x="121165" y="247415"/>
                              <a:pt x="121633" y="247810"/>
                            </a:cubicBezTo>
                            <a:cubicBezTo>
                              <a:pt x="121633" y="248209"/>
                              <a:pt x="121165" y="248604"/>
                              <a:pt x="121165" y="249000"/>
                            </a:cubicBezTo>
                            <a:lnTo>
                              <a:pt x="121165" y="250189"/>
                            </a:lnTo>
                            <a:cubicBezTo>
                              <a:pt x="121633" y="250589"/>
                              <a:pt x="121633" y="251379"/>
                              <a:pt x="121165" y="252174"/>
                            </a:cubicBezTo>
                            <a:cubicBezTo>
                              <a:pt x="121165" y="252569"/>
                              <a:pt x="120697" y="252965"/>
                              <a:pt x="121165" y="253360"/>
                            </a:cubicBezTo>
                            <a:lnTo>
                              <a:pt x="121165" y="254949"/>
                            </a:lnTo>
                            <a:cubicBezTo>
                              <a:pt x="120697" y="254949"/>
                              <a:pt x="120697" y="255740"/>
                              <a:pt x="120697" y="256135"/>
                            </a:cubicBezTo>
                            <a:cubicBezTo>
                              <a:pt x="121165" y="256929"/>
                              <a:pt x="121165" y="257325"/>
                              <a:pt x="120697" y="258119"/>
                            </a:cubicBezTo>
                            <a:cubicBezTo>
                              <a:pt x="120193" y="258119"/>
                              <a:pt x="120697" y="258913"/>
                              <a:pt x="120697" y="259309"/>
                            </a:cubicBezTo>
                            <a:cubicBezTo>
                              <a:pt x="121165" y="259704"/>
                              <a:pt x="120697" y="260103"/>
                              <a:pt x="120697" y="260499"/>
                            </a:cubicBezTo>
                            <a:cubicBezTo>
                              <a:pt x="120193" y="260894"/>
                              <a:pt x="120193" y="261293"/>
                              <a:pt x="120697" y="261293"/>
                            </a:cubicBezTo>
                            <a:lnTo>
                              <a:pt x="120697" y="263274"/>
                            </a:lnTo>
                            <a:cubicBezTo>
                              <a:pt x="120193" y="263669"/>
                              <a:pt x="120193" y="264859"/>
                              <a:pt x="120193" y="264859"/>
                            </a:cubicBezTo>
                            <a:lnTo>
                              <a:pt x="120193" y="271599"/>
                            </a:lnTo>
                            <a:cubicBezTo>
                              <a:pt x="120697" y="271998"/>
                              <a:pt x="120193" y="272393"/>
                              <a:pt x="120193" y="272393"/>
                            </a:cubicBezTo>
                            <a:cubicBezTo>
                              <a:pt x="119725" y="272789"/>
                              <a:pt x="120193" y="273184"/>
                              <a:pt x="119725" y="273978"/>
                            </a:cubicBezTo>
                            <a:cubicBezTo>
                              <a:pt x="120193" y="274374"/>
                              <a:pt x="120193" y="275168"/>
                              <a:pt x="119725" y="275564"/>
                            </a:cubicBezTo>
                            <a:cubicBezTo>
                              <a:pt x="120193" y="276358"/>
                              <a:pt x="120193" y="276754"/>
                              <a:pt x="120193" y="277149"/>
                            </a:cubicBezTo>
                            <a:cubicBezTo>
                              <a:pt x="120193" y="277149"/>
                              <a:pt x="120193" y="278339"/>
                              <a:pt x="119725" y="278738"/>
                            </a:cubicBezTo>
                            <a:lnTo>
                              <a:pt x="120697" y="283493"/>
                            </a:lnTo>
                            <a:cubicBezTo>
                              <a:pt x="120697" y="284683"/>
                              <a:pt x="120697" y="285478"/>
                              <a:pt x="120193" y="286272"/>
                            </a:cubicBezTo>
                            <a:cubicBezTo>
                              <a:pt x="120193" y="287063"/>
                              <a:pt x="120697" y="287458"/>
                              <a:pt x="120697" y="287857"/>
                            </a:cubicBezTo>
                            <a:cubicBezTo>
                              <a:pt x="121165" y="288252"/>
                              <a:pt x="121165" y="289047"/>
                              <a:pt x="121165" y="289838"/>
                            </a:cubicBezTo>
                            <a:lnTo>
                              <a:pt x="121165" y="293012"/>
                            </a:lnTo>
                            <a:cubicBezTo>
                              <a:pt x="121633" y="293802"/>
                              <a:pt x="122101" y="294992"/>
                              <a:pt x="122101" y="295787"/>
                            </a:cubicBezTo>
                            <a:cubicBezTo>
                              <a:pt x="121633" y="296578"/>
                              <a:pt x="122569" y="298562"/>
                              <a:pt x="125414" y="304902"/>
                            </a:cubicBezTo>
                            <a:cubicBezTo>
                              <a:pt x="127321" y="308472"/>
                              <a:pt x="127790" y="309266"/>
                              <a:pt x="127790" y="310061"/>
                            </a:cubicBezTo>
                            <a:cubicBezTo>
                              <a:pt x="128761" y="310061"/>
                              <a:pt x="129230" y="310852"/>
                              <a:pt x="129230" y="310852"/>
                            </a:cubicBezTo>
                            <a:lnTo>
                              <a:pt x="129230" y="311247"/>
                            </a:lnTo>
                            <a:cubicBezTo>
                              <a:pt x="128761" y="311247"/>
                              <a:pt x="128258" y="311247"/>
                              <a:pt x="127321" y="310456"/>
                            </a:cubicBezTo>
                            <a:cubicBezTo>
                              <a:pt x="124945" y="309266"/>
                              <a:pt x="122101" y="303716"/>
                              <a:pt x="121165" y="300941"/>
                            </a:cubicBezTo>
                            <a:cubicBezTo>
                              <a:pt x="121165" y="300147"/>
                              <a:pt x="120697" y="298562"/>
                              <a:pt x="120193" y="297372"/>
                            </a:cubicBezTo>
                            <a:cubicBezTo>
                              <a:pt x="119725" y="295787"/>
                              <a:pt x="119257" y="294198"/>
                              <a:pt x="119257" y="293407"/>
                            </a:cubicBezTo>
                            <a:cubicBezTo>
                              <a:pt x="119725" y="292217"/>
                              <a:pt x="119257" y="291028"/>
                              <a:pt x="119257" y="290632"/>
                            </a:cubicBezTo>
                            <a:cubicBezTo>
                              <a:pt x="118789" y="290233"/>
                              <a:pt x="118789" y="289442"/>
                              <a:pt x="118789" y="289047"/>
                            </a:cubicBezTo>
                            <a:cubicBezTo>
                              <a:pt x="119257" y="288648"/>
                              <a:pt x="118320" y="287458"/>
                              <a:pt x="118789" y="287063"/>
                            </a:cubicBezTo>
                            <a:cubicBezTo>
                              <a:pt x="118320" y="286272"/>
                              <a:pt x="118320" y="285478"/>
                              <a:pt x="118320" y="284288"/>
                            </a:cubicBezTo>
                            <a:cubicBezTo>
                              <a:pt x="118320" y="284288"/>
                              <a:pt x="118320" y="283098"/>
                              <a:pt x="117817" y="282702"/>
                            </a:cubicBezTo>
                            <a:cubicBezTo>
                              <a:pt x="118320" y="281908"/>
                              <a:pt x="118320" y="281114"/>
                              <a:pt x="117817" y="280718"/>
                            </a:cubicBezTo>
                            <a:cubicBezTo>
                              <a:pt x="118320" y="280718"/>
                              <a:pt x="117817" y="279927"/>
                              <a:pt x="118320" y="279133"/>
                            </a:cubicBezTo>
                            <a:cubicBezTo>
                              <a:pt x="117817" y="278738"/>
                              <a:pt x="117817" y="277548"/>
                              <a:pt x="117817" y="277548"/>
                            </a:cubicBezTo>
                            <a:cubicBezTo>
                              <a:pt x="118320" y="277149"/>
                              <a:pt x="117817" y="276754"/>
                              <a:pt x="118320" y="276358"/>
                            </a:cubicBezTo>
                            <a:cubicBezTo>
                              <a:pt x="117349" y="275168"/>
                              <a:pt x="117349" y="274374"/>
                              <a:pt x="117817" y="271203"/>
                            </a:cubicBezTo>
                            <a:lnTo>
                              <a:pt x="117817" y="269223"/>
                            </a:lnTo>
                            <a:cubicBezTo>
                              <a:pt x="117817" y="268824"/>
                              <a:pt x="118320" y="268428"/>
                              <a:pt x="117817" y="268033"/>
                            </a:cubicBezTo>
                            <a:cubicBezTo>
                              <a:pt x="118320" y="267634"/>
                              <a:pt x="118320" y="267239"/>
                              <a:pt x="118320" y="266843"/>
                            </a:cubicBezTo>
                            <a:cubicBezTo>
                              <a:pt x="117817" y="266444"/>
                              <a:pt x="117817" y="265653"/>
                              <a:pt x="118320" y="264859"/>
                            </a:cubicBezTo>
                            <a:lnTo>
                              <a:pt x="118320" y="262878"/>
                            </a:lnTo>
                            <a:cubicBezTo>
                              <a:pt x="118320" y="262878"/>
                              <a:pt x="117817" y="262479"/>
                              <a:pt x="118320" y="262084"/>
                            </a:cubicBezTo>
                            <a:lnTo>
                              <a:pt x="118320" y="260499"/>
                            </a:lnTo>
                            <a:cubicBezTo>
                              <a:pt x="118320" y="259704"/>
                              <a:pt x="118320" y="259309"/>
                              <a:pt x="118789" y="258913"/>
                            </a:cubicBezTo>
                            <a:cubicBezTo>
                              <a:pt x="118789" y="258913"/>
                              <a:pt x="118789" y="257724"/>
                              <a:pt x="118320" y="257325"/>
                            </a:cubicBezTo>
                            <a:cubicBezTo>
                              <a:pt x="118320" y="257325"/>
                              <a:pt x="118320" y="256534"/>
                              <a:pt x="118789" y="256135"/>
                            </a:cubicBezTo>
                            <a:lnTo>
                              <a:pt x="118789" y="255344"/>
                            </a:lnTo>
                            <a:cubicBezTo>
                              <a:pt x="118320" y="254949"/>
                              <a:pt x="118789" y="254154"/>
                              <a:pt x="118789" y="253759"/>
                            </a:cubicBezTo>
                            <a:cubicBezTo>
                              <a:pt x="119257" y="253360"/>
                              <a:pt x="118789" y="252569"/>
                              <a:pt x="118789" y="252569"/>
                            </a:cubicBezTo>
                            <a:cubicBezTo>
                              <a:pt x="118789" y="252174"/>
                              <a:pt x="118789" y="251775"/>
                              <a:pt x="119257" y="250984"/>
                            </a:cubicBezTo>
                            <a:cubicBezTo>
                              <a:pt x="118789" y="250589"/>
                              <a:pt x="119257" y="250189"/>
                              <a:pt x="119257" y="249794"/>
                            </a:cubicBezTo>
                            <a:lnTo>
                              <a:pt x="119257" y="247810"/>
                            </a:lnTo>
                            <a:lnTo>
                              <a:pt x="119725" y="247019"/>
                            </a:lnTo>
                            <a:cubicBezTo>
                              <a:pt x="119257" y="246620"/>
                              <a:pt x="119725" y="246225"/>
                              <a:pt x="119725" y="245430"/>
                            </a:cubicBezTo>
                            <a:cubicBezTo>
                              <a:pt x="119725" y="244639"/>
                              <a:pt x="120193" y="244244"/>
                              <a:pt x="119725" y="243845"/>
                            </a:cubicBezTo>
                            <a:lnTo>
                              <a:pt x="119725" y="243051"/>
                            </a:lnTo>
                            <a:cubicBezTo>
                              <a:pt x="120193" y="242655"/>
                              <a:pt x="120193" y="241865"/>
                              <a:pt x="120193" y="241865"/>
                            </a:cubicBezTo>
                            <a:lnTo>
                              <a:pt x="120193" y="240675"/>
                            </a:lnTo>
                            <a:cubicBezTo>
                              <a:pt x="120697" y="240279"/>
                              <a:pt x="120697" y="239485"/>
                              <a:pt x="120697" y="239485"/>
                            </a:cubicBezTo>
                            <a:cubicBezTo>
                              <a:pt x="120193" y="239089"/>
                              <a:pt x="120697" y="238295"/>
                              <a:pt x="120697" y="237900"/>
                            </a:cubicBezTo>
                            <a:cubicBezTo>
                              <a:pt x="120697" y="237501"/>
                              <a:pt x="120697" y="237105"/>
                              <a:pt x="121165" y="236315"/>
                            </a:cubicBezTo>
                            <a:cubicBezTo>
                              <a:pt x="120697" y="236315"/>
                              <a:pt x="121165" y="235520"/>
                              <a:pt x="121165" y="235125"/>
                            </a:cubicBezTo>
                            <a:lnTo>
                              <a:pt x="121633" y="234330"/>
                            </a:lnTo>
                            <a:cubicBezTo>
                              <a:pt x="121165" y="233935"/>
                              <a:pt x="121165" y="233539"/>
                              <a:pt x="121165" y="232745"/>
                            </a:cubicBezTo>
                            <a:cubicBezTo>
                              <a:pt x="121633" y="232745"/>
                              <a:pt x="121633" y="231951"/>
                              <a:pt x="121633" y="231555"/>
                            </a:cubicBezTo>
                            <a:cubicBezTo>
                              <a:pt x="121633" y="231160"/>
                              <a:pt x="122101" y="230365"/>
                              <a:pt x="122101" y="230365"/>
                            </a:cubicBezTo>
                            <a:lnTo>
                              <a:pt x="122101" y="228381"/>
                            </a:lnTo>
                            <a:cubicBezTo>
                              <a:pt x="122569" y="227986"/>
                              <a:pt x="122101" y="226796"/>
                              <a:pt x="122569" y="226005"/>
                            </a:cubicBezTo>
                            <a:cubicBezTo>
                              <a:pt x="122569" y="224815"/>
                              <a:pt x="123037" y="223626"/>
                              <a:pt x="123037" y="223230"/>
                            </a:cubicBezTo>
                            <a:cubicBezTo>
                              <a:pt x="123541" y="222436"/>
                              <a:pt x="123037" y="222041"/>
                              <a:pt x="123037" y="221641"/>
                            </a:cubicBezTo>
                            <a:cubicBezTo>
                              <a:pt x="123541" y="221246"/>
                              <a:pt x="123037" y="220851"/>
                              <a:pt x="123541" y="220851"/>
                            </a:cubicBezTo>
                            <a:cubicBezTo>
                              <a:pt x="124009" y="220056"/>
                              <a:pt x="123541" y="220056"/>
                              <a:pt x="123541" y="219661"/>
                            </a:cubicBezTo>
                            <a:lnTo>
                              <a:pt x="123541" y="218076"/>
                            </a:lnTo>
                            <a:lnTo>
                              <a:pt x="124478" y="216490"/>
                            </a:lnTo>
                            <a:cubicBezTo>
                              <a:pt x="124009" y="216091"/>
                              <a:pt x="124478" y="215696"/>
                              <a:pt x="124478" y="215696"/>
                            </a:cubicBezTo>
                            <a:lnTo>
                              <a:pt x="124478" y="214905"/>
                            </a:lnTo>
                            <a:cubicBezTo>
                              <a:pt x="124478" y="214111"/>
                              <a:pt x="124478" y="213712"/>
                              <a:pt x="124945" y="213316"/>
                            </a:cubicBezTo>
                            <a:lnTo>
                              <a:pt x="124945" y="210937"/>
                            </a:lnTo>
                            <a:cubicBezTo>
                              <a:pt x="125414" y="210541"/>
                              <a:pt x="125414" y="210146"/>
                              <a:pt x="125414" y="210146"/>
                            </a:cubicBezTo>
                            <a:lnTo>
                              <a:pt x="125414" y="208956"/>
                            </a:lnTo>
                            <a:cubicBezTo>
                              <a:pt x="125918" y="208561"/>
                              <a:pt x="125918" y="208162"/>
                              <a:pt x="125918" y="207766"/>
                            </a:cubicBezTo>
                            <a:cubicBezTo>
                              <a:pt x="125918" y="207367"/>
                              <a:pt x="126385" y="206181"/>
                              <a:pt x="126385" y="206181"/>
                            </a:cubicBezTo>
                            <a:cubicBezTo>
                              <a:pt x="126385" y="205782"/>
                              <a:pt x="126854" y="205387"/>
                              <a:pt x="126854" y="205387"/>
                            </a:cubicBezTo>
                            <a:cubicBezTo>
                              <a:pt x="126385" y="204991"/>
                              <a:pt x="126385" y="204592"/>
                              <a:pt x="126854" y="204197"/>
                            </a:cubicBezTo>
                            <a:lnTo>
                              <a:pt x="126854" y="203403"/>
                            </a:lnTo>
                            <a:cubicBezTo>
                              <a:pt x="126385" y="203007"/>
                              <a:pt x="126854" y="202612"/>
                              <a:pt x="126854" y="202216"/>
                            </a:cubicBezTo>
                            <a:cubicBezTo>
                              <a:pt x="127321" y="201422"/>
                              <a:pt x="127321" y="201026"/>
                              <a:pt x="127321" y="200628"/>
                            </a:cubicBezTo>
                            <a:lnTo>
                              <a:pt x="127321" y="199837"/>
                            </a:lnTo>
                            <a:cubicBezTo>
                              <a:pt x="127790" y="199441"/>
                              <a:pt x="127790" y="198647"/>
                              <a:pt x="127790" y="198647"/>
                            </a:cubicBezTo>
                            <a:lnTo>
                              <a:pt x="127790" y="197853"/>
                            </a:lnTo>
                            <a:cubicBezTo>
                              <a:pt x="128258" y="197457"/>
                              <a:pt x="128258" y="196663"/>
                              <a:pt x="128258" y="196663"/>
                            </a:cubicBezTo>
                            <a:lnTo>
                              <a:pt x="128258" y="195476"/>
                            </a:lnTo>
                            <a:cubicBezTo>
                              <a:pt x="128761" y="194682"/>
                              <a:pt x="128761" y="193891"/>
                              <a:pt x="128761" y="192302"/>
                            </a:cubicBezTo>
                            <a:lnTo>
                              <a:pt x="129698" y="190717"/>
                            </a:lnTo>
                            <a:lnTo>
                              <a:pt x="129698" y="189923"/>
                            </a:lnTo>
                            <a:cubicBezTo>
                              <a:pt x="129698" y="189923"/>
                              <a:pt x="130166" y="189132"/>
                              <a:pt x="129698" y="188733"/>
                            </a:cubicBezTo>
                            <a:cubicBezTo>
                              <a:pt x="130166" y="188338"/>
                              <a:pt x="130166" y="187942"/>
                              <a:pt x="130166" y="187942"/>
                            </a:cubicBezTo>
                            <a:cubicBezTo>
                              <a:pt x="130166" y="187942"/>
                              <a:pt x="130166" y="186752"/>
                              <a:pt x="130634" y="186354"/>
                            </a:cubicBezTo>
                            <a:cubicBezTo>
                              <a:pt x="130166" y="185958"/>
                              <a:pt x="130634" y="185563"/>
                              <a:pt x="130634" y="185563"/>
                            </a:cubicBezTo>
                            <a:cubicBezTo>
                              <a:pt x="130166" y="185167"/>
                              <a:pt x="130634" y="184772"/>
                              <a:pt x="130634" y="183978"/>
                            </a:cubicBezTo>
                            <a:cubicBezTo>
                              <a:pt x="131138" y="183582"/>
                              <a:pt x="131138" y="183183"/>
                              <a:pt x="131138" y="183183"/>
                            </a:cubicBezTo>
                            <a:cubicBezTo>
                              <a:pt x="131138" y="182788"/>
                              <a:pt x="131606" y="181202"/>
                              <a:pt x="132074" y="179617"/>
                            </a:cubicBezTo>
                            <a:cubicBezTo>
                              <a:pt x="132074" y="178028"/>
                              <a:pt x="132542" y="176443"/>
                              <a:pt x="132542" y="176443"/>
                            </a:cubicBezTo>
                            <a:lnTo>
                              <a:pt x="132542" y="176048"/>
                            </a:lnTo>
                            <a:cubicBezTo>
                              <a:pt x="132542" y="176048"/>
                              <a:pt x="133046" y="175649"/>
                              <a:pt x="133046" y="174858"/>
                            </a:cubicBezTo>
                            <a:lnTo>
                              <a:pt x="133190" y="174226"/>
                            </a:lnTo>
                            <a:close/>
                            <a:moveTo>
                              <a:pt x="141039" y="173808"/>
                            </a:moveTo>
                            <a:lnTo>
                              <a:pt x="141291" y="173794"/>
                            </a:lnTo>
                            <a:cubicBezTo>
                              <a:pt x="141147" y="173956"/>
                              <a:pt x="141111" y="174186"/>
                              <a:pt x="141111" y="174463"/>
                            </a:cubicBezTo>
                            <a:cubicBezTo>
                              <a:pt x="141579" y="174858"/>
                              <a:pt x="141111" y="175254"/>
                              <a:pt x="141111" y="176048"/>
                            </a:cubicBezTo>
                            <a:cubicBezTo>
                              <a:pt x="140643" y="176048"/>
                              <a:pt x="140643" y="176443"/>
                              <a:pt x="141111" y="176839"/>
                            </a:cubicBezTo>
                            <a:lnTo>
                              <a:pt x="140139" y="177633"/>
                            </a:lnTo>
                            <a:cubicBezTo>
                              <a:pt x="140643" y="178028"/>
                              <a:pt x="140139" y="178428"/>
                              <a:pt x="140139" y="178428"/>
                            </a:cubicBezTo>
                            <a:cubicBezTo>
                              <a:pt x="140643" y="178823"/>
                              <a:pt x="140139" y="179218"/>
                              <a:pt x="140139" y="179218"/>
                            </a:cubicBezTo>
                            <a:cubicBezTo>
                              <a:pt x="140139" y="179617"/>
                              <a:pt x="139671" y="180408"/>
                              <a:pt x="139671" y="180408"/>
                            </a:cubicBezTo>
                            <a:cubicBezTo>
                              <a:pt x="140139" y="180807"/>
                              <a:pt x="140139" y="181202"/>
                              <a:pt x="140643" y="180807"/>
                            </a:cubicBezTo>
                            <a:cubicBezTo>
                              <a:pt x="141111" y="180807"/>
                              <a:pt x="141579" y="180408"/>
                              <a:pt x="141579" y="180807"/>
                            </a:cubicBezTo>
                            <a:cubicBezTo>
                              <a:pt x="141579" y="181598"/>
                              <a:pt x="140643" y="181598"/>
                              <a:pt x="140139" y="181202"/>
                            </a:cubicBezTo>
                            <a:cubicBezTo>
                              <a:pt x="139671" y="181202"/>
                              <a:pt x="139203" y="181993"/>
                              <a:pt x="139203" y="182392"/>
                            </a:cubicBezTo>
                            <a:cubicBezTo>
                              <a:pt x="139203" y="182788"/>
                              <a:pt x="139671" y="182788"/>
                              <a:pt x="139203" y="183183"/>
                            </a:cubicBezTo>
                            <a:cubicBezTo>
                              <a:pt x="138735" y="183582"/>
                              <a:pt x="138735" y="183978"/>
                              <a:pt x="138735" y="183183"/>
                            </a:cubicBezTo>
                            <a:lnTo>
                              <a:pt x="138735" y="181598"/>
                            </a:lnTo>
                            <a:cubicBezTo>
                              <a:pt x="138735" y="180807"/>
                              <a:pt x="139203" y="178823"/>
                              <a:pt x="139671" y="178028"/>
                            </a:cubicBezTo>
                            <a:cubicBezTo>
                              <a:pt x="139671" y="177238"/>
                              <a:pt x="139671" y="176839"/>
                              <a:pt x="140139" y="176443"/>
                            </a:cubicBezTo>
                            <a:lnTo>
                              <a:pt x="140139" y="175649"/>
                            </a:lnTo>
                            <a:cubicBezTo>
                              <a:pt x="140139" y="175254"/>
                              <a:pt x="140643" y="174858"/>
                              <a:pt x="140643" y="174858"/>
                            </a:cubicBezTo>
                            <a:cubicBezTo>
                              <a:pt x="140643" y="174563"/>
                              <a:pt x="140895" y="174053"/>
                              <a:pt x="141039" y="173808"/>
                            </a:cubicBezTo>
                            <a:close/>
                            <a:moveTo>
                              <a:pt x="142515" y="173665"/>
                            </a:moveTo>
                            <a:cubicBezTo>
                              <a:pt x="142659" y="173672"/>
                              <a:pt x="142803" y="173679"/>
                              <a:pt x="142983" y="173694"/>
                            </a:cubicBezTo>
                            <a:cubicBezTo>
                              <a:pt x="142515" y="174064"/>
                              <a:pt x="142515" y="174056"/>
                              <a:pt x="142515" y="173668"/>
                            </a:cubicBezTo>
                            <a:lnTo>
                              <a:pt x="142515" y="173665"/>
                            </a:lnTo>
                            <a:close/>
                            <a:moveTo>
                              <a:pt x="156268" y="127079"/>
                            </a:moveTo>
                            <a:lnTo>
                              <a:pt x="155477" y="127144"/>
                            </a:lnTo>
                            <a:cubicBezTo>
                              <a:pt x="155368" y="126993"/>
                              <a:pt x="155368" y="126745"/>
                              <a:pt x="155368" y="126493"/>
                            </a:cubicBezTo>
                            <a:cubicBezTo>
                              <a:pt x="155837" y="126098"/>
                              <a:pt x="155837" y="126493"/>
                              <a:pt x="156304" y="126888"/>
                            </a:cubicBezTo>
                            <a:cubicBezTo>
                              <a:pt x="156304" y="126968"/>
                              <a:pt x="156304" y="127029"/>
                              <a:pt x="156268" y="127079"/>
                            </a:cubicBezTo>
                            <a:close/>
                            <a:moveTo>
                              <a:pt x="147772" y="127733"/>
                            </a:moveTo>
                            <a:lnTo>
                              <a:pt x="145647" y="127870"/>
                            </a:lnTo>
                            <a:cubicBezTo>
                              <a:pt x="146367" y="125983"/>
                              <a:pt x="146440" y="125048"/>
                              <a:pt x="146800" y="124117"/>
                            </a:cubicBezTo>
                            <a:cubicBezTo>
                              <a:pt x="146800" y="123323"/>
                              <a:pt x="147267" y="122133"/>
                              <a:pt x="147267" y="122133"/>
                            </a:cubicBezTo>
                            <a:cubicBezTo>
                              <a:pt x="147736" y="121738"/>
                              <a:pt x="147736" y="119358"/>
                              <a:pt x="149176" y="116583"/>
                            </a:cubicBezTo>
                            <a:cubicBezTo>
                              <a:pt x="148708" y="116187"/>
                              <a:pt x="149176" y="114998"/>
                              <a:pt x="149644" y="113808"/>
                            </a:cubicBezTo>
                            <a:cubicBezTo>
                              <a:pt x="150148" y="113409"/>
                              <a:pt x="150148" y="112618"/>
                              <a:pt x="149644" y="112219"/>
                            </a:cubicBezTo>
                            <a:lnTo>
                              <a:pt x="150616" y="111428"/>
                            </a:lnTo>
                            <a:lnTo>
                              <a:pt x="150616" y="110634"/>
                            </a:lnTo>
                            <a:cubicBezTo>
                              <a:pt x="150616" y="110634"/>
                              <a:pt x="150616" y="109049"/>
                              <a:pt x="151084" y="108254"/>
                            </a:cubicBezTo>
                            <a:cubicBezTo>
                              <a:pt x="151552" y="107068"/>
                              <a:pt x="151552" y="106274"/>
                              <a:pt x="151552" y="106274"/>
                            </a:cubicBezTo>
                            <a:lnTo>
                              <a:pt x="152488" y="104688"/>
                            </a:lnTo>
                            <a:cubicBezTo>
                              <a:pt x="152488" y="103894"/>
                              <a:pt x="152992" y="102704"/>
                              <a:pt x="153460" y="102309"/>
                            </a:cubicBezTo>
                            <a:cubicBezTo>
                              <a:pt x="152992" y="101913"/>
                              <a:pt x="153928" y="100325"/>
                              <a:pt x="153928" y="99534"/>
                            </a:cubicBezTo>
                            <a:cubicBezTo>
                              <a:pt x="154396" y="98344"/>
                              <a:pt x="154396" y="96759"/>
                              <a:pt x="154396" y="96759"/>
                            </a:cubicBezTo>
                            <a:cubicBezTo>
                              <a:pt x="154864" y="96363"/>
                              <a:pt x="155837" y="93189"/>
                              <a:pt x="155837" y="92395"/>
                            </a:cubicBezTo>
                            <a:cubicBezTo>
                              <a:pt x="155837" y="92395"/>
                              <a:pt x="156304" y="91604"/>
                              <a:pt x="156773" y="90414"/>
                            </a:cubicBezTo>
                            <a:cubicBezTo>
                              <a:pt x="157241" y="87639"/>
                              <a:pt x="157744" y="86845"/>
                              <a:pt x="158681" y="84070"/>
                            </a:cubicBezTo>
                            <a:lnTo>
                              <a:pt x="160085" y="79314"/>
                            </a:lnTo>
                            <a:cubicBezTo>
                              <a:pt x="160085" y="78520"/>
                              <a:pt x="162461" y="69796"/>
                              <a:pt x="162965" y="69401"/>
                            </a:cubicBezTo>
                            <a:cubicBezTo>
                              <a:pt x="162965" y="68606"/>
                              <a:pt x="163433" y="67021"/>
                              <a:pt x="163902" y="65831"/>
                            </a:cubicBezTo>
                            <a:cubicBezTo>
                              <a:pt x="163902" y="65436"/>
                              <a:pt x="164369" y="63851"/>
                              <a:pt x="164837" y="63451"/>
                            </a:cubicBezTo>
                            <a:cubicBezTo>
                              <a:pt x="164837" y="62661"/>
                              <a:pt x="165342" y="61866"/>
                              <a:pt x="165342" y="61471"/>
                            </a:cubicBezTo>
                            <a:cubicBezTo>
                              <a:pt x="165809" y="61471"/>
                              <a:pt x="165809" y="60680"/>
                              <a:pt x="165809" y="60680"/>
                            </a:cubicBezTo>
                            <a:cubicBezTo>
                              <a:pt x="166278" y="58696"/>
                              <a:pt x="166278" y="57506"/>
                              <a:pt x="166745" y="57506"/>
                            </a:cubicBezTo>
                            <a:cubicBezTo>
                              <a:pt x="167214" y="57506"/>
                              <a:pt x="167214" y="58696"/>
                              <a:pt x="166745" y="59091"/>
                            </a:cubicBezTo>
                            <a:cubicBezTo>
                              <a:pt x="166745" y="59490"/>
                              <a:pt x="166278" y="60281"/>
                              <a:pt x="166745" y="60680"/>
                            </a:cubicBezTo>
                            <a:cubicBezTo>
                              <a:pt x="166278" y="61075"/>
                              <a:pt x="166745" y="61471"/>
                              <a:pt x="166278" y="61471"/>
                            </a:cubicBezTo>
                            <a:cubicBezTo>
                              <a:pt x="166278" y="61471"/>
                              <a:pt x="165809" y="62265"/>
                              <a:pt x="166278" y="62661"/>
                            </a:cubicBezTo>
                            <a:cubicBezTo>
                              <a:pt x="165809" y="63056"/>
                              <a:pt x="166278" y="63451"/>
                              <a:pt x="165809" y="63451"/>
                            </a:cubicBezTo>
                            <a:cubicBezTo>
                              <a:pt x="165809" y="63451"/>
                              <a:pt x="165342" y="64246"/>
                              <a:pt x="165809" y="64246"/>
                            </a:cubicBezTo>
                            <a:cubicBezTo>
                              <a:pt x="165809" y="65436"/>
                              <a:pt x="165342" y="65831"/>
                              <a:pt x="165342" y="65831"/>
                            </a:cubicBezTo>
                            <a:lnTo>
                              <a:pt x="164837" y="65831"/>
                            </a:lnTo>
                            <a:cubicBezTo>
                              <a:pt x="165342" y="66230"/>
                              <a:pt x="164837" y="67021"/>
                              <a:pt x="164837" y="67420"/>
                            </a:cubicBezTo>
                            <a:cubicBezTo>
                              <a:pt x="164369" y="67815"/>
                              <a:pt x="164837" y="68211"/>
                              <a:pt x="164837" y="68606"/>
                            </a:cubicBezTo>
                            <a:cubicBezTo>
                              <a:pt x="164837" y="68606"/>
                              <a:pt x="164369" y="69005"/>
                              <a:pt x="164369" y="69401"/>
                            </a:cubicBezTo>
                            <a:cubicBezTo>
                              <a:pt x="163902" y="69796"/>
                              <a:pt x="163902" y="69796"/>
                              <a:pt x="163902" y="70191"/>
                            </a:cubicBezTo>
                            <a:lnTo>
                              <a:pt x="162965" y="74160"/>
                            </a:lnTo>
                            <a:cubicBezTo>
                              <a:pt x="162461" y="76140"/>
                              <a:pt x="161993" y="78121"/>
                              <a:pt x="161993" y="78520"/>
                            </a:cubicBezTo>
                            <a:cubicBezTo>
                              <a:pt x="161057" y="81295"/>
                              <a:pt x="159149" y="86449"/>
                              <a:pt x="158681" y="89225"/>
                            </a:cubicBezTo>
                            <a:cubicBezTo>
                              <a:pt x="158213" y="91604"/>
                              <a:pt x="157241" y="93585"/>
                              <a:pt x="155837" y="98344"/>
                            </a:cubicBezTo>
                            <a:cubicBezTo>
                              <a:pt x="155368" y="99534"/>
                              <a:pt x="155368" y="100325"/>
                              <a:pt x="155368" y="100325"/>
                            </a:cubicBezTo>
                            <a:cubicBezTo>
                              <a:pt x="155368" y="101119"/>
                              <a:pt x="155368" y="101913"/>
                              <a:pt x="154864" y="103103"/>
                            </a:cubicBezTo>
                            <a:cubicBezTo>
                              <a:pt x="154396" y="103499"/>
                              <a:pt x="154396" y="104289"/>
                              <a:pt x="154396" y="104289"/>
                            </a:cubicBezTo>
                            <a:cubicBezTo>
                              <a:pt x="154396" y="104688"/>
                              <a:pt x="153928" y="105875"/>
                              <a:pt x="153460" y="106669"/>
                            </a:cubicBezTo>
                            <a:cubicBezTo>
                              <a:pt x="152992" y="107859"/>
                              <a:pt x="152488" y="109049"/>
                              <a:pt x="152488" y="109448"/>
                            </a:cubicBezTo>
                            <a:lnTo>
                              <a:pt x="152488" y="111033"/>
                            </a:lnTo>
                            <a:cubicBezTo>
                              <a:pt x="152020" y="111824"/>
                              <a:pt x="151552" y="111824"/>
                              <a:pt x="152020" y="112219"/>
                            </a:cubicBezTo>
                            <a:lnTo>
                              <a:pt x="152020" y="113014"/>
                            </a:lnTo>
                            <a:lnTo>
                              <a:pt x="150616" y="116583"/>
                            </a:lnTo>
                            <a:lnTo>
                              <a:pt x="150616" y="117377"/>
                            </a:lnTo>
                            <a:cubicBezTo>
                              <a:pt x="150148" y="117773"/>
                              <a:pt x="150148" y="118168"/>
                              <a:pt x="150148" y="118564"/>
                            </a:cubicBezTo>
                            <a:lnTo>
                              <a:pt x="150148" y="119358"/>
                            </a:lnTo>
                            <a:cubicBezTo>
                              <a:pt x="149644" y="119753"/>
                              <a:pt x="149644" y="120149"/>
                              <a:pt x="149644" y="120548"/>
                            </a:cubicBezTo>
                            <a:cubicBezTo>
                              <a:pt x="149644" y="120943"/>
                              <a:pt x="149644" y="121338"/>
                              <a:pt x="149176" y="122528"/>
                            </a:cubicBezTo>
                            <a:cubicBezTo>
                              <a:pt x="148708" y="122927"/>
                              <a:pt x="148708" y="124512"/>
                              <a:pt x="148708" y="125303"/>
                            </a:cubicBezTo>
                            <a:cubicBezTo>
                              <a:pt x="147880" y="125990"/>
                              <a:pt x="147772" y="126968"/>
                              <a:pt x="147772" y="127733"/>
                            </a:cubicBezTo>
                            <a:close/>
                            <a:moveTo>
                              <a:pt x="144027" y="127978"/>
                            </a:moveTo>
                            <a:lnTo>
                              <a:pt x="142731" y="128068"/>
                            </a:lnTo>
                            <a:cubicBezTo>
                              <a:pt x="142839" y="127801"/>
                              <a:pt x="142911" y="127539"/>
                              <a:pt x="143019" y="127288"/>
                            </a:cubicBezTo>
                            <a:cubicBezTo>
                              <a:pt x="143487" y="124512"/>
                              <a:pt x="144423" y="121738"/>
                              <a:pt x="145360" y="118564"/>
                            </a:cubicBezTo>
                            <a:cubicBezTo>
                              <a:pt x="145360" y="117773"/>
                              <a:pt x="145863" y="116583"/>
                              <a:pt x="145863" y="116187"/>
                            </a:cubicBezTo>
                            <a:cubicBezTo>
                              <a:pt x="145863" y="115788"/>
                              <a:pt x="146331" y="114599"/>
                              <a:pt x="147267" y="111033"/>
                            </a:cubicBezTo>
                            <a:cubicBezTo>
                              <a:pt x="147736" y="109843"/>
                              <a:pt x="147736" y="109448"/>
                              <a:pt x="147736" y="109448"/>
                            </a:cubicBezTo>
                            <a:cubicBezTo>
                              <a:pt x="148240" y="109049"/>
                              <a:pt x="149176" y="106669"/>
                              <a:pt x="149176" y="104688"/>
                            </a:cubicBezTo>
                            <a:lnTo>
                              <a:pt x="150616" y="100325"/>
                            </a:lnTo>
                            <a:cubicBezTo>
                              <a:pt x="150616" y="99534"/>
                              <a:pt x="151084" y="98739"/>
                              <a:pt x="151084" y="98739"/>
                            </a:cubicBezTo>
                            <a:cubicBezTo>
                              <a:pt x="151552" y="97550"/>
                              <a:pt x="152488" y="93984"/>
                              <a:pt x="152488" y="92395"/>
                            </a:cubicBezTo>
                            <a:cubicBezTo>
                              <a:pt x="152992" y="92000"/>
                              <a:pt x="153460" y="90810"/>
                              <a:pt x="153460" y="90019"/>
                            </a:cubicBezTo>
                            <a:cubicBezTo>
                              <a:pt x="153928" y="89225"/>
                              <a:pt x="153928" y="88434"/>
                              <a:pt x="153928" y="87639"/>
                            </a:cubicBezTo>
                            <a:lnTo>
                              <a:pt x="156773" y="79710"/>
                            </a:lnTo>
                            <a:cubicBezTo>
                              <a:pt x="157744" y="77330"/>
                              <a:pt x="158213" y="75349"/>
                              <a:pt x="158213" y="74951"/>
                            </a:cubicBezTo>
                            <a:cubicBezTo>
                              <a:pt x="158213" y="74160"/>
                              <a:pt x="158681" y="73761"/>
                              <a:pt x="159617" y="69796"/>
                            </a:cubicBezTo>
                            <a:cubicBezTo>
                              <a:pt x="160085" y="68211"/>
                              <a:pt x="160589" y="66625"/>
                              <a:pt x="160589" y="66230"/>
                            </a:cubicBezTo>
                            <a:cubicBezTo>
                              <a:pt x="160589" y="65831"/>
                              <a:pt x="161057" y="65436"/>
                              <a:pt x="161057" y="64641"/>
                            </a:cubicBezTo>
                            <a:cubicBezTo>
                              <a:pt x="161057" y="63851"/>
                              <a:pt x="161525" y="63056"/>
                              <a:pt x="162965" y="58301"/>
                            </a:cubicBezTo>
                            <a:cubicBezTo>
                              <a:pt x="163433" y="57506"/>
                              <a:pt x="163902" y="56316"/>
                              <a:pt x="164369" y="56316"/>
                            </a:cubicBezTo>
                            <a:cubicBezTo>
                              <a:pt x="164369" y="55522"/>
                              <a:pt x="164837" y="56316"/>
                              <a:pt x="164369" y="57107"/>
                            </a:cubicBezTo>
                            <a:cubicBezTo>
                              <a:pt x="164369" y="57506"/>
                              <a:pt x="163902" y="58696"/>
                              <a:pt x="163902" y="59091"/>
                            </a:cubicBezTo>
                            <a:cubicBezTo>
                              <a:pt x="163433" y="59490"/>
                              <a:pt x="163433" y="60281"/>
                              <a:pt x="163433" y="61075"/>
                            </a:cubicBezTo>
                            <a:lnTo>
                              <a:pt x="162965" y="61471"/>
                            </a:lnTo>
                            <a:cubicBezTo>
                              <a:pt x="163433" y="61866"/>
                              <a:pt x="162965" y="62265"/>
                              <a:pt x="162461" y="63451"/>
                            </a:cubicBezTo>
                            <a:cubicBezTo>
                              <a:pt x="162461" y="64246"/>
                              <a:pt x="161993" y="66230"/>
                              <a:pt x="161525" y="66625"/>
                            </a:cubicBezTo>
                            <a:lnTo>
                              <a:pt x="159617" y="74555"/>
                            </a:lnTo>
                            <a:lnTo>
                              <a:pt x="157744" y="80105"/>
                            </a:lnTo>
                            <a:cubicBezTo>
                              <a:pt x="157744" y="81295"/>
                              <a:pt x="156773" y="83675"/>
                              <a:pt x="156304" y="85655"/>
                            </a:cubicBezTo>
                            <a:lnTo>
                              <a:pt x="154396" y="91604"/>
                            </a:lnTo>
                            <a:cubicBezTo>
                              <a:pt x="153928" y="93189"/>
                              <a:pt x="153460" y="95174"/>
                              <a:pt x="153460" y="95964"/>
                            </a:cubicBezTo>
                            <a:cubicBezTo>
                              <a:pt x="152992" y="97154"/>
                              <a:pt x="152488" y="97949"/>
                              <a:pt x="152992" y="98344"/>
                            </a:cubicBezTo>
                            <a:lnTo>
                              <a:pt x="152020" y="99929"/>
                            </a:lnTo>
                            <a:cubicBezTo>
                              <a:pt x="152020" y="100325"/>
                              <a:pt x="152020" y="100724"/>
                              <a:pt x="151552" y="101119"/>
                            </a:cubicBezTo>
                            <a:cubicBezTo>
                              <a:pt x="151552" y="101514"/>
                              <a:pt x="151084" y="102309"/>
                              <a:pt x="151084" y="103499"/>
                            </a:cubicBezTo>
                            <a:cubicBezTo>
                              <a:pt x="150616" y="104289"/>
                              <a:pt x="150148" y="105479"/>
                              <a:pt x="150148" y="105875"/>
                            </a:cubicBezTo>
                            <a:cubicBezTo>
                              <a:pt x="150148" y="106274"/>
                              <a:pt x="150148" y="107859"/>
                              <a:pt x="149644" y="108653"/>
                            </a:cubicBezTo>
                            <a:cubicBezTo>
                              <a:pt x="149644" y="109843"/>
                              <a:pt x="149176" y="110634"/>
                              <a:pt x="148708" y="111428"/>
                            </a:cubicBezTo>
                            <a:lnTo>
                              <a:pt x="148708" y="112618"/>
                            </a:lnTo>
                            <a:cubicBezTo>
                              <a:pt x="148240" y="113014"/>
                              <a:pt x="148240" y="113808"/>
                              <a:pt x="148240" y="113808"/>
                            </a:cubicBezTo>
                            <a:cubicBezTo>
                              <a:pt x="148240" y="114203"/>
                              <a:pt x="147736" y="115393"/>
                              <a:pt x="147267" y="116583"/>
                            </a:cubicBezTo>
                            <a:cubicBezTo>
                              <a:pt x="147267" y="117773"/>
                              <a:pt x="146331" y="119358"/>
                              <a:pt x="146331" y="120548"/>
                            </a:cubicBezTo>
                            <a:lnTo>
                              <a:pt x="145360" y="123718"/>
                            </a:lnTo>
                            <a:cubicBezTo>
                              <a:pt x="144891" y="124512"/>
                              <a:pt x="144891" y="125303"/>
                              <a:pt x="144891" y="125303"/>
                            </a:cubicBezTo>
                            <a:cubicBezTo>
                              <a:pt x="144891" y="125702"/>
                              <a:pt x="144423" y="125702"/>
                              <a:pt x="144423" y="126493"/>
                            </a:cubicBezTo>
                            <a:cubicBezTo>
                              <a:pt x="143955" y="126888"/>
                              <a:pt x="144423" y="127288"/>
                              <a:pt x="144423" y="127288"/>
                            </a:cubicBezTo>
                            <a:cubicBezTo>
                              <a:pt x="144423" y="127575"/>
                              <a:pt x="144171" y="127654"/>
                              <a:pt x="144027" y="127978"/>
                            </a:cubicBezTo>
                            <a:close/>
                            <a:moveTo>
                              <a:pt x="122821" y="161555"/>
                            </a:moveTo>
                            <a:lnTo>
                              <a:pt x="115584" y="162374"/>
                            </a:lnTo>
                            <a:cubicBezTo>
                              <a:pt x="114937" y="162202"/>
                              <a:pt x="114144" y="162676"/>
                              <a:pt x="113892" y="162266"/>
                            </a:cubicBezTo>
                            <a:cubicBezTo>
                              <a:pt x="113892" y="162266"/>
                              <a:pt x="113064" y="162741"/>
                              <a:pt x="112416" y="162565"/>
                            </a:cubicBezTo>
                            <a:cubicBezTo>
                              <a:pt x="107339" y="163294"/>
                              <a:pt x="102299" y="164024"/>
                              <a:pt x="100571" y="163913"/>
                            </a:cubicBezTo>
                            <a:lnTo>
                              <a:pt x="82029" y="166939"/>
                            </a:lnTo>
                            <a:cubicBezTo>
                              <a:pt x="80985" y="167000"/>
                              <a:pt x="79905" y="167065"/>
                              <a:pt x="79509" y="167302"/>
                            </a:cubicBezTo>
                            <a:cubicBezTo>
                              <a:pt x="79509" y="167302"/>
                              <a:pt x="78681" y="167777"/>
                              <a:pt x="78033" y="167604"/>
                            </a:cubicBezTo>
                            <a:cubicBezTo>
                              <a:pt x="78033" y="167604"/>
                              <a:pt x="76556" y="167903"/>
                              <a:pt x="75513" y="167964"/>
                            </a:cubicBezTo>
                            <a:lnTo>
                              <a:pt x="69608" y="169168"/>
                            </a:lnTo>
                            <a:cubicBezTo>
                              <a:pt x="65215" y="170070"/>
                              <a:pt x="63307" y="170609"/>
                              <a:pt x="65432" y="170483"/>
                            </a:cubicBezTo>
                            <a:cubicBezTo>
                              <a:pt x="66512" y="170419"/>
                              <a:pt x="67555" y="170354"/>
                              <a:pt x="68384" y="169880"/>
                            </a:cubicBezTo>
                            <a:cubicBezTo>
                              <a:pt x="69032" y="170052"/>
                              <a:pt x="70256" y="169340"/>
                              <a:pt x="71336" y="169279"/>
                            </a:cubicBezTo>
                            <a:cubicBezTo>
                              <a:pt x="72380" y="169215"/>
                              <a:pt x="73604" y="168503"/>
                              <a:pt x="74253" y="168675"/>
                            </a:cubicBezTo>
                            <a:cubicBezTo>
                              <a:pt x="74684" y="168438"/>
                              <a:pt x="75729" y="168377"/>
                              <a:pt x="76376" y="168550"/>
                            </a:cubicBezTo>
                            <a:cubicBezTo>
                              <a:pt x="78681" y="167777"/>
                              <a:pt x="80805" y="167647"/>
                              <a:pt x="81453" y="167824"/>
                            </a:cubicBezTo>
                            <a:cubicBezTo>
                              <a:pt x="81453" y="167824"/>
                              <a:pt x="84801" y="166982"/>
                              <a:pt x="84801" y="166982"/>
                            </a:cubicBezTo>
                            <a:cubicBezTo>
                              <a:pt x="85450" y="167155"/>
                              <a:pt x="86530" y="167094"/>
                              <a:pt x="87357" y="166619"/>
                            </a:cubicBezTo>
                            <a:cubicBezTo>
                              <a:pt x="87754" y="166382"/>
                              <a:pt x="88797" y="166317"/>
                              <a:pt x="88797" y="166317"/>
                            </a:cubicBezTo>
                            <a:cubicBezTo>
                              <a:pt x="88797" y="166317"/>
                              <a:pt x="89446" y="166490"/>
                              <a:pt x="89878" y="166253"/>
                            </a:cubicBezTo>
                            <a:cubicBezTo>
                              <a:pt x="90922" y="166192"/>
                              <a:pt x="95351" y="165289"/>
                              <a:pt x="96647" y="165634"/>
                            </a:cubicBezTo>
                            <a:cubicBezTo>
                              <a:pt x="97042" y="165397"/>
                              <a:pt x="98123" y="165336"/>
                              <a:pt x="98123" y="165336"/>
                            </a:cubicBezTo>
                            <a:lnTo>
                              <a:pt x="105287" y="164480"/>
                            </a:lnTo>
                            <a:cubicBezTo>
                              <a:pt x="105719" y="164243"/>
                              <a:pt x="107196" y="163945"/>
                              <a:pt x="108888" y="164053"/>
                            </a:cubicBezTo>
                            <a:cubicBezTo>
                              <a:pt x="110364" y="163754"/>
                              <a:pt x="112488" y="163625"/>
                              <a:pt x="112884" y="163388"/>
                            </a:cubicBezTo>
                            <a:cubicBezTo>
                              <a:pt x="115153" y="163251"/>
                              <a:pt x="119761" y="162867"/>
                              <a:pt x="122353" y="162806"/>
                            </a:cubicBezTo>
                            <a:cubicBezTo>
                              <a:pt x="122929" y="162798"/>
                              <a:pt x="122713" y="163255"/>
                              <a:pt x="122281" y="163388"/>
                            </a:cubicBezTo>
                            <a:cubicBezTo>
                              <a:pt x="121669" y="163575"/>
                              <a:pt x="120661" y="163726"/>
                              <a:pt x="120157" y="163593"/>
                            </a:cubicBezTo>
                            <a:lnTo>
                              <a:pt x="103667" y="165430"/>
                            </a:lnTo>
                            <a:cubicBezTo>
                              <a:pt x="102839" y="165904"/>
                              <a:pt x="101111" y="165792"/>
                              <a:pt x="99671" y="166095"/>
                            </a:cubicBezTo>
                            <a:cubicBezTo>
                              <a:pt x="98195" y="166396"/>
                              <a:pt x="96467" y="166285"/>
                              <a:pt x="96071" y="166522"/>
                            </a:cubicBezTo>
                            <a:cubicBezTo>
                              <a:pt x="95638" y="166760"/>
                              <a:pt x="94991" y="166583"/>
                              <a:pt x="94595" y="166821"/>
                            </a:cubicBezTo>
                            <a:cubicBezTo>
                              <a:pt x="93946" y="166648"/>
                              <a:pt x="93515" y="166885"/>
                              <a:pt x="93118" y="167123"/>
                            </a:cubicBezTo>
                            <a:cubicBezTo>
                              <a:pt x="92722" y="167360"/>
                              <a:pt x="92074" y="167187"/>
                              <a:pt x="91426" y="167011"/>
                            </a:cubicBezTo>
                            <a:cubicBezTo>
                              <a:pt x="90994" y="167248"/>
                              <a:pt x="89950" y="167313"/>
                              <a:pt x="89302" y="167140"/>
                            </a:cubicBezTo>
                            <a:cubicBezTo>
                              <a:pt x="88474" y="167615"/>
                              <a:pt x="87394" y="167676"/>
                              <a:pt x="86997" y="167913"/>
                            </a:cubicBezTo>
                            <a:cubicBezTo>
                              <a:pt x="85701" y="167568"/>
                              <a:pt x="84477" y="168280"/>
                              <a:pt x="85774" y="168625"/>
                            </a:cubicBezTo>
                            <a:cubicBezTo>
                              <a:pt x="85990" y="169035"/>
                              <a:pt x="86421" y="168798"/>
                              <a:pt x="86817" y="168560"/>
                            </a:cubicBezTo>
                            <a:lnTo>
                              <a:pt x="95891" y="167169"/>
                            </a:lnTo>
                            <a:cubicBezTo>
                              <a:pt x="96538" y="167342"/>
                              <a:pt x="96538" y="167342"/>
                              <a:pt x="99491" y="166741"/>
                            </a:cubicBezTo>
                            <a:cubicBezTo>
                              <a:pt x="100535" y="166677"/>
                              <a:pt x="102659" y="166551"/>
                              <a:pt x="103055" y="166314"/>
                            </a:cubicBezTo>
                            <a:lnTo>
                              <a:pt x="114504" y="165203"/>
                            </a:lnTo>
                            <a:cubicBezTo>
                              <a:pt x="116917" y="164915"/>
                              <a:pt x="119473" y="164570"/>
                              <a:pt x="121993" y="164258"/>
                            </a:cubicBezTo>
                            <a:cubicBezTo>
                              <a:pt x="121777" y="165117"/>
                              <a:pt x="121021" y="166752"/>
                              <a:pt x="119797" y="167061"/>
                            </a:cubicBezTo>
                            <a:cubicBezTo>
                              <a:pt x="118825" y="167309"/>
                              <a:pt x="116737" y="167403"/>
                              <a:pt x="111696" y="167924"/>
                            </a:cubicBezTo>
                            <a:lnTo>
                              <a:pt x="92002" y="169952"/>
                            </a:lnTo>
                            <a:cubicBezTo>
                              <a:pt x="87790" y="170207"/>
                              <a:pt x="81021" y="170825"/>
                              <a:pt x="80589" y="171062"/>
                            </a:cubicBezTo>
                            <a:cubicBezTo>
                              <a:pt x="80589" y="171062"/>
                              <a:pt x="79113" y="171361"/>
                              <a:pt x="77816" y="171015"/>
                            </a:cubicBezTo>
                            <a:cubicBezTo>
                              <a:pt x="76773" y="171077"/>
                              <a:pt x="76125" y="170904"/>
                              <a:pt x="75693" y="171141"/>
                            </a:cubicBezTo>
                            <a:cubicBezTo>
                              <a:pt x="76953" y="170430"/>
                              <a:pt x="76700" y="170020"/>
                              <a:pt x="76053" y="169847"/>
                            </a:cubicBezTo>
                            <a:cubicBezTo>
                              <a:pt x="75153" y="169261"/>
                              <a:pt x="73533" y="170210"/>
                              <a:pt x="74396" y="170796"/>
                            </a:cubicBezTo>
                            <a:cubicBezTo>
                              <a:pt x="74649" y="171206"/>
                              <a:pt x="74649" y="171206"/>
                              <a:pt x="73568" y="171271"/>
                            </a:cubicBezTo>
                            <a:cubicBezTo>
                              <a:pt x="73100" y="170448"/>
                              <a:pt x="71156" y="169926"/>
                              <a:pt x="70328" y="170401"/>
                            </a:cubicBezTo>
                            <a:cubicBezTo>
                              <a:pt x="69932" y="170638"/>
                              <a:pt x="69104" y="171113"/>
                              <a:pt x="68455" y="170936"/>
                            </a:cubicBezTo>
                            <a:cubicBezTo>
                              <a:pt x="67808" y="170764"/>
                              <a:pt x="67159" y="170591"/>
                              <a:pt x="66728" y="170829"/>
                            </a:cubicBezTo>
                            <a:cubicBezTo>
                              <a:pt x="66728" y="170829"/>
                              <a:pt x="65935" y="171303"/>
                              <a:pt x="64855" y="171368"/>
                            </a:cubicBezTo>
                            <a:cubicBezTo>
                              <a:pt x="63812" y="171429"/>
                              <a:pt x="62335" y="171731"/>
                              <a:pt x="61507" y="172205"/>
                            </a:cubicBezTo>
                            <a:lnTo>
                              <a:pt x="46637" y="175861"/>
                            </a:lnTo>
                            <a:lnTo>
                              <a:pt x="44513" y="175987"/>
                            </a:lnTo>
                            <a:cubicBezTo>
                              <a:pt x="44261" y="175577"/>
                              <a:pt x="44261" y="175577"/>
                              <a:pt x="43685" y="176461"/>
                            </a:cubicBezTo>
                            <a:cubicBezTo>
                              <a:pt x="43253" y="176699"/>
                              <a:pt x="42857" y="176936"/>
                              <a:pt x="42605" y="176526"/>
                            </a:cubicBezTo>
                            <a:lnTo>
                              <a:pt x="43037" y="176289"/>
                            </a:lnTo>
                            <a:cubicBezTo>
                              <a:pt x="43433" y="176051"/>
                              <a:pt x="43433" y="176051"/>
                              <a:pt x="42389" y="176113"/>
                            </a:cubicBezTo>
                            <a:cubicBezTo>
                              <a:pt x="41741" y="175940"/>
                              <a:pt x="41309" y="176177"/>
                              <a:pt x="40913" y="176415"/>
                            </a:cubicBezTo>
                            <a:cubicBezTo>
                              <a:pt x="40913" y="176415"/>
                              <a:pt x="40085" y="176889"/>
                              <a:pt x="39437" y="176716"/>
                            </a:cubicBezTo>
                            <a:cubicBezTo>
                              <a:pt x="38789" y="176540"/>
                              <a:pt x="36485" y="177317"/>
                              <a:pt x="33569" y="177917"/>
                            </a:cubicBezTo>
                            <a:cubicBezTo>
                              <a:pt x="31264" y="178693"/>
                              <a:pt x="29140" y="178819"/>
                              <a:pt x="28708" y="179057"/>
                            </a:cubicBezTo>
                            <a:cubicBezTo>
                              <a:pt x="28491" y="178647"/>
                              <a:pt x="27231" y="179358"/>
                              <a:pt x="26188" y="179420"/>
                            </a:cubicBezTo>
                            <a:cubicBezTo>
                              <a:pt x="25144" y="179484"/>
                              <a:pt x="24063" y="179549"/>
                              <a:pt x="23668" y="179786"/>
                            </a:cubicBezTo>
                            <a:cubicBezTo>
                              <a:pt x="23019" y="179610"/>
                              <a:pt x="22371" y="179438"/>
                              <a:pt x="18879" y="181982"/>
                            </a:cubicBezTo>
                            <a:cubicBezTo>
                              <a:pt x="16430" y="183406"/>
                              <a:pt x="14954" y="183708"/>
                              <a:pt x="14703" y="183295"/>
                            </a:cubicBezTo>
                            <a:cubicBezTo>
                              <a:pt x="14234" y="182475"/>
                              <a:pt x="15243" y="181353"/>
                              <a:pt x="18123" y="179693"/>
                            </a:cubicBezTo>
                            <a:cubicBezTo>
                              <a:pt x="18519" y="179456"/>
                              <a:pt x="19131" y="178571"/>
                              <a:pt x="19131" y="178571"/>
                            </a:cubicBezTo>
                            <a:cubicBezTo>
                              <a:pt x="19275" y="177921"/>
                              <a:pt x="20535" y="177212"/>
                              <a:pt x="20355" y="177860"/>
                            </a:cubicBezTo>
                            <a:cubicBezTo>
                              <a:pt x="20571" y="178269"/>
                              <a:pt x="21831" y="177558"/>
                              <a:pt x="27411" y="174887"/>
                            </a:cubicBezTo>
                            <a:cubicBezTo>
                              <a:pt x="31768" y="172924"/>
                              <a:pt x="43001" y="168640"/>
                              <a:pt x="47393" y="167737"/>
                            </a:cubicBezTo>
                            <a:cubicBezTo>
                              <a:pt x="53046" y="166123"/>
                              <a:pt x="59347" y="164685"/>
                              <a:pt x="61867" y="164322"/>
                            </a:cubicBezTo>
                            <a:lnTo>
                              <a:pt x="86961" y="160268"/>
                            </a:lnTo>
                            <a:cubicBezTo>
                              <a:pt x="88437" y="159966"/>
                              <a:pt x="91390" y="159365"/>
                              <a:pt x="94558" y="159175"/>
                            </a:cubicBezTo>
                            <a:lnTo>
                              <a:pt x="115044" y="156673"/>
                            </a:lnTo>
                            <a:cubicBezTo>
                              <a:pt x="117564" y="156307"/>
                              <a:pt x="119293" y="156418"/>
                              <a:pt x="119293" y="156418"/>
                            </a:cubicBezTo>
                            <a:cubicBezTo>
                              <a:pt x="119581" y="156253"/>
                              <a:pt x="121525" y="156012"/>
                              <a:pt x="123901" y="155789"/>
                            </a:cubicBezTo>
                            <a:cubicBezTo>
                              <a:pt x="124801" y="155710"/>
                              <a:pt x="124838" y="156723"/>
                              <a:pt x="123578" y="156799"/>
                            </a:cubicBezTo>
                            <a:lnTo>
                              <a:pt x="121237" y="156939"/>
                            </a:lnTo>
                            <a:cubicBezTo>
                              <a:pt x="119365" y="157478"/>
                              <a:pt x="118033" y="157130"/>
                              <a:pt x="117637" y="157367"/>
                            </a:cubicBezTo>
                            <a:lnTo>
                              <a:pt x="112560" y="158097"/>
                            </a:lnTo>
                            <a:cubicBezTo>
                              <a:pt x="111516" y="158158"/>
                              <a:pt x="110868" y="157985"/>
                              <a:pt x="110472" y="158222"/>
                            </a:cubicBezTo>
                            <a:cubicBezTo>
                              <a:pt x="110040" y="158460"/>
                              <a:pt x="107088" y="159060"/>
                              <a:pt x="106043" y="159125"/>
                            </a:cubicBezTo>
                            <a:cubicBezTo>
                              <a:pt x="105396" y="158949"/>
                              <a:pt x="102839" y="159315"/>
                              <a:pt x="102047" y="159790"/>
                            </a:cubicBezTo>
                            <a:cubicBezTo>
                              <a:pt x="101147" y="159204"/>
                              <a:pt x="100751" y="159441"/>
                              <a:pt x="100571" y="160088"/>
                            </a:cubicBezTo>
                            <a:cubicBezTo>
                              <a:pt x="100391" y="160735"/>
                              <a:pt x="102731" y="161019"/>
                              <a:pt x="103559" y="160545"/>
                            </a:cubicBezTo>
                            <a:cubicBezTo>
                              <a:pt x="103991" y="160307"/>
                              <a:pt x="105036" y="160246"/>
                              <a:pt x="105036" y="160246"/>
                            </a:cubicBezTo>
                            <a:cubicBezTo>
                              <a:pt x="105683" y="160419"/>
                              <a:pt x="106332" y="160595"/>
                              <a:pt x="106763" y="160358"/>
                            </a:cubicBezTo>
                            <a:cubicBezTo>
                              <a:pt x="107159" y="160120"/>
                              <a:pt x="107556" y="159883"/>
                              <a:pt x="108239" y="160056"/>
                            </a:cubicBezTo>
                            <a:cubicBezTo>
                              <a:pt x="108888" y="160228"/>
                              <a:pt x="109536" y="160404"/>
                              <a:pt x="109932" y="160167"/>
                            </a:cubicBezTo>
                            <a:cubicBezTo>
                              <a:pt x="110364" y="159930"/>
                              <a:pt x="111408" y="159865"/>
                              <a:pt x="112056" y="160038"/>
                            </a:cubicBezTo>
                            <a:cubicBezTo>
                              <a:pt x="112452" y="159800"/>
                              <a:pt x="114180" y="159912"/>
                              <a:pt x="115657" y="159610"/>
                            </a:cubicBezTo>
                            <a:cubicBezTo>
                              <a:pt x="117529" y="159074"/>
                              <a:pt x="120697" y="158884"/>
                              <a:pt x="122821" y="158754"/>
                            </a:cubicBezTo>
                            <a:cubicBezTo>
                              <a:pt x="124621" y="158650"/>
                              <a:pt x="123613" y="160616"/>
                              <a:pt x="122821" y="161555"/>
                            </a:cubicBezTo>
                            <a:close/>
                            <a:moveTo>
                              <a:pt x="65539" y="150713"/>
                            </a:moveTo>
                            <a:cubicBezTo>
                              <a:pt x="65719" y="150066"/>
                              <a:pt x="66764" y="150005"/>
                              <a:pt x="67195" y="149768"/>
                            </a:cubicBezTo>
                            <a:cubicBezTo>
                              <a:pt x="67808" y="149941"/>
                              <a:pt x="69716" y="149401"/>
                              <a:pt x="71588" y="148866"/>
                            </a:cubicBezTo>
                            <a:lnTo>
                              <a:pt x="79617" y="147536"/>
                            </a:lnTo>
                            <a:cubicBezTo>
                              <a:pt x="80013" y="147299"/>
                              <a:pt x="81057" y="147234"/>
                              <a:pt x="82533" y="146932"/>
                            </a:cubicBezTo>
                            <a:lnTo>
                              <a:pt x="90382" y="146252"/>
                            </a:lnTo>
                            <a:cubicBezTo>
                              <a:pt x="90778" y="146015"/>
                              <a:pt x="91210" y="145778"/>
                              <a:pt x="92254" y="145713"/>
                            </a:cubicBezTo>
                            <a:lnTo>
                              <a:pt x="100931" y="144559"/>
                            </a:lnTo>
                            <a:cubicBezTo>
                              <a:pt x="102623" y="144667"/>
                              <a:pt x="104099" y="144369"/>
                              <a:pt x="104099" y="144369"/>
                            </a:cubicBezTo>
                            <a:cubicBezTo>
                              <a:pt x="104099" y="144369"/>
                              <a:pt x="104927" y="143894"/>
                              <a:pt x="105576" y="144067"/>
                            </a:cubicBezTo>
                            <a:cubicBezTo>
                              <a:pt x="106223" y="144239"/>
                              <a:pt x="107052" y="143765"/>
                              <a:pt x="107052" y="143765"/>
                            </a:cubicBezTo>
                            <a:cubicBezTo>
                              <a:pt x="107448" y="143531"/>
                              <a:pt x="111696" y="143273"/>
                              <a:pt x="114468" y="143319"/>
                            </a:cubicBezTo>
                            <a:cubicBezTo>
                              <a:pt x="115117" y="143495"/>
                              <a:pt x="115944" y="143021"/>
                              <a:pt x="115944" y="143021"/>
                            </a:cubicBezTo>
                            <a:cubicBezTo>
                              <a:pt x="116340" y="142784"/>
                              <a:pt x="116989" y="142956"/>
                              <a:pt x="117420" y="142719"/>
                            </a:cubicBezTo>
                            <a:cubicBezTo>
                              <a:pt x="118069" y="142891"/>
                              <a:pt x="119113" y="142830"/>
                              <a:pt x="119545" y="142593"/>
                            </a:cubicBezTo>
                            <a:cubicBezTo>
                              <a:pt x="119941" y="142356"/>
                              <a:pt x="120985" y="142291"/>
                              <a:pt x="121237" y="142705"/>
                            </a:cubicBezTo>
                            <a:cubicBezTo>
                              <a:pt x="121633" y="142467"/>
                              <a:pt x="123541" y="141928"/>
                              <a:pt x="123758" y="142338"/>
                            </a:cubicBezTo>
                            <a:cubicBezTo>
                              <a:pt x="124405" y="142514"/>
                              <a:pt x="124838" y="142277"/>
                              <a:pt x="125234" y="142040"/>
                            </a:cubicBezTo>
                            <a:cubicBezTo>
                              <a:pt x="125665" y="141802"/>
                              <a:pt x="126314" y="141975"/>
                              <a:pt x="126961" y="142147"/>
                            </a:cubicBezTo>
                            <a:cubicBezTo>
                              <a:pt x="127610" y="142324"/>
                              <a:pt x="126781" y="142798"/>
                              <a:pt x="124009" y="142751"/>
                            </a:cubicBezTo>
                            <a:lnTo>
                              <a:pt x="109644" y="144462"/>
                            </a:lnTo>
                            <a:cubicBezTo>
                              <a:pt x="108564" y="144523"/>
                              <a:pt x="107736" y="144998"/>
                              <a:pt x="107339" y="145235"/>
                            </a:cubicBezTo>
                            <a:cubicBezTo>
                              <a:pt x="106943" y="145472"/>
                              <a:pt x="106296" y="145300"/>
                              <a:pt x="105647" y="145127"/>
                            </a:cubicBezTo>
                            <a:cubicBezTo>
                              <a:pt x="104819" y="145598"/>
                              <a:pt x="103523" y="145253"/>
                              <a:pt x="102047" y="145555"/>
                            </a:cubicBezTo>
                            <a:cubicBezTo>
                              <a:pt x="100967" y="145616"/>
                              <a:pt x="100175" y="146091"/>
                              <a:pt x="99923" y="145681"/>
                            </a:cubicBezTo>
                            <a:cubicBezTo>
                              <a:pt x="99491" y="145918"/>
                              <a:pt x="97798" y="145807"/>
                              <a:pt x="94846" y="146407"/>
                            </a:cubicBezTo>
                            <a:cubicBezTo>
                              <a:pt x="92974" y="146946"/>
                              <a:pt x="91894" y="147011"/>
                              <a:pt x="91498" y="147248"/>
                            </a:cubicBezTo>
                            <a:lnTo>
                              <a:pt x="90850" y="147076"/>
                            </a:lnTo>
                            <a:cubicBezTo>
                              <a:pt x="90454" y="147309"/>
                              <a:pt x="89374" y="147374"/>
                              <a:pt x="88546" y="147848"/>
                            </a:cubicBezTo>
                            <a:cubicBezTo>
                              <a:pt x="87502" y="147913"/>
                              <a:pt x="86421" y="147974"/>
                              <a:pt x="86025" y="148212"/>
                            </a:cubicBezTo>
                            <a:cubicBezTo>
                              <a:pt x="86025" y="148212"/>
                              <a:pt x="85630" y="148449"/>
                              <a:pt x="84981" y="148276"/>
                            </a:cubicBezTo>
                            <a:cubicBezTo>
                              <a:pt x="84549" y="148513"/>
                              <a:pt x="83505" y="148575"/>
                              <a:pt x="82677" y="149053"/>
                            </a:cubicBezTo>
                            <a:lnTo>
                              <a:pt x="71084" y="150807"/>
                            </a:lnTo>
                            <a:cubicBezTo>
                              <a:pt x="70652" y="151044"/>
                              <a:pt x="68132" y="151411"/>
                              <a:pt x="65828" y="152183"/>
                            </a:cubicBezTo>
                            <a:cubicBezTo>
                              <a:pt x="61435" y="153086"/>
                              <a:pt x="60355" y="153150"/>
                              <a:pt x="62011" y="152202"/>
                            </a:cubicBezTo>
                            <a:cubicBezTo>
                              <a:pt x="62839" y="151727"/>
                              <a:pt x="62983" y="151080"/>
                              <a:pt x="62767" y="150670"/>
                            </a:cubicBezTo>
                            <a:cubicBezTo>
                              <a:pt x="63632" y="151253"/>
                              <a:pt x="64712" y="151191"/>
                              <a:pt x="65539" y="150713"/>
                            </a:cubicBezTo>
                            <a:close/>
                            <a:moveTo>
                              <a:pt x="32452" y="170329"/>
                            </a:moveTo>
                            <a:lnTo>
                              <a:pt x="42461" y="166756"/>
                            </a:lnTo>
                            <a:cubicBezTo>
                              <a:pt x="42857" y="166519"/>
                              <a:pt x="46206" y="165681"/>
                              <a:pt x="48906" y="164671"/>
                            </a:cubicBezTo>
                            <a:cubicBezTo>
                              <a:pt x="54558" y="163054"/>
                              <a:pt x="66764" y="160411"/>
                              <a:pt x="71804" y="159685"/>
                            </a:cubicBezTo>
                            <a:cubicBezTo>
                              <a:pt x="71804" y="159685"/>
                              <a:pt x="72884" y="159621"/>
                              <a:pt x="74360" y="159322"/>
                            </a:cubicBezTo>
                            <a:lnTo>
                              <a:pt x="86997" y="157500"/>
                            </a:lnTo>
                            <a:cubicBezTo>
                              <a:pt x="86997" y="157500"/>
                              <a:pt x="86170" y="157974"/>
                              <a:pt x="85521" y="157798"/>
                            </a:cubicBezTo>
                            <a:cubicBezTo>
                              <a:pt x="84730" y="158273"/>
                              <a:pt x="83254" y="158575"/>
                              <a:pt x="81777" y="158877"/>
                            </a:cubicBezTo>
                            <a:cubicBezTo>
                              <a:pt x="60283" y="162500"/>
                              <a:pt x="43937" y="166454"/>
                              <a:pt x="31876" y="171217"/>
                            </a:cubicBezTo>
                            <a:cubicBezTo>
                              <a:pt x="29572" y="171990"/>
                              <a:pt x="28744" y="172464"/>
                              <a:pt x="28528" y="172054"/>
                            </a:cubicBezTo>
                            <a:cubicBezTo>
                              <a:pt x="29752" y="171343"/>
                              <a:pt x="30976" y="170631"/>
                              <a:pt x="32452" y="170329"/>
                            </a:cubicBezTo>
                            <a:close/>
                            <a:moveTo>
                              <a:pt x="142623" y="140785"/>
                            </a:moveTo>
                            <a:cubicBezTo>
                              <a:pt x="142911" y="140868"/>
                              <a:pt x="143415" y="140839"/>
                              <a:pt x="144027" y="140756"/>
                            </a:cubicBezTo>
                            <a:lnTo>
                              <a:pt x="143991" y="141127"/>
                            </a:lnTo>
                            <a:lnTo>
                              <a:pt x="143883" y="141130"/>
                            </a:lnTo>
                            <a:cubicBezTo>
                              <a:pt x="142911" y="141335"/>
                              <a:pt x="142299" y="141321"/>
                              <a:pt x="142011" y="141292"/>
                            </a:cubicBezTo>
                            <a:lnTo>
                              <a:pt x="142047" y="141159"/>
                            </a:lnTo>
                            <a:cubicBezTo>
                              <a:pt x="142047" y="141051"/>
                              <a:pt x="142047" y="140940"/>
                              <a:pt x="142083" y="140821"/>
                            </a:cubicBezTo>
                            <a:lnTo>
                              <a:pt x="142623" y="140785"/>
                            </a:lnTo>
                            <a:close/>
                            <a:moveTo>
                              <a:pt x="151588" y="140332"/>
                            </a:moveTo>
                            <a:lnTo>
                              <a:pt x="152020" y="140293"/>
                            </a:lnTo>
                            <a:lnTo>
                              <a:pt x="152020" y="140368"/>
                            </a:lnTo>
                            <a:cubicBezTo>
                              <a:pt x="151768" y="140598"/>
                              <a:pt x="151624" y="140562"/>
                              <a:pt x="151588" y="140332"/>
                            </a:cubicBezTo>
                            <a:close/>
                            <a:moveTo>
                              <a:pt x="171390" y="139186"/>
                            </a:moveTo>
                            <a:cubicBezTo>
                              <a:pt x="171570" y="139193"/>
                              <a:pt x="171750" y="139207"/>
                              <a:pt x="171858" y="139243"/>
                            </a:cubicBezTo>
                            <a:cubicBezTo>
                              <a:pt x="172290" y="139006"/>
                              <a:pt x="172938" y="139178"/>
                              <a:pt x="173334" y="138941"/>
                            </a:cubicBezTo>
                            <a:cubicBezTo>
                              <a:pt x="173766" y="138704"/>
                              <a:pt x="175063" y="139053"/>
                              <a:pt x="175890" y="138578"/>
                            </a:cubicBezTo>
                            <a:lnTo>
                              <a:pt x="179311" y="138797"/>
                            </a:lnTo>
                            <a:cubicBezTo>
                              <a:pt x="180103" y="138323"/>
                              <a:pt x="180607" y="139146"/>
                              <a:pt x="180175" y="139383"/>
                            </a:cubicBezTo>
                            <a:cubicBezTo>
                              <a:pt x="179779" y="139621"/>
                              <a:pt x="179131" y="139444"/>
                              <a:pt x="179131" y="139444"/>
                            </a:cubicBezTo>
                            <a:cubicBezTo>
                              <a:pt x="178915" y="139110"/>
                              <a:pt x="175494" y="139534"/>
                              <a:pt x="171246" y="139649"/>
                            </a:cubicBezTo>
                            <a:lnTo>
                              <a:pt x="171390" y="139186"/>
                            </a:lnTo>
                            <a:close/>
                            <a:moveTo>
                              <a:pt x="71840" y="153100"/>
                            </a:moveTo>
                            <a:cubicBezTo>
                              <a:pt x="71840" y="153100"/>
                              <a:pt x="69320" y="153463"/>
                              <a:pt x="67412" y="154002"/>
                            </a:cubicBezTo>
                            <a:lnTo>
                              <a:pt x="52722" y="157007"/>
                            </a:lnTo>
                            <a:lnTo>
                              <a:pt x="51066" y="157956"/>
                            </a:lnTo>
                            <a:cubicBezTo>
                              <a:pt x="50850" y="157547"/>
                              <a:pt x="50022" y="158021"/>
                              <a:pt x="49770" y="157608"/>
                            </a:cubicBezTo>
                            <a:cubicBezTo>
                              <a:pt x="48078" y="157500"/>
                              <a:pt x="50346" y="156723"/>
                              <a:pt x="54774" y="155821"/>
                            </a:cubicBezTo>
                            <a:lnTo>
                              <a:pt x="61471" y="154146"/>
                            </a:lnTo>
                            <a:cubicBezTo>
                              <a:pt x="64423" y="153542"/>
                              <a:pt x="72416" y="152216"/>
                              <a:pt x="73100" y="152388"/>
                            </a:cubicBezTo>
                            <a:cubicBezTo>
                              <a:pt x="73713" y="152561"/>
                              <a:pt x="72920" y="153035"/>
                              <a:pt x="71840" y="153100"/>
                            </a:cubicBezTo>
                            <a:close/>
                            <a:moveTo>
                              <a:pt x="36016" y="166084"/>
                            </a:moveTo>
                            <a:cubicBezTo>
                              <a:pt x="34792" y="166795"/>
                              <a:pt x="32884" y="167331"/>
                              <a:pt x="31660" y="168043"/>
                            </a:cubicBezTo>
                            <a:cubicBezTo>
                              <a:pt x="30184" y="168345"/>
                              <a:pt x="29392" y="168819"/>
                              <a:pt x="29140" y="168409"/>
                            </a:cubicBezTo>
                            <a:cubicBezTo>
                              <a:pt x="29140" y="168409"/>
                              <a:pt x="29536" y="168172"/>
                              <a:pt x="29968" y="167935"/>
                            </a:cubicBezTo>
                            <a:cubicBezTo>
                              <a:pt x="32020" y="166749"/>
                              <a:pt x="36196" y="165433"/>
                              <a:pt x="47898" y="161971"/>
                            </a:cubicBezTo>
                            <a:cubicBezTo>
                              <a:pt x="48726" y="161497"/>
                              <a:pt x="50598" y="160958"/>
                              <a:pt x="52074" y="160656"/>
                            </a:cubicBezTo>
                            <a:cubicBezTo>
                              <a:pt x="53154" y="160595"/>
                              <a:pt x="54378" y="159883"/>
                              <a:pt x="54594" y="160293"/>
                            </a:cubicBezTo>
                            <a:cubicBezTo>
                              <a:pt x="54847" y="160706"/>
                              <a:pt x="54451" y="160943"/>
                              <a:pt x="49194" y="162317"/>
                            </a:cubicBezTo>
                            <a:lnTo>
                              <a:pt x="36016" y="166084"/>
                            </a:lnTo>
                            <a:close/>
                            <a:moveTo>
                              <a:pt x="82605" y="162227"/>
                            </a:moveTo>
                            <a:cubicBezTo>
                              <a:pt x="81777" y="162701"/>
                              <a:pt x="80733" y="162766"/>
                              <a:pt x="80481" y="162356"/>
                            </a:cubicBezTo>
                            <a:cubicBezTo>
                              <a:pt x="80085" y="162593"/>
                              <a:pt x="76700" y="163431"/>
                              <a:pt x="76700" y="163431"/>
                            </a:cubicBezTo>
                            <a:cubicBezTo>
                              <a:pt x="76305" y="163668"/>
                              <a:pt x="74829" y="163970"/>
                              <a:pt x="73784" y="164031"/>
                            </a:cubicBezTo>
                            <a:cubicBezTo>
                              <a:pt x="72524" y="164743"/>
                              <a:pt x="70436" y="164872"/>
                              <a:pt x="68960" y="165171"/>
                            </a:cubicBezTo>
                            <a:cubicBezTo>
                              <a:pt x="67880" y="165235"/>
                              <a:pt x="66655" y="165947"/>
                              <a:pt x="66008" y="165775"/>
                            </a:cubicBezTo>
                            <a:cubicBezTo>
                              <a:pt x="64352" y="166724"/>
                              <a:pt x="65828" y="166422"/>
                              <a:pt x="68780" y="165818"/>
                            </a:cubicBezTo>
                            <a:lnTo>
                              <a:pt x="73856" y="165092"/>
                            </a:lnTo>
                            <a:cubicBezTo>
                              <a:pt x="75296" y="164790"/>
                              <a:pt x="77205" y="164254"/>
                              <a:pt x="77853" y="164427"/>
                            </a:cubicBezTo>
                            <a:cubicBezTo>
                              <a:pt x="78681" y="163952"/>
                              <a:pt x="79293" y="164125"/>
                              <a:pt x="79725" y="163887"/>
                            </a:cubicBezTo>
                            <a:cubicBezTo>
                              <a:pt x="80373" y="164064"/>
                              <a:pt x="82893" y="163697"/>
                              <a:pt x="83721" y="163222"/>
                            </a:cubicBezTo>
                            <a:cubicBezTo>
                              <a:pt x="84621" y="163808"/>
                              <a:pt x="85845" y="163097"/>
                              <a:pt x="86025" y="162450"/>
                            </a:cubicBezTo>
                            <a:cubicBezTo>
                              <a:pt x="86206" y="161799"/>
                              <a:pt x="84477" y="161691"/>
                              <a:pt x="82605" y="162227"/>
                            </a:cubicBezTo>
                            <a:close/>
                            <a:moveTo>
                              <a:pt x="96718" y="160106"/>
                            </a:moveTo>
                            <a:cubicBezTo>
                              <a:pt x="96575" y="160753"/>
                              <a:pt x="95926" y="160580"/>
                              <a:pt x="95278" y="160408"/>
                            </a:cubicBezTo>
                            <a:cubicBezTo>
                              <a:pt x="94198" y="160473"/>
                              <a:pt x="93154" y="160534"/>
                              <a:pt x="92722" y="160771"/>
                            </a:cubicBezTo>
                            <a:lnTo>
                              <a:pt x="91894" y="161245"/>
                            </a:lnTo>
                            <a:cubicBezTo>
                              <a:pt x="91678" y="160836"/>
                              <a:pt x="88726" y="161436"/>
                              <a:pt x="88330" y="161673"/>
                            </a:cubicBezTo>
                            <a:cubicBezTo>
                              <a:pt x="88077" y="161263"/>
                              <a:pt x="87682" y="161501"/>
                              <a:pt x="87034" y="161325"/>
                            </a:cubicBezTo>
                            <a:cubicBezTo>
                              <a:pt x="86206" y="161799"/>
                              <a:pt x="86206" y="161799"/>
                              <a:pt x="86421" y="162212"/>
                            </a:cubicBezTo>
                            <a:cubicBezTo>
                              <a:pt x="87141" y="163442"/>
                              <a:pt x="89842" y="162432"/>
                              <a:pt x="90670" y="161957"/>
                            </a:cubicBezTo>
                            <a:cubicBezTo>
                              <a:pt x="90922" y="162367"/>
                              <a:pt x="91966" y="162306"/>
                              <a:pt x="92398" y="162069"/>
                            </a:cubicBezTo>
                            <a:cubicBezTo>
                              <a:pt x="92794" y="161831"/>
                              <a:pt x="93622" y="161357"/>
                              <a:pt x="94270" y="161529"/>
                            </a:cubicBezTo>
                            <a:cubicBezTo>
                              <a:pt x="94918" y="161702"/>
                              <a:pt x="95566" y="161878"/>
                              <a:pt x="95962" y="161641"/>
                            </a:cubicBezTo>
                            <a:cubicBezTo>
                              <a:pt x="96395" y="161404"/>
                              <a:pt x="97222" y="160929"/>
                              <a:pt x="97871" y="161102"/>
                            </a:cubicBezTo>
                            <a:cubicBezTo>
                              <a:pt x="99167" y="161450"/>
                              <a:pt x="100211" y="161386"/>
                              <a:pt x="99959" y="160976"/>
                            </a:cubicBezTo>
                            <a:cubicBezTo>
                              <a:pt x="99491" y="160153"/>
                              <a:pt x="97547" y="159632"/>
                              <a:pt x="96718" y="160106"/>
                            </a:cubicBezTo>
                            <a:close/>
                            <a:moveTo>
                              <a:pt x="85557" y="151213"/>
                            </a:moveTo>
                            <a:cubicBezTo>
                              <a:pt x="83434" y="151342"/>
                              <a:pt x="80481" y="151943"/>
                              <a:pt x="80085" y="152180"/>
                            </a:cubicBezTo>
                            <a:cubicBezTo>
                              <a:pt x="79689" y="152417"/>
                              <a:pt x="78609" y="152482"/>
                              <a:pt x="77961" y="152306"/>
                            </a:cubicBezTo>
                            <a:cubicBezTo>
                              <a:pt x="77313" y="152133"/>
                              <a:pt x="76916" y="152370"/>
                              <a:pt x="76485" y="152608"/>
                            </a:cubicBezTo>
                            <a:cubicBezTo>
                              <a:pt x="76485" y="152608"/>
                              <a:pt x="76089" y="152845"/>
                              <a:pt x="74793" y="152496"/>
                            </a:cubicBezTo>
                            <a:cubicBezTo>
                              <a:pt x="74540" y="152086"/>
                              <a:pt x="74540" y="152086"/>
                              <a:pt x="75620" y="152025"/>
                            </a:cubicBezTo>
                            <a:lnTo>
                              <a:pt x="78536" y="151421"/>
                            </a:lnTo>
                            <a:cubicBezTo>
                              <a:pt x="80841" y="150649"/>
                              <a:pt x="82965" y="150519"/>
                              <a:pt x="84009" y="150458"/>
                            </a:cubicBezTo>
                            <a:cubicBezTo>
                              <a:pt x="84009" y="150458"/>
                              <a:pt x="84657" y="150631"/>
                              <a:pt x="85090" y="150393"/>
                            </a:cubicBezTo>
                            <a:cubicBezTo>
                              <a:pt x="85485" y="150156"/>
                              <a:pt x="90562" y="149426"/>
                              <a:pt x="90130" y="149664"/>
                            </a:cubicBezTo>
                            <a:cubicBezTo>
                              <a:pt x="89734" y="149901"/>
                              <a:pt x="85954" y="150976"/>
                              <a:pt x="85557" y="151213"/>
                            </a:cubicBezTo>
                            <a:close/>
                            <a:moveTo>
                              <a:pt x="169878" y="155724"/>
                            </a:moveTo>
                            <a:cubicBezTo>
                              <a:pt x="170526" y="155897"/>
                              <a:pt x="171174" y="156069"/>
                              <a:pt x="172002" y="155595"/>
                            </a:cubicBezTo>
                            <a:cubicBezTo>
                              <a:pt x="172650" y="155771"/>
                              <a:pt x="173478" y="155296"/>
                              <a:pt x="173730" y="155706"/>
                            </a:cubicBezTo>
                            <a:lnTo>
                              <a:pt x="175819" y="155577"/>
                            </a:lnTo>
                            <a:cubicBezTo>
                              <a:pt x="176250" y="155340"/>
                              <a:pt x="177295" y="155278"/>
                              <a:pt x="177546" y="155688"/>
                            </a:cubicBezTo>
                            <a:cubicBezTo>
                              <a:pt x="177763" y="156098"/>
                              <a:pt x="176323" y="156400"/>
                              <a:pt x="175243" y="156465"/>
                            </a:cubicBezTo>
                            <a:cubicBezTo>
                              <a:pt x="174594" y="156288"/>
                              <a:pt x="173550" y="156353"/>
                              <a:pt x="173118" y="156591"/>
                            </a:cubicBezTo>
                            <a:cubicBezTo>
                              <a:pt x="172722" y="156828"/>
                              <a:pt x="172074" y="156655"/>
                              <a:pt x="171426" y="156483"/>
                            </a:cubicBezTo>
                            <a:cubicBezTo>
                              <a:pt x="170778" y="156307"/>
                              <a:pt x="170346" y="156544"/>
                              <a:pt x="169950" y="156781"/>
                            </a:cubicBezTo>
                            <a:cubicBezTo>
                              <a:pt x="169518" y="157018"/>
                              <a:pt x="169122" y="157255"/>
                              <a:pt x="168905" y="156846"/>
                            </a:cubicBezTo>
                            <a:cubicBezTo>
                              <a:pt x="168005" y="156260"/>
                              <a:pt x="169230" y="155548"/>
                              <a:pt x="169878" y="155724"/>
                            </a:cubicBezTo>
                            <a:close/>
                            <a:moveTo>
                              <a:pt x="38933" y="157834"/>
                            </a:moveTo>
                            <a:lnTo>
                              <a:pt x="45630" y="156159"/>
                            </a:lnTo>
                            <a:cubicBezTo>
                              <a:pt x="47933" y="155383"/>
                              <a:pt x="44837" y="156634"/>
                              <a:pt x="41705" y="157881"/>
                            </a:cubicBezTo>
                            <a:cubicBezTo>
                              <a:pt x="38753" y="158481"/>
                              <a:pt x="37277" y="158783"/>
                              <a:pt x="38933" y="157834"/>
                            </a:cubicBezTo>
                            <a:close/>
                            <a:moveTo>
                              <a:pt x="98591" y="155746"/>
                            </a:moveTo>
                            <a:cubicBezTo>
                              <a:pt x="99239" y="155918"/>
                              <a:pt x="96971" y="156695"/>
                              <a:pt x="95891" y="156759"/>
                            </a:cubicBezTo>
                            <a:lnTo>
                              <a:pt x="92722" y="156946"/>
                            </a:lnTo>
                            <a:cubicBezTo>
                              <a:pt x="90598" y="157076"/>
                              <a:pt x="90202" y="157313"/>
                              <a:pt x="90598" y="157076"/>
                            </a:cubicBezTo>
                            <a:cubicBezTo>
                              <a:pt x="90994" y="156839"/>
                              <a:pt x="97943" y="155573"/>
                              <a:pt x="98591" y="155746"/>
                            </a:cubicBezTo>
                            <a:close/>
                            <a:moveTo>
                              <a:pt x="56538" y="153168"/>
                            </a:moveTo>
                            <a:cubicBezTo>
                              <a:pt x="56754" y="153578"/>
                              <a:pt x="57187" y="153341"/>
                              <a:pt x="58014" y="152866"/>
                            </a:cubicBezTo>
                            <a:cubicBezTo>
                              <a:pt x="58411" y="152629"/>
                              <a:pt x="59455" y="152565"/>
                              <a:pt x="59707" y="152978"/>
                            </a:cubicBezTo>
                            <a:cubicBezTo>
                              <a:pt x="59707" y="152978"/>
                              <a:pt x="58231" y="153276"/>
                              <a:pt x="57403" y="153751"/>
                            </a:cubicBezTo>
                            <a:cubicBezTo>
                              <a:pt x="54882" y="154117"/>
                              <a:pt x="52758" y="154243"/>
                              <a:pt x="53154" y="154006"/>
                            </a:cubicBezTo>
                            <a:cubicBezTo>
                              <a:pt x="53982" y="153531"/>
                              <a:pt x="56538" y="153168"/>
                              <a:pt x="56538" y="153168"/>
                            </a:cubicBezTo>
                            <a:close/>
                            <a:moveTo>
                              <a:pt x="33460" y="158797"/>
                            </a:moveTo>
                            <a:lnTo>
                              <a:pt x="32632" y="159272"/>
                            </a:lnTo>
                            <a:cubicBezTo>
                              <a:pt x="32380" y="158862"/>
                              <a:pt x="31984" y="159100"/>
                              <a:pt x="31156" y="159574"/>
                            </a:cubicBezTo>
                            <a:cubicBezTo>
                              <a:pt x="30328" y="160048"/>
                              <a:pt x="29500" y="160523"/>
                              <a:pt x="29284" y="160113"/>
                            </a:cubicBezTo>
                            <a:lnTo>
                              <a:pt x="30940" y="159164"/>
                            </a:lnTo>
                            <a:cubicBezTo>
                              <a:pt x="33389" y="157741"/>
                              <a:pt x="34036" y="157913"/>
                              <a:pt x="33460" y="158797"/>
                            </a:cubicBezTo>
                            <a:close/>
                            <a:moveTo>
                              <a:pt x="60895" y="158855"/>
                            </a:moveTo>
                            <a:cubicBezTo>
                              <a:pt x="60895" y="158855"/>
                              <a:pt x="60103" y="159329"/>
                              <a:pt x="59023" y="159391"/>
                            </a:cubicBezTo>
                            <a:cubicBezTo>
                              <a:pt x="57547" y="159693"/>
                              <a:pt x="55027" y="160056"/>
                              <a:pt x="55854" y="159581"/>
                            </a:cubicBezTo>
                            <a:cubicBezTo>
                              <a:pt x="56251" y="159344"/>
                              <a:pt x="61327" y="158618"/>
                              <a:pt x="60895" y="158855"/>
                            </a:cubicBezTo>
                            <a:close/>
                            <a:moveTo>
                              <a:pt x="81525" y="168880"/>
                            </a:moveTo>
                            <a:cubicBezTo>
                              <a:pt x="81741" y="169290"/>
                              <a:pt x="82389" y="169466"/>
                              <a:pt x="83217" y="168992"/>
                            </a:cubicBezTo>
                            <a:cubicBezTo>
                              <a:pt x="83649" y="168754"/>
                              <a:pt x="83649" y="168754"/>
                              <a:pt x="83397" y="168345"/>
                            </a:cubicBezTo>
                            <a:cubicBezTo>
                              <a:pt x="82749" y="168169"/>
                              <a:pt x="81669" y="168233"/>
                              <a:pt x="81525" y="168880"/>
                            </a:cubicBezTo>
                            <a:close/>
                            <a:moveTo>
                              <a:pt x="203901" y="137751"/>
                            </a:moveTo>
                            <a:cubicBezTo>
                              <a:pt x="204801" y="138334"/>
                              <a:pt x="203973" y="138808"/>
                              <a:pt x="203325" y="138636"/>
                            </a:cubicBezTo>
                            <a:cubicBezTo>
                              <a:pt x="202677" y="138463"/>
                              <a:pt x="202425" y="138053"/>
                              <a:pt x="202425" y="138053"/>
                            </a:cubicBezTo>
                            <a:cubicBezTo>
                              <a:pt x="202209" y="137640"/>
                              <a:pt x="203253" y="137579"/>
                              <a:pt x="203901" y="137751"/>
                            </a:cubicBezTo>
                            <a:close/>
                            <a:moveTo>
                              <a:pt x="166782" y="156972"/>
                            </a:moveTo>
                            <a:cubicBezTo>
                              <a:pt x="166422" y="157173"/>
                              <a:pt x="165918" y="157079"/>
                              <a:pt x="165629" y="156803"/>
                            </a:cubicBezTo>
                            <a:lnTo>
                              <a:pt x="165809" y="156181"/>
                            </a:lnTo>
                            <a:lnTo>
                              <a:pt x="166278" y="156148"/>
                            </a:lnTo>
                            <a:cubicBezTo>
                              <a:pt x="167358" y="156087"/>
                              <a:pt x="167574" y="156497"/>
                              <a:pt x="166782" y="156972"/>
                            </a:cubicBezTo>
                            <a:close/>
                            <a:moveTo>
                              <a:pt x="197745" y="137485"/>
                            </a:moveTo>
                            <a:cubicBezTo>
                              <a:pt x="198393" y="137658"/>
                              <a:pt x="198608" y="138068"/>
                              <a:pt x="197781" y="138542"/>
                            </a:cubicBezTo>
                            <a:cubicBezTo>
                              <a:pt x="197385" y="138779"/>
                              <a:pt x="197132" y="138370"/>
                              <a:pt x="196736" y="138607"/>
                            </a:cubicBezTo>
                            <a:cubicBezTo>
                              <a:pt x="196485" y="138193"/>
                              <a:pt x="196917" y="137956"/>
                              <a:pt x="197745" y="137485"/>
                            </a:cubicBezTo>
                            <a:close/>
                            <a:moveTo>
                              <a:pt x="78393" y="170131"/>
                            </a:moveTo>
                            <a:cubicBezTo>
                              <a:pt x="79869" y="169829"/>
                              <a:pt x="80265" y="169592"/>
                              <a:pt x="79617" y="169420"/>
                            </a:cubicBezTo>
                            <a:lnTo>
                              <a:pt x="78321" y="169071"/>
                            </a:lnTo>
                            <a:cubicBezTo>
                              <a:pt x="77493" y="169545"/>
                              <a:pt x="77996" y="170369"/>
                              <a:pt x="78393" y="170131"/>
                            </a:cubicBezTo>
                            <a:close/>
                            <a:moveTo>
                              <a:pt x="114648" y="146500"/>
                            </a:moveTo>
                            <a:cubicBezTo>
                              <a:pt x="116124" y="146199"/>
                              <a:pt x="116773" y="146375"/>
                              <a:pt x="115944" y="146849"/>
                            </a:cubicBezTo>
                            <a:cubicBezTo>
                              <a:pt x="115513" y="147086"/>
                              <a:pt x="115117" y="147324"/>
                              <a:pt x="114648" y="146500"/>
                            </a:cubicBezTo>
                            <a:close/>
                            <a:moveTo>
                              <a:pt x="206026" y="137622"/>
                            </a:moveTo>
                            <a:cubicBezTo>
                              <a:pt x="207106" y="137561"/>
                              <a:pt x="207753" y="137733"/>
                              <a:pt x="207322" y="137971"/>
                            </a:cubicBezTo>
                            <a:cubicBezTo>
                              <a:pt x="206926" y="138208"/>
                              <a:pt x="206529" y="138445"/>
                              <a:pt x="205846" y="138269"/>
                            </a:cubicBezTo>
                            <a:cubicBezTo>
                              <a:pt x="205197" y="138096"/>
                              <a:pt x="205197" y="138096"/>
                              <a:pt x="206026" y="137622"/>
                            </a:cubicBezTo>
                            <a:close/>
                            <a:moveTo>
                              <a:pt x="182875" y="138373"/>
                            </a:moveTo>
                            <a:cubicBezTo>
                              <a:pt x="183523" y="138546"/>
                              <a:pt x="183343" y="139196"/>
                              <a:pt x="182731" y="139020"/>
                            </a:cubicBezTo>
                            <a:cubicBezTo>
                              <a:pt x="182299" y="139257"/>
                              <a:pt x="181651" y="139085"/>
                              <a:pt x="181651" y="139085"/>
                            </a:cubicBezTo>
                            <a:cubicBezTo>
                              <a:pt x="181399" y="138675"/>
                              <a:pt x="181831" y="138438"/>
                              <a:pt x="182875" y="138373"/>
                            </a:cubicBezTo>
                            <a:close/>
                            <a:moveTo>
                              <a:pt x="62371" y="158553"/>
                            </a:moveTo>
                            <a:cubicBezTo>
                              <a:pt x="61975" y="158790"/>
                              <a:pt x="61327" y="158618"/>
                              <a:pt x="61327" y="158618"/>
                            </a:cubicBezTo>
                            <a:cubicBezTo>
                              <a:pt x="61075" y="158208"/>
                              <a:pt x="63199" y="158079"/>
                              <a:pt x="63847" y="158255"/>
                            </a:cubicBezTo>
                            <a:cubicBezTo>
                              <a:pt x="64928" y="158190"/>
                              <a:pt x="64495" y="158427"/>
                              <a:pt x="62371" y="158553"/>
                            </a:cubicBezTo>
                            <a:close/>
                            <a:moveTo>
                              <a:pt x="139671" y="141389"/>
                            </a:moveTo>
                            <a:cubicBezTo>
                              <a:pt x="139383" y="141558"/>
                              <a:pt x="139059" y="141594"/>
                              <a:pt x="138807" y="141558"/>
                            </a:cubicBezTo>
                            <a:cubicBezTo>
                              <a:pt x="138842" y="141367"/>
                              <a:pt x="138915" y="141163"/>
                              <a:pt x="138951" y="140947"/>
                            </a:cubicBezTo>
                            <a:cubicBezTo>
                              <a:pt x="139239" y="140994"/>
                              <a:pt x="139527" y="141152"/>
                              <a:pt x="139671" y="141389"/>
                            </a:cubicBezTo>
                            <a:close/>
                            <a:moveTo>
                              <a:pt x="103235" y="155257"/>
                            </a:moveTo>
                            <a:cubicBezTo>
                              <a:pt x="104316" y="155192"/>
                              <a:pt x="104316" y="155192"/>
                              <a:pt x="103487" y="155667"/>
                            </a:cubicBezTo>
                            <a:cubicBezTo>
                              <a:pt x="103091" y="155904"/>
                              <a:pt x="102443" y="155731"/>
                              <a:pt x="102011" y="155969"/>
                            </a:cubicBezTo>
                            <a:cubicBezTo>
                              <a:pt x="101363" y="155796"/>
                              <a:pt x="101759" y="155559"/>
                              <a:pt x="103235" y="155257"/>
                            </a:cubicBezTo>
                            <a:close/>
                            <a:moveTo>
                              <a:pt x="189464" y="138405"/>
                            </a:moveTo>
                            <a:cubicBezTo>
                              <a:pt x="190148" y="138578"/>
                              <a:pt x="189716" y="138815"/>
                              <a:pt x="188672" y="138880"/>
                            </a:cubicBezTo>
                            <a:cubicBezTo>
                              <a:pt x="188672" y="138880"/>
                              <a:pt x="188240" y="139117"/>
                              <a:pt x="188024" y="138708"/>
                            </a:cubicBezTo>
                            <a:cubicBezTo>
                              <a:pt x="187771" y="138298"/>
                              <a:pt x="188852" y="138233"/>
                              <a:pt x="189464" y="138405"/>
                            </a:cubicBezTo>
                            <a:close/>
                            <a:moveTo>
                              <a:pt x="201381" y="138118"/>
                            </a:moveTo>
                            <a:cubicBezTo>
                              <a:pt x="201813" y="137881"/>
                              <a:pt x="202029" y="138294"/>
                              <a:pt x="201633" y="138531"/>
                            </a:cubicBezTo>
                            <a:cubicBezTo>
                              <a:pt x="201201" y="138769"/>
                              <a:pt x="200553" y="138592"/>
                              <a:pt x="200337" y="138183"/>
                            </a:cubicBezTo>
                            <a:cubicBezTo>
                              <a:pt x="200733" y="137945"/>
                              <a:pt x="201129" y="137708"/>
                              <a:pt x="201381" y="138118"/>
                            </a:cubicBezTo>
                            <a:close/>
                            <a:moveTo>
                              <a:pt x="210526" y="137784"/>
                            </a:moveTo>
                            <a:cubicBezTo>
                              <a:pt x="210922" y="137546"/>
                              <a:pt x="211174" y="137956"/>
                              <a:pt x="210742" y="138193"/>
                            </a:cubicBezTo>
                            <a:cubicBezTo>
                              <a:pt x="210346" y="138431"/>
                              <a:pt x="209698" y="138258"/>
                              <a:pt x="209446" y="137845"/>
                            </a:cubicBezTo>
                            <a:cubicBezTo>
                              <a:pt x="209878" y="137611"/>
                              <a:pt x="210274" y="137374"/>
                              <a:pt x="210526" y="137784"/>
                            </a:cubicBezTo>
                            <a:close/>
                            <a:moveTo>
                              <a:pt x="112344" y="147280"/>
                            </a:moveTo>
                            <a:cubicBezTo>
                              <a:pt x="111300" y="147342"/>
                              <a:pt x="111300" y="147342"/>
                              <a:pt x="111696" y="147104"/>
                            </a:cubicBezTo>
                            <a:cubicBezTo>
                              <a:pt x="112524" y="146630"/>
                              <a:pt x="113172" y="146806"/>
                              <a:pt x="113424" y="147216"/>
                            </a:cubicBezTo>
                            <a:cubicBezTo>
                              <a:pt x="112992" y="147453"/>
                              <a:pt x="112776" y="147043"/>
                              <a:pt x="112344" y="147280"/>
                            </a:cubicBezTo>
                            <a:close/>
                            <a:moveTo>
                              <a:pt x="24639" y="174844"/>
                            </a:moveTo>
                            <a:cubicBezTo>
                              <a:pt x="23991" y="174668"/>
                              <a:pt x="24388" y="174430"/>
                              <a:pt x="24819" y="174193"/>
                            </a:cubicBezTo>
                            <a:cubicBezTo>
                              <a:pt x="25611" y="173722"/>
                              <a:pt x="25611" y="173722"/>
                              <a:pt x="25864" y="174132"/>
                            </a:cubicBezTo>
                            <a:lnTo>
                              <a:pt x="24639" y="174844"/>
                            </a:lnTo>
                            <a:close/>
                            <a:moveTo>
                              <a:pt x="194792" y="138089"/>
                            </a:moveTo>
                            <a:cubicBezTo>
                              <a:pt x="195836" y="138024"/>
                              <a:pt x="195656" y="138672"/>
                              <a:pt x="195008" y="138499"/>
                            </a:cubicBezTo>
                            <a:cubicBezTo>
                              <a:pt x="194612" y="138736"/>
                              <a:pt x="193965" y="138564"/>
                              <a:pt x="193965" y="138564"/>
                            </a:cubicBezTo>
                            <a:cubicBezTo>
                              <a:pt x="193712" y="138150"/>
                              <a:pt x="194145" y="137917"/>
                              <a:pt x="194792" y="138089"/>
                            </a:cubicBezTo>
                            <a:close/>
                            <a:moveTo>
                              <a:pt x="70400" y="157227"/>
                            </a:moveTo>
                            <a:cubicBezTo>
                              <a:pt x="69968" y="157464"/>
                              <a:pt x="68672" y="157119"/>
                              <a:pt x="69104" y="156878"/>
                            </a:cubicBezTo>
                            <a:cubicBezTo>
                              <a:pt x="69500" y="156641"/>
                              <a:pt x="70148" y="156817"/>
                              <a:pt x="70148" y="156817"/>
                            </a:cubicBezTo>
                            <a:lnTo>
                              <a:pt x="70400" y="157227"/>
                            </a:lnTo>
                            <a:close/>
                            <a:moveTo>
                              <a:pt x="118213" y="146073"/>
                            </a:moveTo>
                            <a:lnTo>
                              <a:pt x="118897" y="146245"/>
                            </a:lnTo>
                            <a:lnTo>
                              <a:pt x="119113" y="146659"/>
                            </a:lnTo>
                            <a:cubicBezTo>
                              <a:pt x="118717" y="146896"/>
                              <a:pt x="118285" y="147129"/>
                              <a:pt x="118069" y="146720"/>
                            </a:cubicBezTo>
                            <a:cubicBezTo>
                              <a:pt x="118069" y="146720"/>
                              <a:pt x="117817" y="146310"/>
                              <a:pt x="118213" y="146073"/>
                            </a:cubicBezTo>
                            <a:close/>
                            <a:moveTo>
                              <a:pt x="122065" y="146055"/>
                            </a:moveTo>
                            <a:cubicBezTo>
                              <a:pt x="122065" y="146055"/>
                              <a:pt x="122281" y="146468"/>
                              <a:pt x="121885" y="146702"/>
                            </a:cubicBezTo>
                            <a:cubicBezTo>
                              <a:pt x="121885" y="146702"/>
                              <a:pt x="121633" y="146292"/>
                              <a:pt x="121237" y="146529"/>
                            </a:cubicBezTo>
                            <a:cubicBezTo>
                              <a:pt x="121237" y="146529"/>
                              <a:pt x="120985" y="146119"/>
                              <a:pt x="121417" y="145882"/>
                            </a:cubicBezTo>
                            <a:cubicBezTo>
                              <a:pt x="121813" y="145645"/>
                              <a:pt x="122065" y="146055"/>
                              <a:pt x="122065" y="146055"/>
                            </a:cubicBezTo>
                            <a:close/>
                            <a:moveTo>
                              <a:pt x="89518" y="157140"/>
                            </a:moveTo>
                            <a:cubicBezTo>
                              <a:pt x="90166" y="157317"/>
                              <a:pt x="90166" y="157317"/>
                              <a:pt x="89122" y="157378"/>
                            </a:cubicBezTo>
                            <a:cubicBezTo>
                              <a:pt x="88690" y="157615"/>
                              <a:pt x="88294" y="157852"/>
                              <a:pt x="88077" y="157442"/>
                            </a:cubicBezTo>
                            <a:lnTo>
                              <a:pt x="88474" y="157205"/>
                            </a:lnTo>
                            <a:cubicBezTo>
                              <a:pt x="88870" y="156968"/>
                              <a:pt x="89518" y="157140"/>
                              <a:pt x="89518" y="157140"/>
                            </a:cubicBezTo>
                            <a:close/>
                            <a:moveTo>
                              <a:pt x="86170" y="154157"/>
                            </a:moveTo>
                            <a:lnTo>
                              <a:pt x="85341" y="154631"/>
                            </a:lnTo>
                            <a:lnTo>
                              <a:pt x="85090" y="154222"/>
                            </a:lnTo>
                            <a:cubicBezTo>
                              <a:pt x="85090" y="154222"/>
                              <a:pt x="85917" y="153747"/>
                              <a:pt x="86170" y="154157"/>
                            </a:cubicBezTo>
                            <a:close/>
                            <a:moveTo>
                              <a:pt x="99887" y="156094"/>
                            </a:moveTo>
                            <a:cubicBezTo>
                              <a:pt x="99491" y="156332"/>
                              <a:pt x="99491" y="156332"/>
                              <a:pt x="99239" y="155922"/>
                            </a:cubicBezTo>
                            <a:lnTo>
                              <a:pt x="100067" y="155447"/>
                            </a:lnTo>
                            <a:cubicBezTo>
                              <a:pt x="100319" y="155857"/>
                              <a:pt x="100319" y="155857"/>
                              <a:pt x="99887" y="156094"/>
                            </a:cubicBezTo>
                            <a:close/>
                            <a:moveTo>
                              <a:pt x="66368" y="157892"/>
                            </a:moveTo>
                            <a:cubicBezTo>
                              <a:pt x="65575" y="158366"/>
                              <a:pt x="64892" y="158194"/>
                              <a:pt x="65323" y="157956"/>
                            </a:cubicBezTo>
                            <a:lnTo>
                              <a:pt x="66152" y="157482"/>
                            </a:lnTo>
                            <a:lnTo>
                              <a:pt x="66368" y="157892"/>
                            </a:lnTo>
                            <a:close/>
                            <a:moveTo>
                              <a:pt x="172290" y="142838"/>
                            </a:moveTo>
                            <a:lnTo>
                              <a:pt x="173118" y="142363"/>
                            </a:lnTo>
                            <a:cubicBezTo>
                              <a:pt x="173370" y="142773"/>
                              <a:pt x="173370" y="142773"/>
                              <a:pt x="172938" y="143010"/>
                            </a:cubicBezTo>
                            <a:cubicBezTo>
                              <a:pt x="172938" y="143010"/>
                              <a:pt x="172542" y="143247"/>
                              <a:pt x="172290" y="142838"/>
                            </a:cubicBezTo>
                            <a:close/>
                            <a:moveTo>
                              <a:pt x="106439" y="155070"/>
                            </a:moveTo>
                            <a:lnTo>
                              <a:pt x="106836" y="154833"/>
                            </a:lnTo>
                            <a:cubicBezTo>
                              <a:pt x="107088" y="155243"/>
                              <a:pt x="107088" y="155243"/>
                              <a:pt x="106656" y="155480"/>
                            </a:cubicBezTo>
                            <a:lnTo>
                              <a:pt x="106007" y="155307"/>
                            </a:lnTo>
                            <a:cubicBezTo>
                              <a:pt x="106007" y="155307"/>
                              <a:pt x="106188" y="154660"/>
                              <a:pt x="106439" y="155070"/>
                            </a:cubicBezTo>
                            <a:close/>
                            <a:moveTo>
                              <a:pt x="186295" y="138600"/>
                            </a:moveTo>
                            <a:lnTo>
                              <a:pt x="185467" y="139074"/>
                            </a:lnTo>
                            <a:cubicBezTo>
                              <a:pt x="185251" y="138664"/>
                              <a:pt x="185251" y="138664"/>
                              <a:pt x="185647" y="138427"/>
                            </a:cubicBezTo>
                            <a:cubicBezTo>
                              <a:pt x="185647" y="138427"/>
                              <a:pt x="186044" y="138190"/>
                              <a:pt x="186295" y="138600"/>
                            </a:cubicBezTo>
                            <a:close/>
                            <a:moveTo>
                              <a:pt x="192236" y="138456"/>
                            </a:moveTo>
                            <a:cubicBezTo>
                              <a:pt x="191840" y="138693"/>
                              <a:pt x="191408" y="138930"/>
                              <a:pt x="191192" y="138521"/>
                            </a:cubicBezTo>
                            <a:cubicBezTo>
                              <a:pt x="190940" y="138111"/>
                              <a:pt x="191372" y="137873"/>
                              <a:pt x="192236" y="138456"/>
                            </a:cubicBezTo>
                            <a:close/>
                            <a:moveTo>
                              <a:pt x="92902" y="149725"/>
                            </a:moveTo>
                            <a:lnTo>
                              <a:pt x="93730" y="149247"/>
                            </a:lnTo>
                            <a:cubicBezTo>
                              <a:pt x="94378" y="149423"/>
                              <a:pt x="93982" y="149660"/>
                              <a:pt x="93982" y="149660"/>
                            </a:cubicBezTo>
                            <a:cubicBezTo>
                              <a:pt x="93550" y="149897"/>
                              <a:pt x="93550" y="149897"/>
                              <a:pt x="92902" y="149725"/>
                            </a:cubicBezTo>
                            <a:close/>
                            <a:moveTo>
                              <a:pt x="178843" y="156044"/>
                            </a:moveTo>
                            <a:cubicBezTo>
                              <a:pt x="177943" y="155462"/>
                              <a:pt x="177943" y="155462"/>
                              <a:pt x="178591" y="155634"/>
                            </a:cubicBezTo>
                            <a:cubicBezTo>
                              <a:pt x="179239" y="155807"/>
                              <a:pt x="179671" y="155570"/>
                              <a:pt x="179671" y="155570"/>
                            </a:cubicBezTo>
                            <a:cubicBezTo>
                              <a:pt x="179491" y="156220"/>
                              <a:pt x="179239" y="155807"/>
                              <a:pt x="178843" y="156044"/>
                            </a:cubicBezTo>
                            <a:close/>
                            <a:moveTo>
                              <a:pt x="182407" y="155620"/>
                            </a:moveTo>
                            <a:lnTo>
                              <a:pt x="182011" y="155857"/>
                            </a:lnTo>
                            <a:cubicBezTo>
                              <a:pt x="182011" y="155857"/>
                              <a:pt x="181615" y="156094"/>
                              <a:pt x="181363" y="155681"/>
                            </a:cubicBezTo>
                            <a:lnTo>
                              <a:pt x="181759" y="155444"/>
                            </a:lnTo>
                            <a:cubicBezTo>
                              <a:pt x="181759" y="155444"/>
                              <a:pt x="182191" y="155207"/>
                              <a:pt x="182407" y="155620"/>
                            </a:cubicBezTo>
                            <a:close/>
                            <a:moveTo>
                              <a:pt x="175459" y="142651"/>
                            </a:moveTo>
                            <a:lnTo>
                              <a:pt x="176286" y="142176"/>
                            </a:lnTo>
                            <a:cubicBezTo>
                              <a:pt x="176539" y="142586"/>
                              <a:pt x="176143" y="142823"/>
                              <a:pt x="176143" y="142823"/>
                            </a:cubicBezTo>
                            <a:cubicBezTo>
                              <a:pt x="175710" y="143060"/>
                              <a:pt x="175459" y="142651"/>
                              <a:pt x="175459" y="142651"/>
                            </a:cubicBezTo>
                            <a:close/>
                            <a:moveTo>
                              <a:pt x="213262" y="137834"/>
                            </a:moveTo>
                            <a:cubicBezTo>
                              <a:pt x="212866" y="138071"/>
                              <a:pt x="211786" y="138132"/>
                              <a:pt x="212614" y="137658"/>
                            </a:cubicBezTo>
                            <a:cubicBezTo>
                              <a:pt x="212614" y="137658"/>
                              <a:pt x="213046" y="137421"/>
                              <a:pt x="213262" y="137834"/>
                            </a:cubicBezTo>
                            <a:close/>
                            <a:moveTo>
                              <a:pt x="27664" y="172539"/>
                            </a:moveTo>
                            <a:cubicBezTo>
                              <a:pt x="28096" y="172302"/>
                              <a:pt x="28096" y="172302"/>
                              <a:pt x="27916" y="172949"/>
                            </a:cubicBezTo>
                            <a:lnTo>
                              <a:pt x="27484" y="173187"/>
                            </a:lnTo>
                            <a:cubicBezTo>
                              <a:pt x="27268" y="172777"/>
                              <a:pt x="27268" y="172777"/>
                              <a:pt x="27664" y="172539"/>
                            </a:cubicBezTo>
                            <a:close/>
                            <a:moveTo>
                              <a:pt x="178266" y="146519"/>
                            </a:moveTo>
                            <a:cubicBezTo>
                              <a:pt x="177835" y="146756"/>
                              <a:pt x="177619" y="146346"/>
                              <a:pt x="178015" y="146109"/>
                            </a:cubicBezTo>
                            <a:cubicBezTo>
                              <a:pt x="178446" y="145871"/>
                              <a:pt x="178446" y="145871"/>
                              <a:pt x="178663" y="146281"/>
                            </a:cubicBezTo>
                            <a:lnTo>
                              <a:pt x="178266" y="146519"/>
                            </a:lnTo>
                            <a:close/>
                            <a:moveTo>
                              <a:pt x="175243" y="146062"/>
                            </a:moveTo>
                            <a:cubicBezTo>
                              <a:pt x="175890" y="146235"/>
                              <a:pt x="175494" y="146472"/>
                              <a:pt x="175494" y="146472"/>
                            </a:cubicBezTo>
                            <a:cubicBezTo>
                              <a:pt x="175063" y="146709"/>
                              <a:pt x="175063" y="146709"/>
                              <a:pt x="174846" y="146299"/>
                            </a:cubicBezTo>
                            <a:lnTo>
                              <a:pt x="175243" y="146062"/>
                            </a:lnTo>
                            <a:close/>
                            <a:moveTo>
                              <a:pt x="109356" y="154473"/>
                            </a:moveTo>
                            <a:cubicBezTo>
                              <a:pt x="109788" y="154236"/>
                              <a:pt x="110184" y="153999"/>
                              <a:pt x="110436" y="154408"/>
                            </a:cubicBezTo>
                            <a:lnTo>
                              <a:pt x="110004" y="154646"/>
                            </a:lnTo>
                            <a:lnTo>
                              <a:pt x="109356" y="154473"/>
                            </a:lnTo>
                            <a:close/>
                            <a:moveTo>
                              <a:pt x="169122" y="146853"/>
                            </a:moveTo>
                            <a:lnTo>
                              <a:pt x="169122" y="146853"/>
                            </a:lnTo>
                            <a:lnTo>
                              <a:pt x="169122" y="146853"/>
                            </a:lnTo>
                            <a:lnTo>
                              <a:pt x="169122" y="146853"/>
                            </a:lnTo>
                            <a:close/>
                            <a:moveTo>
                              <a:pt x="73316" y="156634"/>
                            </a:moveTo>
                            <a:cubicBezTo>
                              <a:pt x="73100" y="156224"/>
                              <a:pt x="73100" y="156224"/>
                              <a:pt x="73496" y="155987"/>
                            </a:cubicBezTo>
                            <a:lnTo>
                              <a:pt x="73748" y="156396"/>
                            </a:lnTo>
                            <a:lnTo>
                              <a:pt x="73316" y="156634"/>
                            </a:lnTo>
                            <a:close/>
                            <a:moveTo>
                              <a:pt x="99851" y="148456"/>
                            </a:moveTo>
                            <a:lnTo>
                              <a:pt x="100103" y="148866"/>
                            </a:lnTo>
                            <a:cubicBezTo>
                              <a:pt x="99671" y="149103"/>
                              <a:pt x="99671" y="149103"/>
                              <a:pt x="99455" y="148693"/>
                            </a:cubicBezTo>
                            <a:lnTo>
                              <a:pt x="99851" y="148456"/>
                            </a:lnTo>
                            <a:close/>
                            <a:moveTo>
                              <a:pt x="59275" y="167457"/>
                            </a:moveTo>
                            <a:cubicBezTo>
                              <a:pt x="58627" y="167284"/>
                              <a:pt x="58627" y="167284"/>
                              <a:pt x="58231" y="167521"/>
                            </a:cubicBezTo>
                            <a:lnTo>
                              <a:pt x="58879" y="167694"/>
                            </a:lnTo>
                            <a:lnTo>
                              <a:pt x="59275" y="167457"/>
                            </a:lnTo>
                            <a:close/>
                            <a:moveTo>
                              <a:pt x="172326" y="146662"/>
                            </a:moveTo>
                            <a:cubicBezTo>
                              <a:pt x="171894" y="146900"/>
                              <a:pt x="171642" y="146490"/>
                              <a:pt x="171642" y="146490"/>
                            </a:cubicBezTo>
                            <a:lnTo>
                              <a:pt x="172074" y="146252"/>
                            </a:lnTo>
                            <a:lnTo>
                              <a:pt x="172326" y="146662"/>
                            </a:lnTo>
                            <a:close/>
                            <a:moveTo>
                              <a:pt x="108744" y="147712"/>
                            </a:moveTo>
                            <a:cubicBezTo>
                              <a:pt x="108492" y="147299"/>
                              <a:pt x="108492" y="147299"/>
                              <a:pt x="109572" y="147237"/>
                            </a:cubicBezTo>
                            <a:lnTo>
                              <a:pt x="108744" y="147712"/>
                            </a:lnTo>
                            <a:close/>
                            <a:moveTo>
                              <a:pt x="105576" y="147902"/>
                            </a:moveTo>
                            <a:cubicBezTo>
                              <a:pt x="105972" y="147665"/>
                              <a:pt x="105972" y="147665"/>
                              <a:pt x="106223" y="148075"/>
                            </a:cubicBezTo>
                            <a:cubicBezTo>
                              <a:pt x="106223" y="148075"/>
                              <a:pt x="105792" y="148312"/>
                              <a:pt x="105576" y="147902"/>
                            </a:cubicBezTo>
                            <a:close/>
                            <a:moveTo>
                              <a:pt x="179059" y="142219"/>
                            </a:moveTo>
                            <a:lnTo>
                              <a:pt x="179311" y="142633"/>
                            </a:lnTo>
                            <a:lnTo>
                              <a:pt x="178663" y="142457"/>
                            </a:lnTo>
                            <a:lnTo>
                              <a:pt x="179059" y="142219"/>
                            </a:lnTo>
                            <a:close/>
                            <a:moveTo>
                              <a:pt x="181435" y="146328"/>
                            </a:moveTo>
                            <a:lnTo>
                              <a:pt x="180787" y="146155"/>
                            </a:lnTo>
                            <a:lnTo>
                              <a:pt x="181183" y="145918"/>
                            </a:lnTo>
                            <a:lnTo>
                              <a:pt x="181435" y="146328"/>
                            </a:lnTo>
                            <a:close/>
                            <a:moveTo>
                              <a:pt x="62227" y="166857"/>
                            </a:moveTo>
                            <a:lnTo>
                              <a:pt x="61831" y="167094"/>
                            </a:lnTo>
                            <a:cubicBezTo>
                              <a:pt x="62047" y="167504"/>
                              <a:pt x="62479" y="167266"/>
                              <a:pt x="62227" y="166857"/>
                            </a:cubicBezTo>
                            <a:close/>
                            <a:moveTo>
                              <a:pt x="172434" y="65058"/>
                            </a:moveTo>
                            <a:lnTo>
                              <a:pt x="172434" y="64659"/>
                            </a:lnTo>
                            <a:cubicBezTo>
                              <a:pt x="172902" y="65058"/>
                              <a:pt x="172434" y="65058"/>
                              <a:pt x="172434" y="65058"/>
                            </a:cubicBezTo>
                            <a:close/>
                            <a:moveTo>
                              <a:pt x="172902" y="64264"/>
                            </a:moveTo>
                            <a:cubicBezTo>
                              <a:pt x="172902" y="64659"/>
                              <a:pt x="172434" y="64659"/>
                              <a:pt x="172434" y="64659"/>
                            </a:cubicBezTo>
                            <a:lnTo>
                              <a:pt x="172902" y="64264"/>
                            </a:lnTo>
                            <a:close/>
                            <a:moveTo>
                              <a:pt x="181471" y="56730"/>
                            </a:moveTo>
                            <a:cubicBezTo>
                              <a:pt x="181471" y="57125"/>
                              <a:pt x="180967" y="57125"/>
                              <a:pt x="180967" y="57125"/>
                            </a:cubicBezTo>
                            <a:lnTo>
                              <a:pt x="181471" y="56730"/>
                            </a:lnTo>
                            <a:close/>
                            <a:moveTo>
                              <a:pt x="170058" y="97169"/>
                            </a:moveTo>
                            <a:lnTo>
                              <a:pt x="170058" y="96378"/>
                            </a:lnTo>
                            <a:lnTo>
                              <a:pt x="170058" y="97169"/>
                            </a:lnTo>
                            <a:close/>
                            <a:moveTo>
                              <a:pt x="164837" y="54354"/>
                            </a:moveTo>
                            <a:lnTo>
                              <a:pt x="164837" y="54749"/>
                            </a:lnTo>
                            <a:cubicBezTo>
                              <a:pt x="164369" y="54354"/>
                              <a:pt x="164369" y="54354"/>
                              <a:pt x="164837" y="54354"/>
                            </a:cubicBezTo>
                            <a:close/>
                            <a:moveTo>
                              <a:pt x="159617" y="107079"/>
                            </a:moveTo>
                            <a:lnTo>
                              <a:pt x="159617" y="106680"/>
                            </a:lnTo>
                            <a:cubicBezTo>
                              <a:pt x="160085" y="107079"/>
                              <a:pt x="160085" y="107079"/>
                              <a:pt x="159617" y="107079"/>
                            </a:cubicBezTo>
                            <a:close/>
                            <a:moveTo>
                              <a:pt x="157708" y="118179"/>
                            </a:moveTo>
                            <a:cubicBezTo>
                              <a:pt x="158177" y="118179"/>
                              <a:pt x="158177" y="118179"/>
                              <a:pt x="158177" y="118574"/>
                            </a:cubicBezTo>
                            <a:lnTo>
                              <a:pt x="157708" y="118179"/>
                            </a:lnTo>
                            <a:close/>
                            <a:moveTo>
                              <a:pt x="167214" y="96773"/>
                            </a:moveTo>
                            <a:cubicBezTo>
                              <a:pt x="167214" y="96773"/>
                              <a:pt x="167682" y="97169"/>
                              <a:pt x="167682" y="96773"/>
                            </a:cubicBezTo>
                            <a:cubicBezTo>
                              <a:pt x="167214" y="96378"/>
                              <a:pt x="167682" y="96773"/>
                              <a:pt x="167214" y="96773"/>
                            </a:cubicBezTo>
                            <a:close/>
                            <a:moveTo>
                              <a:pt x="125881" y="242659"/>
                            </a:moveTo>
                            <a:lnTo>
                              <a:pt x="125414" y="242659"/>
                            </a:lnTo>
                            <a:lnTo>
                              <a:pt x="125881" y="243054"/>
                            </a:lnTo>
                            <a:lnTo>
                              <a:pt x="125881" y="242659"/>
                            </a:lnTo>
                            <a:close/>
                            <a:moveTo>
                              <a:pt x="142515" y="119369"/>
                            </a:moveTo>
                            <a:lnTo>
                              <a:pt x="142983" y="119764"/>
                            </a:lnTo>
                            <a:cubicBezTo>
                              <a:pt x="142515" y="119764"/>
                              <a:pt x="142515" y="119764"/>
                              <a:pt x="142515" y="119369"/>
                            </a:cubicBezTo>
                            <a:close/>
                            <a:moveTo>
                              <a:pt x="168618" y="78534"/>
                            </a:moveTo>
                            <a:lnTo>
                              <a:pt x="168150" y="78534"/>
                            </a:lnTo>
                            <a:lnTo>
                              <a:pt x="167682" y="78930"/>
                            </a:lnTo>
                            <a:cubicBezTo>
                              <a:pt x="168150" y="78534"/>
                              <a:pt x="168150" y="78534"/>
                              <a:pt x="168150" y="78135"/>
                            </a:cubicBezTo>
                            <a:lnTo>
                              <a:pt x="168618" y="78534"/>
                            </a:lnTo>
                            <a:close/>
                            <a:moveTo>
                              <a:pt x="125881" y="240279"/>
                            </a:moveTo>
                            <a:cubicBezTo>
                              <a:pt x="126350" y="240279"/>
                              <a:pt x="125881" y="239880"/>
                              <a:pt x="125881" y="239880"/>
                            </a:cubicBezTo>
                            <a:cubicBezTo>
                              <a:pt x="125881" y="239485"/>
                              <a:pt x="125414" y="239880"/>
                              <a:pt x="125881" y="240279"/>
                            </a:cubicBezTo>
                            <a:close/>
                            <a:moveTo>
                              <a:pt x="144891" y="111435"/>
                            </a:moveTo>
                            <a:cubicBezTo>
                              <a:pt x="145360" y="111435"/>
                              <a:pt x="145360" y="111831"/>
                              <a:pt x="144891" y="111831"/>
                            </a:cubicBezTo>
                            <a:lnTo>
                              <a:pt x="144387" y="111831"/>
                            </a:lnTo>
                            <a:lnTo>
                              <a:pt x="144891" y="111435"/>
                            </a:lnTo>
                            <a:close/>
                            <a:moveTo>
                              <a:pt x="129698" y="218076"/>
                            </a:moveTo>
                            <a:lnTo>
                              <a:pt x="129698" y="217677"/>
                            </a:lnTo>
                            <a:cubicBezTo>
                              <a:pt x="129698" y="217677"/>
                              <a:pt x="129194" y="217677"/>
                              <a:pt x="129194" y="218076"/>
                            </a:cubicBezTo>
                            <a:lnTo>
                              <a:pt x="129698" y="218076"/>
                            </a:lnTo>
                            <a:close/>
                            <a:moveTo>
                              <a:pt x="143920" y="115796"/>
                            </a:moveTo>
                            <a:cubicBezTo>
                              <a:pt x="143920" y="116195"/>
                              <a:pt x="143451" y="116195"/>
                              <a:pt x="143451" y="116195"/>
                            </a:cubicBezTo>
                            <a:lnTo>
                              <a:pt x="143451" y="115796"/>
                            </a:lnTo>
                            <a:lnTo>
                              <a:pt x="143920" y="115796"/>
                            </a:lnTo>
                            <a:close/>
                            <a:moveTo>
                              <a:pt x="169085" y="120156"/>
                            </a:moveTo>
                            <a:lnTo>
                              <a:pt x="169590" y="119761"/>
                            </a:lnTo>
                            <a:cubicBezTo>
                              <a:pt x="170058" y="119761"/>
                              <a:pt x="170058" y="119365"/>
                              <a:pt x="169590" y="119365"/>
                            </a:cubicBezTo>
                            <a:lnTo>
                              <a:pt x="169085" y="120156"/>
                            </a:lnTo>
                            <a:close/>
                            <a:moveTo>
                              <a:pt x="128258" y="227195"/>
                            </a:moveTo>
                            <a:lnTo>
                              <a:pt x="127790" y="227591"/>
                            </a:lnTo>
                            <a:lnTo>
                              <a:pt x="127790" y="227986"/>
                            </a:lnTo>
                            <a:cubicBezTo>
                              <a:pt x="127790" y="227986"/>
                              <a:pt x="128258" y="227591"/>
                              <a:pt x="128258" y="227195"/>
                            </a:cubicBezTo>
                            <a:close/>
                            <a:moveTo>
                              <a:pt x="141543" y="122934"/>
                            </a:moveTo>
                            <a:lnTo>
                              <a:pt x="141543" y="123725"/>
                            </a:lnTo>
                            <a:cubicBezTo>
                              <a:pt x="141075" y="123330"/>
                              <a:pt x="141075" y="123330"/>
                              <a:pt x="141543" y="122934"/>
                            </a:cubicBezTo>
                            <a:close/>
                            <a:moveTo>
                              <a:pt x="160553" y="105095"/>
                            </a:moveTo>
                            <a:lnTo>
                              <a:pt x="160085" y="105095"/>
                            </a:lnTo>
                            <a:cubicBezTo>
                              <a:pt x="160085" y="104699"/>
                              <a:pt x="160553" y="104699"/>
                              <a:pt x="160553" y="104699"/>
                            </a:cubicBezTo>
                            <a:lnTo>
                              <a:pt x="160553" y="105095"/>
                            </a:lnTo>
                            <a:close/>
                            <a:moveTo>
                              <a:pt x="156268" y="124520"/>
                            </a:moveTo>
                            <a:cubicBezTo>
                              <a:pt x="156737" y="124915"/>
                              <a:pt x="156268" y="125311"/>
                              <a:pt x="156268" y="124915"/>
                            </a:cubicBezTo>
                            <a:cubicBezTo>
                              <a:pt x="155801" y="124520"/>
                              <a:pt x="155801" y="124520"/>
                              <a:pt x="156268" y="124520"/>
                            </a:cubicBezTo>
                            <a:close/>
                            <a:moveTo>
                              <a:pt x="147267" y="104300"/>
                            </a:moveTo>
                            <a:lnTo>
                              <a:pt x="147267" y="104699"/>
                            </a:lnTo>
                            <a:cubicBezTo>
                              <a:pt x="147267" y="104699"/>
                              <a:pt x="146763" y="105095"/>
                              <a:pt x="146763" y="104699"/>
                            </a:cubicBezTo>
                            <a:lnTo>
                              <a:pt x="147267" y="104300"/>
                            </a:lnTo>
                            <a:close/>
                            <a:moveTo>
                              <a:pt x="124945" y="253759"/>
                            </a:moveTo>
                            <a:lnTo>
                              <a:pt x="124441" y="253360"/>
                            </a:lnTo>
                            <a:cubicBezTo>
                              <a:pt x="123973" y="253759"/>
                              <a:pt x="124945" y="253759"/>
                              <a:pt x="124945" y="253759"/>
                            </a:cubicBezTo>
                            <a:close/>
                            <a:moveTo>
                              <a:pt x="170526" y="57919"/>
                            </a:moveTo>
                            <a:lnTo>
                              <a:pt x="170994" y="57524"/>
                            </a:lnTo>
                            <a:lnTo>
                              <a:pt x="170994" y="57919"/>
                            </a:lnTo>
                            <a:cubicBezTo>
                              <a:pt x="170526" y="58318"/>
                              <a:pt x="170526" y="57919"/>
                              <a:pt x="170526" y="57919"/>
                            </a:cubicBezTo>
                            <a:close/>
                            <a:moveTo>
                              <a:pt x="123505" y="194294"/>
                            </a:moveTo>
                            <a:lnTo>
                              <a:pt x="123973" y="194689"/>
                            </a:lnTo>
                            <a:cubicBezTo>
                              <a:pt x="123505" y="195085"/>
                              <a:pt x="123505" y="195085"/>
                              <a:pt x="123505" y="194689"/>
                            </a:cubicBezTo>
                            <a:lnTo>
                              <a:pt x="123505" y="194294"/>
                            </a:lnTo>
                            <a:close/>
                            <a:moveTo>
                              <a:pt x="161489" y="101924"/>
                            </a:moveTo>
                            <a:lnTo>
                              <a:pt x="161021" y="101525"/>
                            </a:lnTo>
                            <a:cubicBezTo>
                              <a:pt x="161489" y="101130"/>
                              <a:pt x="161489" y="101130"/>
                              <a:pt x="161489" y="101924"/>
                            </a:cubicBezTo>
                            <a:close/>
                            <a:moveTo>
                              <a:pt x="127790" y="176055"/>
                            </a:moveTo>
                            <a:cubicBezTo>
                              <a:pt x="127790" y="176451"/>
                              <a:pt x="127790" y="176451"/>
                              <a:pt x="127321" y="176846"/>
                            </a:cubicBezTo>
                            <a:cubicBezTo>
                              <a:pt x="127321" y="177245"/>
                              <a:pt x="126818" y="176846"/>
                              <a:pt x="127790" y="176055"/>
                            </a:cubicBezTo>
                            <a:close/>
                            <a:moveTo>
                              <a:pt x="123037" y="196271"/>
                            </a:moveTo>
                            <a:cubicBezTo>
                              <a:pt x="123505" y="196271"/>
                              <a:pt x="123505" y="196666"/>
                              <a:pt x="123037" y="197065"/>
                            </a:cubicBezTo>
                            <a:lnTo>
                              <a:pt x="123037" y="196666"/>
                            </a:lnTo>
                            <a:cubicBezTo>
                              <a:pt x="123037" y="196666"/>
                              <a:pt x="122569" y="196271"/>
                              <a:pt x="123037" y="196271"/>
                            </a:cubicBezTo>
                            <a:close/>
                            <a:moveTo>
                              <a:pt x="159617" y="114606"/>
                            </a:moveTo>
                            <a:lnTo>
                              <a:pt x="159113" y="114606"/>
                            </a:lnTo>
                            <a:cubicBezTo>
                              <a:pt x="158644" y="114606"/>
                              <a:pt x="158644" y="114606"/>
                              <a:pt x="159113" y="114210"/>
                            </a:cubicBezTo>
                            <a:lnTo>
                              <a:pt x="159617" y="114606"/>
                            </a:lnTo>
                            <a:close/>
                            <a:moveTo>
                              <a:pt x="123973" y="262080"/>
                            </a:moveTo>
                            <a:lnTo>
                              <a:pt x="123505" y="261685"/>
                            </a:lnTo>
                            <a:lnTo>
                              <a:pt x="123505" y="262080"/>
                            </a:lnTo>
                            <a:cubicBezTo>
                              <a:pt x="123973" y="262476"/>
                              <a:pt x="123973" y="262476"/>
                              <a:pt x="123973" y="262080"/>
                            </a:cubicBezTo>
                            <a:close/>
                            <a:moveTo>
                              <a:pt x="160553" y="108660"/>
                            </a:moveTo>
                            <a:lnTo>
                              <a:pt x="160553" y="108261"/>
                            </a:lnTo>
                            <a:lnTo>
                              <a:pt x="161021" y="108660"/>
                            </a:lnTo>
                            <a:cubicBezTo>
                              <a:pt x="160553" y="109056"/>
                              <a:pt x="160553" y="109056"/>
                              <a:pt x="160553" y="108660"/>
                            </a:cubicBezTo>
                            <a:close/>
                            <a:moveTo>
                              <a:pt x="142983" y="117384"/>
                            </a:moveTo>
                            <a:lnTo>
                              <a:pt x="143920" y="117384"/>
                            </a:lnTo>
                            <a:lnTo>
                              <a:pt x="142983" y="117384"/>
                            </a:lnTo>
                            <a:close/>
                            <a:moveTo>
                              <a:pt x="171966" y="110246"/>
                            </a:moveTo>
                            <a:lnTo>
                              <a:pt x="172434" y="110246"/>
                            </a:lnTo>
                            <a:lnTo>
                              <a:pt x="172434" y="109850"/>
                            </a:lnTo>
                            <a:cubicBezTo>
                              <a:pt x="171966" y="109850"/>
                              <a:pt x="171966" y="109850"/>
                              <a:pt x="171966" y="110246"/>
                            </a:cubicBezTo>
                            <a:close/>
                            <a:moveTo>
                              <a:pt x="168618" y="64260"/>
                            </a:moveTo>
                            <a:lnTo>
                              <a:pt x="169085" y="63466"/>
                            </a:lnTo>
                            <a:cubicBezTo>
                              <a:pt x="169590" y="63865"/>
                              <a:pt x="169085" y="63865"/>
                              <a:pt x="169085" y="63865"/>
                            </a:cubicBezTo>
                            <a:cubicBezTo>
                              <a:pt x="168618" y="64656"/>
                              <a:pt x="168618" y="64260"/>
                              <a:pt x="168618" y="64260"/>
                            </a:cubicBezTo>
                            <a:close/>
                            <a:moveTo>
                              <a:pt x="133010" y="218475"/>
                            </a:moveTo>
                            <a:lnTo>
                              <a:pt x="133010" y="217680"/>
                            </a:lnTo>
                            <a:lnTo>
                              <a:pt x="133010" y="218475"/>
                            </a:lnTo>
                            <a:close/>
                            <a:moveTo>
                              <a:pt x="145827" y="110249"/>
                            </a:moveTo>
                            <a:lnTo>
                              <a:pt x="144891" y="110249"/>
                            </a:lnTo>
                            <a:lnTo>
                              <a:pt x="145827" y="110249"/>
                            </a:lnTo>
                            <a:close/>
                            <a:moveTo>
                              <a:pt x="157708" y="120558"/>
                            </a:moveTo>
                            <a:lnTo>
                              <a:pt x="157241" y="120558"/>
                            </a:lnTo>
                            <a:lnTo>
                              <a:pt x="157241" y="120159"/>
                            </a:lnTo>
                            <a:cubicBezTo>
                              <a:pt x="157708" y="120159"/>
                              <a:pt x="157708" y="120159"/>
                              <a:pt x="157708" y="120558"/>
                            </a:cubicBezTo>
                            <a:close/>
                            <a:moveTo>
                              <a:pt x="169122" y="76554"/>
                            </a:moveTo>
                            <a:cubicBezTo>
                              <a:pt x="169122" y="76554"/>
                              <a:pt x="169122" y="76953"/>
                              <a:pt x="168618" y="76953"/>
                            </a:cubicBezTo>
                            <a:lnTo>
                              <a:pt x="168618" y="76554"/>
                            </a:lnTo>
                            <a:cubicBezTo>
                              <a:pt x="169122" y="76158"/>
                              <a:pt x="169122" y="76554"/>
                              <a:pt x="169122" y="76554"/>
                            </a:cubicBezTo>
                            <a:close/>
                            <a:moveTo>
                              <a:pt x="126818" y="178438"/>
                            </a:moveTo>
                            <a:cubicBezTo>
                              <a:pt x="126818" y="178039"/>
                              <a:pt x="127321" y="178438"/>
                              <a:pt x="127321" y="178438"/>
                            </a:cubicBezTo>
                            <a:cubicBezTo>
                              <a:pt x="127321" y="178438"/>
                              <a:pt x="127321" y="178834"/>
                              <a:pt x="126818" y="178834"/>
                            </a:cubicBezTo>
                            <a:lnTo>
                              <a:pt x="126818" y="178438"/>
                            </a:lnTo>
                            <a:close/>
                            <a:moveTo>
                              <a:pt x="129194" y="220064"/>
                            </a:moveTo>
                            <a:cubicBezTo>
                              <a:pt x="129194" y="220064"/>
                              <a:pt x="128726" y="220064"/>
                              <a:pt x="129194" y="220459"/>
                            </a:cubicBezTo>
                            <a:cubicBezTo>
                              <a:pt x="129698" y="220459"/>
                              <a:pt x="129698" y="219668"/>
                              <a:pt x="129194" y="220064"/>
                            </a:cubicBezTo>
                            <a:close/>
                            <a:moveTo>
                              <a:pt x="130166" y="215703"/>
                            </a:moveTo>
                            <a:cubicBezTo>
                              <a:pt x="130634" y="215703"/>
                              <a:pt x="130634" y="215703"/>
                              <a:pt x="130166" y="215308"/>
                            </a:cubicBezTo>
                            <a:lnTo>
                              <a:pt x="129698" y="215703"/>
                            </a:lnTo>
                            <a:cubicBezTo>
                              <a:pt x="129698" y="215703"/>
                              <a:pt x="129698" y="216099"/>
                              <a:pt x="130166" y="215703"/>
                            </a:cubicBezTo>
                            <a:close/>
                            <a:moveTo>
                              <a:pt x="156773" y="116594"/>
                            </a:moveTo>
                            <a:lnTo>
                              <a:pt x="157241" y="116198"/>
                            </a:lnTo>
                            <a:cubicBezTo>
                              <a:pt x="157241" y="116594"/>
                              <a:pt x="157241" y="116594"/>
                              <a:pt x="156773" y="116594"/>
                            </a:cubicBezTo>
                            <a:close/>
                            <a:moveTo>
                              <a:pt x="140139" y="127298"/>
                            </a:moveTo>
                            <a:cubicBezTo>
                              <a:pt x="140607" y="126899"/>
                              <a:pt x="140607" y="126899"/>
                              <a:pt x="140607" y="127298"/>
                            </a:cubicBezTo>
                            <a:cubicBezTo>
                              <a:pt x="140607" y="127298"/>
                              <a:pt x="141075" y="127694"/>
                              <a:pt x="140607" y="127694"/>
                            </a:cubicBezTo>
                            <a:lnTo>
                              <a:pt x="140139" y="127298"/>
                            </a:lnTo>
                            <a:close/>
                            <a:moveTo>
                              <a:pt x="156773" y="122539"/>
                            </a:moveTo>
                            <a:cubicBezTo>
                              <a:pt x="156773" y="122539"/>
                              <a:pt x="157241" y="122938"/>
                              <a:pt x="156773" y="122938"/>
                            </a:cubicBezTo>
                            <a:cubicBezTo>
                              <a:pt x="156268" y="123334"/>
                              <a:pt x="156268" y="122539"/>
                              <a:pt x="156773" y="122144"/>
                            </a:cubicBezTo>
                            <a:cubicBezTo>
                              <a:pt x="156773" y="122144"/>
                              <a:pt x="157241" y="122144"/>
                              <a:pt x="156773" y="122539"/>
                            </a:cubicBezTo>
                            <a:close/>
                            <a:moveTo>
                              <a:pt x="179095" y="55144"/>
                            </a:moveTo>
                            <a:lnTo>
                              <a:pt x="179095" y="55540"/>
                            </a:lnTo>
                            <a:cubicBezTo>
                              <a:pt x="179095" y="55939"/>
                              <a:pt x="178591" y="55939"/>
                              <a:pt x="178591" y="55939"/>
                            </a:cubicBezTo>
                            <a:lnTo>
                              <a:pt x="178591" y="55540"/>
                            </a:lnTo>
                            <a:lnTo>
                              <a:pt x="179095" y="55144"/>
                            </a:lnTo>
                            <a:close/>
                            <a:moveTo>
                              <a:pt x="179563" y="94394"/>
                            </a:moveTo>
                            <a:cubicBezTo>
                              <a:pt x="179563" y="94394"/>
                              <a:pt x="180031" y="94789"/>
                              <a:pt x="179563" y="94789"/>
                            </a:cubicBezTo>
                            <a:cubicBezTo>
                              <a:pt x="179563" y="94789"/>
                              <a:pt x="179095" y="93998"/>
                              <a:pt x="179563" y="93998"/>
                            </a:cubicBezTo>
                            <a:cubicBezTo>
                              <a:pt x="180031" y="93998"/>
                              <a:pt x="180031" y="93998"/>
                              <a:pt x="179563" y="94394"/>
                            </a:cubicBezTo>
                            <a:close/>
                            <a:moveTo>
                              <a:pt x="158644" y="116198"/>
                            </a:moveTo>
                            <a:cubicBezTo>
                              <a:pt x="159149" y="116594"/>
                              <a:pt x="159149" y="116594"/>
                              <a:pt x="158644" y="116989"/>
                            </a:cubicBezTo>
                            <a:cubicBezTo>
                              <a:pt x="158644" y="116989"/>
                              <a:pt x="158177" y="117388"/>
                              <a:pt x="158644" y="116594"/>
                            </a:cubicBezTo>
                            <a:cubicBezTo>
                              <a:pt x="158644" y="116594"/>
                              <a:pt x="158177" y="116198"/>
                              <a:pt x="158644" y="116198"/>
                            </a:cubicBezTo>
                            <a:close/>
                            <a:moveTo>
                              <a:pt x="129194" y="222439"/>
                            </a:moveTo>
                            <a:lnTo>
                              <a:pt x="129194" y="222044"/>
                            </a:lnTo>
                            <a:lnTo>
                              <a:pt x="128726" y="222835"/>
                            </a:lnTo>
                            <a:lnTo>
                              <a:pt x="128726" y="223234"/>
                            </a:lnTo>
                            <a:cubicBezTo>
                              <a:pt x="129194" y="222835"/>
                              <a:pt x="129194" y="222439"/>
                              <a:pt x="129194" y="222439"/>
                            </a:cubicBezTo>
                            <a:close/>
                            <a:moveTo>
                              <a:pt x="124945" y="187155"/>
                            </a:moveTo>
                            <a:lnTo>
                              <a:pt x="125414" y="187554"/>
                            </a:lnTo>
                            <a:cubicBezTo>
                              <a:pt x="125414" y="187554"/>
                              <a:pt x="125414" y="187949"/>
                              <a:pt x="124945" y="187949"/>
                            </a:cubicBezTo>
                            <a:lnTo>
                              <a:pt x="124945" y="187155"/>
                            </a:lnTo>
                            <a:close/>
                            <a:moveTo>
                              <a:pt x="140607" y="125709"/>
                            </a:moveTo>
                            <a:cubicBezTo>
                              <a:pt x="140607" y="125311"/>
                              <a:pt x="140607" y="125311"/>
                              <a:pt x="141075" y="124915"/>
                            </a:cubicBezTo>
                            <a:lnTo>
                              <a:pt x="141075" y="125709"/>
                            </a:lnTo>
                            <a:lnTo>
                              <a:pt x="140607" y="125709"/>
                            </a:lnTo>
                            <a:close/>
                            <a:moveTo>
                              <a:pt x="178123" y="57121"/>
                            </a:moveTo>
                            <a:cubicBezTo>
                              <a:pt x="178123" y="57121"/>
                              <a:pt x="178591" y="56726"/>
                              <a:pt x="178591" y="57520"/>
                            </a:cubicBezTo>
                            <a:cubicBezTo>
                              <a:pt x="178591" y="57916"/>
                              <a:pt x="178123" y="57916"/>
                              <a:pt x="178123" y="57520"/>
                            </a:cubicBezTo>
                            <a:lnTo>
                              <a:pt x="178123" y="57121"/>
                            </a:lnTo>
                            <a:close/>
                            <a:moveTo>
                              <a:pt x="181939" y="69415"/>
                            </a:moveTo>
                            <a:cubicBezTo>
                              <a:pt x="181939" y="69415"/>
                              <a:pt x="181471" y="69019"/>
                              <a:pt x="181939" y="68621"/>
                            </a:cubicBezTo>
                            <a:lnTo>
                              <a:pt x="181939" y="69415"/>
                            </a:lnTo>
                            <a:close/>
                            <a:moveTo>
                              <a:pt x="126818" y="235520"/>
                            </a:moveTo>
                            <a:cubicBezTo>
                              <a:pt x="126818" y="235520"/>
                              <a:pt x="127321" y="235520"/>
                              <a:pt x="127321" y="235125"/>
                            </a:cubicBezTo>
                            <a:lnTo>
                              <a:pt x="126818" y="235125"/>
                            </a:lnTo>
                            <a:cubicBezTo>
                              <a:pt x="126818" y="235125"/>
                              <a:pt x="126350" y="235520"/>
                              <a:pt x="126350" y="235915"/>
                            </a:cubicBezTo>
                            <a:lnTo>
                              <a:pt x="126818" y="235520"/>
                            </a:lnTo>
                            <a:close/>
                            <a:moveTo>
                              <a:pt x="127321" y="233141"/>
                            </a:moveTo>
                            <a:cubicBezTo>
                              <a:pt x="127790" y="233141"/>
                              <a:pt x="127321" y="232745"/>
                              <a:pt x="127321" y="232745"/>
                            </a:cubicBezTo>
                            <a:lnTo>
                              <a:pt x="127321" y="232346"/>
                            </a:lnTo>
                            <a:cubicBezTo>
                              <a:pt x="126818" y="232745"/>
                              <a:pt x="126818" y="233141"/>
                              <a:pt x="126818" y="233141"/>
                            </a:cubicBezTo>
                            <a:lnTo>
                              <a:pt x="127321" y="233141"/>
                            </a:lnTo>
                            <a:close/>
                            <a:moveTo>
                              <a:pt x="171462" y="62280"/>
                            </a:moveTo>
                            <a:lnTo>
                              <a:pt x="171462" y="63071"/>
                            </a:lnTo>
                            <a:cubicBezTo>
                              <a:pt x="170994" y="63071"/>
                              <a:pt x="170994" y="63071"/>
                              <a:pt x="170994" y="62675"/>
                            </a:cubicBezTo>
                            <a:lnTo>
                              <a:pt x="171462" y="62280"/>
                            </a:lnTo>
                            <a:close/>
                            <a:moveTo>
                              <a:pt x="125881" y="185175"/>
                            </a:moveTo>
                            <a:lnTo>
                              <a:pt x="125881" y="185570"/>
                            </a:lnTo>
                            <a:cubicBezTo>
                              <a:pt x="125414" y="185965"/>
                              <a:pt x="125414" y="185965"/>
                              <a:pt x="125414" y="185570"/>
                            </a:cubicBezTo>
                            <a:cubicBezTo>
                              <a:pt x="125414" y="185175"/>
                              <a:pt x="125414" y="184779"/>
                              <a:pt x="125881" y="185175"/>
                            </a:cubicBezTo>
                            <a:close/>
                            <a:moveTo>
                              <a:pt x="141543" y="176846"/>
                            </a:moveTo>
                            <a:lnTo>
                              <a:pt x="141075" y="177245"/>
                            </a:lnTo>
                            <a:cubicBezTo>
                              <a:pt x="141543" y="177245"/>
                              <a:pt x="142047" y="177245"/>
                              <a:pt x="142047" y="176846"/>
                            </a:cubicBezTo>
                            <a:lnTo>
                              <a:pt x="141543" y="176846"/>
                            </a:lnTo>
                            <a:close/>
                            <a:moveTo>
                              <a:pt x="120193" y="209751"/>
                            </a:moveTo>
                            <a:cubicBezTo>
                              <a:pt x="120193" y="210150"/>
                              <a:pt x="120193" y="210150"/>
                              <a:pt x="120193" y="210545"/>
                            </a:cubicBezTo>
                            <a:cubicBezTo>
                              <a:pt x="119725" y="210940"/>
                              <a:pt x="120193" y="210545"/>
                              <a:pt x="120193" y="209751"/>
                            </a:cubicBezTo>
                            <a:close/>
                            <a:moveTo>
                              <a:pt x="170526" y="59505"/>
                            </a:moveTo>
                            <a:cubicBezTo>
                              <a:pt x="170526" y="59505"/>
                              <a:pt x="170526" y="59900"/>
                              <a:pt x="170058" y="60295"/>
                            </a:cubicBezTo>
                            <a:lnTo>
                              <a:pt x="170058" y="59900"/>
                            </a:lnTo>
                            <a:cubicBezTo>
                              <a:pt x="170058" y="59106"/>
                              <a:pt x="170526" y="59106"/>
                              <a:pt x="170526" y="59505"/>
                            </a:cubicBezTo>
                            <a:close/>
                            <a:moveTo>
                              <a:pt x="141075" y="178830"/>
                            </a:moveTo>
                            <a:lnTo>
                              <a:pt x="140607" y="179225"/>
                            </a:lnTo>
                            <a:cubicBezTo>
                              <a:pt x="141543" y="179225"/>
                              <a:pt x="141543" y="179225"/>
                              <a:pt x="141543" y="178830"/>
                            </a:cubicBezTo>
                            <a:lnTo>
                              <a:pt x="141075" y="178830"/>
                            </a:lnTo>
                            <a:close/>
                            <a:moveTo>
                              <a:pt x="160553" y="110641"/>
                            </a:moveTo>
                            <a:cubicBezTo>
                              <a:pt x="160085" y="111040"/>
                              <a:pt x="160085" y="111040"/>
                              <a:pt x="159617" y="110641"/>
                            </a:cubicBezTo>
                            <a:lnTo>
                              <a:pt x="160553" y="110641"/>
                            </a:lnTo>
                            <a:close/>
                            <a:moveTo>
                              <a:pt x="127321" y="230761"/>
                            </a:moveTo>
                            <a:cubicBezTo>
                              <a:pt x="127790" y="230365"/>
                              <a:pt x="127790" y="229970"/>
                              <a:pt x="127790" y="229575"/>
                            </a:cubicBezTo>
                            <a:cubicBezTo>
                              <a:pt x="127790" y="229575"/>
                              <a:pt x="127321" y="229575"/>
                              <a:pt x="127321" y="229970"/>
                            </a:cubicBezTo>
                            <a:lnTo>
                              <a:pt x="127321" y="230761"/>
                            </a:lnTo>
                            <a:close/>
                            <a:moveTo>
                              <a:pt x="169590" y="74171"/>
                            </a:moveTo>
                            <a:lnTo>
                              <a:pt x="169590" y="75360"/>
                            </a:lnTo>
                            <a:lnTo>
                              <a:pt x="169085" y="74961"/>
                            </a:lnTo>
                            <a:cubicBezTo>
                              <a:pt x="169085" y="74961"/>
                              <a:pt x="169085" y="74566"/>
                              <a:pt x="169590" y="74171"/>
                            </a:cubicBezTo>
                            <a:close/>
                            <a:moveTo>
                              <a:pt x="124945" y="247411"/>
                            </a:moveTo>
                            <a:cubicBezTo>
                              <a:pt x="124441" y="247806"/>
                              <a:pt x="124441" y="247806"/>
                              <a:pt x="124945" y="248205"/>
                            </a:cubicBezTo>
                            <a:lnTo>
                              <a:pt x="124945" y="247411"/>
                            </a:lnTo>
                            <a:close/>
                            <a:moveTo>
                              <a:pt x="118753" y="313220"/>
                            </a:moveTo>
                            <a:lnTo>
                              <a:pt x="118285" y="313220"/>
                            </a:lnTo>
                            <a:cubicBezTo>
                              <a:pt x="117817" y="312821"/>
                              <a:pt x="117349" y="312426"/>
                              <a:pt x="117817" y="312426"/>
                            </a:cubicBezTo>
                            <a:lnTo>
                              <a:pt x="118753" y="313220"/>
                            </a:lnTo>
                            <a:close/>
                            <a:moveTo>
                              <a:pt x="133478" y="215696"/>
                            </a:moveTo>
                            <a:cubicBezTo>
                              <a:pt x="133010" y="216490"/>
                              <a:pt x="133010" y="216490"/>
                              <a:pt x="133478" y="216490"/>
                            </a:cubicBezTo>
                            <a:cubicBezTo>
                              <a:pt x="133010" y="217281"/>
                              <a:pt x="133946" y="216490"/>
                              <a:pt x="133478" y="216091"/>
                            </a:cubicBezTo>
                            <a:cubicBezTo>
                              <a:pt x="133946" y="215696"/>
                              <a:pt x="133946" y="215696"/>
                              <a:pt x="133478" y="215696"/>
                            </a:cubicBezTo>
                            <a:close/>
                            <a:moveTo>
                              <a:pt x="169590" y="62276"/>
                            </a:moveTo>
                            <a:lnTo>
                              <a:pt x="169590" y="61086"/>
                            </a:lnTo>
                            <a:lnTo>
                              <a:pt x="170058" y="61482"/>
                            </a:lnTo>
                            <a:cubicBezTo>
                              <a:pt x="170058" y="61877"/>
                              <a:pt x="170058" y="61877"/>
                              <a:pt x="169590" y="62276"/>
                            </a:cubicBezTo>
                            <a:close/>
                            <a:moveTo>
                              <a:pt x="125414" y="250977"/>
                            </a:moveTo>
                            <a:cubicBezTo>
                              <a:pt x="124945" y="250581"/>
                              <a:pt x="124945" y="250581"/>
                              <a:pt x="124945" y="250182"/>
                            </a:cubicBezTo>
                            <a:cubicBezTo>
                              <a:pt x="124441" y="250581"/>
                              <a:pt x="124441" y="250977"/>
                              <a:pt x="124441" y="250977"/>
                            </a:cubicBezTo>
                            <a:lnTo>
                              <a:pt x="125414" y="250977"/>
                            </a:lnTo>
                            <a:close/>
                            <a:moveTo>
                              <a:pt x="121129" y="205782"/>
                            </a:moveTo>
                            <a:cubicBezTo>
                              <a:pt x="121129" y="204592"/>
                              <a:pt x="121597" y="204592"/>
                              <a:pt x="121597" y="205387"/>
                            </a:cubicBezTo>
                            <a:cubicBezTo>
                              <a:pt x="121597" y="205387"/>
                              <a:pt x="121597" y="205782"/>
                              <a:pt x="121129" y="205782"/>
                            </a:cubicBezTo>
                            <a:close/>
                            <a:moveTo>
                              <a:pt x="167682" y="53552"/>
                            </a:moveTo>
                            <a:cubicBezTo>
                              <a:pt x="167682" y="53552"/>
                              <a:pt x="168150" y="53552"/>
                              <a:pt x="167682" y="53947"/>
                            </a:cubicBezTo>
                            <a:cubicBezTo>
                              <a:pt x="167682" y="53947"/>
                              <a:pt x="168150" y="54347"/>
                              <a:pt x="167682" y="54742"/>
                            </a:cubicBezTo>
                            <a:cubicBezTo>
                              <a:pt x="167214" y="54742"/>
                              <a:pt x="167214" y="53947"/>
                              <a:pt x="167682" y="53552"/>
                            </a:cubicBezTo>
                            <a:close/>
                            <a:moveTo>
                              <a:pt x="180499" y="92801"/>
                            </a:moveTo>
                            <a:cubicBezTo>
                              <a:pt x="180499" y="93196"/>
                              <a:pt x="180031" y="92801"/>
                              <a:pt x="180031" y="92402"/>
                            </a:cubicBezTo>
                            <a:lnTo>
                              <a:pt x="180031" y="92007"/>
                            </a:lnTo>
                            <a:cubicBezTo>
                              <a:pt x="180499" y="92007"/>
                              <a:pt x="180499" y="92007"/>
                              <a:pt x="180499" y="92402"/>
                            </a:cubicBezTo>
                            <a:lnTo>
                              <a:pt x="180499" y="92801"/>
                            </a:lnTo>
                            <a:close/>
                            <a:moveTo>
                              <a:pt x="128726" y="225207"/>
                            </a:moveTo>
                            <a:lnTo>
                              <a:pt x="128258" y="224812"/>
                            </a:lnTo>
                            <a:cubicBezTo>
                              <a:pt x="127790" y="224812"/>
                              <a:pt x="127790" y="225207"/>
                              <a:pt x="127790" y="225207"/>
                            </a:cubicBezTo>
                            <a:cubicBezTo>
                              <a:pt x="128258" y="225603"/>
                              <a:pt x="128258" y="225603"/>
                              <a:pt x="128726" y="225207"/>
                            </a:cubicBezTo>
                            <a:close/>
                            <a:moveTo>
                              <a:pt x="125881" y="285862"/>
                            </a:moveTo>
                            <a:cubicBezTo>
                              <a:pt x="126350" y="286261"/>
                              <a:pt x="125881" y="286656"/>
                              <a:pt x="125881" y="286656"/>
                            </a:cubicBezTo>
                            <a:lnTo>
                              <a:pt x="126350" y="287052"/>
                            </a:lnTo>
                            <a:cubicBezTo>
                              <a:pt x="126350" y="287052"/>
                              <a:pt x="126818" y="286656"/>
                              <a:pt x="126350" y="286261"/>
                            </a:cubicBezTo>
                            <a:lnTo>
                              <a:pt x="125881" y="285862"/>
                            </a:lnTo>
                            <a:close/>
                            <a:moveTo>
                              <a:pt x="168618" y="122532"/>
                            </a:moveTo>
                            <a:lnTo>
                              <a:pt x="169122" y="121741"/>
                            </a:lnTo>
                            <a:cubicBezTo>
                              <a:pt x="169590" y="121741"/>
                              <a:pt x="169122" y="121342"/>
                              <a:pt x="169122" y="121342"/>
                            </a:cubicBezTo>
                            <a:cubicBezTo>
                              <a:pt x="168618" y="120947"/>
                              <a:pt x="168618" y="122136"/>
                              <a:pt x="168618" y="122532"/>
                            </a:cubicBezTo>
                            <a:close/>
                            <a:moveTo>
                              <a:pt x="159617" y="112223"/>
                            </a:moveTo>
                            <a:cubicBezTo>
                              <a:pt x="160085" y="112223"/>
                              <a:pt x="160085" y="112622"/>
                              <a:pt x="160085" y="112622"/>
                            </a:cubicBezTo>
                            <a:lnTo>
                              <a:pt x="159617" y="113017"/>
                            </a:lnTo>
                            <a:cubicBezTo>
                              <a:pt x="159149" y="112622"/>
                              <a:pt x="159617" y="111827"/>
                              <a:pt x="159617" y="112223"/>
                            </a:cubicBezTo>
                            <a:close/>
                            <a:moveTo>
                              <a:pt x="181471" y="55137"/>
                            </a:moveTo>
                            <a:cubicBezTo>
                              <a:pt x="181471" y="54347"/>
                              <a:pt x="181939" y="54347"/>
                              <a:pt x="181939" y="54742"/>
                            </a:cubicBezTo>
                            <a:cubicBezTo>
                              <a:pt x="181939" y="55137"/>
                              <a:pt x="181939" y="55137"/>
                              <a:pt x="181471" y="55137"/>
                            </a:cubicBezTo>
                            <a:close/>
                            <a:moveTo>
                              <a:pt x="182407" y="67826"/>
                            </a:moveTo>
                            <a:lnTo>
                              <a:pt x="182407" y="67431"/>
                            </a:lnTo>
                            <a:lnTo>
                              <a:pt x="181939" y="67032"/>
                            </a:lnTo>
                            <a:cubicBezTo>
                              <a:pt x="182407" y="66636"/>
                              <a:pt x="182407" y="66636"/>
                              <a:pt x="182875" y="67032"/>
                            </a:cubicBezTo>
                            <a:lnTo>
                              <a:pt x="182407" y="67826"/>
                            </a:lnTo>
                            <a:close/>
                            <a:moveTo>
                              <a:pt x="128726" y="313612"/>
                            </a:moveTo>
                            <a:cubicBezTo>
                              <a:pt x="129194" y="314011"/>
                              <a:pt x="129194" y="314407"/>
                              <a:pt x="128726" y="314011"/>
                            </a:cubicBezTo>
                            <a:cubicBezTo>
                              <a:pt x="127790" y="314011"/>
                              <a:pt x="128258" y="313217"/>
                              <a:pt x="128726" y="313217"/>
                            </a:cubicBezTo>
                            <a:lnTo>
                              <a:pt x="128726" y="313612"/>
                            </a:lnTo>
                            <a:close/>
                            <a:moveTo>
                              <a:pt x="124945" y="274762"/>
                            </a:moveTo>
                            <a:cubicBezTo>
                              <a:pt x="124945" y="274762"/>
                              <a:pt x="125414" y="274762"/>
                              <a:pt x="125414" y="275157"/>
                            </a:cubicBezTo>
                            <a:lnTo>
                              <a:pt x="125414" y="275553"/>
                            </a:lnTo>
                            <a:cubicBezTo>
                              <a:pt x="125881" y="275553"/>
                              <a:pt x="125881" y="274762"/>
                              <a:pt x="125414" y="274363"/>
                            </a:cubicBezTo>
                            <a:lnTo>
                              <a:pt x="124945" y="274762"/>
                            </a:lnTo>
                            <a:close/>
                            <a:moveTo>
                              <a:pt x="125881" y="182788"/>
                            </a:moveTo>
                            <a:cubicBezTo>
                              <a:pt x="125881" y="182788"/>
                              <a:pt x="126350" y="182788"/>
                              <a:pt x="126350" y="183183"/>
                            </a:cubicBezTo>
                            <a:cubicBezTo>
                              <a:pt x="126350" y="183183"/>
                              <a:pt x="126350" y="183582"/>
                              <a:pt x="125881" y="183582"/>
                            </a:cubicBezTo>
                            <a:cubicBezTo>
                              <a:pt x="125414" y="183978"/>
                              <a:pt x="125414" y="183183"/>
                              <a:pt x="125881" y="182788"/>
                            </a:cubicBezTo>
                            <a:close/>
                            <a:moveTo>
                              <a:pt x="171966" y="66237"/>
                            </a:moveTo>
                            <a:lnTo>
                              <a:pt x="171966" y="66633"/>
                            </a:lnTo>
                            <a:cubicBezTo>
                              <a:pt x="171966" y="66633"/>
                              <a:pt x="172434" y="67028"/>
                              <a:pt x="171966" y="67427"/>
                            </a:cubicBezTo>
                            <a:lnTo>
                              <a:pt x="171462" y="67028"/>
                            </a:lnTo>
                            <a:cubicBezTo>
                              <a:pt x="171462" y="67028"/>
                              <a:pt x="171462" y="66633"/>
                              <a:pt x="171966" y="66237"/>
                            </a:cubicBezTo>
                            <a:close/>
                            <a:moveTo>
                              <a:pt x="126818" y="290618"/>
                            </a:moveTo>
                            <a:cubicBezTo>
                              <a:pt x="126350" y="291013"/>
                              <a:pt x="126350" y="291013"/>
                              <a:pt x="126818" y="291409"/>
                            </a:cubicBezTo>
                            <a:cubicBezTo>
                              <a:pt x="126818" y="291804"/>
                              <a:pt x="126818" y="291804"/>
                              <a:pt x="127321" y="291013"/>
                            </a:cubicBezTo>
                            <a:cubicBezTo>
                              <a:pt x="126818" y="290618"/>
                              <a:pt x="127321" y="290219"/>
                              <a:pt x="126818" y="290618"/>
                            </a:cubicBezTo>
                            <a:close/>
                            <a:moveTo>
                              <a:pt x="124945" y="189528"/>
                            </a:moveTo>
                            <a:cubicBezTo>
                              <a:pt x="124945" y="189528"/>
                              <a:pt x="124945" y="189923"/>
                              <a:pt x="124441" y="189923"/>
                            </a:cubicBezTo>
                            <a:cubicBezTo>
                              <a:pt x="124441" y="190322"/>
                              <a:pt x="124441" y="190322"/>
                              <a:pt x="123973" y="189923"/>
                            </a:cubicBezTo>
                            <a:cubicBezTo>
                              <a:pt x="123973" y="189923"/>
                              <a:pt x="123973" y="189132"/>
                              <a:pt x="124945" y="189528"/>
                            </a:cubicBezTo>
                            <a:close/>
                            <a:moveTo>
                              <a:pt x="125881" y="281502"/>
                            </a:moveTo>
                            <a:lnTo>
                              <a:pt x="125414" y="282296"/>
                            </a:lnTo>
                            <a:cubicBezTo>
                              <a:pt x="125881" y="282692"/>
                              <a:pt x="125881" y="282692"/>
                              <a:pt x="125881" y="282296"/>
                            </a:cubicBezTo>
                            <a:lnTo>
                              <a:pt x="125881" y="281502"/>
                            </a:lnTo>
                            <a:close/>
                            <a:moveTo>
                              <a:pt x="121129" y="310442"/>
                            </a:moveTo>
                            <a:lnTo>
                              <a:pt x="120661" y="310046"/>
                            </a:lnTo>
                            <a:cubicBezTo>
                              <a:pt x="120661" y="309647"/>
                              <a:pt x="120193" y="309252"/>
                              <a:pt x="120661" y="309252"/>
                            </a:cubicBezTo>
                            <a:cubicBezTo>
                              <a:pt x="121129" y="309647"/>
                              <a:pt x="121129" y="309647"/>
                              <a:pt x="121129" y="310442"/>
                            </a:cubicBezTo>
                            <a:close/>
                            <a:moveTo>
                              <a:pt x="116377" y="231156"/>
                            </a:moveTo>
                            <a:cubicBezTo>
                              <a:pt x="116377" y="230757"/>
                              <a:pt x="116377" y="230757"/>
                              <a:pt x="116844" y="231552"/>
                            </a:cubicBezTo>
                            <a:lnTo>
                              <a:pt x="116377" y="231947"/>
                            </a:lnTo>
                            <a:cubicBezTo>
                              <a:pt x="116377" y="232741"/>
                              <a:pt x="115908" y="231947"/>
                              <a:pt x="116377" y="231156"/>
                            </a:cubicBezTo>
                            <a:close/>
                            <a:moveTo>
                              <a:pt x="134919" y="206577"/>
                            </a:moveTo>
                            <a:cubicBezTo>
                              <a:pt x="134414" y="206577"/>
                              <a:pt x="134919" y="206972"/>
                              <a:pt x="134919" y="207367"/>
                            </a:cubicBezTo>
                            <a:lnTo>
                              <a:pt x="135855" y="206577"/>
                            </a:lnTo>
                            <a:lnTo>
                              <a:pt x="134919" y="206577"/>
                            </a:lnTo>
                            <a:close/>
                            <a:moveTo>
                              <a:pt x="123973" y="191515"/>
                            </a:moveTo>
                            <a:lnTo>
                              <a:pt x="124441" y="191515"/>
                            </a:lnTo>
                            <a:lnTo>
                              <a:pt x="124441" y="192306"/>
                            </a:lnTo>
                            <a:lnTo>
                              <a:pt x="123973" y="192306"/>
                            </a:lnTo>
                            <a:cubicBezTo>
                              <a:pt x="123505" y="191911"/>
                              <a:pt x="123973" y="191515"/>
                              <a:pt x="123973" y="191515"/>
                            </a:cubicBezTo>
                            <a:close/>
                            <a:moveTo>
                              <a:pt x="170526" y="70601"/>
                            </a:moveTo>
                            <a:cubicBezTo>
                              <a:pt x="170994" y="70202"/>
                              <a:pt x="170994" y="70202"/>
                              <a:pt x="170994" y="70601"/>
                            </a:cubicBezTo>
                            <a:cubicBezTo>
                              <a:pt x="171462" y="70997"/>
                              <a:pt x="170994" y="70997"/>
                              <a:pt x="170994" y="70997"/>
                            </a:cubicBezTo>
                            <a:cubicBezTo>
                              <a:pt x="170058" y="71791"/>
                              <a:pt x="170058" y="70997"/>
                              <a:pt x="170526" y="70601"/>
                            </a:cubicBezTo>
                            <a:close/>
                            <a:moveTo>
                              <a:pt x="167682" y="68221"/>
                            </a:moveTo>
                            <a:cubicBezTo>
                              <a:pt x="167682" y="67032"/>
                              <a:pt x="168150" y="67032"/>
                              <a:pt x="168150" y="67431"/>
                            </a:cubicBezTo>
                            <a:lnTo>
                              <a:pt x="168150" y="68221"/>
                            </a:lnTo>
                            <a:cubicBezTo>
                              <a:pt x="168150" y="68617"/>
                              <a:pt x="167214" y="68617"/>
                              <a:pt x="167682" y="68221"/>
                            </a:cubicBezTo>
                            <a:close/>
                            <a:moveTo>
                              <a:pt x="125414" y="277936"/>
                            </a:moveTo>
                            <a:lnTo>
                              <a:pt x="124945" y="278331"/>
                            </a:lnTo>
                            <a:cubicBezTo>
                              <a:pt x="125414" y="278731"/>
                              <a:pt x="125881" y="278731"/>
                              <a:pt x="125881" y="278731"/>
                            </a:cubicBezTo>
                            <a:lnTo>
                              <a:pt x="125881" y="278331"/>
                            </a:lnTo>
                            <a:cubicBezTo>
                              <a:pt x="125881" y="277936"/>
                              <a:pt x="125881" y="277936"/>
                              <a:pt x="125414" y="277936"/>
                            </a:cubicBezTo>
                            <a:close/>
                            <a:moveTo>
                              <a:pt x="125414" y="268421"/>
                            </a:moveTo>
                            <a:cubicBezTo>
                              <a:pt x="125414" y="269216"/>
                              <a:pt x="125414" y="269216"/>
                              <a:pt x="125881" y="269216"/>
                            </a:cubicBezTo>
                            <a:cubicBezTo>
                              <a:pt x="125881" y="268817"/>
                              <a:pt x="125881" y="268026"/>
                              <a:pt x="125414" y="268421"/>
                            </a:cubicBezTo>
                            <a:close/>
                            <a:moveTo>
                              <a:pt x="141543" y="175652"/>
                            </a:moveTo>
                            <a:cubicBezTo>
                              <a:pt x="141543" y="176051"/>
                              <a:pt x="142011" y="176051"/>
                              <a:pt x="142515" y="175257"/>
                            </a:cubicBezTo>
                            <a:lnTo>
                              <a:pt x="142515" y="174862"/>
                            </a:lnTo>
                            <a:cubicBezTo>
                              <a:pt x="142011" y="174862"/>
                              <a:pt x="141543" y="175257"/>
                              <a:pt x="141543" y="175652"/>
                            </a:cubicBezTo>
                            <a:close/>
                            <a:moveTo>
                              <a:pt x="125414" y="271592"/>
                            </a:moveTo>
                            <a:cubicBezTo>
                              <a:pt x="124945" y="271592"/>
                              <a:pt x="125414" y="272386"/>
                              <a:pt x="125414" y="272386"/>
                            </a:cubicBezTo>
                            <a:lnTo>
                              <a:pt x="125881" y="271991"/>
                            </a:lnTo>
                            <a:cubicBezTo>
                              <a:pt x="126350" y="271991"/>
                              <a:pt x="125881" y="271196"/>
                              <a:pt x="125414" y="271592"/>
                            </a:cubicBezTo>
                            <a:close/>
                            <a:moveTo>
                              <a:pt x="125414" y="264852"/>
                            </a:moveTo>
                            <a:lnTo>
                              <a:pt x="124945" y="264852"/>
                            </a:lnTo>
                            <a:cubicBezTo>
                              <a:pt x="125414" y="265251"/>
                              <a:pt x="125414" y="265251"/>
                              <a:pt x="125414" y="266042"/>
                            </a:cubicBezTo>
                            <a:cubicBezTo>
                              <a:pt x="125881" y="266042"/>
                              <a:pt x="125881" y="265646"/>
                              <a:pt x="125881" y="265251"/>
                            </a:cubicBezTo>
                            <a:lnTo>
                              <a:pt x="125414" y="264852"/>
                            </a:lnTo>
                            <a:close/>
                            <a:moveTo>
                              <a:pt x="130634" y="213712"/>
                            </a:moveTo>
                            <a:cubicBezTo>
                              <a:pt x="130634" y="213712"/>
                              <a:pt x="131102" y="213316"/>
                              <a:pt x="130634" y="212921"/>
                            </a:cubicBezTo>
                            <a:cubicBezTo>
                              <a:pt x="130634" y="212526"/>
                              <a:pt x="130634" y="212526"/>
                              <a:pt x="130166" y="212921"/>
                            </a:cubicBezTo>
                            <a:lnTo>
                              <a:pt x="130166" y="213712"/>
                            </a:lnTo>
                            <a:lnTo>
                              <a:pt x="130634" y="213712"/>
                            </a:lnTo>
                            <a:close/>
                            <a:moveTo>
                              <a:pt x="126350" y="180412"/>
                            </a:moveTo>
                            <a:cubicBezTo>
                              <a:pt x="126818" y="180412"/>
                              <a:pt x="126818" y="180811"/>
                              <a:pt x="126818" y="180811"/>
                            </a:cubicBezTo>
                            <a:cubicBezTo>
                              <a:pt x="126818" y="181206"/>
                              <a:pt x="126350" y="181602"/>
                              <a:pt x="125881" y="181206"/>
                            </a:cubicBezTo>
                            <a:lnTo>
                              <a:pt x="126350" y="180412"/>
                            </a:lnTo>
                            <a:close/>
                            <a:moveTo>
                              <a:pt x="115908" y="233536"/>
                            </a:moveTo>
                            <a:cubicBezTo>
                              <a:pt x="115908" y="233137"/>
                              <a:pt x="116377" y="233536"/>
                              <a:pt x="116377" y="233931"/>
                            </a:cubicBezTo>
                            <a:lnTo>
                              <a:pt x="116377" y="234722"/>
                            </a:lnTo>
                            <a:cubicBezTo>
                              <a:pt x="115908" y="234722"/>
                              <a:pt x="115440" y="233931"/>
                              <a:pt x="115908" y="233536"/>
                            </a:cubicBezTo>
                            <a:close/>
                            <a:moveTo>
                              <a:pt x="118285" y="220053"/>
                            </a:moveTo>
                            <a:cubicBezTo>
                              <a:pt x="118285" y="219262"/>
                              <a:pt x="118753" y="218467"/>
                              <a:pt x="118753" y="218863"/>
                            </a:cubicBezTo>
                            <a:lnTo>
                              <a:pt x="118753" y="220053"/>
                            </a:lnTo>
                            <a:cubicBezTo>
                              <a:pt x="118753" y="220448"/>
                              <a:pt x="118753" y="220448"/>
                              <a:pt x="118285" y="220053"/>
                            </a:cubicBezTo>
                            <a:close/>
                            <a:moveTo>
                              <a:pt x="180967" y="90813"/>
                            </a:moveTo>
                            <a:cubicBezTo>
                              <a:pt x="180499" y="91209"/>
                              <a:pt x="180499" y="91209"/>
                              <a:pt x="180499" y="90813"/>
                            </a:cubicBezTo>
                            <a:cubicBezTo>
                              <a:pt x="180031" y="90418"/>
                              <a:pt x="180499" y="89624"/>
                              <a:pt x="180967" y="90023"/>
                            </a:cubicBezTo>
                            <a:lnTo>
                              <a:pt x="180967" y="90813"/>
                            </a:lnTo>
                            <a:close/>
                            <a:moveTo>
                              <a:pt x="114468" y="244237"/>
                            </a:moveTo>
                            <a:cubicBezTo>
                              <a:pt x="114468" y="243442"/>
                              <a:pt x="114937" y="243442"/>
                              <a:pt x="114937" y="244237"/>
                            </a:cubicBezTo>
                            <a:cubicBezTo>
                              <a:pt x="114937" y="244632"/>
                              <a:pt x="114937" y="245423"/>
                              <a:pt x="114468" y="245028"/>
                            </a:cubicBezTo>
                            <a:lnTo>
                              <a:pt x="114468" y="244237"/>
                            </a:lnTo>
                            <a:close/>
                            <a:moveTo>
                              <a:pt x="122065" y="200628"/>
                            </a:moveTo>
                            <a:cubicBezTo>
                              <a:pt x="123037" y="200232"/>
                              <a:pt x="123037" y="200232"/>
                              <a:pt x="122533" y="200628"/>
                            </a:cubicBezTo>
                            <a:cubicBezTo>
                              <a:pt x="122533" y="201422"/>
                              <a:pt x="122065" y="201422"/>
                              <a:pt x="121597" y="201026"/>
                            </a:cubicBezTo>
                            <a:cubicBezTo>
                              <a:pt x="121597" y="200628"/>
                              <a:pt x="122065" y="200628"/>
                              <a:pt x="122065" y="200628"/>
                            </a:cubicBezTo>
                            <a:close/>
                            <a:moveTo>
                              <a:pt x="173370" y="93991"/>
                            </a:moveTo>
                            <a:cubicBezTo>
                              <a:pt x="173370" y="94386"/>
                              <a:pt x="173838" y="94782"/>
                              <a:pt x="173838" y="94782"/>
                            </a:cubicBezTo>
                            <a:cubicBezTo>
                              <a:pt x="174343" y="94782"/>
                              <a:pt x="173838" y="94386"/>
                              <a:pt x="173838" y="94386"/>
                            </a:cubicBezTo>
                            <a:lnTo>
                              <a:pt x="173838" y="93196"/>
                            </a:lnTo>
                            <a:cubicBezTo>
                              <a:pt x="172902" y="93592"/>
                              <a:pt x="173370" y="93592"/>
                              <a:pt x="173370" y="93991"/>
                            </a:cubicBezTo>
                            <a:close/>
                            <a:moveTo>
                              <a:pt x="171462" y="68617"/>
                            </a:moveTo>
                            <a:cubicBezTo>
                              <a:pt x="171966" y="69016"/>
                              <a:pt x="171462" y="69411"/>
                              <a:pt x="171462" y="69411"/>
                            </a:cubicBezTo>
                            <a:cubicBezTo>
                              <a:pt x="170994" y="69411"/>
                              <a:pt x="170994" y="69411"/>
                              <a:pt x="170526" y="69016"/>
                            </a:cubicBezTo>
                            <a:cubicBezTo>
                              <a:pt x="170994" y="69016"/>
                              <a:pt x="171462" y="68221"/>
                              <a:pt x="171462" y="68617"/>
                            </a:cubicBezTo>
                            <a:close/>
                            <a:moveTo>
                              <a:pt x="170058" y="65842"/>
                            </a:moveTo>
                            <a:lnTo>
                              <a:pt x="170526" y="65842"/>
                            </a:lnTo>
                            <a:lnTo>
                              <a:pt x="170526" y="66636"/>
                            </a:lnTo>
                            <a:cubicBezTo>
                              <a:pt x="169590" y="67032"/>
                              <a:pt x="169590" y="66241"/>
                              <a:pt x="170058" y="65842"/>
                            </a:cubicBezTo>
                            <a:close/>
                            <a:moveTo>
                              <a:pt x="181939" y="70997"/>
                            </a:moveTo>
                            <a:lnTo>
                              <a:pt x="180967" y="71791"/>
                            </a:lnTo>
                            <a:cubicBezTo>
                              <a:pt x="180967" y="72186"/>
                              <a:pt x="180499" y="71392"/>
                              <a:pt x="180967" y="70997"/>
                            </a:cubicBezTo>
                            <a:cubicBezTo>
                              <a:pt x="181435" y="70601"/>
                              <a:pt x="181939" y="70601"/>
                              <a:pt x="181939" y="70997"/>
                            </a:cubicBezTo>
                            <a:close/>
                            <a:moveTo>
                              <a:pt x="137762" y="192702"/>
                            </a:moveTo>
                            <a:cubicBezTo>
                              <a:pt x="137762" y="192702"/>
                              <a:pt x="137259" y="193101"/>
                              <a:pt x="137259" y="193496"/>
                            </a:cubicBezTo>
                            <a:cubicBezTo>
                              <a:pt x="137762" y="193895"/>
                              <a:pt x="138231" y="193496"/>
                              <a:pt x="138231" y="193496"/>
                            </a:cubicBezTo>
                            <a:cubicBezTo>
                              <a:pt x="138231" y="193101"/>
                              <a:pt x="138231" y="192702"/>
                              <a:pt x="137762" y="192702"/>
                            </a:cubicBezTo>
                            <a:close/>
                            <a:moveTo>
                              <a:pt x="167214" y="55536"/>
                            </a:moveTo>
                            <a:cubicBezTo>
                              <a:pt x="167682" y="55536"/>
                              <a:pt x="167682" y="55935"/>
                              <a:pt x="167214" y="55935"/>
                            </a:cubicBezTo>
                            <a:cubicBezTo>
                              <a:pt x="167682" y="56331"/>
                              <a:pt x="166709" y="57121"/>
                              <a:pt x="166709" y="56726"/>
                            </a:cubicBezTo>
                            <a:cubicBezTo>
                              <a:pt x="166242" y="56331"/>
                              <a:pt x="167214" y="55536"/>
                              <a:pt x="167214" y="55536"/>
                            </a:cubicBezTo>
                            <a:close/>
                            <a:moveTo>
                              <a:pt x="179563" y="61090"/>
                            </a:moveTo>
                            <a:cubicBezTo>
                              <a:pt x="179563" y="60295"/>
                              <a:pt x="180499" y="60694"/>
                              <a:pt x="180031" y="61090"/>
                            </a:cubicBezTo>
                            <a:cubicBezTo>
                              <a:pt x="180031" y="61485"/>
                              <a:pt x="179563" y="61881"/>
                              <a:pt x="179059" y="61485"/>
                            </a:cubicBezTo>
                            <a:lnTo>
                              <a:pt x="179059" y="61090"/>
                            </a:lnTo>
                            <a:lnTo>
                              <a:pt x="179563" y="61090"/>
                            </a:lnTo>
                            <a:close/>
                            <a:moveTo>
                              <a:pt x="168150" y="66640"/>
                            </a:moveTo>
                            <a:cubicBezTo>
                              <a:pt x="167682" y="66640"/>
                              <a:pt x="168150" y="66244"/>
                              <a:pt x="168150" y="65450"/>
                            </a:cubicBezTo>
                            <a:cubicBezTo>
                              <a:pt x="168618" y="65055"/>
                              <a:pt x="168618" y="65055"/>
                              <a:pt x="168618" y="65450"/>
                            </a:cubicBezTo>
                            <a:cubicBezTo>
                              <a:pt x="168618" y="65845"/>
                              <a:pt x="168618" y="66244"/>
                              <a:pt x="168150" y="66640"/>
                            </a:cubicBezTo>
                            <a:close/>
                            <a:moveTo>
                              <a:pt x="121129" y="203011"/>
                            </a:moveTo>
                            <a:cubicBezTo>
                              <a:pt x="121597" y="202615"/>
                              <a:pt x="122065" y="202220"/>
                              <a:pt x="122065" y="203011"/>
                            </a:cubicBezTo>
                            <a:cubicBezTo>
                              <a:pt x="121597" y="203011"/>
                              <a:pt x="122065" y="203406"/>
                              <a:pt x="122065" y="203406"/>
                            </a:cubicBezTo>
                            <a:cubicBezTo>
                              <a:pt x="121597" y="203805"/>
                              <a:pt x="121597" y="203805"/>
                              <a:pt x="121129" y="203011"/>
                            </a:cubicBezTo>
                            <a:close/>
                            <a:moveTo>
                              <a:pt x="139635" y="182399"/>
                            </a:moveTo>
                            <a:lnTo>
                              <a:pt x="139635" y="183190"/>
                            </a:lnTo>
                            <a:lnTo>
                              <a:pt x="140607" y="183589"/>
                            </a:lnTo>
                            <a:cubicBezTo>
                              <a:pt x="140607" y="183190"/>
                              <a:pt x="140139" y="182399"/>
                              <a:pt x="139635" y="182399"/>
                            </a:cubicBezTo>
                            <a:close/>
                            <a:moveTo>
                              <a:pt x="171462" y="84476"/>
                            </a:moveTo>
                            <a:cubicBezTo>
                              <a:pt x="171462" y="84081"/>
                              <a:pt x="170994" y="84081"/>
                              <a:pt x="170994" y="84081"/>
                            </a:cubicBezTo>
                            <a:cubicBezTo>
                              <a:pt x="170994" y="84081"/>
                              <a:pt x="170526" y="84875"/>
                              <a:pt x="170526" y="85271"/>
                            </a:cubicBezTo>
                            <a:lnTo>
                              <a:pt x="170994" y="84875"/>
                            </a:lnTo>
                            <a:cubicBezTo>
                              <a:pt x="171462" y="84875"/>
                              <a:pt x="171966" y="84875"/>
                              <a:pt x="171462" y="84476"/>
                            </a:cubicBezTo>
                            <a:close/>
                            <a:moveTo>
                              <a:pt x="131102" y="304101"/>
                            </a:moveTo>
                            <a:cubicBezTo>
                              <a:pt x="131102" y="304101"/>
                              <a:pt x="131102" y="304496"/>
                              <a:pt x="131570" y="304892"/>
                            </a:cubicBezTo>
                            <a:cubicBezTo>
                              <a:pt x="131570" y="305291"/>
                              <a:pt x="132038" y="304892"/>
                              <a:pt x="132038" y="304496"/>
                            </a:cubicBezTo>
                            <a:cubicBezTo>
                              <a:pt x="131570" y="303706"/>
                              <a:pt x="131102" y="303706"/>
                              <a:pt x="131102" y="304101"/>
                            </a:cubicBezTo>
                            <a:close/>
                            <a:moveTo>
                              <a:pt x="133478" y="206577"/>
                            </a:moveTo>
                            <a:cubicBezTo>
                              <a:pt x="133010" y="206577"/>
                              <a:pt x="133010" y="206577"/>
                              <a:pt x="133478" y="206972"/>
                            </a:cubicBezTo>
                            <a:cubicBezTo>
                              <a:pt x="133478" y="207766"/>
                              <a:pt x="133478" y="207766"/>
                              <a:pt x="133946" y="207367"/>
                            </a:cubicBezTo>
                            <a:cubicBezTo>
                              <a:pt x="133946" y="206577"/>
                              <a:pt x="134414" y="205782"/>
                              <a:pt x="133478" y="206577"/>
                            </a:cubicBezTo>
                            <a:close/>
                            <a:moveTo>
                              <a:pt x="136322" y="192302"/>
                            </a:moveTo>
                            <a:cubicBezTo>
                              <a:pt x="135855" y="192698"/>
                              <a:pt x="136322" y="193097"/>
                              <a:pt x="136322" y="193492"/>
                            </a:cubicBezTo>
                            <a:lnTo>
                              <a:pt x="136791" y="193097"/>
                            </a:lnTo>
                            <a:cubicBezTo>
                              <a:pt x="137259" y="193097"/>
                              <a:pt x="137259" y="192302"/>
                              <a:pt x="136322" y="192302"/>
                            </a:cubicBezTo>
                            <a:close/>
                            <a:moveTo>
                              <a:pt x="118753" y="216487"/>
                            </a:moveTo>
                            <a:lnTo>
                              <a:pt x="119221" y="216882"/>
                            </a:lnTo>
                            <a:cubicBezTo>
                              <a:pt x="119689" y="217278"/>
                              <a:pt x="118753" y="218072"/>
                              <a:pt x="118753" y="217673"/>
                            </a:cubicBezTo>
                            <a:cubicBezTo>
                              <a:pt x="118753" y="217278"/>
                              <a:pt x="118285" y="216487"/>
                              <a:pt x="118753" y="216487"/>
                            </a:cubicBezTo>
                            <a:close/>
                            <a:moveTo>
                              <a:pt x="168150" y="122927"/>
                            </a:moveTo>
                            <a:lnTo>
                              <a:pt x="168150" y="124117"/>
                            </a:lnTo>
                            <a:cubicBezTo>
                              <a:pt x="168150" y="124117"/>
                              <a:pt x="169085" y="123718"/>
                              <a:pt x="168618" y="123323"/>
                            </a:cubicBezTo>
                            <a:cubicBezTo>
                              <a:pt x="168618" y="122528"/>
                              <a:pt x="168618" y="122528"/>
                              <a:pt x="168150" y="122927"/>
                            </a:cubicBezTo>
                            <a:close/>
                            <a:moveTo>
                              <a:pt x="134882" y="204988"/>
                            </a:moveTo>
                            <a:lnTo>
                              <a:pt x="135386" y="205383"/>
                            </a:lnTo>
                            <a:cubicBezTo>
                              <a:pt x="135855" y="205383"/>
                              <a:pt x="135855" y="204193"/>
                              <a:pt x="135855" y="204193"/>
                            </a:cubicBezTo>
                            <a:cubicBezTo>
                              <a:pt x="135386" y="204193"/>
                              <a:pt x="134882" y="204589"/>
                              <a:pt x="134882" y="204988"/>
                            </a:cubicBezTo>
                            <a:close/>
                            <a:moveTo>
                              <a:pt x="130634" y="212123"/>
                            </a:moveTo>
                            <a:cubicBezTo>
                              <a:pt x="131570" y="211332"/>
                              <a:pt x="131570" y="210933"/>
                              <a:pt x="131102" y="210933"/>
                            </a:cubicBezTo>
                            <a:cubicBezTo>
                              <a:pt x="131102" y="210538"/>
                              <a:pt x="130634" y="210933"/>
                              <a:pt x="130634" y="211728"/>
                            </a:cubicBezTo>
                            <a:cubicBezTo>
                              <a:pt x="130166" y="212123"/>
                              <a:pt x="130166" y="212123"/>
                              <a:pt x="130634" y="212123"/>
                            </a:cubicBezTo>
                            <a:close/>
                            <a:moveTo>
                              <a:pt x="114937" y="241458"/>
                            </a:moveTo>
                            <a:cubicBezTo>
                              <a:pt x="115440" y="241063"/>
                              <a:pt x="115440" y="241063"/>
                              <a:pt x="115440" y="241458"/>
                            </a:cubicBezTo>
                            <a:cubicBezTo>
                              <a:pt x="115908" y="241857"/>
                              <a:pt x="115440" y="242253"/>
                              <a:pt x="115440" y="242253"/>
                            </a:cubicBezTo>
                            <a:cubicBezTo>
                              <a:pt x="114937" y="242648"/>
                              <a:pt x="114937" y="242253"/>
                              <a:pt x="114937" y="242253"/>
                            </a:cubicBezTo>
                            <a:cubicBezTo>
                              <a:pt x="114468" y="241857"/>
                              <a:pt x="114937" y="241458"/>
                              <a:pt x="114937" y="241458"/>
                            </a:cubicBezTo>
                            <a:close/>
                            <a:moveTo>
                              <a:pt x="171462" y="99138"/>
                            </a:moveTo>
                            <a:lnTo>
                              <a:pt x="171966" y="99537"/>
                            </a:lnTo>
                            <a:cubicBezTo>
                              <a:pt x="172434" y="99138"/>
                              <a:pt x="172434" y="98348"/>
                              <a:pt x="172434" y="98348"/>
                            </a:cubicBezTo>
                            <a:cubicBezTo>
                              <a:pt x="171966" y="98348"/>
                              <a:pt x="170994" y="98743"/>
                              <a:pt x="171462" y="99138"/>
                            </a:cubicBezTo>
                            <a:close/>
                            <a:moveTo>
                              <a:pt x="136791" y="197853"/>
                            </a:moveTo>
                            <a:cubicBezTo>
                              <a:pt x="136322" y="198252"/>
                              <a:pt x="136791" y="198252"/>
                              <a:pt x="136791" y="198252"/>
                            </a:cubicBezTo>
                            <a:cubicBezTo>
                              <a:pt x="137259" y="197853"/>
                              <a:pt x="137762" y="197062"/>
                              <a:pt x="137259" y="197062"/>
                            </a:cubicBezTo>
                            <a:cubicBezTo>
                              <a:pt x="136791" y="196663"/>
                              <a:pt x="136322" y="197457"/>
                              <a:pt x="136791" y="197853"/>
                            </a:cubicBezTo>
                            <a:close/>
                            <a:moveTo>
                              <a:pt x="180031" y="58707"/>
                            </a:moveTo>
                            <a:cubicBezTo>
                              <a:pt x="180499" y="58311"/>
                              <a:pt x="180967" y="58707"/>
                              <a:pt x="180967" y="58707"/>
                            </a:cubicBezTo>
                            <a:cubicBezTo>
                              <a:pt x="180499" y="59102"/>
                              <a:pt x="180967" y="59501"/>
                              <a:pt x="180499" y="59897"/>
                            </a:cubicBezTo>
                            <a:lnTo>
                              <a:pt x="180031" y="59501"/>
                            </a:lnTo>
                            <a:cubicBezTo>
                              <a:pt x="180031" y="59102"/>
                              <a:pt x="180499" y="58707"/>
                              <a:pt x="180031" y="58707"/>
                            </a:cubicBezTo>
                            <a:close/>
                            <a:moveTo>
                              <a:pt x="114000" y="246613"/>
                            </a:moveTo>
                            <a:cubicBezTo>
                              <a:pt x="114000" y="245822"/>
                              <a:pt x="114000" y="245822"/>
                              <a:pt x="114468" y="246218"/>
                            </a:cubicBezTo>
                            <a:cubicBezTo>
                              <a:pt x="114468" y="246613"/>
                              <a:pt x="114937" y="247012"/>
                              <a:pt x="114468" y="247407"/>
                            </a:cubicBezTo>
                            <a:cubicBezTo>
                              <a:pt x="114000" y="247803"/>
                              <a:pt x="113532" y="247012"/>
                              <a:pt x="114000" y="246613"/>
                            </a:cubicBezTo>
                            <a:close/>
                            <a:moveTo>
                              <a:pt x="170526" y="64253"/>
                            </a:moveTo>
                            <a:cubicBezTo>
                              <a:pt x="170994" y="63858"/>
                              <a:pt x="170994" y="63858"/>
                              <a:pt x="170994" y="64253"/>
                            </a:cubicBezTo>
                            <a:lnTo>
                              <a:pt x="170994" y="65048"/>
                            </a:lnTo>
                            <a:cubicBezTo>
                              <a:pt x="170526" y="65838"/>
                              <a:pt x="170058" y="65443"/>
                              <a:pt x="170526" y="64253"/>
                            </a:cubicBezTo>
                            <a:close/>
                            <a:moveTo>
                              <a:pt x="125881" y="256523"/>
                            </a:moveTo>
                            <a:lnTo>
                              <a:pt x="125881" y="256919"/>
                            </a:lnTo>
                            <a:cubicBezTo>
                              <a:pt x="126350" y="257713"/>
                              <a:pt x="126350" y="256919"/>
                              <a:pt x="126818" y="256523"/>
                            </a:cubicBezTo>
                            <a:cubicBezTo>
                              <a:pt x="126350" y="255729"/>
                              <a:pt x="126350" y="255729"/>
                              <a:pt x="125881" y="256523"/>
                            </a:cubicBezTo>
                            <a:close/>
                            <a:moveTo>
                              <a:pt x="125414" y="262868"/>
                            </a:moveTo>
                            <a:cubicBezTo>
                              <a:pt x="125881" y="263263"/>
                              <a:pt x="125881" y="263263"/>
                              <a:pt x="125881" y="262868"/>
                            </a:cubicBezTo>
                            <a:cubicBezTo>
                              <a:pt x="126350" y="262469"/>
                              <a:pt x="125881" y="262073"/>
                              <a:pt x="125881" y="261678"/>
                            </a:cubicBezTo>
                            <a:cubicBezTo>
                              <a:pt x="125414" y="261678"/>
                              <a:pt x="124945" y="262868"/>
                              <a:pt x="125414" y="262868"/>
                            </a:cubicBezTo>
                            <a:close/>
                            <a:moveTo>
                              <a:pt x="117313" y="224014"/>
                            </a:moveTo>
                            <a:cubicBezTo>
                              <a:pt x="117817" y="223223"/>
                              <a:pt x="117817" y="223618"/>
                              <a:pt x="118285" y="224014"/>
                            </a:cubicBezTo>
                            <a:cubicBezTo>
                              <a:pt x="118285" y="224409"/>
                              <a:pt x="117817" y="224808"/>
                              <a:pt x="117817" y="224808"/>
                            </a:cubicBezTo>
                            <a:cubicBezTo>
                              <a:pt x="117313" y="224808"/>
                              <a:pt x="116844" y="224014"/>
                              <a:pt x="117313" y="224014"/>
                            </a:cubicBezTo>
                            <a:close/>
                            <a:moveTo>
                              <a:pt x="121129" y="207364"/>
                            </a:moveTo>
                            <a:lnTo>
                              <a:pt x="121129" y="207763"/>
                            </a:lnTo>
                            <a:cubicBezTo>
                              <a:pt x="121129" y="208158"/>
                              <a:pt x="120661" y="208557"/>
                              <a:pt x="120193" y="208158"/>
                            </a:cubicBezTo>
                            <a:cubicBezTo>
                              <a:pt x="120193" y="207763"/>
                              <a:pt x="120661" y="206968"/>
                              <a:pt x="121129" y="207364"/>
                            </a:cubicBezTo>
                            <a:close/>
                            <a:moveTo>
                              <a:pt x="170526" y="72578"/>
                            </a:moveTo>
                            <a:cubicBezTo>
                              <a:pt x="170994" y="72977"/>
                              <a:pt x="170058" y="73768"/>
                              <a:pt x="170058" y="73372"/>
                            </a:cubicBezTo>
                            <a:cubicBezTo>
                              <a:pt x="169590" y="73372"/>
                              <a:pt x="169590" y="72977"/>
                              <a:pt x="169590" y="72977"/>
                            </a:cubicBezTo>
                            <a:cubicBezTo>
                              <a:pt x="169590" y="72578"/>
                              <a:pt x="170526" y="72183"/>
                              <a:pt x="170526" y="72578"/>
                            </a:cubicBezTo>
                            <a:close/>
                            <a:moveTo>
                              <a:pt x="131102" y="208953"/>
                            </a:moveTo>
                            <a:cubicBezTo>
                              <a:pt x="131570" y="209348"/>
                              <a:pt x="132038" y="208557"/>
                              <a:pt x="131570" y="208158"/>
                            </a:cubicBezTo>
                            <a:cubicBezTo>
                              <a:pt x="131570" y="207763"/>
                              <a:pt x="131102" y="207763"/>
                              <a:pt x="131102" y="207763"/>
                            </a:cubicBezTo>
                            <a:cubicBezTo>
                              <a:pt x="131102" y="207763"/>
                              <a:pt x="130634" y="208953"/>
                              <a:pt x="131102" y="208953"/>
                            </a:cubicBezTo>
                            <a:close/>
                            <a:moveTo>
                              <a:pt x="117817" y="221638"/>
                            </a:moveTo>
                            <a:cubicBezTo>
                              <a:pt x="117313" y="220847"/>
                              <a:pt x="117817" y="221242"/>
                              <a:pt x="118285" y="221638"/>
                            </a:cubicBezTo>
                            <a:cubicBezTo>
                              <a:pt x="118753" y="222037"/>
                              <a:pt x="118285" y="222828"/>
                              <a:pt x="118285" y="222828"/>
                            </a:cubicBezTo>
                            <a:cubicBezTo>
                              <a:pt x="117817" y="222828"/>
                              <a:pt x="117817" y="222432"/>
                              <a:pt x="117817" y="221638"/>
                            </a:cubicBezTo>
                            <a:close/>
                            <a:moveTo>
                              <a:pt x="125414" y="259302"/>
                            </a:moveTo>
                            <a:cubicBezTo>
                              <a:pt x="125881" y="259697"/>
                              <a:pt x="125414" y="259697"/>
                              <a:pt x="125414" y="260096"/>
                            </a:cubicBezTo>
                            <a:cubicBezTo>
                              <a:pt x="125881" y="260492"/>
                              <a:pt x="126350" y="259697"/>
                              <a:pt x="126350" y="259302"/>
                            </a:cubicBezTo>
                            <a:cubicBezTo>
                              <a:pt x="126350" y="258906"/>
                              <a:pt x="125881" y="258507"/>
                              <a:pt x="125414" y="259302"/>
                            </a:cubicBezTo>
                            <a:close/>
                            <a:moveTo>
                              <a:pt x="128726" y="299342"/>
                            </a:moveTo>
                            <a:cubicBezTo>
                              <a:pt x="129194" y="299737"/>
                              <a:pt x="129194" y="299737"/>
                              <a:pt x="129194" y="298551"/>
                            </a:cubicBezTo>
                            <a:cubicBezTo>
                              <a:pt x="128726" y="298152"/>
                              <a:pt x="128726" y="298152"/>
                              <a:pt x="128726" y="297756"/>
                            </a:cubicBezTo>
                            <a:cubicBezTo>
                              <a:pt x="128258" y="298152"/>
                              <a:pt x="128258" y="299342"/>
                              <a:pt x="128726" y="299342"/>
                            </a:cubicBezTo>
                            <a:close/>
                            <a:moveTo>
                              <a:pt x="133478" y="213316"/>
                            </a:moveTo>
                            <a:cubicBezTo>
                              <a:pt x="133010" y="213712"/>
                              <a:pt x="133010" y="214111"/>
                              <a:pt x="133478" y="214506"/>
                            </a:cubicBezTo>
                            <a:cubicBezTo>
                              <a:pt x="133478" y="214506"/>
                              <a:pt x="134414" y="214111"/>
                              <a:pt x="134414" y="213712"/>
                            </a:cubicBezTo>
                            <a:cubicBezTo>
                              <a:pt x="134414" y="213712"/>
                              <a:pt x="133946" y="213316"/>
                              <a:pt x="133478" y="213316"/>
                            </a:cubicBezTo>
                            <a:close/>
                            <a:moveTo>
                              <a:pt x="119689" y="214905"/>
                            </a:moveTo>
                            <a:cubicBezTo>
                              <a:pt x="120193" y="215301"/>
                              <a:pt x="119689" y="215301"/>
                              <a:pt x="119689" y="215301"/>
                            </a:cubicBezTo>
                            <a:cubicBezTo>
                              <a:pt x="119221" y="215696"/>
                              <a:pt x="119221" y="215301"/>
                              <a:pt x="118753" y="215301"/>
                            </a:cubicBezTo>
                            <a:cubicBezTo>
                              <a:pt x="118753" y="214111"/>
                              <a:pt x="119221" y="214111"/>
                              <a:pt x="119689" y="214905"/>
                            </a:cubicBezTo>
                            <a:close/>
                            <a:moveTo>
                              <a:pt x="171966" y="82891"/>
                            </a:moveTo>
                            <a:cubicBezTo>
                              <a:pt x="172434" y="82495"/>
                              <a:pt x="172434" y="81705"/>
                              <a:pt x="171462" y="82100"/>
                            </a:cubicBezTo>
                            <a:cubicBezTo>
                              <a:pt x="170994" y="82495"/>
                              <a:pt x="170994" y="82891"/>
                              <a:pt x="170994" y="83290"/>
                            </a:cubicBezTo>
                            <a:cubicBezTo>
                              <a:pt x="170994" y="83290"/>
                              <a:pt x="171462" y="82891"/>
                              <a:pt x="171966" y="82891"/>
                            </a:cubicBezTo>
                            <a:close/>
                            <a:moveTo>
                              <a:pt x="130634" y="222436"/>
                            </a:moveTo>
                            <a:cubicBezTo>
                              <a:pt x="130166" y="222436"/>
                              <a:pt x="130166" y="223230"/>
                              <a:pt x="130166" y="223230"/>
                            </a:cubicBezTo>
                            <a:cubicBezTo>
                              <a:pt x="130634" y="224021"/>
                              <a:pt x="130634" y="224021"/>
                              <a:pt x="130634" y="223626"/>
                            </a:cubicBezTo>
                            <a:cubicBezTo>
                              <a:pt x="131102" y="223626"/>
                              <a:pt x="131102" y="223230"/>
                              <a:pt x="131102" y="222436"/>
                            </a:cubicBezTo>
                            <a:lnTo>
                              <a:pt x="130634" y="222436"/>
                            </a:lnTo>
                            <a:close/>
                            <a:moveTo>
                              <a:pt x="113064" y="257321"/>
                            </a:moveTo>
                            <a:cubicBezTo>
                              <a:pt x="113532" y="256926"/>
                              <a:pt x="113532" y="256530"/>
                              <a:pt x="114000" y="256926"/>
                            </a:cubicBezTo>
                            <a:cubicBezTo>
                              <a:pt x="114000" y="256926"/>
                              <a:pt x="113532" y="257720"/>
                              <a:pt x="114000" y="257720"/>
                            </a:cubicBezTo>
                            <a:cubicBezTo>
                              <a:pt x="113532" y="258511"/>
                              <a:pt x="113064" y="258116"/>
                              <a:pt x="113064" y="257321"/>
                            </a:cubicBezTo>
                            <a:close/>
                            <a:moveTo>
                              <a:pt x="122065" y="198255"/>
                            </a:moveTo>
                            <a:cubicBezTo>
                              <a:pt x="122533" y="197856"/>
                              <a:pt x="123037" y="197856"/>
                              <a:pt x="123037" y="198651"/>
                            </a:cubicBezTo>
                            <a:lnTo>
                              <a:pt x="123037" y="199445"/>
                            </a:lnTo>
                            <a:cubicBezTo>
                              <a:pt x="122533" y="199445"/>
                              <a:pt x="122065" y="198651"/>
                              <a:pt x="122065" y="198255"/>
                            </a:cubicBezTo>
                            <a:close/>
                            <a:moveTo>
                              <a:pt x="133946" y="204201"/>
                            </a:moveTo>
                            <a:cubicBezTo>
                              <a:pt x="133478" y="204596"/>
                              <a:pt x="133010" y="204995"/>
                              <a:pt x="133478" y="205786"/>
                            </a:cubicBezTo>
                            <a:lnTo>
                              <a:pt x="134414" y="204995"/>
                            </a:lnTo>
                            <a:cubicBezTo>
                              <a:pt x="134414" y="204596"/>
                              <a:pt x="134414" y="204201"/>
                              <a:pt x="133946" y="204201"/>
                            </a:cubicBezTo>
                            <a:close/>
                            <a:moveTo>
                              <a:pt x="113064" y="259305"/>
                            </a:moveTo>
                            <a:cubicBezTo>
                              <a:pt x="113064" y="259305"/>
                              <a:pt x="113532" y="259701"/>
                              <a:pt x="113532" y="260100"/>
                            </a:cubicBezTo>
                            <a:cubicBezTo>
                              <a:pt x="113532" y="261290"/>
                              <a:pt x="113064" y="261685"/>
                              <a:pt x="113064" y="260891"/>
                            </a:cubicBezTo>
                            <a:cubicBezTo>
                              <a:pt x="112596" y="260100"/>
                              <a:pt x="113064" y="259305"/>
                              <a:pt x="113064" y="259305"/>
                            </a:cubicBezTo>
                            <a:close/>
                            <a:moveTo>
                              <a:pt x="167682" y="124520"/>
                            </a:moveTo>
                            <a:cubicBezTo>
                              <a:pt x="167682" y="124915"/>
                              <a:pt x="167214" y="125709"/>
                              <a:pt x="167214" y="125709"/>
                            </a:cubicBezTo>
                            <a:cubicBezTo>
                              <a:pt x="167682" y="126105"/>
                              <a:pt x="168618" y="125709"/>
                              <a:pt x="168150" y="124915"/>
                            </a:cubicBezTo>
                            <a:cubicBezTo>
                              <a:pt x="168150" y="124124"/>
                              <a:pt x="167682" y="124520"/>
                              <a:pt x="167682" y="124520"/>
                            </a:cubicBezTo>
                            <a:close/>
                            <a:moveTo>
                              <a:pt x="176214" y="64656"/>
                            </a:moveTo>
                            <a:lnTo>
                              <a:pt x="176214" y="65450"/>
                            </a:lnTo>
                            <a:cubicBezTo>
                              <a:pt x="176214" y="65845"/>
                              <a:pt x="175746" y="66640"/>
                              <a:pt x="175279" y="65845"/>
                            </a:cubicBezTo>
                            <a:cubicBezTo>
                              <a:pt x="175279" y="65450"/>
                              <a:pt x="175746" y="64656"/>
                              <a:pt x="176214" y="64656"/>
                            </a:cubicBezTo>
                            <a:close/>
                            <a:moveTo>
                              <a:pt x="129194" y="229575"/>
                            </a:moveTo>
                            <a:cubicBezTo>
                              <a:pt x="128726" y="229575"/>
                              <a:pt x="128726" y="230365"/>
                              <a:pt x="129194" y="230761"/>
                            </a:cubicBezTo>
                            <a:cubicBezTo>
                              <a:pt x="129194" y="231160"/>
                              <a:pt x="129698" y="231160"/>
                              <a:pt x="129698" y="230365"/>
                            </a:cubicBezTo>
                            <a:cubicBezTo>
                              <a:pt x="130166" y="229970"/>
                              <a:pt x="129698" y="229176"/>
                              <a:pt x="129194" y="229575"/>
                            </a:cubicBezTo>
                            <a:close/>
                            <a:moveTo>
                              <a:pt x="114937" y="238691"/>
                            </a:moveTo>
                            <a:cubicBezTo>
                              <a:pt x="115440" y="238295"/>
                              <a:pt x="115908" y="238691"/>
                              <a:pt x="115908" y="239485"/>
                            </a:cubicBezTo>
                            <a:cubicBezTo>
                              <a:pt x="115440" y="239880"/>
                              <a:pt x="115440" y="239880"/>
                              <a:pt x="114937" y="239880"/>
                            </a:cubicBezTo>
                            <a:lnTo>
                              <a:pt x="114937" y="238691"/>
                            </a:lnTo>
                            <a:close/>
                            <a:moveTo>
                              <a:pt x="132038" y="205786"/>
                            </a:moveTo>
                            <a:cubicBezTo>
                              <a:pt x="131570" y="204995"/>
                              <a:pt x="131570" y="204995"/>
                              <a:pt x="131570" y="205786"/>
                            </a:cubicBezTo>
                            <a:cubicBezTo>
                              <a:pt x="131570" y="206580"/>
                              <a:pt x="131102" y="206580"/>
                              <a:pt x="131570" y="206976"/>
                            </a:cubicBezTo>
                            <a:cubicBezTo>
                              <a:pt x="132038" y="207371"/>
                              <a:pt x="132542" y="206580"/>
                              <a:pt x="132038" y="205786"/>
                            </a:cubicBezTo>
                            <a:close/>
                            <a:moveTo>
                              <a:pt x="116377" y="229176"/>
                            </a:moveTo>
                            <a:cubicBezTo>
                              <a:pt x="116844" y="227986"/>
                              <a:pt x="117313" y="228381"/>
                              <a:pt x="117313" y="229176"/>
                            </a:cubicBezTo>
                            <a:cubicBezTo>
                              <a:pt x="116844" y="229970"/>
                              <a:pt x="116844" y="230365"/>
                              <a:pt x="116377" y="229970"/>
                            </a:cubicBezTo>
                            <a:cubicBezTo>
                              <a:pt x="116377" y="229970"/>
                              <a:pt x="116844" y="229575"/>
                              <a:pt x="116377" y="229176"/>
                            </a:cubicBezTo>
                            <a:close/>
                            <a:moveTo>
                              <a:pt x="167682" y="69810"/>
                            </a:moveTo>
                            <a:cubicBezTo>
                              <a:pt x="167682" y="70605"/>
                              <a:pt x="167214" y="71000"/>
                              <a:pt x="166709" y="70605"/>
                            </a:cubicBezTo>
                            <a:cubicBezTo>
                              <a:pt x="166709" y="70206"/>
                              <a:pt x="167214" y="69019"/>
                              <a:pt x="167682" y="69019"/>
                            </a:cubicBezTo>
                            <a:lnTo>
                              <a:pt x="167682" y="69810"/>
                            </a:lnTo>
                            <a:close/>
                            <a:moveTo>
                              <a:pt x="127285" y="242260"/>
                            </a:moveTo>
                            <a:cubicBezTo>
                              <a:pt x="126818" y="242655"/>
                              <a:pt x="126818" y="243051"/>
                              <a:pt x="127285" y="243845"/>
                            </a:cubicBezTo>
                            <a:lnTo>
                              <a:pt x="127790" y="243845"/>
                            </a:lnTo>
                            <a:cubicBezTo>
                              <a:pt x="128258" y="243450"/>
                              <a:pt x="127790" y="242260"/>
                              <a:pt x="127285" y="242260"/>
                            </a:cubicBezTo>
                            <a:close/>
                            <a:moveTo>
                              <a:pt x="172902" y="95975"/>
                            </a:moveTo>
                            <a:lnTo>
                              <a:pt x="172434" y="96770"/>
                            </a:lnTo>
                            <a:cubicBezTo>
                              <a:pt x="171966" y="96770"/>
                              <a:pt x="172434" y="97165"/>
                              <a:pt x="172434" y="97165"/>
                            </a:cubicBezTo>
                            <a:cubicBezTo>
                              <a:pt x="172434" y="97560"/>
                              <a:pt x="172434" y="97560"/>
                              <a:pt x="172902" y="96770"/>
                            </a:cubicBezTo>
                            <a:cubicBezTo>
                              <a:pt x="173370" y="95975"/>
                              <a:pt x="173370" y="95975"/>
                              <a:pt x="173370" y="95580"/>
                            </a:cubicBezTo>
                            <a:cubicBezTo>
                              <a:pt x="173370" y="95580"/>
                              <a:pt x="173838" y="94785"/>
                              <a:pt x="173370" y="95184"/>
                            </a:cubicBezTo>
                            <a:cubicBezTo>
                              <a:pt x="172902" y="94785"/>
                              <a:pt x="172434" y="95184"/>
                              <a:pt x="172902" y="95975"/>
                            </a:cubicBezTo>
                            <a:close/>
                            <a:moveTo>
                              <a:pt x="119221" y="212130"/>
                            </a:moveTo>
                            <a:cubicBezTo>
                              <a:pt x="119689" y="211339"/>
                              <a:pt x="119689" y="211339"/>
                              <a:pt x="120193" y="211735"/>
                            </a:cubicBezTo>
                            <a:cubicBezTo>
                              <a:pt x="120661" y="212529"/>
                              <a:pt x="120193" y="213320"/>
                              <a:pt x="119689" y="212529"/>
                            </a:cubicBezTo>
                            <a:cubicBezTo>
                              <a:pt x="119221" y="212925"/>
                              <a:pt x="119221" y="212130"/>
                              <a:pt x="119221" y="212130"/>
                            </a:cubicBezTo>
                            <a:close/>
                            <a:moveTo>
                              <a:pt x="126350" y="254550"/>
                            </a:moveTo>
                            <a:cubicBezTo>
                              <a:pt x="126350" y="254949"/>
                              <a:pt x="126818" y="254949"/>
                              <a:pt x="126818" y="254154"/>
                            </a:cubicBezTo>
                            <a:cubicBezTo>
                              <a:pt x="127285" y="253759"/>
                              <a:pt x="127285" y="253360"/>
                              <a:pt x="126818" y="252965"/>
                            </a:cubicBezTo>
                            <a:cubicBezTo>
                              <a:pt x="126350" y="252965"/>
                              <a:pt x="125881" y="253759"/>
                              <a:pt x="126350" y="254550"/>
                            </a:cubicBezTo>
                            <a:close/>
                            <a:moveTo>
                              <a:pt x="130634" y="221250"/>
                            </a:moveTo>
                            <a:cubicBezTo>
                              <a:pt x="130634" y="221645"/>
                              <a:pt x="130634" y="221645"/>
                              <a:pt x="131102" y="221250"/>
                            </a:cubicBezTo>
                            <a:cubicBezTo>
                              <a:pt x="131570" y="220854"/>
                              <a:pt x="131102" y="219664"/>
                              <a:pt x="130634" y="219664"/>
                            </a:cubicBezTo>
                            <a:cubicBezTo>
                              <a:pt x="130166" y="220060"/>
                              <a:pt x="130166" y="220854"/>
                              <a:pt x="130634" y="221250"/>
                            </a:cubicBezTo>
                            <a:close/>
                            <a:moveTo>
                              <a:pt x="112596" y="262084"/>
                            </a:moveTo>
                            <a:cubicBezTo>
                              <a:pt x="113532" y="262878"/>
                              <a:pt x="113064" y="263274"/>
                              <a:pt x="113532" y="263669"/>
                            </a:cubicBezTo>
                            <a:cubicBezTo>
                              <a:pt x="113064" y="264065"/>
                              <a:pt x="113064" y="264065"/>
                              <a:pt x="112596" y="263669"/>
                            </a:cubicBezTo>
                            <a:lnTo>
                              <a:pt x="112596" y="262084"/>
                            </a:lnTo>
                            <a:close/>
                            <a:moveTo>
                              <a:pt x="169085" y="68229"/>
                            </a:moveTo>
                            <a:cubicBezTo>
                              <a:pt x="170058" y="67438"/>
                              <a:pt x="170058" y="67833"/>
                              <a:pt x="170058" y="68624"/>
                            </a:cubicBezTo>
                            <a:lnTo>
                              <a:pt x="170058" y="69418"/>
                            </a:lnTo>
                            <a:cubicBezTo>
                              <a:pt x="169590" y="69418"/>
                              <a:pt x="168618" y="68624"/>
                              <a:pt x="169085" y="68229"/>
                            </a:cubicBezTo>
                            <a:close/>
                            <a:moveTo>
                              <a:pt x="174810" y="74573"/>
                            </a:moveTo>
                            <a:cubicBezTo>
                              <a:pt x="174810" y="73779"/>
                              <a:pt x="174810" y="73779"/>
                              <a:pt x="174343" y="74178"/>
                            </a:cubicBezTo>
                            <a:cubicBezTo>
                              <a:pt x="173370" y="74573"/>
                              <a:pt x="173370" y="74573"/>
                              <a:pt x="173370" y="74968"/>
                            </a:cubicBezTo>
                            <a:cubicBezTo>
                              <a:pt x="173370" y="75763"/>
                              <a:pt x="174343" y="75368"/>
                              <a:pt x="174810" y="74573"/>
                            </a:cubicBezTo>
                            <a:close/>
                            <a:moveTo>
                              <a:pt x="114000" y="254158"/>
                            </a:moveTo>
                            <a:lnTo>
                              <a:pt x="114468" y="254553"/>
                            </a:lnTo>
                            <a:cubicBezTo>
                              <a:pt x="114000" y="255743"/>
                              <a:pt x="114000" y="255743"/>
                              <a:pt x="113532" y="254952"/>
                            </a:cubicBezTo>
                            <a:cubicBezTo>
                              <a:pt x="113064" y="254158"/>
                              <a:pt x="113532" y="253363"/>
                              <a:pt x="114000" y="254158"/>
                            </a:cubicBezTo>
                            <a:close/>
                            <a:moveTo>
                              <a:pt x="126818" y="247813"/>
                            </a:moveTo>
                            <a:cubicBezTo>
                              <a:pt x="126350" y="247813"/>
                              <a:pt x="126350" y="248212"/>
                              <a:pt x="126818" y="248608"/>
                            </a:cubicBezTo>
                            <a:cubicBezTo>
                              <a:pt x="126350" y="249399"/>
                              <a:pt x="126818" y="249399"/>
                              <a:pt x="127321" y="249003"/>
                            </a:cubicBezTo>
                            <a:cubicBezTo>
                              <a:pt x="127790" y="247813"/>
                              <a:pt x="127321" y="246624"/>
                              <a:pt x="126818" y="247813"/>
                            </a:cubicBezTo>
                            <a:close/>
                            <a:moveTo>
                              <a:pt x="112092" y="268428"/>
                            </a:moveTo>
                            <a:cubicBezTo>
                              <a:pt x="112596" y="267634"/>
                              <a:pt x="112596" y="267634"/>
                              <a:pt x="112596" y="268428"/>
                            </a:cubicBezTo>
                            <a:cubicBezTo>
                              <a:pt x="113064" y="268824"/>
                              <a:pt x="113532" y="269223"/>
                              <a:pt x="113064" y="269618"/>
                            </a:cubicBezTo>
                            <a:cubicBezTo>
                              <a:pt x="113064" y="270409"/>
                              <a:pt x="113064" y="270409"/>
                              <a:pt x="112596" y="269618"/>
                            </a:cubicBezTo>
                            <a:cubicBezTo>
                              <a:pt x="112092" y="269223"/>
                              <a:pt x="112092" y="268428"/>
                              <a:pt x="112092" y="268428"/>
                            </a:cubicBezTo>
                            <a:close/>
                            <a:moveTo>
                              <a:pt x="113064" y="251778"/>
                            </a:moveTo>
                            <a:cubicBezTo>
                              <a:pt x="113532" y="250988"/>
                              <a:pt x="114000" y="250988"/>
                              <a:pt x="114000" y="251383"/>
                            </a:cubicBezTo>
                            <a:cubicBezTo>
                              <a:pt x="114000" y="251778"/>
                              <a:pt x="114468" y="252177"/>
                              <a:pt x="114000" y="252573"/>
                            </a:cubicBezTo>
                            <a:cubicBezTo>
                              <a:pt x="114000" y="252968"/>
                              <a:pt x="113064" y="252573"/>
                              <a:pt x="113064" y="251778"/>
                            </a:cubicBezTo>
                            <a:close/>
                            <a:moveTo>
                              <a:pt x="114000" y="248212"/>
                            </a:moveTo>
                            <a:cubicBezTo>
                              <a:pt x="114468" y="248212"/>
                              <a:pt x="114468" y="248608"/>
                              <a:pt x="114468" y="249003"/>
                            </a:cubicBezTo>
                            <a:cubicBezTo>
                              <a:pt x="114468" y="249798"/>
                              <a:pt x="114000" y="250592"/>
                              <a:pt x="113532" y="249798"/>
                            </a:cubicBezTo>
                            <a:cubicBezTo>
                              <a:pt x="113532" y="249399"/>
                              <a:pt x="114000" y="248212"/>
                              <a:pt x="114000" y="248212"/>
                            </a:cubicBezTo>
                            <a:close/>
                            <a:moveTo>
                              <a:pt x="116844" y="226012"/>
                            </a:moveTo>
                            <a:cubicBezTo>
                              <a:pt x="117817" y="225614"/>
                              <a:pt x="117817" y="226012"/>
                              <a:pt x="117817" y="226408"/>
                            </a:cubicBezTo>
                            <a:cubicBezTo>
                              <a:pt x="117817" y="227202"/>
                              <a:pt x="116844" y="227598"/>
                              <a:pt x="116844" y="227202"/>
                            </a:cubicBezTo>
                            <a:lnTo>
                              <a:pt x="116844" y="226012"/>
                            </a:lnTo>
                            <a:close/>
                            <a:moveTo>
                              <a:pt x="135386" y="197072"/>
                            </a:moveTo>
                            <a:cubicBezTo>
                              <a:pt x="134919" y="197863"/>
                              <a:pt x="134919" y="198262"/>
                              <a:pt x="134919" y="198262"/>
                            </a:cubicBezTo>
                            <a:cubicBezTo>
                              <a:pt x="135386" y="199053"/>
                              <a:pt x="136322" y="197863"/>
                              <a:pt x="135855" y="197072"/>
                            </a:cubicBezTo>
                            <a:cubicBezTo>
                              <a:pt x="135386" y="196278"/>
                              <a:pt x="135386" y="196278"/>
                              <a:pt x="135386" y="197072"/>
                            </a:cubicBezTo>
                            <a:close/>
                            <a:moveTo>
                              <a:pt x="112596" y="266052"/>
                            </a:moveTo>
                            <a:lnTo>
                              <a:pt x="112596" y="264863"/>
                            </a:lnTo>
                            <a:cubicBezTo>
                              <a:pt x="113064" y="264863"/>
                              <a:pt x="113064" y="264863"/>
                              <a:pt x="113532" y="265657"/>
                            </a:cubicBezTo>
                            <a:cubicBezTo>
                              <a:pt x="113532" y="266847"/>
                              <a:pt x="113064" y="266847"/>
                              <a:pt x="112596" y="266052"/>
                            </a:cubicBezTo>
                            <a:close/>
                            <a:moveTo>
                              <a:pt x="129194" y="228787"/>
                            </a:moveTo>
                            <a:cubicBezTo>
                              <a:pt x="129194" y="228787"/>
                              <a:pt x="130166" y="228787"/>
                              <a:pt x="129698" y="228388"/>
                            </a:cubicBezTo>
                            <a:cubicBezTo>
                              <a:pt x="130166" y="228388"/>
                              <a:pt x="130634" y="227202"/>
                              <a:pt x="130166" y="227202"/>
                            </a:cubicBezTo>
                            <a:cubicBezTo>
                              <a:pt x="129194" y="226803"/>
                              <a:pt x="129194" y="227598"/>
                              <a:pt x="129194" y="228787"/>
                            </a:cubicBezTo>
                            <a:close/>
                            <a:moveTo>
                              <a:pt x="115908" y="235923"/>
                            </a:moveTo>
                            <a:cubicBezTo>
                              <a:pt x="115908" y="235923"/>
                              <a:pt x="116377" y="236322"/>
                              <a:pt x="115908" y="236717"/>
                            </a:cubicBezTo>
                            <a:cubicBezTo>
                              <a:pt x="116377" y="237508"/>
                              <a:pt x="115440" y="237907"/>
                              <a:pt x="114937" y="237112"/>
                            </a:cubicBezTo>
                            <a:cubicBezTo>
                              <a:pt x="115440" y="236322"/>
                              <a:pt x="115440" y="235527"/>
                              <a:pt x="115908" y="235923"/>
                            </a:cubicBezTo>
                            <a:close/>
                            <a:moveTo>
                              <a:pt x="172902" y="77352"/>
                            </a:moveTo>
                            <a:cubicBezTo>
                              <a:pt x="173370" y="77747"/>
                              <a:pt x="174343" y="77352"/>
                              <a:pt x="173838" y="76557"/>
                            </a:cubicBezTo>
                            <a:cubicBezTo>
                              <a:pt x="173838" y="76162"/>
                              <a:pt x="173838" y="75767"/>
                              <a:pt x="173370" y="75767"/>
                            </a:cubicBezTo>
                            <a:cubicBezTo>
                              <a:pt x="172902" y="76162"/>
                              <a:pt x="172902" y="77352"/>
                              <a:pt x="172902" y="77352"/>
                            </a:cubicBezTo>
                            <a:close/>
                            <a:moveTo>
                              <a:pt x="129662" y="226411"/>
                            </a:moveTo>
                            <a:cubicBezTo>
                              <a:pt x="129662" y="226411"/>
                              <a:pt x="130166" y="226016"/>
                              <a:pt x="130634" y="226016"/>
                            </a:cubicBezTo>
                            <a:cubicBezTo>
                              <a:pt x="131102" y="225617"/>
                              <a:pt x="130634" y="224427"/>
                              <a:pt x="130166" y="224826"/>
                            </a:cubicBezTo>
                            <a:cubicBezTo>
                              <a:pt x="130166" y="224826"/>
                              <a:pt x="129194" y="226016"/>
                              <a:pt x="129662" y="226411"/>
                            </a:cubicBezTo>
                            <a:close/>
                            <a:moveTo>
                              <a:pt x="126350" y="251782"/>
                            </a:moveTo>
                            <a:cubicBezTo>
                              <a:pt x="126350" y="252181"/>
                              <a:pt x="126350" y="252181"/>
                              <a:pt x="127285" y="251782"/>
                            </a:cubicBezTo>
                            <a:cubicBezTo>
                              <a:pt x="127285" y="250991"/>
                              <a:pt x="127285" y="250197"/>
                              <a:pt x="126818" y="250197"/>
                            </a:cubicBezTo>
                            <a:cubicBezTo>
                              <a:pt x="126350" y="250197"/>
                              <a:pt x="125881" y="251386"/>
                              <a:pt x="126350" y="251782"/>
                            </a:cubicBezTo>
                            <a:close/>
                            <a:moveTo>
                              <a:pt x="126818" y="246232"/>
                            </a:moveTo>
                            <a:cubicBezTo>
                              <a:pt x="126818" y="246627"/>
                              <a:pt x="126818" y="246627"/>
                              <a:pt x="127285" y="246232"/>
                            </a:cubicBezTo>
                            <a:cubicBezTo>
                              <a:pt x="127790" y="246232"/>
                              <a:pt x="128258" y="245438"/>
                              <a:pt x="127790" y="245042"/>
                            </a:cubicBezTo>
                            <a:cubicBezTo>
                              <a:pt x="126818" y="244251"/>
                              <a:pt x="126350" y="245438"/>
                              <a:pt x="126818" y="246232"/>
                            </a:cubicBezTo>
                            <a:close/>
                            <a:moveTo>
                              <a:pt x="135855" y="202231"/>
                            </a:moveTo>
                            <a:lnTo>
                              <a:pt x="134882" y="202231"/>
                            </a:lnTo>
                            <a:lnTo>
                              <a:pt x="134414" y="201835"/>
                            </a:lnTo>
                            <a:cubicBezTo>
                              <a:pt x="133946" y="203022"/>
                              <a:pt x="134414" y="203022"/>
                              <a:pt x="135386" y="203022"/>
                            </a:cubicBezTo>
                            <a:cubicBezTo>
                              <a:pt x="135855" y="202626"/>
                              <a:pt x="135855" y="202626"/>
                              <a:pt x="136322" y="203022"/>
                            </a:cubicBezTo>
                            <a:lnTo>
                              <a:pt x="136322" y="201835"/>
                            </a:lnTo>
                            <a:cubicBezTo>
                              <a:pt x="136322" y="201835"/>
                              <a:pt x="135855" y="201835"/>
                              <a:pt x="135855" y="202231"/>
                            </a:cubicBezTo>
                            <a:close/>
                            <a:moveTo>
                              <a:pt x="128258" y="235926"/>
                            </a:moveTo>
                            <a:cubicBezTo>
                              <a:pt x="127790" y="236721"/>
                              <a:pt x="128726" y="236721"/>
                              <a:pt x="128726" y="236325"/>
                            </a:cubicBezTo>
                            <a:cubicBezTo>
                              <a:pt x="129194" y="235926"/>
                              <a:pt x="129662" y="235926"/>
                              <a:pt x="129194" y="235135"/>
                            </a:cubicBezTo>
                            <a:cubicBezTo>
                              <a:pt x="128726" y="233946"/>
                              <a:pt x="127790" y="234736"/>
                              <a:pt x="128258" y="235926"/>
                            </a:cubicBezTo>
                            <a:close/>
                            <a:moveTo>
                              <a:pt x="112092" y="271606"/>
                            </a:moveTo>
                            <a:cubicBezTo>
                              <a:pt x="112092" y="271211"/>
                              <a:pt x="113064" y="270021"/>
                              <a:pt x="113064" y="270812"/>
                            </a:cubicBezTo>
                            <a:lnTo>
                              <a:pt x="113064" y="271606"/>
                            </a:lnTo>
                            <a:cubicBezTo>
                              <a:pt x="113064" y="272005"/>
                              <a:pt x="113532" y="272400"/>
                              <a:pt x="113064" y="272400"/>
                            </a:cubicBezTo>
                            <a:cubicBezTo>
                              <a:pt x="113064" y="273590"/>
                              <a:pt x="112092" y="272796"/>
                              <a:pt x="112092" y="271606"/>
                            </a:cubicBezTo>
                            <a:close/>
                            <a:moveTo>
                              <a:pt x="138699" y="184391"/>
                            </a:moveTo>
                            <a:cubicBezTo>
                              <a:pt x="138699" y="183600"/>
                              <a:pt x="138231" y="184391"/>
                              <a:pt x="138231" y="184790"/>
                            </a:cubicBezTo>
                            <a:cubicBezTo>
                              <a:pt x="137762" y="185581"/>
                              <a:pt x="138231" y="185976"/>
                              <a:pt x="138699" y="185581"/>
                            </a:cubicBezTo>
                            <a:cubicBezTo>
                              <a:pt x="139167" y="184790"/>
                              <a:pt x="139167" y="184790"/>
                              <a:pt x="139167" y="185185"/>
                            </a:cubicBezTo>
                            <a:cubicBezTo>
                              <a:pt x="139635" y="185581"/>
                              <a:pt x="139635" y="185581"/>
                              <a:pt x="139635" y="185185"/>
                            </a:cubicBezTo>
                            <a:cubicBezTo>
                              <a:pt x="140139" y="184391"/>
                              <a:pt x="140139" y="184391"/>
                              <a:pt x="139167" y="184391"/>
                            </a:cubicBezTo>
                            <a:lnTo>
                              <a:pt x="138699" y="184391"/>
                            </a:lnTo>
                            <a:close/>
                            <a:moveTo>
                              <a:pt x="129194" y="231961"/>
                            </a:moveTo>
                            <a:cubicBezTo>
                              <a:pt x="128726" y="232357"/>
                              <a:pt x="128258" y="233151"/>
                              <a:pt x="128258" y="233550"/>
                            </a:cubicBezTo>
                            <a:cubicBezTo>
                              <a:pt x="128726" y="233946"/>
                              <a:pt x="129194" y="233946"/>
                              <a:pt x="129662" y="233151"/>
                            </a:cubicBezTo>
                            <a:cubicBezTo>
                              <a:pt x="130166" y="232756"/>
                              <a:pt x="129662" y="231961"/>
                              <a:pt x="129194" y="231961"/>
                            </a:cubicBezTo>
                            <a:close/>
                            <a:moveTo>
                              <a:pt x="135855" y="199456"/>
                            </a:moveTo>
                            <a:cubicBezTo>
                              <a:pt x="134882" y="199456"/>
                              <a:pt x="134882" y="199456"/>
                              <a:pt x="134882" y="199851"/>
                            </a:cubicBezTo>
                            <a:cubicBezTo>
                              <a:pt x="134414" y="200642"/>
                              <a:pt x="134882" y="201041"/>
                              <a:pt x="135386" y="200642"/>
                            </a:cubicBezTo>
                            <a:cubicBezTo>
                              <a:pt x="136791" y="200642"/>
                              <a:pt x="136791" y="200642"/>
                              <a:pt x="136791" y="200246"/>
                            </a:cubicBezTo>
                            <a:cubicBezTo>
                              <a:pt x="136791" y="199057"/>
                              <a:pt x="136791" y="199057"/>
                              <a:pt x="135855" y="199456"/>
                            </a:cubicBezTo>
                            <a:close/>
                            <a:moveTo>
                              <a:pt x="165773" y="72991"/>
                            </a:moveTo>
                            <a:cubicBezTo>
                              <a:pt x="166242" y="72197"/>
                              <a:pt x="166709" y="71007"/>
                              <a:pt x="167214" y="71007"/>
                            </a:cubicBezTo>
                            <a:cubicBezTo>
                              <a:pt x="167214" y="71007"/>
                              <a:pt x="167682" y="71802"/>
                              <a:pt x="166709" y="72592"/>
                            </a:cubicBezTo>
                            <a:cubicBezTo>
                              <a:pt x="166709" y="72592"/>
                              <a:pt x="166709" y="72991"/>
                              <a:pt x="166242" y="73782"/>
                            </a:cubicBezTo>
                            <a:cubicBezTo>
                              <a:pt x="166709" y="74577"/>
                              <a:pt x="166242" y="74577"/>
                              <a:pt x="165773" y="74577"/>
                            </a:cubicBezTo>
                            <a:lnTo>
                              <a:pt x="165773" y="72991"/>
                            </a:lnTo>
                            <a:close/>
                            <a:moveTo>
                              <a:pt x="112092" y="273982"/>
                            </a:moveTo>
                            <a:cubicBezTo>
                              <a:pt x="113064" y="273587"/>
                              <a:pt x="113532" y="274377"/>
                              <a:pt x="113064" y="275567"/>
                            </a:cubicBezTo>
                            <a:lnTo>
                              <a:pt x="113064" y="276362"/>
                            </a:lnTo>
                            <a:cubicBezTo>
                              <a:pt x="112596" y="276757"/>
                              <a:pt x="112092" y="275172"/>
                              <a:pt x="112092" y="273982"/>
                            </a:cubicBezTo>
                            <a:close/>
                            <a:moveTo>
                              <a:pt x="174343" y="89242"/>
                            </a:moveTo>
                            <a:lnTo>
                              <a:pt x="174343" y="90432"/>
                            </a:lnTo>
                            <a:cubicBezTo>
                              <a:pt x="174810" y="90828"/>
                              <a:pt x="174810" y="90828"/>
                              <a:pt x="173838" y="91223"/>
                            </a:cubicBezTo>
                            <a:cubicBezTo>
                              <a:pt x="173370" y="91622"/>
                              <a:pt x="173838" y="92018"/>
                              <a:pt x="173838" y="92413"/>
                            </a:cubicBezTo>
                            <a:cubicBezTo>
                              <a:pt x="174343" y="92018"/>
                              <a:pt x="175279" y="90828"/>
                              <a:pt x="174810" y="90432"/>
                            </a:cubicBezTo>
                            <a:cubicBezTo>
                              <a:pt x="174810" y="90432"/>
                              <a:pt x="174810" y="90037"/>
                              <a:pt x="175279" y="89638"/>
                            </a:cubicBezTo>
                            <a:cubicBezTo>
                              <a:pt x="175746" y="88452"/>
                              <a:pt x="175279" y="88847"/>
                              <a:pt x="174343" y="89242"/>
                            </a:cubicBezTo>
                            <a:close/>
                            <a:moveTo>
                              <a:pt x="114000" y="296182"/>
                            </a:moveTo>
                            <a:cubicBezTo>
                              <a:pt x="114000" y="295388"/>
                              <a:pt x="113532" y="293802"/>
                              <a:pt x="113532" y="293012"/>
                            </a:cubicBezTo>
                            <a:cubicBezTo>
                              <a:pt x="114000" y="292613"/>
                              <a:pt x="114000" y="293012"/>
                              <a:pt x="114468" y="293802"/>
                            </a:cubicBezTo>
                            <a:cubicBezTo>
                              <a:pt x="114937" y="295388"/>
                              <a:pt x="114937" y="296578"/>
                              <a:pt x="114000" y="296182"/>
                            </a:cubicBezTo>
                            <a:close/>
                            <a:moveTo>
                              <a:pt x="137259" y="194696"/>
                            </a:moveTo>
                            <a:cubicBezTo>
                              <a:pt x="136791" y="195092"/>
                              <a:pt x="136791" y="195092"/>
                              <a:pt x="136322" y="194696"/>
                            </a:cubicBezTo>
                            <a:cubicBezTo>
                              <a:pt x="136322" y="194301"/>
                              <a:pt x="135855" y="194301"/>
                              <a:pt x="135386" y="195092"/>
                            </a:cubicBezTo>
                            <a:lnTo>
                              <a:pt x="135386" y="195886"/>
                            </a:lnTo>
                            <a:cubicBezTo>
                              <a:pt x="135386" y="195886"/>
                              <a:pt x="135855" y="196282"/>
                              <a:pt x="136322" y="195886"/>
                            </a:cubicBezTo>
                            <a:lnTo>
                              <a:pt x="136791" y="195886"/>
                            </a:lnTo>
                            <a:cubicBezTo>
                              <a:pt x="136791" y="196282"/>
                              <a:pt x="137762" y="195886"/>
                              <a:pt x="137762" y="195491"/>
                            </a:cubicBezTo>
                            <a:cubicBezTo>
                              <a:pt x="137762" y="194301"/>
                              <a:pt x="137259" y="194301"/>
                              <a:pt x="137259" y="194696"/>
                            </a:cubicBezTo>
                            <a:close/>
                            <a:moveTo>
                              <a:pt x="127790" y="237511"/>
                            </a:moveTo>
                            <a:lnTo>
                              <a:pt x="127790" y="239891"/>
                            </a:lnTo>
                            <a:cubicBezTo>
                              <a:pt x="127285" y="240290"/>
                              <a:pt x="127285" y="241081"/>
                              <a:pt x="127285" y="241081"/>
                            </a:cubicBezTo>
                            <a:cubicBezTo>
                              <a:pt x="127285" y="241476"/>
                              <a:pt x="127790" y="241875"/>
                              <a:pt x="128258" y="241875"/>
                            </a:cubicBezTo>
                            <a:cubicBezTo>
                              <a:pt x="128258" y="241476"/>
                              <a:pt x="128726" y="240685"/>
                              <a:pt x="128258" y="239891"/>
                            </a:cubicBezTo>
                            <a:cubicBezTo>
                              <a:pt x="127790" y="239496"/>
                              <a:pt x="128258" y="239100"/>
                              <a:pt x="128726" y="238701"/>
                            </a:cubicBezTo>
                            <a:cubicBezTo>
                              <a:pt x="128726" y="238306"/>
                              <a:pt x="128726" y="237911"/>
                              <a:pt x="127790" y="237511"/>
                            </a:cubicBezTo>
                            <a:close/>
                            <a:moveTo>
                              <a:pt x="172902" y="78146"/>
                            </a:moveTo>
                            <a:cubicBezTo>
                              <a:pt x="172434" y="78146"/>
                              <a:pt x="171966" y="78545"/>
                              <a:pt x="171966" y="79339"/>
                            </a:cubicBezTo>
                            <a:cubicBezTo>
                              <a:pt x="172434" y="79735"/>
                              <a:pt x="171966" y="79735"/>
                              <a:pt x="171966" y="80130"/>
                            </a:cubicBezTo>
                            <a:cubicBezTo>
                              <a:pt x="171462" y="80526"/>
                              <a:pt x="171462" y="80925"/>
                              <a:pt x="171462" y="80925"/>
                            </a:cubicBezTo>
                            <a:cubicBezTo>
                              <a:pt x="172434" y="80925"/>
                              <a:pt x="173370" y="80526"/>
                              <a:pt x="173370" y="80130"/>
                            </a:cubicBezTo>
                            <a:cubicBezTo>
                              <a:pt x="172902" y="80130"/>
                              <a:pt x="173370" y="79339"/>
                              <a:pt x="173370" y="78941"/>
                            </a:cubicBezTo>
                            <a:cubicBezTo>
                              <a:pt x="173838" y="78545"/>
                              <a:pt x="173838" y="78545"/>
                              <a:pt x="172902" y="78146"/>
                            </a:cubicBezTo>
                            <a:close/>
                            <a:moveTo>
                              <a:pt x="176214" y="63085"/>
                            </a:moveTo>
                            <a:cubicBezTo>
                              <a:pt x="176683" y="62689"/>
                              <a:pt x="176683" y="61895"/>
                              <a:pt x="176683" y="61500"/>
                            </a:cubicBezTo>
                            <a:cubicBezTo>
                              <a:pt x="176683" y="61104"/>
                              <a:pt x="176683" y="60709"/>
                              <a:pt x="177186" y="60709"/>
                            </a:cubicBezTo>
                            <a:cubicBezTo>
                              <a:pt x="177186" y="60709"/>
                              <a:pt x="177655" y="60310"/>
                              <a:pt x="177186" y="59914"/>
                            </a:cubicBezTo>
                            <a:cubicBezTo>
                              <a:pt x="177186" y="59519"/>
                              <a:pt x="177186" y="59120"/>
                              <a:pt x="177655" y="59120"/>
                            </a:cubicBezTo>
                            <a:cubicBezTo>
                              <a:pt x="178123" y="58725"/>
                              <a:pt x="178591" y="59120"/>
                              <a:pt x="178123" y="60310"/>
                            </a:cubicBezTo>
                            <a:cubicBezTo>
                              <a:pt x="177655" y="60310"/>
                              <a:pt x="177186" y="61104"/>
                              <a:pt x="177655" y="61104"/>
                            </a:cubicBezTo>
                            <a:cubicBezTo>
                              <a:pt x="177655" y="61104"/>
                              <a:pt x="177655" y="61500"/>
                              <a:pt x="177186" y="61895"/>
                            </a:cubicBezTo>
                            <a:cubicBezTo>
                              <a:pt x="177655" y="62294"/>
                              <a:pt x="177186" y="62689"/>
                              <a:pt x="177186" y="63085"/>
                            </a:cubicBezTo>
                            <a:cubicBezTo>
                              <a:pt x="177186" y="63480"/>
                              <a:pt x="176683" y="64275"/>
                              <a:pt x="176683" y="64275"/>
                            </a:cubicBezTo>
                            <a:cubicBezTo>
                              <a:pt x="176214" y="64275"/>
                              <a:pt x="176214" y="63480"/>
                              <a:pt x="176214" y="63085"/>
                            </a:cubicBezTo>
                            <a:close/>
                            <a:moveTo>
                              <a:pt x="132542" y="212939"/>
                            </a:moveTo>
                            <a:cubicBezTo>
                              <a:pt x="132038" y="213334"/>
                              <a:pt x="131570" y="213730"/>
                              <a:pt x="132038" y="214129"/>
                            </a:cubicBezTo>
                            <a:cubicBezTo>
                              <a:pt x="131570" y="214524"/>
                              <a:pt x="131570" y="215319"/>
                              <a:pt x="131570" y="215714"/>
                            </a:cubicBezTo>
                            <a:cubicBezTo>
                              <a:pt x="131102" y="215714"/>
                              <a:pt x="131570" y="216109"/>
                              <a:pt x="131102" y="216508"/>
                            </a:cubicBezTo>
                            <a:cubicBezTo>
                              <a:pt x="131102" y="216508"/>
                              <a:pt x="131570" y="216904"/>
                              <a:pt x="131102" y="217299"/>
                            </a:cubicBezTo>
                            <a:lnTo>
                              <a:pt x="131102" y="218489"/>
                            </a:lnTo>
                            <a:cubicBezTo>
                              <a:pt x="131102" y="219283"/>
                              <a:pt x="132038" y="218884"/>
                              <a:pt x="132038" y="218094"/>
                            </a:cubicBezTo>
                            <a:cubicBezTo>
                              <a:pt x="131570" y="217299"/>
                              <a:pt x="131570" y="216904"/>
                              <a:pt x="132038" y="216508"/>
                            </a:cubicBezTo>
                            <a:cubicBezTo>
                              <a:pt x="132038" y="216508"/>
                              <a:pt x="132542" y="216109"/>
                              <a:pt x="132038" y="215714"/>
                            </a:cubicBezTo>
                            <a:cubicBezTo>
                              <a:pt x="132038" y="215319"/>
                              <a:pt x="132542" y="214923"/>
                              <a:pt x="132542" y="214524"/>
                            </a:cubicBezTo>
                            <a:cubicBezTo>
                              <a:pt x="133010" y="213730"/>
                              <a:pt x="133010" y="212939"/>
                              <a:pt x="132542" y="212939"/>
                            </a:cubicBezTo>
                            <a:close/>
                            <a:moveTo>
                              <a:pt x="134414" y="208974"/>
                            </a:moveTo>
                            <a:cubicBezTo>
                              <a:pt x="134414" y="208974"/>
                              <a:pt x="133478" y="208579"/>
                              <a:pt x="133478" y="208180"/>
                            </a:cubicBezTo>
                            <a:cubicBezTo>
                              <a:pt x="133010" y="208180"/>
                              <a:pt x="132542" y="209370"/>
                              <a:pt x="132542" y="209765"/>
                            </a:cubicBezTo>
                            <a:lnTo>
                              <a:pt x="132542" y="210955"/>
                            </a:lnTo>
                            <a:cubicBezTo>
                              <a:pt x="131570" y="211749"/>
                              <a:pt x="132542" y="212939"/>
                              <a:pt x="133010" y="212145"/>
                            </a:cubicBezTo>
                            <a:cubicBezTo>
                              <a:pt x="133478" y="211749"/>
                              <a:pt x="133946" y="211749"/>
                              <a:pt x="133946" y="212145"/>
                            </a:cubicBezTo>
                            <a:cubicBezTo>
                              <a:pt x="133946" y="212544"/>
                              <a:pt x="134882" y="211749"/>
                              <a:pt x="134414" y="211354"/>
                            </a:cubicBezTo>
                            <a:cubicBezTo>
                              <a:pt x="134414" y="210955"/>
                              <a:pt x="134414" y="210955"/>
                              <a:pt x="133946" y="211354"/>
                            </a:cubicBezTo>
                            <a:cubicBezTo>
                              <a:pt x="133010" y="211354"/>
                              <a:pt x="132542" y="210559"/>
                              <a:pt x="133010" y="209765"/>
                            </a:cubicBezTo>
                            <a:cubicBezTo>
                              <a:pt x="133478" y="209765"/>
                              <a:pt x="133946" y="209370"/>
                              <a:pt x="133946" y="209370"/>
                            </a:cubicBezTo>
                            <a:cubicBezTo>
                              <a:pt x="134882" y="209765"/>
                              <a:pt x="134882" y="209765"/>
                              <a:pt x="134882" y="209370"/>
                            </a:cubicBezTo>
                            <a:cubicBezTo>
                              <a:pt x="135386" y="208974"/>
                              <a:pt x="135386" y="208579"/>
                              <a:pt x="134414" y="208974"/>
                            </a:cubicBezTo>
                            <a:close/>
                            <a:moveTo>
                              <a:pt x="116844" y="303325"/>
                            </a:moveTo>
                            <a:cubicBezTo>
                              <a:pt x="117817" y="305704"/>
                              <a:pt x="118285" y="306894"/>
                              <a:pt x="118285" y="306894"/>
                            </a:cubicBezTo>
                            <a:cubicBezTo>
                              <a:pt x="117817" y="306894"/>
                              <a:pt x="117313" y="306099"/>
                              <a:pt x="116844" y="304514"/>
                            </a:cubicBezTo>
                            <a:cubicBezTo>
                              <a:pt x="115440" y="302135"/>
                              <a:pt x="114468" y="298964"/>
                              <a:pt x="115440" y="298964"/>
                            </a:cubicBezTo>
                            <a:cubicBezTo>
                              <a:pt x="115440" y="299360"/>
                              <a:pt x="116377" y="300948"/>
                              <a:pt x="116844" y="303325"/>
                            </a:cubicBezTo>
                            <a:close/>
                            <a:moveTo>
                              <a:pt x="112596" y="280729"/>
                            </a:moveTo>
                            <a:cubicBezTo>
                              <a:pt x="113064" y="279938"/>
                              <a:pt x="112596" y="279144"/>
                              <a:pt x="112092" y="279144"/>
                            </a:cubicBezTo>
                            <a:cubicBezTo>
                              <a:pt x="112092" y="277954"/>
                              <a:pt x="112092" y="277160"/>
                              <a:pt x="112596" y="277160"/>
                            </a:cubicBezTo>
                            <a:cubicBezTo>
                              <a:pt x="113064" y="276764"/>
                              <a:pt x="113532" y="277954"/>
                              <a:pt x="113532" y="279144"/>
                            </a:cubicBezTo>
                            <a:cubicBezTo>
                              <a:pt x="113064" y="279539"/>
                              <a:pt x="113064" y="279938"/>
                              <a:pt x="113064" y="280334"/>
                            </a:cubicBezTo>
                            <a:cubicBezTo>
                              <a:pt x="113064" y="280334"/>
                              <a:pt x="113532" y="281124"/>
                              <a:pt x="113532" y="281919"/>
                            </a:cubicBezTo>
                            <a:cubicBezTo>
                              <a:pt x="113532" y="282713"/>
                              <a:pt x="113064" y="283504"/>
                              <a:pt x="113064" y="283504"/>
                            </a:cubicBezTo>
                            <a:cubicBezTo>
                              <a:pt x="112596" y="283504"/>
                              <a:pt x="112092" y="281124"/>
                              <a:pt x="112596" y="280729"/>
                            </a:cubicBezTo>
                            <a:close/>
                            <a:moveTo>
                              <a:pt x="113532" y="291038"/>
                            </a:moveTo>
                            <a:cubicBezTo>
                              <a:pt x="112596" y="290643"/>
                              <a:pt x="112596" y="289453"/>
                              <a:pt x="113064" y="288263"/>
                            </a:cubicBezTo>
                            <a:cubicBezTo>
                              <a:pt x="113532" y="287868"/>
                              <a:pt x="113064" y="287074"/>
                              <a:pt x="112596" y="286283"/>
                            </a:cubicBezTo>
                            <a:lnTo>
                              <a:pt x="112596" y="284298"/>
                            </a:lnTo>
                            <a:cubicBezTo>
                              <a:pt x="113064" y="283504"/>
                              <a:pt x="114000" y="284694"/>
                              <a:pt x="113532" y="286283"/>
                            </a:cubicBezTo>
                            <a:cubicBezTo>
                              <a:pt x="113532" y="286678"/>
                              <a:pt x="113532" y="287868"/>
                              <a:pt x="114000" y="288659"/>
                            </a:cubicBezTo>
                            <a:cubicBezTo>
                              <a:pt x="114468" y="290643"/>
                              <a:pt x="114000" y="292228"/>
                              <a:pt x="113532" y="291038"/>
                            </a:cubicBezTo>
                            <a:close/>
                            <a:moveTo>
                              <a:pt x="169085" y="92823"/>
                            </a:moveTo>
                            <a:cubicBezTo>
                              <a:pt x="168150" y="92424"/>
                              <a:pt x="167682" y="93614"/>
                              <a:pt x="168150" y="94012"/>
                            </a:cubicBezTo>
                            <a:cubicBezTo>
                              <a:pt x="168150" y="94408"/>
                              <a:pt x="168150" y="94803"/>
                              <a:pt x="167682" y="95202"/>
                            </a:cubicBezTo>
                            <a:lnTo>
                              <a:pt x="167682" y="95993"/>
                            </a:lnTo>
                            <a:cubicBezTo>
                              <a:pt x="167682" y="96392"/>
                              <a:pt x="167682" y="96392"/>
                              <a:pt x="168150" y="95598"/>
                            </a:cubicBezTo>
                            <a:cubicBezTo>
                              <a:pt x="168618" y="95598"/>
                              <a:pt x="168618" y="95202"/>
                              <a:pt x="168618" y="94803"/>
                            </a:cubicBezTo>
                            <a:cubicBezTo>
                              <a:pt x="168618" y="94803"/>
                              <a:pt x="168150" y="94408"/>
                              <a:pt x="168618" y="94012"/>
                            </a:cubicBezTo>
                            <a:cubicBezTo>
                              <a:pt x="169085" y="93218"/>
                              <a:pt x="169085" y="93218"/>
                              <a:pt x="169085" y="92823"/>
                            </a:cubicBezTo>
                            <a:cubicBezTo>
                              <a:pt x="169590" y="92424"/>
                              <a:pt x="169590" y="91633"/>
                              <a:pt x="169085" y="91234"/>
                            </a:cubicBezTo>
                            <a:cubicBezTo>
                              <a:pt x="169085" y="91234"/>
                              <a:pt x="169590" y="90839"/>
                              <a:pt x="170058" y="90839"/>
                            </a:cubicBezTo>
                            <a:cubicBezTo>
                              <a:pt x="169590" y="90443"/>
                              <a:pt x="170058" y="89649"/>
                              <a:pt x="170058" y="89649"/>
                            </a:cubicBezTo>
                            <a:cubicBezTo>
                              <a:pt x="170058" y="89649"/>
                              <a:pt x="170058" y="89253"/>
                              <a:pt x="170526" y="88858"/>
                            </a:cubicBezTo>
                            <a:cubicBezTo>
                              <a:pt x="170058" y="88462"/>
                              <a:pt x="170526" y="87668"/>
                              <a:pt x="170526" y="87668"/>
                            </a:cubicBezTo>
                            <a:cubicBezTo>
                              <a:pt x="170058" y="87668"/>
                              <a:pt x="170526" y="86874"/>
                              <a:pt x="170526" y="86874"/>
                            </a:cubicBezTo>
                            <a:cubicBezTo>
                              <a:pt x="170994" y="86874"/>
                              <a:pt x="170994" y="86478"/>
                              <a:pt x="170994" y="86083"/>
                            </a:cubicBezTo>
                            <a:cubicBezTo>
                              <a:pt x="170994" y="85684"/>
                              <a:pt x="170058" y="86083"/>
                              <a:pt x="170058" y="87269"/>
                            </a:cubicBezTo>
                            <a:lnTo>
                              <a:pt x="170058" y="87668"/>
                            </a:lnTo>
                            <a:cubicBezTo>
                              <a:pt x="169590" y="87668"/>
                              <a:pt x="169590" y="88064"/>
                              <a:pt x="169590" y="88858"/>
                            </a:cubicBezTo>
                            <a:cubicBezTo>
                              <a:pt x="169590" y="89253"/>
                              <a:pt x="169085" y="89649"/>
                              <a:pt x="169085" y="89649"/>
                            </a:cubicBezTo>
                            <a:cubicBezTo>
                              <a:pt x="169085" y="90048"/>
                              <a:pt x="168618" y="90443"/>
                              <a:pt x="168618" y="90443"/>
                            </a:cubicBezTo>
                            <a:cubicBezTo>
                              <a:pt x="168618" y="90443"/>
                              <a:pt x="169085" y="90839"/>
                              <a:pt x="168618" y="91234"/>
                            </a:cubicBezTo>
                            <a:cubicBezTo>
                              <a:pt x="168150" y="91633"/>
                              <a:pt x="168618" y="92028"/>
                              <a:pt x="168618" y="92028"/>
                            </a:cubicBezTo>
                            <a:cubicBezTo>
                              <a:pt x="168618" y="92424"/>
                              <a:pt x="169085" y="92823"/>
                              <a:pt x="169085" y="92823"/>
                            </a:cubicBezTo>
                            <a:close/>
                            <a:moveTo>
                              <a:pt x="172902" y="90839"/>
                            </a:moveTo>
                            <a:lnTo>
                              <a:pt x="172902" y="89253"/>
                            </a:lnTo>
                            <a:cubicBezTo>
                              <a:pt x="173370" y="88858"/>
                              <a:pt x="173370" y="88462"/>
                              <a:pt x="173370" y="88064"/>
                            </a:cubicBezTo>
                            <a:lnTo>
                              <a:pt x="173370" y="87269"/>
                            </a:lnTo>
                            <a:cubicBezTo>
                              <a:pt x="173838" y="87269"/>
                              <a:pt x="173838" y="86478"/>
                              <a:pt x="173838" y="86083"/>
                            </a:cubicBezTo>
                            <a:cubicBezTo>
                              <a:pt x="173838" y="85288"/>
                              <a:pt x="172902" y="86083"/>
                              <a:pt x="172902" y="86874"/>
                            </a:cubicBezTo>
                            <a:cubicBezTo>
                              <a:pt x="172902" y="87269"/>
                              <a:pt x="172434" y="88064"/>
                              <a:pt x="172434" y="88064"/>
                            </a:cubicBezTo>
                            <a:cubicBezTo>
                              <a:pt x="172434" y="88462"/>
                              <a:pt x="172434" y="88462"/>
                              <a:pt x="171966" y="88858"/>
                            </a:cubicBezTo>
                            <a:cubicBezTo>
                              <a:pt x="172434" y="89253"/>
                              <a:pt x="171966" y="90443"/>
                              <a:pt x="171462" y="90839"/>
                            </a:cubicBezTo>
                            <a:cubicBezTo>
                              <a:pt x="171462" y="91633"/>
                              <a:pt x="171462" y="92823"/>
                              <a:pt x="170994" y="92823"/>
                            </a:cubicBezTo>
                            <a:cubicBezTo>
                              <a:pt x="171462" y="93218"/>
                              <a:pt x="170994" y="94408"/>
                              <a:pt x="170526" y="95202"/>
                            </a:cubicBezTo>
                            <a:cubicBezTo>
                              <a:pt x="170526" y="95598"/>
                              <a:pt x="170526" y="95993"/>
                              <a:pt x="170058" y="96392"/>
                            </a:cubicBezTo>
                            <a:lnTo>
                              <a:pt x="170526" y="95993"/>
                            </a:lnTo>
                            <a:cubicBezTo>
                              <a:pt x="170526" y="95598"/>
                              <a:pt x="170994" y="95202"/>
                              <a:pt x="170994" y="94803"/>
                            </a:cubicBezTo>
                            <a:cubicBezTo>
                              <a:pt x="171462" y="94408"/>
                              <a:pt x="171462" y="94012"/>
                              <a:pt x="171462" y="93614"/>
                            </a:cubicBezTo>
                            <a:lnTo>
                              <a:pt x="171966" y="93218"/>
                            </a:lnTo>
                            <a:cubicBezTo>
                              <a:pt x="171966" y="92424"/>
                              <a:pt x="172434" y="92028"/>
                              <a:pt x="172434" y="92028"/>
                            </a:cubicBezTo>
                            <a:cubicBezTo>
                              <a:pt x="171966" y="91633"/>
                              <a:pt x="172434" y="91633"/>
                              <a:pt x="172902" y="90839"/>
                            </a:cubicBezTo>
                            <a:close/>
                            <a:moveTo>
                              <a:pt x="139167" y="186778"/>
                            </a:moveTo>
                            <a:cubicBezTo>
                              <a:pt x="138699" y="186778"/>
                              <a:pt x="138231" y="186379"/>
                              <a:pt x="138231" y="186379"/>
                            </a:cubicBezTo>
                            <a:cubicBezTo>
                              <a:pt x="137762" y="185588"/>
                              <a:pt x="137762" y="186379"/>
                              <a:pt x="137259" y="187173"/>
                            </a:cubicBezTo>
                            <a:lnTo>
                              <a:pt x="137259" y="188363"/>
                            </a:lnTo>
                            <a:cubicBezTo>
                              <a:pt x="136791" y="188363"/>
                              <a:pt x="136791" y="188758"/>
                              <a:pt x="137259" y="189157"/>
                            </a:cubicBezTo>
                            <a:cubicBezTo>
                              <a:pt x="136791" y="189553"/>
                              <a:pt x="136791" y="190347"/>
                              <a:pt x="136791" y="190347"/>
                            </a:cubicBezTo>
                            <a:cubicBezTo>
                              <a:pt x="136322" y="191138"/>
                              <a:pt x="136791" y="191932"/>
                              <a:pt x="137259" y="191537"/>
                            </a:cubicBezTo>
                            <a:cubicBezTo>
                              <a:pt x="137259" y="191138"/>
                              <a:pt x="137762" y="191537"/>
                              <a:pt x="137762" y="191537"/>
                            </a:cubicBezTo>
                            <a:cubicBezTo>
                              <a:pt x="138231" y="191932"/>
                              <a:pt x="138699" y="191537"/>
                              <a:pt x="138699" y="191138"/>
                            </a:cubicBezTo>
                            <a:cubicBezTo>
                              <a:pt x="139167" y="190742"/>
                              <a:pt x="138699" y="190347"/>
                              <a:pt x="137762" y="190742"/>
                            </a:cubicBezTo>
                            <a:cubicBezTo>
                              <a:pt x="137762" y="190742"/>
                              <a:pt x="137259" y="190742"/>
                              <a:pt x="137259" y="190347"/>
                            </a:cubicBezTo>
                            <a:cubicBezTo>
                              <a:pt x="137259" y="189948"/>
                              <a:pt x="137762" y="189157"/>
                              <a:pt x="138231" y="189553"/>
                            </a:cubicBezTo>
                            <a:cubicBezTo>
                              <a:pt x="138699" y="189948"/>
                              <a:pt x="138699" y="189948"/>
                              <a:pt x="138699" y="189553"/>
                            </a:cubicBezTo>
                            <a:cubicBezTo>
                              <a:pt x="139635" y="188758"/>
                              <a:pt x="139167" y="188363"/>
                              <a:pt x="138231" y="188758"/>
                            </a:cubicBezTo>
                            <a:cubicBezTo>
                              <a:pt x="138231" y="188758"/>
                              <a:pt x="137762" y="187968"/>
                              <a:pt x="138231" y="187968"/>
                            </a:cubicBezTo>
                            <a:cubicBezTo>
                              <a:pt x="138231" y="187572"/>
                              <a:pt x="138699" y="187173"/>
                              <a:pt x="138699" y="187572"/>
                            </a:cubicBezTo>
                            <a:cubicBezTo>
                              <a:pt x="139167" y="187572"/>
                              <a:pt x="139167" y="187572"/>
                              <a:pt x="139635" y="187173"/>
                            </a:cubicBezTo>
                            <a:cubicBezTo>
                              <a:pt x="139167" y="186379"/>
                              <a:pt x="139167" y="185983"/>
                              <a:pt x="139167" y="186778"/>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nvGrpSpPr>
                <p:cNvPr id="277" name="Google Shape;277;p1"/>
                <p:cNvGrpSpPr/>
                <p:nvPr/>
              </p:nvGrpSpPr>
              <p:grpSpPr>
                <a:xfrm>
                  <a:off x="11572917" y="4114276"/>
                  <a:ext cx="1506784" cy="712566"/>
                  <a:chOff x="11572917" y="4114276"/>
                  <a:chExt cx="1506784" cy="712566"/>
                </a:xfrm>
              </p:grpSpPr>
              <p:sp>
                <p:nvSpPr>
                  <p:cNvPr id="278" name="Google Shape;278;p1"/>
                  <p:cNvSpPr/>
                  <p:nvPr/>
                </p:nvSpPr>
                <p:spPr>
                  <a:xfrm>
                    <a:off x="11721828" y="4625805"/>
                    <a:ext cx="1253717" cy="201037"/>
                  </a:xfrm>
                  <a:custGeom>
                    <a:rect b="b" l="l" r="r" t="t"/>
                    <a:pathLst>
                      <a:path extrusionOk="0" h="201037" w="1253717">
                        <a:moveTo>
                          <a:pt x="45149" y="35820"/>
                        </a:moveTo>
                        <a:lnTo>
                          <a:pt x="49613" y="26294"/>
                        </a:lnTo>
                        <a:cubicBezTo>
                          <a:pt x="43672" y="22351"/>
                          <a:pt x="35499" y="19698"/>
                          <a:pt x="27147" y="19698"/>
                        </a:cubicBezTo>
                        <a:cubicBezTo>
                          <a:pt x="13213" y="19698"/>
                          <a:pt x="3745" y="26564"/>
                          <a:pt x="3745" y="37556"/>
                        </a:cubicBezTo>
                        <a:cubicBezTo>
                          <a:pt x="3745" y="60364"/>
                          <a:pt x="38451" y="52398"/>
                          <a:pt x="38451" y="66687"/>
                        </a:cubicBezTo>
                        <a:cubicBezTo>
                          <a:pt x="38451" y="71636"/>
                          <a:pt x="33951" y="74476"/>
                          <a:pt x="26427" y="74476"/>
                        </a:cubicBezTo>
                        <a:cubicBezTo>
                          <a:pt x="19550" y="74476"/>
                          <a:pt x="11269" y="71180"/>
                          <a:pt x="4680" y="65127"/>
                        </a:cubicBezTo>
                        <a:lnTo>
                          <a:pt x="0" y="74476"/>
                        </a:lnTo>
                        <a:cubicBezTo>
                          <a:pt x="6588" y="80522"/>
                          <a:pt x="16129" y="84649"/>
                          <a:pt x="26247" y="84649"/>
                        </a:cubicBezTo>
                        <a:cubicBezTo>
                          <a:pt x="40360" y="84649"/>
                          <a:pt x="50477" y="77589"/>
                          <a:pt x="50477" y="66140"/>
                        </a:cubicBezTo>
                        <a:cubicBezTo>
                          <a:pt x="50549" y="43056"/>
                          <a:pt x="15877" y="50572"/>
                          <a:pt x="15877" y="36553"/>
                        </a:cubicBezTo>
                        <a:cubicBezTo>
                          <a:pt x="15877" y="32247"/>
                          <a:pt x="19982" y="29864"/>
                          <a:pt x="26318" y="29864"/>
                        </a:cubicBezTo>
                        <a:cubicBezTo>
                          <a:pt x="31179" y="29864"/>
                          <a:pt x="38164" y="31607"/>
                          <a:pt x="45149" y="35820"/>
                        </a:cubicBezTo>
                        <a:close/>
                        <a:moveTo>
                          <a:pt x="72655" y="57714"/>
                        </a:moveTo>
                        <a:lnTo>
                          <a:pt x="72655" y="20155"/>
                        </a:lnTo>
                        <a:lnTo>
                          <a:pt x="61818" y="20155"/>
                        </a:lnTo>
                        <a:lnTo>
                          <a:pt x="61818" y="57714"/>
                        </a:lnTo>
                        <a:cubicBezTo>
                          <a:pt x="61818" y="74476"/>
                          <a:pt x="72475" y="84735"/>
                          <a:pt x="89828" y="84735"/>
                        </a:cubicBezTo>
                        <a:cubicBezTo>
                          <a:pt x="107147" y="84735"/>
                          <a:pt x="117696" y="74476"/>
                          <a:pt x="117696" y="57714"/>
                        </a:cubicBezTo>
                        <a:lnTo>
                          <a:pt x="117696" y="20155"/>
                        </a:lnTo>
                        <a:lnTo>
                          <a:pt x="106895" y="20155"/>
                        </a:lnTo>
                        <a:lnTo>
                          <a:pt x="106895" y="57714"/>
                        </a:lnTo>
                        <a:cubicBezTo>
                          <a:pt x="106895" y="68617"/>
                          <a:pt x="100378" y="75022"/>
                          <a:pt x="89901" y="75022"/>
                        </a:cubicBezTo>
                        <a:cubicBezTo>
                          <a:pt x="79352" y="75022"/>
                          <a:pt x="72655" y="68520"/>
                          <a:pt x="72655" y="57714"/>
                        </a:cubicBezTo>
                        <a:close/>
                        <a:moveTo>
                          <a:pt x="158812" y="20155"/>
                        </a:moveTo>
                        <a:lnTo>
                          <a:pt x="133213" y="20155"/>
                        </a:lnTo>
                        <a:lnTo>
                          <a:pt x="133213" y="84278"/>
                        </a:lnTo>
                        <a:lnTo>
                          <a:pt x="144050" y="84278"/>
                        </a:lnTo>
                        <a:lnTo>
                          <a:pt x="144050" y="64950"/>
                        </a:lnTo>
                        <a:lnTo>
                          <a:pt x="158812" y="64950"/>
                        </a:lnTo>
                        <a:cubicBezTo>
                          <a:pt x="174977" y="64950"/>
                          <a:pt x="184231" y="56521"/>
                          <a:pt x="184231" y="42046"/>
                        </a:cubicBezTo>
                        <a:cubicBezTo>
                          <a:pt x="184231" y="28120"/>
                          <a:pt x="174977" y="20158"/>
                          <a:pt x="158812" y="20158"/>
                        </a:cubicBezTo>
                        <a:close/>
                        <a:moveTo>
                          <a:pt x="158343" y="55238"/>
                        </a:moveTo>
                        <a:lnTo>
                          <a:pt x="144050" y="55238"/>
                        </a:lnTo>
                        <a:lnTo>
                          <a:pt x="144050" y="29864"/>
                        </a:lnTo>
                        <a:lnTo>
                          <a:pt x="158343" y="29864"/>
                        </a:lnTo>
                        <a:cubicBezTo>
                          <a:pt x="168281" y="29864"/>
                          <a:pt x="173861" y="33897"/>
                          <a:pt x="173861" y="42323"/>
                        </a:cubicBezTo>
                        <a:cubicBezTo>
                          <a:pt x="173861" y="51029"/>
                          <a:pt x="168281" y="55241"/>
                          <a:pt x="158343" y="55241"/>
                        </a:cubicBezTo>
                        <a:close/>
                        <a:moveTo>
                          <a:pt x="194959" y="20155"/>
                        </a:moveTo>
                        <a:lnTo>
                          <a:pt x="194959" y="84278"/>
                        </a:lnTo>
                        <a:lnTo>
                          <a:pt x="241943" y="84278"/>
                        </a:lnTo>
                        <a:lnTo>
                          <a:pt x="241943" y="74566"/>
                        </a:lnTo>
                        <a:lnTo>
                          <a:pt x="205796" y="74566"/>
                        </a:lnTo>
                        <a:lnTo>
                          <a:pt x="205796" y="56888"/>
                        </a:lnTo>
                        <a:lnTo>
                          <a:pt x="237191" y="56888"/>
                        </a:lnTo>
                        <a:lnTo>
                          <a:pt x="237191" y="47269"/>
                        </a:lnTo>
                        <a:lnTo>
                          <a:pt x="205796" y="47269"/>
                        </a:lnTo>
                        <a:lnTo>
                          <a:pt x="205796" y="29864"/>
                        </a:lnTo>
                        <a:lnTo>
                          <a:pt x="240828" y="29864"/>
                        </a:lnTo>
                        <a:lnTo>
                          <a:pt x="240828" y="20155"/>
                        </a:lnTo>
                        <a:lnTo>
                          <a:pt x="194959" y="20155"/>
                        </a:lnTo>
                        <a:close/>
                        <a:moveTo>
                          <a:pt x="308190" y="84278"/>
                        </a:moveTo>
                        <a:lnTo>
                          <a:pt x="293788" y="62840"/>
                        </a:lnTo>
                        <a:cubicBezTo>
                          <a:pt x="302322" y="59544"/>
                          <a:pt x="307075" y="52308"/>
                          <a:pt x="307075" y="42046"/>
                        </a:cubicBezTo>
                        <a:cubicBezTo>
                          <a:pt x="307075" y="28120"/>
                          <a:pt x="297642" y="20158"/>
                          <a:pt x="281224" y="20158"/>
                        </a:cubicBezTo>
                        <a:lnTo>
                          <a:pt x="255158" y="20158"/>
                        </a:lnTo>
                        <a:lnTo>
                          <a:pt x="255158" y="84282"/>
                        </a:lnTo>
                        <a:lnTo>
                          <a:pt x="265994" y="84282"/>
                        </a:lnTo>
                        <a:lnTo>
                          <a:pt x="265994" y="64954"/>
                        </a:lnTo>
                        <a:lnTo>
                          <a:pt x="281224" y="64954"/>
                        </a:lnTo>
                        <a:cubicBezTo>
                          <a:pt x="282232" y="64954"/>
                          <a:pt x="283241" y="64954"/>
                          <a:pt x="284141" y="64864"/>
                        </a:cubicBezTo>
                        <a:lnTo>
                          <a:pt x="295914" y="84282"/>
                        </a:lnTo>
                        <a:lnTo>
                          <a:pt x="308190" y="84282"/>
                        </a:lnTo>
                        <a:close/>
                        <a:moveTo>
                          <a:pt x="265994" y="55238"/>
                        </a:moveTo>
                        <a:lnTo>
                          <a:pt x="265994" y="29864"/>
                        </a:lnTo>
                        <a:lnTo>
                          <a:pt x="281224" y="29864"/>
                        </a:lnTo>
                        <a:cubicBezTo>
                          <a:pt x="291125" y="29864"/>
                          <a:pt x="296814" y="33897"/>
                          <a:pt x="296814" y="42323"/>
                        </a:cubicBezTo>
                        <a:cubicBezTo>
                          <a:pt x="296814" y="51029"/>
                          <a:pt x="291125" y="55241"/>
                          <a:pt x="281224" y="55241"/>
                        </a:cubicBezTo>
                        <a:lnTo>
                          <a:pt x="265994" y="55241"/>
                        </a:lnTo>
                        <a:close/>
                        <a:moveTo>
                          <a:pt x="321511" y="20155"/>
                        </a:moveTo>
                        <a:lnTo>
                          <a:pt x="321511" y="84278"/>
                        </a:lnTo>
                        <a:lnTo>
                          <a:pt x="332312" y="84278"/>
                        </a:lnTo>
                        <a:lnTo>
                          <a:pt x="332312" y="20155"/>
                        </a:lnTo>
                        <a:lnTo>
                          <a:pt x="321511" y="20155"/>
                        </a:lnTo>
                        <a:close/>
                        <a:moveTo>
                          <a:pt x="349199" y="20155"/>
                        </a:moveTo>
                        <a:lnTo>
                          <a:pt x="349199" y="84278"/>
                        </a:lnTo>
                        <a:lnTo>
                          <a:pt x="360035" y="84278"/>
                        </a:lnTo>
                        <a:lnTo>
                          <a:pt x="360035" y="38293"/>
                        </a:lnTo>
                        <a:lnTo>
                          <a:pt x="394275" y="84278"/>
                        </a:lnTo>
                        <a:lnTo>
                          <a:pt x="404896" y="84278"/>
                        </a:lnTo>
                        <a:lnTo>
                          <a:pt x="404896" y="20155"/>
                        </a:lnTo>
                        <a:lnTo>
                          <a:pt x="394275" y="20155"/>
                        </a:lnTo>
                        <a:lnTo>
                          <a:pt x="394275" y="66230"/>
                        </a:lnTo>
                        <a:lnTo>
                          <a:pt x="359855" y="20155"/>
                        </a:lnTo>
                        <a:lnTo>
                          <a:pt x="349199" y="20155"/>
                        </a:lnTo>
                        <a:close/>
                        <a:moveTo>
                          <a:pt x="414257" y="20155"/>
                        </a:moveTo>
                        <a:lnTo>
                          <a:pt x="414257" y="29864"/>
                        </a:lnTo>
                        <a:lnTo>
                          <a:pt x="434527" y="29864"/>
                        </a:lnTo>
                        <a:lnTo>
                          <a:pt x="434527" y="84278"/>
                        </a:lnTo>
                        <a:lnTo>
                          <a:pt x="445364" y="84278"/>
                        </a:lnTo>
                        <a:lnTo>
                          <a:pt x="445364" y="29864"/>
                        </a:lnTo>
                        <a:lnTo>
                          <a:pt x="465742" y="29864"/>
                        </a:lnTo>
                        <a:lnTo>
                          <a:pt x="465742" y="20155"/>
                        </a:lnTo>
                        <a:lnTo>
                          <a:pt x="414257" y="20155"/>
                        </a:lnTo>
                        <a:close/>
                        <a:moveTo>
                          <a:pt x="474995" y="20155"/>
                        </a:moveTo>
                        <a:lnTo>
                          <a:pt x="474995" y="84278"/>
                        </a:lnTo>
                        <a:lnTo>
                          <a:pt x="521979" y="84278"/>
                        </a:lnTo>
                        <a:lnTo>
                          <a:pt x="521979" y="74566"/>
                        </a:lnTo>
                        <a:lnTo>
                          <a:pt x="485832" y="74566"/>
                        </a:lnTo>
                        <a:lnTo>
                          <a:pt x="485832" y="56888"/>
                        </a:lnTo>
                        <a:lnTo>
                          <a:pt x="517191" y="56888"/>
                        </a:lnTo>
                        <a:lnTo>
                          <a:pt x="517191" y="47269"/>
                        </a:lnTo>
                        <a:lnTo>
                          <a:pt x="485832" y="47269"/>
                        </a:lnTo>
                        <a:lnTo>
                          <a:pt x="485832" y="29864"/>
                        </a:lnTo>
                        <a:lnTo>
                          <a:pt x="520864" y="29864"/>
                        </a:lnTo>
                        <a:lnTo>
                          <a:pt x="520864" y="20155"/>
                        </a:lnTo>
                        <a:lnTo>
                          <a:pt x="474995" y="20155"/>
                        </a:lnTo>
                        <a:close/>
                        <a:moveTo>
                          <a:pt x="535192" y="20155"/>
                        </a:moveTo>
                        <a:lnTo>
                          <a:pt x="535192" y="84278"/>
                        </a:lnTo>
                        <a:lnTo>
                          <a:pt x="546030" y="84278"/>
                        </a:lnTo>
                        <a:lnTo>
                          <a:pt x="546030" y="38293"/>
                        </a:lnTo>
                        <a:lnTo>
                          <a:pt x="580234" y="84278"/>
                        </a:lnTo>
                        <a:lnTo>
                          <a:pt x="590891" y="84278"/>
                        </a:lnTo>
                        <a:lnTo>
                          <a:pt x="590891" y="20155"/>
                        </a:lnTo>
                        <a:lnTo>
                          <a:pt x="580234" y="20155"/>
                        </a:lnTo>
                        <a:lnTo>
                          <a:pt x="580234" y="66230"/>
                        </a:lnTo>
                        <a:lnTo>
                          <a:pt x="545850" y="20155"/>
                        </a:lnTo>
                        <a:lnTo>
                          <a:pt x="535192" y="20155"/>
                        </a:lnTo>
                        <a:close/>
                        <a:moveTo>
                          <a:pt x="634202" y="20155"/>
                        </a:moveTo>
                        <a:lnTo>
                          <a:pt x="607885" y="20155"/>
                        </a:lnTo>
                        <a:lnTo>
                          <a:pt x="607885" y="84278"/>
                        </a:lnTo>
                        <a:lnTo>
                          <a:pt x="633915" y="84278"/>
                        </a:lnTo>
                        <a:cubicBezTo>
                          <a:pt x="653357" y="84278"/>
                          <a:pt x="667399" y="70716"/>
                          <a:pt x="667399" y="52215"/>
                        </a:cubicBezTo>
                        <a:cubicBezTo>
                          <a:pt x="667399" y="33624"/>
                          <a:pt x="653464" y="20155"/>
                          <a:pt x="634202" y="20155"/>
                        </a:cubicBezTo>
                        <a:close/>
                        <a:moveTo>
                          <a:pt x="634455" y="74566"/>
                        </a:moveTo>
                        <a:lnTo>
                          <a:pt x="618686" y="74566"/>
                        </a:lnTo>
                        <a:lnTo>
                          <a:pt x="618686" y="29864"/>
                        </a:lnTo>
                        <a:lnTo>
                          <a:pt x="634022" y="29864"/>
                        </a:lnTo>
                        <a:cubicBezTo>
                          <a:pt x="646697" y="29864"/>
                          <a:pt x="656489" y="39210"/>
                          <a:pt x="656489" y="52308"/>
                        </a:cubicBezTo>
                        <a:cubicBezTo>
                          <a:pt x="656489" y="65317"/>
                          <a:pt x="646948" y="74566"/>
                          <a:pt x="634455" y="74566"/>
                        </a:cubicBezTo>
                        <a:close/>
                        <a:moveTo>
                          <a:pt x="697857" y="0"/>
                        </a:moveTo>
                        <a:lnTo>
                          <a:pt x="688424" y="12919"/>
                        </a:lnTo>
                        <a:lnTo>
                          <a:pt x="697065" y="12919"/>
                        </a:lnTo>
                        <a:lnTo>
                          <a:pt x="702717" y="4856"/>
                        </a:lnTo>
                        <a:lnTo>
                          <a:pt x="708443" y="12919"/>
                        </a:lnTo>
                        <a:lnTo>
                          <a:pt x="717047" y="12919"/>
                        </a:lnTo>
                        <a:lnTo>
                          <a:pt x="707614" y="0"/>
                        </a:lnTo>
                        <a:lnTo>
                          <a:pt x="697857" y="0"/>
                        </a:lnTo>
                        <a:close/>
                        <a:moveTo>
                          <a:pt x="678955" y="20155"/>
                        </a:moveTo>
                        <a:lnTo>
                          <a:pt x="678955" y="84278"/>
                        </a:lnTo>
                        <a:lnTo>
                          <a:pt x="725940" y="84278"/>
                        </a:lnTo>
                        <a:lnTo>
                          <a:pt x="725940" y="74566"/>
                        </a:lnTo>
                        <a:lnTo>
                          <a:pt x="689793" y="74566"/>
                        </a:lnTo>
                        <a:lnTo>
                          <a:pt x="689793" y="56888"/>
                        </a:lnTo>
                        <a:lnTo>
                          <a:pt x="721188" y="56888"/>
                        </a:lnTo>
                        <a:lnTo>
                          <a:pt x="721188" y="47269"/>
                        </a:lnTo>
                        <a:lnTo>
                          <a:pt x="689793" y="47269"/>
                        </a:lnTo>
                        <a:lnTo>
                          <a:pt x="689793" y="29864"/>
                        </a:lnTo>
                        <a:lnTo>
                          <a:pt x="724860" y="29864"/>
                        </a:lnTo>
                        <a:lnTo>
                          <a:pt x="724860" y="20155"/>
                        </a:lnTo>
                        <a:lnTo>
                          <a:pt x="678955" y="20155"/>
                        </a:lnTo>
                        <a:close/>
                        <a:moveTo>
                          <a:pt x="739153" y="20155"/>
                        </a:moveTo>
                        <a:lnTo>
                          <a:pt x="739153" y="84278"/>
                        </a:lnTo>
                        <a:lnTo>
                          <a:pt x="749990" y="84278"/>
                        </a:lnTo>
                        <a:lnTo>
                          <a:pt x="749990" y="38293"/>
                        </a:lnTo>
                        <a:lnTo>
                          <a:pt x="784230" y="84278"/>
                        </a:lnTo>
                        <a:lnTo>
                          <a:pt x="794851" y="84278"/>
                        </a:lnTo>
                        <a:lnTo>
                          <a:pt x="794851" y="20155"/>
                        </a:lnTo>
                        <a:lnTo>
                          <a:pt x="784230" y="20155"/>
                        </a:lnTo>
                        <a:lnTo>
                          <a:pt x="784230" y="66230"/>
                        </a:lnTo>
                        <a:lnTo>
                          <a:pt x="749810" y="20155"/>
                        </a:lnTo>
                        <a:lnTo>
                          <a:pt x="739153" y="20155"/>
                        </a:lnTo>
                        <a:close/>
                        <a:moveTo>
                          <a:pt x="858361" y="37650"/>
                        </a:moveTo>
                        <a:lnTo>
                          <a:pt x="864698" y="29770"/>
                        </a:lnTo>
                        <a:cubicBezTo>
                          <a:pt x="858433" y="23631"/>
                          <a:pt x="849360" y="19874"/>
                          <a:pt x="840288" y="19874"/>
                        </a:cubicBezTo>
                        <a:cubicBezTo>
                          <a:pt x="821277" y="19874"/>
                          <a:pt x="806516" y="33893"/>
                          <a:pt x="806516" y="52121"/>
                        </a:cubicBezTo>
                        <a:cubicBezTo>
                          <a:pt x="806516" y="70533"/>
                          <a:pt x="821097" y="84731"/>
                          <a:pt x="839891" y="84731"/>
                        </a:cubicBezTo>
                        <a:cubicBezTo>
                          <a:pt x="849000" y="84731"/>
                          <a:pt x="858253" y="80608"/>
                          <a:pt x="864770" y="74199"/>
                        </a:cubicBezTo>
                        <a:lnTo>
                          <a:pt x="858361" y="67050"/>
                        </a:lnTo>
                        <a:cubicBezTo>
                          <a:pt x="853501" y="71723"/>
                          <a:pt x="846877" y="74656"/>
                          <a:pt x="840468" y="74656"/>
                        </a:cubicBezTo>
                        <a:cubicBezTo>
                          <a:pt x="827615" y="74656"/>
                          <a:pt x="817534" y="64666"/>
                          <a:pt x="817534" y="52028"/>
                        </a:cubicBezTo>
                        <a:cubicBezTo>
                          <a:pt x="817534" y="39386"/>
                          <a:pt x="827615" y="29493"/>
                          <a:pt x="840468" y="29493"/>
                        </a:cubicBezTo>
                        <a:cubicBezTo>
                          <a:pt x="846983" y="29493"/>
                          <a:pt x="853681" y="32610"/>
                          <a:pt x="858361" y="37650"/>
                        </a:cubicBezTo>
                        <a:close/>
                        <a:moveTo>
                          <a:pt x="875786" y="20155"/>
                        </a:moveTo>
                        <a:lnTo>
                          <a:pt x="875786" y="84278"/>
                        </a:lnTo>
                        <a:lnTo>
                          <a:pt x="886624" y="84278"/>
                        </a:lnTo>
                        <a:lnTo>
                          <a:pt x="886624" y="20155"/>
                        </a:lnTo>
                        <a:lnTo>
                          <a:pt x="875786" y="20155"/>
                        </a:lnTo>
                        <a:close/>
                        <a:moveTo>
                          <a:pt x="951107" y="84278"/>
                        </a:moveTo>
                        <a:lnTo>
                          <a:pt x="962663" y="84278"/>
                        </a:lnTo>
                        <a:lnTo>
                          <a:pt x="934580" y="20155"/>
                        </a:lnTo>
                        <a:lnTo>
                          <a:pt x="923491" y="20155"/>
                        </a:lnTo>
                        <a:lnTo>
                          <a:pt x="895157" y="84278"/>
                        </a:lnTo>
                        <a:lnTo>
                          <a:pt x="906426" y="84278"/>
                        </a:lnTo>
                        <a:lnTo>
                          <a:pt x="912583" y="69807"/>
                        </a:lnTo>
                        <a:lnTo>
                          <a:pt x="944986" y="69807"/>
                        </a:lnTo>
                        <a:lnTo>
                          <a:pt x="951107" y="84278"/>
                        </a:lnTo>
                        <a:close/>
                        <a:moveTo>
                          <a:pt x="916615" y="60188"/>
                        </a:moveTo>
                        <a:lnTo>
                          <a:pt x="928712" y="31697"/>
                        </a:lnTo>
                        <a:lnTo>
                          <a:pt x="940846" y="60188"/>
                        </a:lnTo>
                        <a:lnTo>
                          <a:pt x="916615" y="60188"/>
                        </a:lnTo>
                        <a:close/>
                        <a:moveTo>
                          <a:pt x="1016273" y="20155"/>
                        </a:moveTo>
                        <a:lnTo>
                          <a:pt x="989918" y="20155"/>
                        </a:lnTo>
                        <a:lnTo>
                          <a:pt x="989918" y="84278"/>
                        </a:lnTo>
                        <a:lnTo>
                          <a:pt x="1015985" y="84278"/>
                        </a:lnTo>
                        <a:cubicBezTo>
                          <a:pt x="1035427" y="84278"/>
                          <a:pt x="1049468" y="70716"/>
                          <a:pt x="1049468" y="52215"/>
                        </a:cubicBezTo>
                        <a:cubicBezTo>
                          <a:pt x="1049468" y="33624"/>
                          <a:pt x="1035535" y="20155"/>
                          <a:pt x="1016273" y="20155"/>
                        </a:cubicBezTo>
                        <a:close/>
                        <a:moveTo>
                          <a:pt x="1016525" y="74566"/>
                        </a:moveTo>
                        <a:lnTo>
                          <a:pt x="1000755" y="74566"/>
                        </a:lnTo>
                        <a:lnTo>
                          <a:pt x="1000755" y="29864"/>
                        </a:lnTo>
                        <a:lnTo>
                          <a:pt x="1016093" y="29864"/>
                        </a:lnTo>
                        <a:cubicBezTo>
                          <a:pt x="1028730" y="29864"/>
                          <a:pt x="1038559" y="39210"/>
                          <a:pt x="1038559" y="52308"/>
                        </a:cubicBezTo>
                        <a:cubicBezTo>
                          <a:pt x="1038559" y="65317"/>
                          <a:pt x="1029018" y="74566"/>
                          <a:pt x="1016525" y="74566"/>
                        </a:cubicBezTo>
                        <a:close/>
                        <a:moveTo>
                          <a:pt x="1061025" y="20155"/>
                        </a:moveTo>
                        <a:lnTo>
                          <a:pt x="1061025" y="84278"/>
                        </a:lnTo>
                        <a:lnTo>
                          <a:pt x="1108009" y="84278"/>
                        </a:lnTo>
                        <a:lnTo>
                          <a:pt x="1108009" y="74566"/>
                        </a:lnTo>
                        <a:lnTo>
                          <a:pt x="1071862" y="74566"/>
                        </a:lnTo>
                        <a:lnTo>
                          <a:pt x="1071862" y="56888"/>
                        </a:lnTo>
                        <a:lnTo>
                          <a:pt x="1103257" y="56888"/>
                        </a:lnTo>
                        <a:lnTo>
                          <a:pt x="1103257" y="47269"/>
                        </a:lnTo>
                        <a:lnTo>
                          <a:pt x="1071862" y="47269"/>
                        </a:lnTo>
                        <a:lnTo>
                          <a:pt x="1071862" y="29864"/>
                        </a:lnTo>
                        <a:lnTo>
                          <a:pt x="1106929" y="29864"/>
                        </a:lnTo>
                        <a:lnTo>
                          <a:pt x="1106929" y="20155"/>
                        </a:lnTo>
                        <a:lnTo>
                          <a:pt x="1061025" y="20155"/>
                        </a:lnTo>
                        <a:close/>
                        <a:moveTo>
                          <a:pt x="52565" y="133891"/>
                        </a:moveTo>
                        <a:lnTo>
                          <a:pt x="58902" y="126011"/>
                        </a:lnTo>
                        <a:cubicBezTo>
                          <a:pt x="52673" y="119872"/>
                          <a:pt x="43564" y="116116"/>
                          <a:pt x="34491" y="116116"/>
                        </a:cubicBezTo>
                        <a:cubicBezTo>
                          <a:pt x="15517" y="116116"/>
                          <a:pt x="720" y="130134"/>
                          <a:pt x="720" y="148362"/>
                        </a:cubicBezTo>
                        <a:cubicBezTo>
                          <a:pt x="720" y="166774"/>
                          <a:pt x="15302" y="180972"/>
                          <a:pt x="34131" y="180972"/>
                        </a:cubicBezTo>
                        <a:cubicBezTo>
                          <a:pt x="43204" y="180972"/>
                          <a:pt x="52493" y="176849"/>
                          <a:pt x="58973" y="170440"/>
                        </a:cubicBezTo>
                        <a:lnTo>
                          <a:pt x="52565" y="163291"/>
                        </a:lnTo>
                        <a:cubicBezTo>
                          <a:pt x="47705" y="167960"/>
                          <a:pt x="41116" y="170897"/>
                          <a:pt x="34671" y="170897"/>
                        </a:cubicBezTo>
                        <a:cubicBezTo>
                          <a:pt x="21818" y="170897"/>
                          <a:pt x="11737" y="160908"/>
                          <a:pt x="11737" y="148269"/>
                        </a:cubicBezTo>
                        <a:cubicBezTo>
                          <a:pt x="11737" y="135627"/>
                          <a:pt x="21854" y="125735"/>
                          <a:pt x="34671" y="125735"/>
                        </a:cubicBezTo>
                        <a:cubicBezTo>
                          <a:pt x="41188" y="125735"/>
                          <a:pt x="47885" y="128851"/>
                          <a:pt x="52565" y="133891"/>
                        </a:cubicBezTo>
                        <a:close/>
                        <a:moveTo>
                          <a:pt x="97354" y="116119"/>
                        </a:moveTo>
                        <a:cubicBezTo>
                          <a:pt x="78164" y="116119"/>
                          <a:pt x="63294" y="130045"/>
                          <a:pt x="63294" y="148456"/>
                        </a:cubicBezTo>
                        <a:cubicBezTo>
                          <a:pt x="63294" y="166777"/>
                          <a:pt x="78164" y="180976"/>
                          <a:pt x="97354" y="180976"/>
                        </a:cubicBezTo>
                        <a:cubicBezTo>
                          <a:pt x="116507" y="180976"/>
                          <a:pt x="131377" y="166777"/>
                          <a:pt x="131377" y="148456"/>
                        </a:cubicBezTo>
                        <a:cubicBezTo>
                          <a:pt x="131377" y="130138"/>
                          <a:pt x="116507" y="116119"/>
                          <a:pt x="97354" y="116119"/>
                        </a:cubicBezTo>
                        <a:close/>
                        <a:moveTo>
                          <a:pt x="97426" y="125832"/>
                        </a:moveTo>
                        <a:cubicBezTo>
                          <a:pt x="109990" y="125832"/>
                          <a:pt x="120288" y="135727"/>
                          <a:pt x="120288" y="148456"/>
                        </a:cubicBezTo>
                        <a:cubicBezTo>
                          <a:pt x="120288" y="161191"/>
                          <a:pt x="109990" y="171263"/>
                          <a:pt x="97426" y="171263"/>
                        </a:cubicBezTo>
                        <a:cubicBezTo>
                          <a:pt x="84861" y="171263"/>
                          <a:pt x="74312" y="161188"/>
                          <a:pt x="74312" y="148456"/>
                        </a:cubicBezTo>
                        <a:cubicBezTo>
                          <a:pt x="74312" y="135724"/>
                          <a:pt x="84788" y="125832"/>
                          <a:pt x="97426" y="125832"/>
                        </a:cubicBezTo>
                        <a:close/>
                        <a:moveTo>
                          <a:pt x="142934" y="116396"/>
                        </a:moveTo>
                        <a:lnTo>
                          <a:pt x="142934" y="180520"/>
                        </a:lnTo>
                        <a:lnTo>
                          <a:pt x="153123" y="180520"/>
                        </a:lnTo>
                        <a:lnTo>
                          <a:pt x="153123" y="132611"/>
                        </a:lnTo>
                        <a:lnTo>
                          <a:pt x="173393" y="173834"/>
                        </a:lnTo>
                        <a:lnTo>
                          <a:pt x="180450" y="173834"/>
                        </a:lnTo>
                        <a:lnTo>
                          <a:pt x="200719" y="132611"/>
                        </a:lnTo>
                        <a:lnTo>
                          <a:pt x="200828" y="180520"/>
                        </a:lnTo>
                        <a:lnTo>
                          <a:pt x="210837" y="180520"/>
                        </a:lnTo>
                        <a:lnTo>
                          <a:pt x="210837" y="116396"/>
                        </a:lnTo>
                        <a:lnTo>
                          <a:pt x="198056" y="116396"/>
                        </a:lnTo>
                        <a:lnTo>
                          <a:pt x="176957" y="158995"/>
                        </a:lnTo>
                        <a:lnTo>
                          <a:pt x="155788" y="116396"/>
                        </a:lnTo>
                        <a:lnTo>
                          <a:pt x="142934" y="116396"/>
                        </a:lnTo>
                        <a:close/>
                        <a:moveTo>
                          <a:pt x="237371" y="153955"/>
                        </a:moveTo>
                        <a:lnTo>
                          <a:pt x="237371" y="116396"/>
                        </a:lnTo>
                        <a:lnTo>
                          <a:pt x="226535" y="116396"/>
                        </a:lnTo>
                        <a:lnTo>
                          <a:pt x="226535" y="153955"/>
                        </a:lnTo>
                        <a:cubicBezTo>
                          <a:pt x="226535" y="170717"/>
                          <a:pt x="237191" y="180976"/>
                          <a:pt x="254509" y="180976"/>
                        </a:cubicBezTo>
                        <a:cubicBezTo>
                          <a:pt x="271863" y="180976"/>
                          <a:pt x="282412" y="170717"/>
                          <a:pt x="282412" y="153955"/>
                        </a:cubicBezTo>
                        <a:lnTo>
                          <a:pt x="282412" y="116396"/>
                        </a:lnTo>
                        <a:lnTo>
                          <a:pt x="271575" y="116396"/>
                        </a:lnTo>
                        <a:lnTo>
                          <a:pt x="271575" y="153955"/>
                        </a:lnTo>
                        <a:cubicBezTo>
                          <a:pt x="271575" y="164858"/>
                          <a:pt x="265059" y="171263"/>
                          <a:pt x="254618" y="171263"/>
                        </a:cubicBezTo>
                        <a:cubicBezTo>
                          <a:pt x="244068" y="171263"/>
                          <a:pt x="237371" y="164761"/>
                          <a:pt x="237371" y="153955"/>
                        </a:cubicBezTo>
                        <a:close/>
                        <a:moveTo>
                          <a:pt x="297929" y="116396"/>
                        </a:moveTo>
                        <a:lnTo>
                          <a:pt x="297929" y="180520"/>
                        </a:lnTo>
                        <a:lnTo>
                          <a:pt x="308730" y="180520"/>
                        </a:lnTo>
                        <a:lnTo>
                          <a:pt x="308730" y="134534"/>
                        </a:lnTo>
                        <a:lnTo>
                          <a:pt x="342970" y="180520"/>
                        </a:lnTo>
                        <a:lnTo>
                          <a:pt x="353628" y="180520"/>
                        </a:lnTo>
                        <a:lnTo>
                          <a:pt x="353628" y="116396"/>
                        </a:lnTo>
                        <a:lnTo>
                          <a:pt x="342970" y="116396"/>
                        </a:lnTo>
                        <a:lnTo>
                          <a:pt x="342970" y="162471"/>
                        </a:lnTo>
                        <a:lnTo>
                          <a:pt x="308550" y="116396"/>
                        </a:lnTo>
                        <a:lnTo>
                          <a:pt x="297929" y="116396"/>
                        </a:lnTo>
                        <a:close/>
                        <a:moveTo>
                          <a:pt x="370584" y="116396"/>
                        </a:moveTo>
                        <a:lnTo>
                          <a:pt x="370584" y="180520"/>
                        </a:lnTo>
                        <a:lnTo>
                          <a:pt x="381422" y="180520"/>
                        </a:lnTo>
                        <a:lnTo>
                          <a:pt x="381422" y="116396"/>
                        </a:lnTo>
                        <a:lnTo>
                          <a:pt x="370584" y="116396"/>
                        </a:lnTo>
                        <a:close/>
                        <a:moveTo>
                          <a:pt x="444823" y="133891"/>
                        </a:moveTo>
                        <a:lnTo>
                          <a:pt x="451161" y="126011"/>
                        </a:lnTo>
                        <a:cubicBezTo>
                          <a:pt x="444897" y="119872"/>
                          <a:pt x="435823" y="116116"/>
                          <a:pt x="426750" y="116116"/>
                        </a:cubicBezTo>
                        <a:cubicBezTo>
                          <a:pt x="407740" y="116116"/>
                          <a:pt x="392978" y="130134"/>
                          <a:pt x="392978" y="148362"/>
                        </a:cubicBezTo>
                        <a:cubicBezTo>
                          <a:pt x="392978" y="166774"/>
                          <a:pt x="407560" y="180972"/>
                          <a:pt x="426390" y="180972"/>
                        </a:cubicBezTo>
                        <a:cubicBezTo>
                          <a:pt x="435463" y="180972"/>
                          <a:pt x="444717" y="176849"/>
                          <a:pt x="451232" y="170440"/>
                        </a:cubicBezTo>
                        <a:lnTo>
                          <a:pt x="444823" y="163291"/>
                        </a:lnTo>
                        <a:cubicBezTo>
                          <a:pt x="439963" y="167960"/>
                          <a:pt x="433339" y="170897"/>
                          <a:pt x="426930" y="170897"/>
                        </a:cubicBezTo>
                        <a:cubicBezTo>
                          <a:pt x="414077" y="170897"/>
                          <a:pt x="403996" y="160908"/>
                          <a:pt x="403996" y="148269"/>
                        </a:cubicBezTo>
                        <a:cubicBezTo>
                          <a:pt x="403996" y="135627"/>
                          <a:pt x="414077" y="125735"/>
                          <a:pt x="426930" y="125735"/>
                        </a:cubicBezTo>
                        <a:cubicBezTo>
                          <a:pt x="433447" y="125735"/>
                          <a:pt x="440143" y="128851"/>
                          <a:pt x="444823" y="133891"/>
                        </a:cubicBezTo>
                        <a:close/>
                        <a:moveTo>
                          <a:pt x="509415" y="180516"/>
                        </a:moveTo>
                        <a:lnTo>
                          <a:pt x="520971" y="180516"/>
                        </a:lnTo>
                        <a:lnTo>
                          <a:pt x="492888" y="116392"/>
                        </a:lnTo>
                        <a:lnTo>
                          <a:pt x="481800" y="116392"/>
                        </a:lnTo>
                        <a:lnTo>
                          <a:pt x="453429" y="180516"/>
                        </a:lnTo>
                        <a:lnTo>
                          <a:pt x="464734" y="180516"/>
                        </a:lnTo>
                        <a:lnTo>
                          <a:pt x="470891" y="166044"/>
                        </a:lnTo>
                        <a:lnTo>
                          <a:pt x="503258" y="166044"/>
                        </a:lnTo>
                        <a:lnTo>
                          <a:pt x="509415" y="180516"/>
                        </a:lnTo>
                        <a:close/>
                        <a:moveTo>
                          <a:pt x="474923" y="156425"/>
                        </a:moveTo>
                        <a:lnTo>
                          <a:pt x="487021" y="127934"/>
                        </a:lnTo>
                        <a:lnTo>
                          <a:pt x="499154" y="156425"/>
                        </a:lnTo>
                        <a:lnTo>
                          <a:pt x="474923" y="156425"/>
                        </a:lnTo>
                        <a:close/>
                        <a:moveTo>
                          <a:pt x="557048" y="185095"/>
                        </a:moveTo>
                        <a:lnTo>
                          <a:pt x="559063" y="180793"/>
                        </a:lnTo>
                        <a:cubicBezTo>
                          <a:pt x="567129" y="179966"/>
                          <a:pt x="575013" y="176116"/>
                          <a:pt x="580810" y="170440"/>
                        </a:cubicBezTo>
                        <a:lnTo>
                          <a:pt x="574365" y="163291"/>
                        </a:lnTo>
                        <a:cubicBezTo>
                          <a:pt x="569504" y="167960"/>
                          <a:pt x="562915" y="170897"/>
                          <a:pt x="556471" y="170897"/>
                        </a:cubicBezTo>
                        <a:cubicBezTo>
                          <a:pt x="543653" y="170897"/>
                          <a:pt x="533537" y="160908"/>
                          <a:pt x="533537" y="148269"/>
                        </a:cubicBezTo>
                        <a:cubicBezTo>
                          <a:pt x="533537" y="135627"/>
                          <a:pt x="543653" y="125735"/>
                          <a:pt x="556471" y="125735"/>
                        </a:cubicBezTo>
                        <a:cubicBezTo>
                          <a:pt x="562988" y="125735"/>
                          <a:pt x="569684" y="128851"/>
                          <a:pt x="574365" y="133891"/>
                        </a:cubicBezTo>
                        <a:lnTo>
                          <a:pt x="580702" y="126011"/>
                        </a:lnTo>
                        <a:cubicBezTo>
                          <a:pt x="574473" y="119872"/>
                          <a:pt x="565400" y="116116"/>
                          <a:pt x="556291" y="116116"/>
                        </a:cubicBezTo>
                        <a:cubicBezTo>
                          <a:pt x="537318" y="116116"/>
                          <a:pt x="522519" y="130134"/>
                          <a:pt x="522519" y="148362"/>
                        </a:cubicBezTo>
                        <a:cubicBezTo>
                          <a:pt x="522519" y="165764"/>
                          <a:pt x="535553" y="179416"/>
                          <a:pt x="552907" y="180886"/>
                        </a:cubicBezTo>
                        <a:lnTo>
                          <a:pt x="549594" y="188579"/>
                        </a:lnTo>
                        <a:cubicBezTo>
                          <a:pt x="550602" y="188302"/>
                          <a:pt x="551791" y="188118"/>
                          <a:pt x="552799" y="188118"/>
                        </a:cubicBezTo>
                        <a:cubicBezTo>
                          <a:pt x="555823" y="188118"/>
                          <a:pt x="557228" y="189862"/>
                          <a:pt x="557228" y="191602"/>
                        </a:cubicBezTo>
                        <a:cubicBezTo>
                          <a:pt x="557228" y="193435"/>
                          <a:pt x="555643" y="195362"/>
                          <a:pt x="552979" y="195362"/>
                        </a:cubicBezTo>
                        <a:cubicBezTo>
                          <a:pt x="551142" y="195362"/>
                          <a:pt x="549234" y="194718"/>
                          <a:pt x="547687" y="193528"/>
                        </a:cubicBezTo>
                        <a:lnTo>
                          <a:pt x="545634" y="198471"/>
                        </a:lnTo>
                        <a:cubicBezTo>
                          <a:pt x="547759" y="200031"/>
                          <a:pt x="550711" y="201037"/>
                          <a:pt x="553734" y="201037"/>
                        </a:cubicBezTo>
                        <a:cubicBezTo>
                          <a:pt x="559135" y="201037"/>
                          <a:pt x="563455" y="197648"/>
                          <a:pt x="563455" y="192331"/>
                        </a:cubicBezTo>
                        <a:cubicBezTo>
                          <a:pt x="563455" y="188302"/>
                          <a:pt x="560900" y="185829"/>
                          <a:pt x="557048" y="185095"/>
                        </a:cubicBezTo>
                        <a:close/>
                        <a:moveTo>
                          <a:pt x="612168" y="103204"/>
                        </a:moveTo>
                        <a:cubicBezTo>
                          <a:pt x="615374" y="103204"/>
                          <a:pt x="617677" y="108240"/>
                          <a:pt x="623186" y="108240"/>
                        </a:cubicBezTo>
                        <a:cubicBezTo>
                          <a:pt x="628695" y="108240"/>
                          <a:pt x="631539" y="104210"/>
                          <a:pt x="631539" y="96237"/>
                        </a:cubicBezTo>
                        <a:lnTo>
                          <a:pt x="624841" y="96237"/>
                        </a:lnTo>
                        <a:cubicBezTo>
                          <a:pt x="624841" y="99171"/>
                          <a:pt x="623654" y="100724"/>
                          <a:pt x="621349" y="100724"/>
                        </a:cubicBezTo>
                        <a:cubicBezTo>
                          <a:pt x="618217" y="100724"/>
                          <a:pt x="615480" y="95688"/>
                          <a:pt x="610440" y="95688"/>
                        </a:cubicBezTo>
                        <a:cubicBezTo>
                          <a:pt x="604933" y="95688"/>
                          <a:pt x="601979" y="99717"/>
                          <a:pt x="601979" y="107690"/>
                        </a:cubicBezTo>
                        <a:lnTo>
                          <a:pt x="608785" y="107690"/>
                        </a:lnTo>
                        <a:cubicBezTo>
                          <a:pt x="608785" y="104760"/>
                          <a:pt x="609973" y="103204"/>
                          <a:pt x="612168" y="103204"/>
                        </a:cubicBezTo>
                        <a:close/>
                        <a:moveTo>
                          <a:pt x="638956" y="180516"/>
                        </a:moveTo>
                        <a:lnTo>
                          <a:pt x="650512" y="180516"/>
                        </a:lnTo>
                        <a:lnTo>
                          <a:pt x="622466" y="116392"/>
                        </a:lnTo>
                        <a:lnTo>
                          <a:pt x="611340" y="116392"/>
                        </a:lnTo>
                        <a:lnTo>
                          <a:pt x="583006" y="180516"/>
                        </a:lnTo>
                        <a:lnTo>
                          <a:pt x="594275" y="180516"/>
                        </a:lnTo>
                        <a:lnTo>
                          <a:pt x="600432" y="166044"/>
                        </a:lnTo>
                        <a:lnTo>
                          <a:pt x="632835" y="166044"/>
                        </a:lnTo>
                        <a:lnTo>
                          <a:pt x="638956" y="180516"/>
                        </a:lnTo>
                        <a:close/>
                        <a:moveTo>
                          <a:pt x="604464" y="156425"/>
                        </a:moveTo>
                        <a:lnTo>
                          <a:pt x="616597" y="127934"/>
                        </a:lnTo>
                        <a:lnTo>
                          <a:pt x="628695" y="156425"/>
                        </a:lnTo>
                        <a:lnTo>
                          <a:pt x="604464" y="156425"/>
                        </a:lnTo>
                        <a:close/>
                        <a:moveTo>
                          <a:pt x="686121" y="116116"/>
                        </a:moveTo>
                        <a:cubicBezTo>
                          <a:pt x="666966" y="116116"/>
                          <a:pt x="652097" y="130041"/>
                          <a:pt x="652097" y="148452"/>
                        </a:cubicBezTo>
                        <a:cubicBezTo>
                          <a:pt x="652097" y="166774"/>
                          <a:pt x="666966" y="180972"/>
                          <a:pt x="686121" y="180972"/>
                        </a:cubicBezTo>
                        <a:cubicBezTo>
                          <a:pt x="705309" y="180972"/>
                          <a:pt x="720179" y="166774"/>
                          <a:pt x="720179" y="148452"/>
                        </a:cubicBezTo>
                        <a:cubicBezTo>
                          <a:pt x="720179" y="130134"/>
                          <a:pt x="705309" y="116116"/>
                          <a:pt x="686121" y="116116"/>
                        </a:cubicBezTo>
                        <a:close/>
                        <a:moveTo>
                          <a:pt x="686227" y="125828"/>
                        </a:moveTo>
                        <a:cubicBezTo>
                          <a:pt x="698794" y="125828"/>
                          <a:pt x="709055" y="135724"/>
                          <a:pt x="709055" y="148452"/>
                        </a:cubicBezTo>
                        <a:cubicBezTo>
                          <a:pt x="709055" y="161188"/>
                          <a:pt x="698794" y="171260"/>
                          <a:pt x="686227" y="171260"/>
                        </a:cubicBezTo>
                        <a:cubicBezTo>
                          <a:pt x="673663" y="171260"/>
                          <a:pt x="663078" y="161184"/>
                          <a:pt x="663078" y="148452"/>
                        </a:cubicBezTo>
                        <a:cubicBezTo>
                          <a:pt x="663078" y="135720"/>
                          <a:pt x="673555" y="125828"/>
                          <a:pt x="686227" y="125828"/>
                        </a:cubicBezTo>
                        <a:close/>
                        <a:moveTo>
                          <a:pt x="750459" y="116392"/>
                        </a:moveTo>
                        <a:lnTo>
                          <a:pt x="750459" y="180516"/>
                        </a:lnTo>
                        <a:lnTo>
                          <a:pt x="797443" y="180516"/>
                        </a:lnTo>
                        <a:lnTo>
                          <a:pt x="797443" y="170803"/>
                        </a:lnTo>
                        <a:lnTo>
                          <a:pt x="761295" y="170803"/>
                        </a:lnTo>
                        <a:lnTo>
                          <a:pt x="761295" y="153125"/>
                        </a:lnTo>
                        <a:lnTo>
                          <a:pt x="792655" y="153125"/>
                        </a:lnTo>
                        <a:lnTo>
                          <a:pt x="792655" y="143506"/>
                        </a:lnTo>
                        <a:lnTo>
                          <a:pt x="761295" y="143506"/>
                        </a:lnTo>
                        <a:lnTo>
                          <a:pt x="761295" y="126098"/>
                        </a:lnTo>
                        <a:lnTo>
                          <a:pt x="796327" y="126098"/>
                        </a:lnTo>
                        <a:lnTo>
                          <a:pt x="796327" y="116392"/>
                        </a:lnTo>
                        <a:lnTo>
                          <a:pt x="750459" y="116392"/>
                        </a:lnTo>
                        <a:close/>
                        <a:moveTo>
                          <a:pt x="829378" y="116392"/>
                        </a:moveTo>
                        <a:lnTo>
                          <a:pt x="829378" y="180516"/>
                        </a:lnTo>
                        <a:lnTo>
                          <a:pt x="876326" y="180516"/>
                        </a:lnTo>
                        <a:lnTo>
                          <a:pt x="876326" y="170803"/>
                        </a:lnTo>
                        <a:lnTo>
                          <a:pt x="840179" y="170803"/>
                        </a:lnTo>
                        <a:lnTo>
                          <a:pt x="840179" y="153125"/>
                        </a:lnTo>
                        <a:lnTo>
                          <a:pt x="871574" y="153125"/>
                        </a:lnTo>
                        <a:lnTo>
                          <a:pt x="871574" y="143506"/>
                        </a:lnTo>
                        <a:lnTo>
                          <a:pt x="840179" y="143506"/>
                        </a:lnTo>
                        <a:lnTo>
                          <a:pt x="840179" y="126098"/>
                        </a:lnTo>
                        <a:lnTo>
                          <a:pt x="875246" y="126098"/>
                        </a:lnTo>
                        <a:lnTo>
                          <a:pt x="875246" y="116392"/>
                        </a:lnTo>
                        <a:lnTo>
                          <a:pt x="829378" y="116392"/>
                        </a:lnTo>
                        <a:close/>
                        <a:moveTo>
                          <a:pt x="881403" y="116392"/>
                        </a:moveTo>
                        <a:lnTo>
                          <a:pt x="907003" y="180516"/>
                        </a:lnTo>
                        <a:lnTo>
                          <a:pt x="918164" y="180516"/>
                        </a:lnTo>
                        <a:lnTo>
                          <a:pt x="944158" y="116392"/>
                        </a:lnTo>
                        <a:lnTo>
                          <a:pt x="932852" y="116392"/>
                        </a:lnTo>
                        <a:lnTo>
                          <a:pt x="912870" y="168514"/>
                        </a:lnTo>
                        <a:lnTo>
                          <a:pt x="893033" y="116392"/>
                        </a:lnTo>
                        <a:lnTo>
                          <a:pt x="881403" y="116392"/>
                        </a:lnTo>
                        <a:close/>
                        <a:moveTo>
                          <a:pt x="952871" y="116392"/>
                        </a:moveTo>
                        <a:lnTo>
                          <a:pt x="952871" y="180516"/>
                        </a:lnTo>
                        <a:lnTo>
                          <a:pt x="999855" y="180516"/>
                        </a:lnTo>
                        <a:lnTo>
                          <a:pt x="999855" y="170803"/>
                        </a:lnTo>
                        <a:lnTo>
                          <a:pt x="963708" y="170803"/>
                        </a:lnTo>
                        <a:lnTo>
                          <a:pt x="963708" y="153125"/>
                        </a:lnTo>
                        <a:lnTo>
                          <a:pt x="995066" y="153125"/>
                        </a:lnTo>
                        <a:lnTo>
                          <a:pt x="995066" y="143506"/>
                        </a:lnTo>
                        <a:lnTo>
                          <a:pt x="963708" y="143506"/>
                        </a:lnTo>
                        <a:lnTo>
                          <a:pt x="963708" y="126098"/>
                        </a:lnTo>
                        <a:lnTo>
                          <a:pt x="998739" y="126098"/>
                        </a:lnTo>
                        <a:lnTo>
                          <a:pt x="998739" y="116392"/>
                        </a:lnTo>
                        <a:lnTo>
                          <a:pt x="952871" y="116392"/>
                        </a:lnTo>
                        <a:close/>
                        <a:moveTo>
                          <a:pt x="1013068" y="116392"/>
                        </a:moveTo>
                        <a:lnTo>
                          <a:pt x="1013068" y="180516"/>
                        </a:lnTo>
                        <a:lnTo>
                          <a:pt x="1023869" y="180516"/>
                        </a:lnTo>
                        <a:lnTo>
                          <a:pt x="1023869" y="134531"/>
                        </a:lnTo>
                        <a:lnTo>
                          <a:pt x="1058109" y="180516"/>
                        </a:lnTo>
                        <a:lnTo>
                          <a:pt x="1068766" y="180516"/>
                        </a:lnTo>
                        <a:lnTo>
                          <a:pt x="1068766" y="116392"/>
                        </a:lnTo>
                        <a:lnTo>
                          <a:pt x="1058109" y="116392"/>
                        </a:lnTo>
                        <a:lnTo>
                          <a:pt x="1058109" y="162467"/>
                        </a:lnTo>
                        <a:lnTo>
                          <a:pt x="1023689" y="116392"/>
                        </a:lnTo>
                        <a:lnTo>
                          <a:pt x="1013068" y="116392"/>
                        </a:lnTo>
                        <a:close/>
                        <a:moveTo>
                          <a:pt x="1078126" y="116392"/>
                        </a:moveTo>
                        <a:lnTo>
                          <a:pt x="1078126" y="126098"/>
                        </a:lnTo>
                        <a:lnTo>
                          <a:pt x="1098397" y="126098"/>
                        </a:lnTo>
                        <a:lnTo>
                          <a:pt x="1098397" y="180516"/>
                        </a:lnTo>
                        <a:lnTo>
                          <a:pt x="1109198" y="180516"/>
                        </a:lnTo>
                        <a:lnTo>
                          <a:pt x="1109198" y="126098"/>
                        </a:lnTo>
                        <a:lnTo>
                          <a:pt x="1129576" y="126098"/>
                        </a:lnTo>
                        <a:lnTo>
                          <a:pt x="1129576" y="116392"/>
                        </a:lnTo>
                        <a:lnTo>
                          <a:pt x="1078126" y="116392"/>
                        </a:lnTo>
                        <a:close/>
                        <a:moveTo>
                          <a:pt x="1163708" y="116116"/>
                        </a:moveTo>
                        <a:cubicBezTo>
                          <a:pt x="1144553" y="116116"/>
                          <a:pt x="1129685" y="130041"/>
                          <a:pt x="1129685" y="148452"/>
                        </a:cubicBezTo>
                        <a:cubicBezTo>
                          <a:pt x="1129685" y="166774"/>
                          <a:pt x="1144553" y="180972"/>
                          <a:pt x="1163708" y="180972"/>
                        </a:cubicBezTo>
                        <a:cubicBezTo>
                          <a:pt x="1182897" y="180972"/>
                          <a:pt x="1197767" y="166774"/>
                          <a:pt x="1197767" y="148452"/>
                        </a:cubicBezTo>
                        <a:cubicBezTo>
                          <a:pt x="1197767" y="130134"/>
                          <a:pt x="1182897" y="116116"/>
                          <a:pt x="1163708" y="116116"/>
                        </a:cubicBezTo>
                        <a:close/>
                        <a:moveTo>
                          <a:pt x="1163815" y="125828"/>
                        </a:moveTo>
                        <a:cubicBezTo>
                          <a:pt x="1176381" y="125828"/>
                          <a:pt x="1186642" y="135724"/>
                          <a:pt x="1186642" y="148452"/>
                        </a:cubicBezTo>
                        <a:cubicBezTo>
                          <a:pt x="1186642" y="161188"/>
                          <a:pt x="1176381" y="171260"/>
                          <a:pt x="1163815" y="171260"/>
                        </a:cubicBezTo>
                        <a:cubicBezTo>
                          <a:pt x="1151250" y="171260"/>
                          <a:pt x="1140701" y="161184"/>
                          <a:pt x="1140701" y="148452"/>
                        </a:cubicBezTo>
                        <a:cubicBezTo>
                          <a:pt x="1140701" y="135720"/>
                          <a:pt x="1151142" y="125828"/>
                          <a:pt x="1163815" y="125828"/>
                        </a:cubicBezTo>
                        <a:close/>
                        <a:moveTo>
                          <a:pt x="1248423" y="132057"/>
                        </a:moveTo>
                        <a:lnTo>
                          <a:pt x="1252889" y="122532"/>
                        </a:lnTo>
                        <a:cubicBezTo>
                          <a:pt x="1246948" y="118589"/>
                          <a:pt x="1238776" y="115936"/>
                          <a:pt x="1230422" y="115936"/>
                        </a:cubicBezTo>
                        <a:cubicBezTo>
                          <a:pt x="1216488" y="115936"/>
                          <a:pt x="1207019" y="122801"/>
                          <a:pt x="1207019" y="133794"/>
                        </a:cubicBezTo>
                        <a:cubicBezTo>
                          <a:pt x="1207019" y="156601"/>
                          <a:pt x="1241728" y="148636"/>
                          <a:pt x="1241728" y="162924"/>
                        </a:cubicBezTo>
                        <a:cubicBezTo>
                          <a:pt x="1241728" y="167874"/>
                          <a:pt x="1237227" y="170713"/>
                          <a:pt x="1229702" y="170713"/>
                        </a:cubicBezTo>
                        <a:cubicBezTo>
                          <a:pt x="1222826" y="170713"/>
                          <a:pt x="1214545" y="167417"/>
                          <a:pt x="1207956" y="161364"/>
                        </a:cubicBezTo>
                        <a:lnTo>
                          <a:pt x="1203275" y="170713"/>
                        </a:lnTo>
                        <a:cubicBezTo>
                          <a:pt x="1209864" y="176760"/>
                          <a:pt x="1219405" y="180886"/>
                          <a:pt x="1229521" y="180886"/>
                        </a:cubicBezTo>
                        <a:cubicBezTo>
                          <a:pt x="1243636" y="180886"/>
                          <a:pt x="1253717" y="173826"/>
                          <a:pt x="1253717" y="162378"/>
                        </a:cubicBezTo>
                        <a:cubicBezTo>
                          <a:pt x="1253824" y="139293"/>
                          <a:pt x="1219154" y="146810"/>
                          <a:pt x="1219154" y="132791"/>
                        </a:cubicBezTo>
                        <a:cubicBezTo>
                          <a:pt x="1219154" y="128484"/>
                          <a:pt x="1223257" y="126098"/>
                          <a:pt x="1229595" y="126098"/>
                        </a:cubicBezTo>
                        <a:cubicBezTo>
                          <a:pt x="1234455" y="126098"/>
                          <a:pt x="1241439" y="127845"/>
                          <a:pt x="1248423" y="132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1"/>
                  <p:cNvSpPr/>
                  <p:nvPr/>
                </p:nvSpPr>
                <p:spPr>
                  <a:xfrm>
                    <a:off x="11572917" y="4540549"/>
                    <a:ext cx="1506784" cy="18177"/>
                  </a:xfrm>
                  <a:custGeom>
                    <a:rect b="b" l="l" r="r" t="t"/>
                    <a:pathLst>
                      <a:path extrusionOk="0" h="18177" w="1506784">
                        <a:moveTo>
                          <a:pt x="0" y="0"/>
                        </a:moveTo>
                        <a:lnTo>
                          <a:pt x="1506785" y="0"/>
                        </a:lnTo>
                        <a:lnTo>
                          <a:pt x="1506785" y="18178"/>
                        </a:lnTo>
                        <a:lnTo>
                          <a:pt x="0" y="18178"/>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1"/>
                  <p:cNvSpPr/>
                  <p:nvPr/>
                </p:nvSpPr>
                <p:spPr>
                  <a:xfrm>
                    <a:off x="11721828" y="4114276"/>
                    <a:ext cx="917942" cy="343231"/>
                  </a:xfrm>
                  <a:custGeom>
                    <a:rect b="b" l="l" r="r" t="t"/>
                    <a:pathLst>
                      <a:path extrusionOk="0" h="343231" w="917942">
                        <a:moveTo>
                          <a:pt x="246444" y="102783"/>
                        </a:moveTo>
                        <a:lnTo>
                          <a:pt x="279532" y="37373"/>
                        </a:lnTo>
                        <a:cubicBezTo>
                          <a:pt x="242088" y="13703"/>
                          <a:pt x="194672" y="0"/>
                          <a:pt x="148479" y="0"/>
                        </a:cubicBezTo>
                        <a:cubicBezTo>
                          <a:pt x="75499" y="0"/>
                          <a:pt x="16237" y="35504"/>
                          <a:pt x="16237" y="104649"/>
                        </a:cubicBezTo>
                        <a:cubicBezTo>
                          <a:pt x="16237" y="222385"/>
                          <a:pt x="190278" y="193726"/>
                          <a:pt x="190278" y="247296"/>
                        </a:cubicBezTo>
                        <a:cubicBezTo>
                          <a:pt x="190278" y="265362"/>
                          <a:pt x="172205" y="273461"/>
                          <a:pt x="147867" y="273461"/>
                        </a:cubicBezTo>
                        <a:cubicBezTo>
                          <a:pt x="111070" y="273461"/>
                          <a:pt x="66138" y="258511"/>
                          <a:pt x="31179" y="231724"/>
                        </a:cubicBezTo>
                        <a:lnTo>
                          <a:pt x="0" y="296509"/>
                        </a:lnTo>
                        <a:cubicBezTo>
                          <a:pt x="38056" y="327031"/>
                          <a:pt x="91088" y="343228"/>
                          <a:pt x="145382" y="343228"/>
                        </a:cubicBezTo>
                        <a:cubicBezTo>
                          <a:pt x="221494" y="343228"/>
                          <a:pt x="282016" y="307095"/>
                          <a:pt x="282016" y="238575"/>
                        </a:cubicBezTo>
                        <a:cubicBezTo>
                          <a:pt x="282627" y="120221"/>
                          <a:pt x="105455" y="145756"/>
                          <a:pt x="105455" y="95303"/>
                        </a:cubicBezTo>
                        <a:cubicBezTo>
                          <a:pt x="105455" y="77866"/>
                          <a:pt x="121656" y="70385"/>
                          <a:pt x="144122" y="70385"/>
                        </a:cubicBezTo>
                        <a:cubicBezTo>
                          <a:pt x="172205" y="70385"/>
                          <a:pt x="209648" y="82222"/>
                          <a:pt x="246444" y="102780"/>
                        </a:cubicBezTo>
                        <a:close/>
                        <a:moveTo>
                          <a:pt x="530945" y="118355"/>
                        </a:moveTo>
                        <a:lnTo>
                          <a:pt x="595859" y="71636"/>
                        </a:lnTo>
                        <a:cubicBezTo>
                          <a:pt x="565904" y="26787"/>
                          <a:pt x="514744" y="1244"/>
                          <a:pt x="450477" y="1244"/>
                        </a:cubicBezTo>
                        <a:cubicBezTo>
                          <a:pt x="347507" y="1244"/>
                          <a:pt x="278272" y="70389"/>
                          <a:pt x="278272" y="173172"/>
                        </a:cubicBezTo>
                        <a:cubicBezTo>
                          <a:pt x="278272" y="274708"/>
                          <a:pt x="347507" y="343231"/>
                          <a:pt x="449217" y="343231"/>
                        </a:cubicBezTo>
                        <a:cubicBezTo>
                          <a:pt x="517876" y="343231"/>
                          <a:pt x="570261" y="315819"/>
                          <a:pt x="598344" y="269100"/>
                        </a:cubicBezTo>
                        <a:lnTo>
                          <a:pt x="532205" y="224251"/>
                        </a:lnTo>
                        <a:cubicBezTo>
                          <a:pt x="515355" y="250416"/>
                          <a:pt x="488533" y="263500"/>
                          <a:pt x="454221" y="263500"/>
                        </a:cubicBezTo>
                        <a:cubicBezTo>
                          <a:pt x="407416" y="263500"/>
                          <a:pt x="374365" y="226746"/>
                          <a:pt x="374365" y="172550"/>
                        </a:cubicBezTo>
                        <a:cubicBezTo>
                          <a:pt x="374365" y="118980"/>
                          <a:pt x="407416" y="82851"/>
                          <a:pt x="454221" y="82851"/>
                        </a:cubicBezTo>
                        <a:cubicBezTo>
                          <a:pt x="487273" y="82226"/>
                          <a:pt x="512870" y="95936"/>
                          <a:pt x="530945" y="118359"/>
                        </a:cubicBezTo>
                        <a:close/>
                        <a:moveTo>
                          <a:pt x="752439" y="1244"/>
                        </a:moveTo>
                        <a:cubicBezTo>
                          <a:pt x="650117" y="1244"/>
                          <a:pt x="579622" y="69767"/>
                          <a:pt x="579622" y="173172"/>
                        </a:cubicBezTo>
                        <a:cubicBezTo>
                          <a:pt x="579622" y="274708"/>
                          <a:pt x="647632" y="343231"/>
                          <a:pt x="754959" y="343231"/>
                        </a:cubicBezTo>
                        <a:cubicBezTo>
                          <a:pt x="815480" y="343231"/>
                          <a:pt x="864770" y="321430"/>
                          <a:pt x="898469" y="284050"/>
                        </a:cubicBezTo>
                        <a:lnTo>
                          <a:pt x="847920" y="232975"/>
                        </a:lnTo>
                        <a:cubicBezTo>
                          <a:pt x="824841" y="256023"/>
                          <a:pt x="794887" y="268479"/>
                          <a:pt x="763060" y="268479"/>
                        </a:cubicBezTo>
                        <a:cubicBezTo>
                          <a:pt x="719999" y="268479"/>
                          <a:pt x="687561" y="243565"/>
                          <a:pt x="676327" y="201199"/>
                        </a:cubicBezTo>
                        <a:lnTo>
                          <a:pt x="917155" y="201199"/>
                        </a:lnTo>
                        <a:cubicBezTo>
                          <a:pt x="925291" y="79106"/>
                          <a:pt x="870386" y="1244"/>
                          <a:pt x="752439" y="1244"/>
                        </a:cubicBezTo>
                        <a:close/>
                        <a:moveTo>
                          <a:pt x="674455" y="144520"/>
                        </a:moveTo>
                        <a:cubicBezTo>
                          <a:pt x="681944" y="100292"/>
                          <a:pt x="710638" y="71636"/>
                          <a:pt x="753087" y="71636"/>
                        </a:cubicBezTo>
                        <a:cubicBezTo>
                          <a:pt x="797372" y="71636"/>
                          <a:pt x="826066" y="100292"/>
                          <a:pt x="827326" y="144520"/>
                        </a:cubicBezTo>
                        <a:lnTo>
                          <a:pt x="674455" y="144520"/>
                        </a:ln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281" name="Google Shape;281;p1"/>
            <p:cNvSpPr/>
            <p:nvPr/>
          </p:nvSpPr>
          <p:spPr>
            <a:xfrm>
              <a:off x="3" y="6173780"/>
              <a:ext cx="13439666" cy="1385894"/>
            </a:xfrm>
            <a:custGeom>
              <a:rect b="b" l="l" r="r" t="t"/>
              <a:pathLst>
                <a:path extrusionOk="0" h="1385894" w="13439666">
                  <a:moveTo>
                    <a:pt x="0" y="0"/>
                  </a:moveTo>
                  <a:lnTo>
                    <a:pt x="13439667" y="0"/>
                  </a:lnTo>
                  <a:lnTo>
                    <a:pt x="13439667" y="1385895"/>
                  </a:lnTo>
                  <a:lnTo>
                    <a:pt x="0" y="138589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82" name="Google Shape;282;p1"/>
          <p:cNvSpPr txBox="1"/>
          <p:nvPr>
            <p:ph idx="10" type="dt"/>
          </p:nvPr>
        </p:nvSpPr>
        <p:spPr>
          <a:xfrm>
            <a:off x="360000" y="6912000"/>
            <a:ext cx="3023949" cy="370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solidFill>
                  <a:schemeClr val="lt1"/>
                </a:solidFill>
              </a:rPr>
              <a:t>1º de março de 2024</a:t>
            </a:r>
            <a:endParaRPr>
              <a:solidFill>
                <a:schemeClr val="lt1"/>
              </a:solidFill>
            </a:endParaRPr>
          </a:p>
        </p:txBody>
      </p:sp>
      <p:sp>
        <p:nvSpPr>
          <p:cNvPr id="283" name="Google Shape;283;p1"/>
          <p:cNvSpPr txBox="1"/>
          <p:nvPr>
            <p:ph idx="1" type="subTitle"/>
          </p:nvPr>
        </p:nvSpPr>
        <p:spPr>
          <a:xfrm>
            <a:off x="6719887" y="4688965"/>
            <a:ext cx="5998744" cy="1126800"/>
          </a:xfrm>
          <a:prstGeom prst="rect">
            <a:avLst/>
          </a:prstGeom>
          <a:noFill/>
          <a:ln>
            <a:noFill/>
          </a:ln>
        </p:spPr>
        <p:txBody>
          <a:bodyPr anchorCtr="0" anchor="t" bIns="0" lIns="0" spcFirstLastPara="1" rIns="0" wrap="square" tIns="0">
            <a:normAutofit/>
          </a:bodyPr>
          <a:lstStyle/>
          <a:p>
            <a:pPr indent="0" lvl="0" marL="0" rtl="0" algn="r">
              <a:lnSpc>
                <a:spcPct val="100000"/>
              </a:lnSpc>
              <a:spcBef>
                <a:spcPts val="0"/>
              </a:spcBef>
              <a:spcAft>
                <a:spcPts val="0"/>
              </a:spcAft>
              <a:buClr>
                <a:schemeClr val="dk1"/>
              </a:buClr>
              <a:buSzPts val="2600"/>
              <a:buNone/>
            </a:pPr>
            <a:r>
              <a:rPr lang="pt-BR"/>
              <a:t>Guia Prático de </a:t>
            </a:r>
            <a:r>
              <a:rPr i="1" lang="pt-BR"/>
              <a:t>Templates</a:t>
            </a:r>
            <a:r>
              <a:rPr lang="pt-BR"/>
              <a:t> para usos institucionais da Gestão Superior da Universidade Federal do Maranhão</a:t>
            </a:r>
            <a:endParaRPr/>
          </a:p>
        </p:txBody>
      </p:sp>
      <p:sp>
        <p:nvSpPr>
          <p:cNvPr id="284" name="Google Shape;284;p1"/>
          <p:cNvSpPr txBox="1"/>
          <p:nvPr>
            <p:ph type="ctrTitle"/>
          </p:nvPr>
        </p:nvSpPr>
        <p:spPr>
          <a:xfrm>
            <a:off x="5032800" y="720000"/>
            <a:ext cx="7678800" cy="3614400"/>
          </a:xfrm>
          <a:prstGeom prst="rect">
            <a:avLst/>
          </a:prstGeom>
          <a:noFill/>
          <a:ln>
            <a:noFill/>
          </a:ln>
        </p:spPr>
        <p:txBody>
          <a:bodyPr anchorCtr="0" anchor="b" bIns="0" lIns="36000" spcFirstLastPara="1" rIns="36000" wrap="square" tIns="0">
            <a:normAutofit/>
          </a:bodyPr>
          <a:lstStyle/>
          <a:p>
            <a:pPr indent="0" lvl="0" marL="0" rtl="0" algn="r">
              <a:lnSpc>
                <a:spcPct val="100000"/>
              </a:lnSpc>
              <a:spcBef>
                <a:spcPts val="0"/>
              </a:spcBef>
              <a:spcAft>
                <a:spcPts val="0"/>
              </a:spcAft>
              <a:buClr>
                <a:schemeClr val="dk1"/>
              </a:buClr>
              <a:buSzPts val="6800"/>
              <a:buFont typeface="Arial"/>
              <a:buNone/>
            </a:pPr>
            <a:r>
              <a:rPr lang="pt-BR"/>
              <a:t>Como Montar sua Apresentação da UFMA</a:t>
            </a:r>
            <a:endParaRPr/>
          </a:p>
        </p:txBody>
      </p:sp>
      <p:sp>
        <p:nvSpPr>
          <p:cNvPr id="285" name="Google Shape;285;p1"/>
          <p:cNvSpPr txBox="1"/>
          <p:nvPr>
            <p:ph idx="11" type="ftr"/>
          </p:nvPr>
        </p:nvSpPr>
        <p:spPr>
          <a:xfrm>
            <a:off x="360000" y="66024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pic>
        <p:nvPicPr>
          <p:cNvPr descr="Padrão do plano de fundo&#10;&#10;Descrição gerada automaticamente" id="286" name="Google Shape;286;p1"/>
          <p:cNvPicPr preferRelativeResize="0"/>
          <p:nvPr/>
        </p:nvPicPr>
        <p:blipFill rotWithShape="1">
          <a:blip r:embed="rId3">
            <a:alphaModFix/>
          </a:blip>
          <a:srcRect b="730" l="37280" r="-37280" t="-730"/>
          <a:stretch/>
        </p:blipFill>
        <p:spPr>
          <a:xfrm>
            <a:off x="0" y="219774"/>
            <a:ext cx="5039783" cy="755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292" name="Google Shape;292;p2"/>
          <p:cNvSpPr/>
          <p:nvPr/>
        </p:nvSpPr>
        <p:spPr>
          <a:xfrm>
            <a:off x="3" y="6173781"/>
            <a:ext cx="13439666" cy="1385894"/>
          </a:xfrm>
          <a:custGeom>
            <a:rect b="b" l="l" r="r" t="t"/>
            <a:pathLst>
              <a:path extrusionOk="0" h="1385894" w="13439666">
                <a:moveTo>
                  <a:pt x="0" y="0"/>
                </a:moveTo>
                <a:lnTo>
                  <a:pt x="13439667" y="0"/>
                </a:lnTo>
                <a:lnTo>
                  <a:pt x="13439667" y="1385895"/>
                </a:lnTo>
                <a:lnTo>
                  <a:pt x="0" y="138589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2"/>
          <p:cNvSpPr/>
          <p:nvPr/>
        </p:nvSpPr>
        <p:spPr>
          <a:xfrm>
            <a:off x="360000" y="6934486"/>
            <a:ext cx="10052450" cy="18174"/>
          </a:xfrm>
          <a:custGeom>
            <a:rect b="b" l="l" r="r" t="t"/>
            <a:pathLst>
              <a:path extrusionOk="0" h="18174" w="10052450">
                <a:moveTo>
                  <a:pt x="0" y="0"/>
                </a:moveTo>
                <a:lnTo>
                  <a:pt x="10052451" y="0"/>
                </a:lnTo>
                <a:lnTo>
                  <a:pt x="10052451"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94" name="Google Shape;294;p2"/>
          <p:cNvGrpSpPr/>
          <p:nvPr/>
        </p:nvGrpSpPr>
        <p:grpSpPr>
          <a:xfrm>
            <a:off x="8714485" y="6173781"/>
            <a:ext cx="4561041" cy="1222003"/>
            <a:chOff x="8714485" y="2393950"/>
            <a:chExt cx="4561041" cy="1222003"/>
          </a:xfrm>
        </p:grpSpPr>
        <p:sp>
          <p:nvSpPr>
            <p:cNvPr id="295" name="Google Shape;295;p2"/>
            <p:cNvSpPr/>
            <p:nvPr/>
          </p:nvSpPr>
          <p:spPr>
            <a:xfrm>
              <a:off x="8714485" y="2393950"/>
              <a:ext cx="4561041" cy="1222003"/>
            </a:xfrm>
            <a:custGeom>
              <a:rect b="b" l="l" r="r" t="t"/>
              <a:pathLst>
                <a:path extrusionOk="0" h="1222003" w="4561041">
                  <a:moveTo>
                    <a:pt x="0" y="0"/>
                  </a:moveTo>
                  <a:lnTo>
                    <a:pt x="4561042" y="0"/>
                  </a:lnTo>
                  <a:lnTo>
                    <a:pt x="4561042" y="1222004"/>
                  </a:lnTo>
                  <a:lnTo>
                    <a:pt x="0" y="1222004"/>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96" name="Google Shape;296;p2"/>
            <p:cNvGrpSpPr/>
            <p:nvPr/>
          </p:nvGrpSpPr>
          <p:grpSpPr>
            <a:xfrm>
              <a:off x="8910309" y="2589465"/>
              <a:ext cx="4169392" cy="851483"/>
              <a:chOff x="8910309" y="2589465"/>
              <a:chExt cx="4169392" cy="851483"/>
            </a:xfrm>
          </p:grpSpPr>
          <p:grpSp>
            <p:nvGrpSpPr>
              <p:cNvPr id="297" name="Google Shape;297;p2"/>
              <p:cNvGrpSpPr/>
              <p:nvPr/>
            </p:nvGrpSpPr>
            <p:grpSpPr>
              <a:xfrm>
                <a:off x="8910309" y="2589465"/>
                <a:ext cx="2707469" cy="830964"/>
                <a:chOff x="8910309" y="2589465"/>
                <a:chExt cx="2707469" cy="830964"/>
              </a:xfrm>
            </p:grpSpPr>
            <p:sp>
              <p:nvSpPr>
                <p:cNvPr id="298" name="Google Shape;298;p2"/>
                <p:cNvSpPr/>
                <p:nvPr/>
              </p:nvSpPr>
              <p:spPr>
                <a:xfrm>
                  <a:off x="8910309" y="2748331"/>
                  <a:ext cx="2341708" cy="513243"/>
                </a:xfrm>
                <a:custGeom>
                  <a:rect b="b" l="l" r="r" t="t"/>
                  <a:pathLst>
                    <a:path extrusionOk="0" h="513243" w="2341708">
                      <a:moveTo>
                        <a:pt x="0" y="513240"/>
                      </a:moveTo>
                      <a:lnTo>
                        <a:pt x="2341709" y="513240"/>
                      </a:lnTo>
                      <a:lnTo>
                        <a:pt x="2341709" y="0"/>
                      </a:lnTo>
                      <a:lnTo>
                        <a:pt x="525436" y="0"/>
                      </a:lnTo>
                      <a:cubicBezTo>
                        <a:pt x="296561" y="0"/>
                        <a:pt x="69487" y="186972"/>
                        <a:pt x="20810" y="415486"/>
                      </a:cubicBezTo>
                      <a:lnTo>
                        <a:pt x="0" y="513244"/>
                      </a:ln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99" name="Google Shape;299;p2"/>
                <p:cNvGrpSpPr/>
                <p:nvPr/>
              </p:nvGrpSpPr>
              <p:grpSpPr>
                <a:xfrm>
                  <a:off x="10785483" y="2589465"/>
                  <a:ext cx="832295" cy="830964"/>
                  <a:chOff x="10785483" y="2589465"/>
                  <a:chExt cx="832295" cy="830964"/>
                </a:xfrm>
              </p:grpSpPr>
              <p:sp>
                <p:nvSpPr>
                  <p:cNvPr id="300" name="Google Shape;300;p2"/>
                  <p:cNvSpPr/>
                  <p:nvPr/>
                </p:nvSpPr>
                <p:spPr>
                  <a:xfrm>
                    <a:off x="10785483" y="2589465"/>
                    <a:ext cx="832295" cy="830964"/>
                  </a:xfrm>
                  <a:custGeom>
                    <a:rect b="b" l="l" r="r" t="t"/>
                    <a:pathLst>
                      <a:path extrusionOk="0" h="830964" w="832295">
                        <a:moveTo>
                          <a:pt x="416165" y="830965"/>
                        </a:moveTo>
                        <a:cubicBezTo>
                          <a:pt x="645941" y="830965"/>
                          <a:pt x="832295" y="644906"/>
                          <a:pt x="832295" y="415486"/>
                        </a:cubicBezTo>
                        <a:cubicBezTo>
                          <a:pt x="832295" y="186059"/>
                          <a:pt x="645941" y="0"/>
                          <a:pt x="416165" y="0"/>
                        </a:cubicBezTo>
                        <a:cubicBezTo>
                          <a:pt x="186355" y="0"/>
                          <a:pt x="0" y="186059"/>
                          <a:pt x="0" y="415486"/>
                        </a:cubicBezTo>
                        <a:cubicBezTo>
                          <a:pt x="0" y="644906"/>
                          <a:pt x="186355" y="830965"/>
                          <a:pt x="416165" y="830965"/>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2"/>
                  <p:cNvSpPr/>
                  <p:nvPr/>
                </p:nvSpPr>
                <p:spPr>
                  <a:xfrm>
                    <a:off x="10803664" y="2607632"/>
                    <a:ext cx="795931" cy="794648"/>
                  </a:xfrm>
                  <a:custGeom>
                    <a:rect b="b" l="l" r="r" t="t"/>
                    <a:pathLst>
                      <a:path extrusionOk="0" h="794648" w="795931">
                        <a:moveTo>
                          <a:pt x="397984" y="0"/>
                        </a:moveTo>
                        <a:cubicBezTo>
                          <a:pt x="617714" y="0"/>
                          <a:pt x="795932" y="177924"/>
                          <a:pt x="795932" y="397326"/>
                        </a:cubicBezTo>
                        <a:cubicBezTo>
                          <a:pt x="795932" y="616728"/>
                          <a:pt x="617714" y="794649"/>
                          <a:pt x="397984" y="794649"/>
                        </a:cubicBezTo>
                        <a:cubicBezTo>
                          <a:pt x="178218" y="794649"/>
                          <a:pt x="0" y="616728"/>
                          <a:pt x="0" y="397326"/>
                        </a:cubicBezTo>
                        <a:cubicBezTo>
                          <a:pt x="0" y="177924"/>
                          <a:pt x="178218" y="0"/>
                          <a:pt x="397984"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2"/>
                  <p:cNvSpPr/>
                  <p:nvPr/>
                </p:nvSpPr>
                <p:spPr>
                  <a:xfrm>
                    <a:off x="10833756" y="2986916"/>
                    <a:ext cx="735889" cy="385433"/>
                  </a:xfrm>
                  <a:custGeom>
                    <a:rect b="b" l="l" r="r" t="t"/>
                    <a:pathLst>
                      <a:path extrusionOk="0" h="385433" w="735889">
                        <a:moveTo>
                          <a:pt x="20026" y="8582"/>
                        </a:moveTo>
                        <a:lnTo>
                          <a:pt x="48793" y="7978"/>
                        </a:lnTo>
                        <a:lnTo>
                          <a:pt x="48685" y="2395"/>
                        </a:lnTo>
                        <a:lnTo>
                          <a:pt x="19882" y="2999"/>
                        </a:lnTo>
                        <a:cubicBezTo>
                          <a:pt x="7101" y="3265"/>
                          <a:pt x="-280" y="11173"/>
                          <a:pt x="8" y="24010"/>
                        </a:cubicBezTo>
                        <a:cubicBezTo>
                          <a:pt x="260" y="36781"/>
                          <a:pt x="7965" y="44294"/>
                          <a:pt x="20746" y="44028"/>
                        </a:cubicBezTo>
                        <a:lnTo>
                          <a:pt x="49549" y="43424"/>
                        </a:lnTo>
                        <a:lnTo>
                          <a:pt x="49441" y="37842"/>
                        </a:lnTo>
                        <a:lnTo>
                          <a:pt x="20638" y="38445"/>
                        </a:lnTo>
                        <a:cubicBezTo>
                          <a:pt x="10989" y="38647"/>
                          <a:pt x="5300" y="33179"/>
                          <a:pt x="5085" y="23902"/>
                        </a:cubicBezTo>
                        <a:cubicBezTo>
                          <a:pt x="4904" y="14621"/>
                          <a:pt x="10377" y="8783"/>
                          <a:pt x="20026" y="8582"/>
                        </a:cubicBezTo>
                        <a:close/>
                        <a:moveTo>
                          <a:pt x="41340" y="72008"/>
                        </a:moveTo>
                        <a:cubicBezTo>
                          <a:pt x="40368" y="65372"/>
                          <a:pt x="37092" y="60804"/>
                          <a:pt x="31223" y="58970"/>
                        </a:cubicBezTo>
                        <a:lnTo>
                          <a:pt x="39252" y="57917"/>
                        </a:lnTo>
                        <a:lnTo>
                          <a:pt x="38568" y="52518"/>
                        </a:lnTo>
                        <a:lnTo>
                          <a:pt x="2096" y="57295"/>
                        </a:lnTo>
                        <a:lnTo>
                          <a:pt x="2816" y="62694"/>
                        </a:lnTo>
                        <a:lnTo>
                          <a:pt x="22330" y="60135"/>
                        </a:lnTo>
                        <a:cubicBezTo>
                          <a:pt x="29495" y="59830"/>
                          <a:pt x="34859" y="63633"/>
                          <a:pt x="35868" y="70822"/>
                        </a:cubicBezTo>
                        <a:cubicBezTo>
                          <a:pt x="36732" y="77256"/>
                          <a:pt x="33347" y="81641"/>
                          <a:pt x="26831" y="82497"/>
                        </a:cubicBezTo>
                        <a:lnTo>
                          <a:pt x="5769" y="85258"/>
                        </a:lnTo>
                        <a:lnTo>
                          <a:pt x="6489" y="90657"/>
                        </a:lnTo>
                        <a:lnTo>
                          <a:pt x="28954" y="87713"/>
                        </a:lnTo>
                        <a:cubicBezTo>
                          <a:pt x="37812" y="86548"/>
                          <a:pt x="42492" y="80728"/>
                          <a:pt x="41340" y="72012"/>
                        </a:cubicBezTo>
                        <a:close/>
                        <a:moveTo>
                          <a:pt x="60134" y="93518"/>
                        </a:moveTo>
                        <a:cubicBezTo>
                          <a:pt x="59702" y="91548"/>
                          <a:pt x="57830" y="90398"/>
                          <a:pt x="55741" y="90883"/>
                        </a:cubicBezTo>
                        <a:cubicBezTo>
                          <a:pt x="53689" y="91354"/>
                          <a:pt x="52465" y="93212"/>
                          <a:pt x="52933" y="95186"/>
                        </a:cubicBezTo>
                        <a:cubicBezTo>
                          <a:pt x="53401" y="97156"/>
                          <a:pt x="55309" y="98292"/>
                          <a:pt x="57326" y="97821"/>
                        </a:cubicBezTo>
                        <a:cubicBezTo>
                          <a:pt x="59450" y="97335"/>
                          <a:pt x="60602" y="95491"/>
                          <a:pt x="60134" y="93518"/>
                        </a:cubicBezTo>
                        <a:close/>
                        <a:moveTo>
                          <a:pt x="45660" y="94140"/>
                        </a:moveTo>
                        <a:lnTo>
                          <a:pt x="9837" y="102400"/>
                        </a:lnTo>
                        <a:lnTo>
                          <a:pt x="11025" y="107634"/>
                        </a:lnTo>
                        <a:lnTo>
                          <a:pt x="46849" y="99377"/>
                        </a:lnTo>
                        <a:lnTo>
                          <a:pt x="45660" y="94140"/>
                        </a:lnTo>
                        <a:close/>
                        <a:moveTo>
                          <a:pt x="47245" y="102968"/>
                        </a:moveTo>
                        <a:lnTo>
                          <a:pt x="16893" y="128317"/>
                        </a:lnTo>
                        <a:lnTo>
                          <a:pt x="18658" y="133684"/>
                        </a:lnTo>
                        <a:lnTo>
                          <a:pt x="58117" y="135912"/>
                        </a:lnTo>
                        <a:lnTo>
                          <a:pt x="56390" y="130675"/>
                        </a:lnTo>
                        <a:lnTo>
                          <a:pt x="23050" y="129374"/>
                        </a:lnTo>
                        <a:lnTo>
                          <a:pt x="49081" y="108468"/>
                        </a:lnTo>
                        <a:lnTo>
                          <a:pt x="47245" y="102968"/>
                        </a:lnTo>
                        <a:close/>
                        <a:moveTo>
                          <a:pt x="64635" y="150391"/>
                        </a:moveTo>
                        <a:cubicBezTo>
                          <a:pt x="60170" y="140686"/>
                          <a:pt x="50161" y="136922"/>
                          <a:pt x="40152" y="141434"/>
                        </a:cubicBezTo>
                        <a:cubicBezTo>
                          <a:pt x="30179" y="145948"/>
                          <a:pt x="26291" y="155884"/>
                          <a:pt x="30755" y="165744"/>
                        </a:cubicBezTo>
                        <a:cubicBezTo>
                          <a:pt x="33311" y="171340"/>
                          <a:pt x="37452" y="175129"/>
                          <a:pt x="42420" y="176729"/>
                        </a:cubicBezTo>
                        <a:lnTo>
                          <a:pt x="44040" y="172699"/>
                        </a:lnTo>
                        <a:cubicBezTo>
                          <a:pt x="40116" y="171326"/>
                          <a:pt x="36948" y="168389"/>
                          <a:pt x="35075" y="164256"/>
                        </a:cubicBezTo>
                        <a:cubicBezTo>
                          <a:pt x="32123" y="157706"/>
                          <a:pt x="34283" y="150981"/>
                          <a:pt x="40548" y="147167"/>
                        </a:cubicBezTo>
                        <a:lnTo>
                          <a:pt x="52933" y="174514"/>
                        </a:lnTo>
                        <a:cubicBezTo>
                          <a:pt x="64490" y="169906"/>
                          <a:pt x="69531" y="161200"/>
                          <a:pt x="64635" y="150391"/>
                        </a:cubicBezTo>
                        <a:close/>
                        <a:moveTo>
                          <a:pt x="44473" y="145384"/>
                        </a:moveTo>
                        <a:cubicBezTo>
                          <a:pt x="51313" y="143152"/>
                          <a:pt x="57577" y="145833"/>
                          <a:pt x="60494" y="152257"/>
                        </a:cubicBezTo>
                        <a:cubicBezTo>
                          <a:pt x="63446" y="158810"/>
                          <a:pt x="61214" y="165032"/>
                          <a:pt x="54841" y="168278"/>
                        </a:cubicBezTo>
                        <a:lnTo>
                          <a:pt x="44473" y="145384"/>
                        </a:lnTo>
                        <a:close/>
                        <a:moveTo>
                          <a:pt x="69963" y="180104"/>
                        </a:moveTo>
                        <a:lnTo>
                          <a:pt x="77056" y="176060"/>
                        </a:lnTo>
                        <a:lnTo>
                          <a:pt x="74356" y="171330"/>
                        </a:lnTo>
                        <a:lnTo>
                          <a:pt x="42420" y="189504"/>
                        </a:lnTo>
                        <a:lnTo>
                          <a:pt x="45120" y="194234"/>
                        </a:lnTo>
                        <a:lnTo>
                          <a:pt x="62114" y="184558"/>
                        </a:lnTo>
                        <a:cubicBezTo>
                          <a:pt x="68883" y="181441"/>
                          <a:pt x="75436" y="183238"/>
                          <a:pt x="79179" y="190039"/>
                        </a:cubicBezTo>
                        <a:lnTo>
                          <a:pt x="83788" y="187415"/>
                        </a:lnTo>
                        <a:cubicBezTo>
                          <a:pt x="80656" y="182052"/>
                          <a:pt x="75832" y="179561"/>
                          <a:pt x="69963" y="180100"/>
                        </a:cubicBezTo>
                        <a:close/>
                        <a:moveTo>
                          <a:pt x="90809" y="212308"/>
                        </a:moveTo>
                        <a:lnTo>
                          <a:pt x="95453" y="211797"/>
                        </a:lnTo>
                        <a:cubicBezTo>
                          <a:pt x="95489" y="208120"/>
                          <a:pt x="94301" y="203821"/>
                          <a:pt x="91925" y="200126"/>
                        </a:cubicBezTo>
                        <a:cubicBezTo>
                          <a:pt x="88289" y="194493"/>
                          <a:pt x="82456" y="191014"/>
                          <a:pt x="76587" y="194795"/>
                        </a:cubicBezTo>
                        <a:cubicBezTo>
                          <a:pt x="65642" y="201768"/>
                          <a:pt x="80620" y="216618"/>
                          <a:pt x="72987" y="221280"/>
                        </a:cubicBezTo>
                        <a:cubicBezTo>
                          <a:pt x="69819" y="223225"/>
                          <a:pt x="66542" y="221201"/>
                          <a:pt x="64166" y="217559"/>
                        </a:cubicBezTo>
                        <a:cubicBezTo>
                          <a:pt x="61826" y="213922"/>
                          <a:pt x="60710" y="208986"/>
                          <a:pt x="61502" y="204759"/>
                        </a:cubicBezTo>
                        <a:lnTo>
                          <a:pt x="57001" y="205155"/>
                        </a:lnTo>
                        <a:cubicBezTo>
                          <a:pt x="56065" y="209903"/>
                          <a:pt x="57470" y="215403"/>
                          <a:pt x="60314" y="219802"/>
                        </a:cubicBezTo>
                        <a:cubicBezTo>
                          <a:pt x="64130" y="225726"/>
                          <a:pt x="70323" y="229386"/>
                          <a:pt x="76372" y="225493"/>
                        </a:cubicBezTo>
                        <a:cubicBezTo>
                          <a:pt x="87460" y="218347"/>
                          <a:pt x="72735" y="203404"/>
                          <a:pt x="79756" y="198907"/>
                        </a:cubicBezTo>
                        <a:cubicBezTo>
                          <a:pt x="82672" y="197016"/>
                          <a:pt x="85624" y="198860"/>
                          <a:pt x="87857" y="202322"/>
                        </a:cubicBezTo>
                        <a:cubicBezTo>
                          <a:pt x="89693" y="205198"/>
                          <a:pt x="90773" y="208914"/>
                          <a:pt x="90809" y="212304"/>
                        </a:cubicBezTo>
                        <a:close/>
                        <a:moveTo>
                          <a:pt x="115075" y="208728"/>
                        </a:moveTo>
                        <a:cubicBezTo>
                          <a:pt x="113815" y="207135"/>
                          <a:pt x="111655" y="206876"/>
                          <a:pt x="109963" y="208210"/>
                        </a:cubicBezTo>
                        <a:cubicBezTo>
                          <a:pt x="108306" y="209504"/>
                          <a:pt x="107982" y="211704"/>
                          <a:pt x="109242" y="213296"/>
                        </a:cubicBezTo>
                        <a:cubicBezTo>
                          <a:pt x="110467" y="214889"/>
                          <a:pt x="112699" y="215104"/>
                          <a:pt x="114355" y="213810"/>
                        </a:cubicBezTo>
                        <a:cubicBezTo>
                          <a:pt x="116047" y="212477"/>
                          <a:pt x="116300" y="210320"/>
                          <a:pt x="115075" y="208728"/>
                        </a:cubicBezTo>
                        <a:close/>
                        <a:moveTo>
                          <a:pt x="102186" y="215431"/>
                        </a:moveTo>
                        <a:lnTo>
                          <a:pt x="73275" y="238092"/>
                        </a:lnTo>
                        <a:lnTo>
                          <a:pt x="76587" y="242322"/>
                        </a:lnTo>
                        <a:lnTo>
                          <a:pt x="105534" y="219659"/>
                        </a:lnTo>
                        <a:lnTo>
                          <a:pt x="102186" y="215431"/>
                        </a:lnTo>
                        <a:close/>
                        <a:moveTo>
                          <a:pt x="141178" y="237693"/>
                        </a:moveTo>
                        <a:lnTo>
                          <a:pt x="124581" y="253706"/>
                        </a:lnTo>
                        <a:cubicBezTo>
                          <a:pt x="126452" y="248110"/>
                          <a:pt x="125084" y="242358"/>
                          <a:pt x="120512" y="237649"/>
                        </a:cubicBezTo>
                        <a:cubicBezTo>
                          <a:pt x="113275" y="230173"/>
                          <a:pt x="102726" y="230248"/>
                          <a:pt x="94841" y="237869"/>
                        </a:cubicBezTo>
                        <a:cubicBezTo>
                          <a:pt x="86957" y="245489"/>
                          <a:pt x="86417" y="256090"/>
                          <a:pt x="93725" y="263617"/>
                        </a:cubicBezTo>
                        <a:cubicBezTo>
                          <a:pt x="98298" y="268329"/>
                          <a:pt x="103950" y="269853"/>
                          <a:pt x="109567" y="268218"/>
                        </a:cubicBezTo>
                        <a:lnTo>
                          <a:pt x="103878" y="273703"/>
                        </a:lnTo>
                        <a:lnTo>
                          <a:pt x="107695" y="277618"/>
                        </a:lnTo>
                        <a:lnTo>
                          <a:pt x="144958" y="241604"/>
                        </a:lnTo>
                        <a:lnTo>
                          <a:pt x="141178" y="237693"/>
                        </a:lnTo>
                        <a:close/>
                        <a:moveTo>
                          <a:pt x="97830" y="261115"/>
                        </a:moveTo>
                        <a:cubicBezTo>
                          <a:pt x="92393" y="255497"/>
                          <a:pt x="92717" y="247506"/>
                          <a:pt x="98550" y="241877"/>
                        </a:cubicBezTo>
                        <a:cubicBezTo>
                          <a:pt x="104382" y="236248"/>
                          <a:pt x="112411" y="236133"/>
                          <a:pt x="117883" y="241751"/>
                        </a:cubicBezTo>
                        <a:cubicBezTo>
                          <a:pt x="123248" y="247319"/>
                          <a:pt x="122888" y="255360"/>
                          <a:pt x="117056" y="260985"/>
                        </a:cubicBezTo>
                        <a:cubicBezTo>
                          <a:pt x="111223" y="266618"/>
                          <a:pt x="103230" y="266683"/>
                          <a:pt x="97830" y="261115"/>
                        </a:cubicBezTo>
                        <a:close/>
                        <a:moveTo>
                          <a:pt x="138765" y="305544"/>
                        </a:moveTo>
                        <a:lnTo>
                          <a:pt x="154607" y="287125"/>
                        </a:lnTo>
                        <a:cubicBezTo>
                          <a:pt x="159684" y="281165"/>
                          <a:pt x="159036" y="274228"/>
                          <a:pt x="152159" y="268290"/>
                        </a:cubicBezTo>
                        <a:cubicBezTo>
                          <a:pt x="147370" y="264181"/>
                          <a:pt x="143194" y="262952"/>
                          <a:pt x="137542" y="262222"/>
                        </a:cubicBezTo>
                        <a:lnTo>
                          <a:pt x="136749" y="266632"/>
                        </a:lnTo>
                        <a:cubicBezTo>
                          <a:pt x="141466" y="267085"/>
                          <a:pt x="145318" y="268387"/>
                          <a:pt x="148379" y="271036"/>
                        </a:cubicBezTo>
                        <a:cubicBezTo>
                          <a:pt x="153311" y="275288"/>
                          <a:pt x="153707" y="279961"/>
                          <a:pt x="150179" y="284027"/>
                        </a:cubicBezTo>
                        <a:lnTo>
                          <a:pt x="148666" y="285770"/>
                        </a:lnTo>
                        <a:lnTo>
                          <a:pt x="139522" y="277866"/>
                        </a:lnTo>
                        <a:cubicBezTo>
                          <a:pt x="132897" y="272258"/>
                          <a:pt x="126381" y="271988"/>
                          <a:pt x="122204" y="276848"/>
                        </a:cubicBezTo>
                        <a:cubicBezTo>
                          <a:pt x="118063" y="281600"/>
                          <a:pt x="118640" y="288437"/>
                          <a:pt x="124401" y="293412"/>
                        </a:cubicBezTo>
                        <a:cubicBezTo>
                          <a:pt x="128829" y="297244"/>
                          <a:pt x="133653" y="298833"/>
                          <a:pt x="138478" y="297740"/>
                        </a:cubicBezTo>
                        <a:lnTo>
                          <a:pt x="134733" y="302071"/>
                        </a:lnTo>
                        <a:lnTo>
                          <a:pt x="138765" y="305547"/>
                        </a:lnTo>
                        <a:close/>
                        <a:moveTo>
                          <a:pt x="128144" y="290662"/>
                        </a:moveTo>
                        <a:cubicBezTo>
                          <a:pt x="124220" y="287283"/>
                          <a:pt x="123536" y="283081"/>
                          <a:pt x="126201" y="280019"/>
                        </a:cubicBezTo>
                        <a:cubicBezTo>
                          <a:pt x="128901" y="276902"/>
                          <a:pt x="132537" y="277574"/>
                          <a:pt x="137218" y="281593"/>
                        </a:cubicBezTo>
                        <a:lnTo>
                          <a:pt x="145894" y="289088"/>
                        </a:lnTo>
                        <a:lnTo>
                          <a:pt x="142978" y="292467"/>
                        </a:lnTo>
                        <a:cubicBezTo>
                          <a:pt x="138478" y="295515"/>
                          <a:pt x="132861" y="294735"/>
                          <a:pt x="128144" y="290662"/>
                        </a:cubicBezTo>
                        <a:close/>
                        <a:moveTo>
                          <a:pt x="199791" y="285069"/>
                        </a:moveTo>
                        <a:lnTo>
                          <a:pt x="187407" y="304498"/>
                        </a:lnTo>
                        <a:cubicBezTo>
                          <a:pt x="187910" y="298621"/>
                          <a:pt x="185247" y="293351"/>
                          <a:pt x="179702" y="289832"/>
                        </a:cubicBezTo>
                        <a:cubicBezTo>
                          <a:pt x="170917" y="284246"/>
                          <a:pt x="160692" y="286766"/>
                          <a:pt x="154787" y="296011"/>
                        </a:cubicBezTo>
                        <a:cubicBezTo>
                          <a:pt x="148883" y="305256"/>
                          <a:pt x="150863" y="315688"/>
                          <a:pt x="159720" y="321310"/>
                        </a:cubicBezTo>
                        <a:cubicBezTo>
                          <a:pt x="165265" y="324832"/>
                          <a:pt x="171097" y="325001"/>
                          <a:pt x="176173" y="322104"/>
                        </a:cubicBezTo>
                        <a:lnTo>
                          <a:pt x="171925" y="328758"/>
                        </a:lnTo>
                        <a:lnTo>
                          <a:pt x="176533" y="331684"/>
                        </a:lnTo>
                        <a:lnTo>
                          <a:pt x="204400" y="287995"/>
                        </a:lnTo>
                        <a:lnTo>
                          <a:pt x="199791" y="285073"/>
                        </a:lnTo>
                        <a:close/>
                        <a:moveTo>
                          <a:pt x="163104" y="317927"/>
                        </a:moveTo>
                        <a:cubicBezTo>
                          <a:pt x="156515" y="313729"/>
                          <a:pt x="154967" y="305882"/>
                          <a:pt x="159324" y="299052"/>
                        </a:cubicBezTo>
                        <a:cubicBezTo>
                          <a:pt x="163680" y="292222"/>
                          <a:pt x="171493" y="290238"/>
                          <a:pt x="178082" y="294437"/>
                        </a:cubicBezTo>
                        <a:cubicBezTo>
                          <a:pt x="184634" y="298595"/>
                          <a:pt x="186147" y="306504"/>
                          <a:pt x="181790" y="313330"/>
                        </a:cubicBezTo>
                        <a:cubicBezTo>
                          <a:pt x="177433" y="320163"/>
                          <a:pt x="169657" y="322086"/>
                          <a:pt x="163104" y="317927"/>
                        </a:cubicBezTo>
                        <a:close/>
                        <a:moveTo>
                          <a:pt x="218153" y="312532"/>
                        </a:moveTo>
                        <a:cubicBezTo>
                          <a:pt x="208612" y="307690"/>
                          <a:pt x="198460" y="310925"/>
                          <a:pt x="193419" y="320659"/>
                        </a:cubicBezTo>
                        <a:cubicBezTo>
                          <a:pt x="188379" y="330393"/>
                          <a:pt x="191511" y="340580"/>
                          <a:pt x="201124" y="345548"/>
                        </a:cubicBezTo>
                        <a:cubicBezTo>
                          <a:pt x="206596" y="348370"/>
                          <a:pt x="212213" y="348758"/>
                          <a:pt x="217110" y="346950"/>
                        </a:cubicBezTo>
                        <a:lnTo>
                          <a:pt x="215850" y="342780"/>
                        </a:lnTo>
                        <a:cubicBezTo>
                          <a:pt x="211925" y="344132"/>
                          <a:pt x="207640" y="343794"/>
                          <a:pt x="203608" y="341709"/>
                        </a:cubicBezTo>
                        <a:cubicBezTo>
                          <a:pt x="197199" y="338409"/>
                          <a:pt x="194715" y="331788"/>
                          <a:pt x="197271" y="324926"/>
                        </a:cubicBezTo>
                        <a:lnTo>
                          <a:pt x="223950" y="338707"/>
                        </a:lnTo>
                        <a:cubicBezTo>
                          <a:pt x="230179" y="327927"/>
                          <a:pt x="228703" y="317985"/>
                          <a:pt x="218153" y="312535"/>
                        </a:cubicBezTo>
                        <a:close/>
                        <a:moveTo>
                          <a:pt x="199251" y="321080"/>
                        </a:moveTo>
                        <a:cubicBezTo>
                          <a:pt x="203212" y="315109"/>
                          <a:pt x="209801" y="313322"/>
                          <a:pt x="216065" y="316561"/>
                        </a:cubicBezTo>
                        <a:cubicBezTo>
                          <a:pt x="222474" y="319865"/>
                          <a:pt x="224562" y="326133"/>
                          <a:pt x="221610" y="332614"/>
                        </a:cubicBezTo>
                        <a:lnTo>
                          <a:pt x="199251" y="321076"/>
                        </a:lnTo>
                        <a:close/>
                        <a:moveTo>
                          <a:pt x="261286" y="318136"/>
                        </a:moveTo>
                        <a:lnTo>
                          <a:pt x="245516" y="364373"/>
                        </a:lnTo>
                        <a:lnTo>
                          <a:pt x="250809" y="366177"/>
                        </a:lnTo>
                        <a:lnTo>
                          <a:pt x="257614" y="346231"/>
                        </a:lnTo>
                        <a:lnTo>
                          <a:pt x="279252" y="353600"/>
                        </a:lnTo>
                        <a:lnTo>
                          <a:pt x="280908" y="348779"/>
                        </a:lnTo>
                        <a:lnTo>
                          <a:pt x="259270" y="341407"/>
                        </a:lnTo>
                        <a:lnTo>
                          <a:pt x="264922" y="324829"/>
                        </a:lnTo>
                        <a:lnTo>
                          <a:pt x="289080" y="333057"/>
                        </a:lnTo>
                        <a:lnTo>
                          <a:pt x="290737" y="328168"/>
                        </a:lnTo>
                        <a:lnTo>
                          <a:pt x="261322" y="318136"/>
                        </a:lnTo>
                        <a:close/>
                        <a:moveTo>
                          <a:pt x="303014" y="342014"/>
                        </a:moveTo>
                        <a:cubicBezTo>
                          <a:pt x="292465" y="340249"/>
                          <a:pt x="283752" y="346382"/>
                          <a:pt x="281880" y="357176"/>
                        </a:cubicBezTo>
                        <a:cubicBezTo>
                          <a:pt x="279972" y="367971"/>
                          <a:pt x="286057" y="376745"/>
                          <a:pt x="296713" y="378600"/>
                        </a:cubicBezTo>
                        <a:cubicBezTo>
                          <a:pt x="302762" y="379657"/>
                          <a:pt x="308270" y="378341"/>
                          <a:pt x="312339" y="375160"/>
                        </a:cubicBezTo>
                        <a:lnTo>
                          <a:pt x="309927" y="371551"/>
                        </a:lnTo>
                        <a:cubicBezTo>
                          <a:pt x="306579" y="374013"/>
                          <a:pt x="302366" y="374984"/>
                          <a:pt x="297901" y="374204"/>
                        </a:cubicBezTo>
                        <a:cubicBezTo>
                          <a:pt x="290809" y="372971"/>
                          <a:pt x="286452" y="367396"/>
                          <a:pt x="286813" y="360088"/>
                        </a:cubicBezTo>
                        <a:lnTo>
                          <a:pt x="316443" y="365239"/>
                        </a:lnTo>
                        <a:cubicBezTo>
                          <a:pt x="319107" y="353093"/>
                          <a:pt x="314715" y="344045"/>
                          <a:pt x="303014" y="342011"/>
                        </a:cubicBezTo>
                        <a:close/>
                        <a:moveTo>
                          <a:pt x="287568" y="355832"/>
                        </a:moveTo>
                        <a:cubicBezTo>
                          <a:pt x="289549" y="348948"/>
                          <a:pt x="295309" y="345271"/>
                          <a:pt x="302258" y="346482"/>
                        </a:cubicBezTo>
                        <a:cubicBezTo>
                          <a:pt x="309351" y="347715"/>
                          <a:pt x="313239" y="353071"/>
                          <a:pt x="312339" y="360145"/>
                        </a:cubicBezTo>
                        <a:lnTo>
                          <a:pt x="287568" y="355832"/>
                        </a:lnTo>
                        <a:close/>
                        <a:moveTo>
                          <a:pt x="355111" y="333387"/>
                        </a:moveTo>
                        <a:lnTo>
                          <a:pt x="353383" y="356353"/>
                        </a:lnTo>
                        <a:cubicBezTo>
                          <a:pt x="351043" y="350925"/>
                          <a:pt x="346183" y="347546"/>
                          <a:pt x="339629" y="347050"/>
                        </a:cubicBezTo>
                        <a:cubicBezTo>
                          <a:pt x="329224" y="346263"/>
                          <a:pt x="321412" y="353301"/>
                          <a:pt x="320583" y="364225"/>
                        </a:cubicBezTo>
                        <a:cubicBezTo>
                          <a:pt x="319756" y="375153"/>
                          <a:pt x="326416" y="383424"/>
                          <a:pt x="336857" y="384218"/>
                        </a:cubicBezTo>
                        <a:cubicBezTo>
                          <a:pt x="343446" y="384714"/>
                          <a:pt x="348666" y="382101"/>
                          <a:pt x="351763" y="377158"/>
                        </a:cubicBezTo>
                        <a:lnTo>
                          <a:pt x="351186" y="385023"/>
                        </a:lnTo>
                        <a:lnTo>
                          <a:pt x="356624" y="385433"/>
                        </a:lnTo>
                        <a:lnTo>
                          <a:pt x="360547" y="333797"/>
                        </a:lnTo>
                        <a:lnTo>
                          <a:pt x="355111" y="333384"/>
                        </a:lnTo>
                        <a:close/>
                        <a:moveTo>
                          <a:pt x="338262" y="379635"/>
                        </a:moveTo>
                        <a:cubicBezTo>
                          <a:pt x="330484" y="379046"/>
                          <a:pt x="325408" y="372849"/>
                          <a:pt x="326021" y="364779"/>
                        </a:cubicBezTo>
                        <a:cubicBezTo>
                          <a:pt x="326632" y="356705"/>
                          <a:pt x="332573" y="351278"/>
                          <a:pt x="340385" y="351867"/>
                        </a:cubicBezTo>
                        <a:cubicBezTo>
                          <a:pt x="348126" y="352457"/>
                          <a:pt x="353203" y="358718"/>
                          <a:pt x="352591" y="366792"/>
                        </a:cubicBezTo>
                        <a:cubicBezTo>
                          <a:pt x="351943" y="374865"/>
                          <a:pt x="346003" y="380221"/>
                          <a:pt x="338262" y="379635"/>
                        </a:cubicBezTo>
                        <a:close/>
                        <a:moveTo>
                          <a:pt x="384022" y="347985"/>
                        </a:moveTo>
                        <a:cubicBezTo>
                          <a:pt x="373329" y="348280"/>
                          <a:pt x="365948" y="355976"/>
                          <a:pt x="366165" y="366928"/>
                        </a:cubicBezTo>
                        <a:cubicBezTo>
                          <a:pt x="366416" y="377885"/>
                          <a:pt x="374049" y="385329"/>
                          <a:pt x="384886" y="385102"/>
                        </a:cubicBezTo>
                        <a:cubicBezTo>
                          <a:pt x="391043" y="384973"/>
                          <a:pt x="396155" y="382629"/>
                          <a:pt x="399575" y="378718"/>
                        </a:cubicBezTo>
                        <a:lnTo>
                          <a:pt x="396515" y="375642"/>
                        </a:lnTo>
                        <a:cubicBezTo>
                          <a:pt x="393707" y="378700"/>
                          <a:pt x="389747" y="380462"/>
                          <a:pt x="385210" y="380555"/>
                        </a:cubicBezTo>
                        <a:cubicBezTo>
                          <a:pt x="378009" y="380710"/>
                          <a:pt x="372645" y="376073"/>
                          <a:pt x="371601" y="368833"/>
                        </a:cubicBezTo>
                        <a:lnTo>
                          <a:pt x="401664" y="368201"/>
                        </a:lnTo>
                        <a:cubicBezTo>
                          <a:pt x="401952" y="355767"/>
                          <a:pt x="395903" y="347730"/>
                          <a:pt x="384022" y="347981"/>
                        </a:cubicBezTo>
                        <a:close/>
                        <a:moveTo>
                          <a:pt x="371529" y="364513"/>
                        </a:moveTo>
                        <a:cubicBezTo>
                          <a:pt x="372141" y="357378"/>
                          <a:pt x="377073" y="352665"/>
                          <a:pt x="384130" y="352518"/>
                        </a:cubicBezTo>
                        <a:cubicBezTo>
                          <a:pt x="391330" y="352363"/>
                          <a:pt x="396191" y="356871"/>
                          <a:pt x="396695" y="363981"/>
                        </a:cubicBezTo>
                        <a:lnTo>
                          <a:pt x="371529" y="364513"/>
                        </a:lnTo>
                        <a:close/>
                        <a:moveTo>
                          <a:pt x="412969" y="353668"/>
                        </a:moveTo>
                        <a:lnTo>
                          <a:pt x="411889" y="345573"/>
                        </a:lnTo>
                        <a:lnTo>
                          <a:pt x="406489" y="346281"/>
                        </a:lnTo>
                        <a:lnTo>
                          <a:pt x="411277" y="382680"/>
                        </a:lnTo>
                        <a:lnTo>
                          <a:pt x="416677" y="381972"/>
                        </a:lnTo>
                        <a:lnTo>
                          <a:pt x="414121" y="362597"/>
                        </a:lnTo>
                        <a:cubicBezTo>
                          <a:pt x="413797" y="355178"/>
                          <a:pt x="417937" y="349779"/>
                          <a:pt x="425642" y="348909"/>
                        </a:cubicBezTo>
                        <a:lnTo>
                          <a:pt x="424958" y="343646"/>
                        </a:lnTo>
                        <a:cubicBezTo>
                          <a:pt x="418801" y="344523"/>
                          <a:pt x="414697" y="348021"/>
                          <a:pt x="412969" y="353668"/>
                        </a:cubicBezTo>
                        <a:close/>
                        <a:moveTo>
                          <a:pt x="462798" y="373082"/>
                        </a:moveTo>
                        <a:lnTo>
                          <a:pt x="457254" y="349434"/>
                        </a:lnTo>
                        <a:cubicBezTo>
                          <a:pt x="455417" y="341831"/>
                          <a:pt x="449440" y="338272"/>
                          <a:pt x="440548" y="340314"/>
                        </a:cubicBezTo>
                        <a:cubicBezTo>
                          <a:pt x="434427" y="341727"/>
                          <a:pt x="430971" y="344390"/>
                          <a:pt x="427011" y="348520"/>
                        </a:cubicBezTo>
                        <a:lnTo>
                          <a:pt x="430143" y="351741"/>
                        </a:lnTo>
                        <a:cubicBezTo>
                          <a:pt x="433275" y="348226"/>
                          <a:pt x="436623" y="345882"/>
                          <a:pt x="440548" y="344969"/>
                        </a:cubicBezTo>
                        <a:cubicBezTo>
                          <a:pt x="446920" y="343506"/>
                          <a:pt x="450916" y="345950"/>
                          <a:pt x="452141" y="351188"/>
                        </a:cubicBezTo>
                        <a:lnTo>
                          <a:pt x="452645" y="353431"/>
                        </a:lnTo>
                        <a:lnTo>
                          <a:pt x="440835" y="356152"/>
                        </a:lnTo>
                        <a:cubicBezTo>
                          <a:pt x="432411" y="358165"/>
                          <a:pt x="428342" y="363258"/>
                          <a:pt x="429818" y="369513"/>
                        </a:cubicBezTo>
                        <a:cubicBezTo>
                          <a:pt x="431223" y="375634"/>
                          <a:pt x="437092" y="379229"/>
                          <a:pt x="444508" y="377518"/>
                        </a:cubicBezTo>
                        <a:cubicBezTo>
                          <a:pt x="450233" y="376199"/>
                          <a:pt x="454337" y="373240"/>
                          <a:pt x="456317" y="368704"/>
                        </a:cubicBezTo>
                        <a:lnTo>
                          <a:pt x="457614" y="374283"/>
                        </a:lnTo>
                        <a:lnTo>
                          <a:pt x="462798" y="373086"/>
                        </a:lnTo>
                        <a:close/>
                        <a:moveTo>
                          <a:pt x="444508" y="372859"/>
                        </a:moveTo>
                        <a:cubicBezTo>
                          <a:pt x="439468" y="374020"/>
                          <a:pt x="435651" y="372105"/>
                          <a:pt x="434715" y="368161"/>
                        </a:cubicBezTo>
                        <a:cubicBezTo>
                          <a:pt x="433815" y="364146"/>
                          <a:pt x="436515" y="361590"/>
                          <a:pt x="442492" y="360206"/>
                        </a:cubicBezTo>
                        <a:lnTo>
                          <a:pt x="453689" y="357629"/>
                        </a:lnTo>
                        <a:lnTo>
                          <a:pt x="454697" y="361982"/>
                        </a:lnTo>
                        <a:cubicBezTo>
                          <a:pt x="454517" y="367399"/>
                          <a:pt x="450556" y="371457"/>
                          <a:pt x="444508" y="372859"/>
                        </a:cubicBezTo>
                        <a:close/>
                        <a:moveTo>
                          <a:pt x="458550" y="320397"/>
                        </a:moveTo>
                        <a:lnTo>
                          <a:pt x="474787" y="369578"/>
                        </a:lnTo>
                        <a:lnTo>
                          <a:pt x="479972" y="367870"/>
                        </a:lnTo>
                        <a:lnTo>
                          <a:pt x="463734" y="318689"/>
                        </a:lnTo>
                        <a:lnTo>
                          <a:pt x="458550" y="320397"/>
                        </a:lnTo>
                        <a:close/>
                        <a:moveTo>
                          <a:pt x="513995" y="297675"/>
                        </a:moveTo>
                        <a:lnTo>
                          <a:pt x="524688" y="318100"/>
                        </a:lnTo>
                        <a:cubicBezTo>
                          <a:pt x="519827" y="314714"/>
                          <a:pt x="513923" y="314408"/>
                          <a:pt x="508090" y="317438"/>
                        </a:cubicBezTo>
                        <a:cubicBezTo>
                          <a:pt x="498838" y="322241"/>
                          <a:pt x="495921" y="332338"/>
                          <a:pt x="500998" y="342057"/>
                        </a:cubicBezTo>
                        <a:cubicBezTo>
                          <a:pt x="506074" y="351777"/>
                          <a:pt x="516083" y="355296"/>
                          <a:pt x="525408" y="350462"/>
                        </a:cubicBezTo>
                        <a:cubicBezTo>
                          <a:pt x="531204" y="347431"/>
                          <a:pt x="534301" y="342446"/>
                          <a:pt x="534337" y="336608"/>
                        </a:cubicBezTo>
                        <a:lnTo>
                          <a:pt x="537973" y="343603"/>
                        </a:lnTo>
                        <a:lnTo>
                          <a:pt x="542798" y="341091"/>
                        </a:lnTo>
                        <a:lnTo>
                          <a:pt x="518856" y="295159"/>
                        </a:lnTo>
                        <a:lnTo>
                          <a:pt x="514031" y="297675"/>
                        </a:lnTo>
                        <a:close/>
                        <a:moveTo>
                          <a:pt x="524148" y="345828"/>
                        </a:moveTo>
                        <a:cubicBezTo>
                          <a:pt x="517200" y="349441"/>
                          <a:pt x="509639" y="346849"/>
                          <a:pt x="505894" y="339667"/>
                        </a:cubicBezTo>
                        <a:cubicBezTo>
                          <a:pt x="502150" y="332485"/>
                          <a:pt x="504346" y="324742"/>
                          <a:pt x="511259" y="321130"/>
                        </a:cubicBezTo>
                        <a:cubicBezTo>
                          <a:pt x="518171" y="317553"/>
                          <a:pt x="525768" y="320206"/>
                          <a:pt x="529512" y="327388"/>
                        </a:cubicBezTo>
                        <a:cubicBezTo>
                          <a:pt x="533257" y="334570"/>
                          <a:pt x="531061" y="342252"/>
                          <a:pt x="524148" y="345828"/>
                        </a:cubicBezTo>
                        <a:close/>
                        <a:moveTo>
                          <a:pt x="547334" y="295443"/>
                        </a:moveTo>
                        <a:cubicBezTo>
                          <a:pt x="538082" y="301381"/>
                          <a:pt x="535777" y="311931"/>
                          <a:pt x="541682" y="321087"/>
                        </a:cubicBezTo>
                        <a:cubicBezTo>
                          <a:pt x="547623" y="330296"/>
                          <a:pt x="558244" y="332593"/>
                          <a:pt x="567460" y="326658"/>
                        </a:cubicBezTo>
                        <a:cubicBezTo>
                          <a:pt x="576641" y="320760"/>
                          <a:pt x="578982" y="310109"/>
                          <a:pt x="573041" y="300900"/>
                        </a:cubicBezTo>
                        <a:cubicBezTo>
                          <a:pt x="567136" y="291744"/>
                          <a:pt x="556479" y="289548"/>
                          <a:pt x="547334" y="295443"/>
                        </a:cubicBezTo>
                        <a:close/>
                        <a:moveTo>
                          <a:pt x="549926" y="299494"/>
                        </a:moveTo>
                        <a:cubicBezTo>
                          <a:pt x="556407" y="295335"/>
                          <a:pt x="564112" y="297100"/>
                          <a:pt x="568505" y="303905"/>
                        </a:cubicBezTo>
                        <a:cubicBezTo>
                          <a:pt x="572969" y="310831"/>
                          <a:pt x="571348" y="318506"/>
                          <a:pt x="564904" y="322665"/>
                        </a:cubicBezTo>
                        <a:cubicBezTo>
                          <a:pt x="558387" y="326863"/>
                          <a:pt x="550755" y="325120"/>
                          <a:pt x="546290" y="318193"/>
                        </a:cubicBezTo>
                        <a:cubicBezTo>
                          <a:pt x="541898" y="311389"/>
                          <a:pt x="543410" y="303689"/>
                          <a:pt x="549926" y="299494"/>
                        </a:cubicBezTo>
                        <a:close/>
                        <a:moveTo>
                          <a:pt x="573977" y="261550"/>
                        </a:moveTo>
                        <a:lnTo>
                          <a:pt x="607676" y="296978"/>
                        </a:lnTo>
                        <a:lnTo>
                          <a:pt x="611529" y="293322"/>
                        </a:lnTo>
                        <a:lnTo>
                          <a:pt x="583518" y="263868"/>
                        </a:lnTo>
                        <a:lnTo>
                          <a:pt x="620853" y="277366"/>
                        </a:lnTo>
                        <a:lnTo>
                          <a:pt x="623266" y="275051"/>
                        </a:lnTo>
                        <a:lnTo>
                          <a:pt x="611781" y="237074"/>
                        </a:lnTo>
                        <a:lnTo>
                          <a:pt x="639828" y="266482"/>
                        </a:lnTo>
                        <a:lnTo>
                          <a:pt x="643572" y="262952"/>
                        </a:lnTo>
                        <a:lnTo>
                          <a:pt x="609872" y="227520"/>
                        </a:lnTo>
                        <a:lnTo>
                          <a:pt x="604904" y="232207"/>
                        </a:lnTo>
                        <a:lnTo>
                          <a:pt x="616425" y="270191"/>
                        </a:lnTo>
                        <a:lnTo>
                          <a:pt x="578982" y="256791"/>
                        </a:lnTo>
                        <a:lnTo>
                          <a:pt x="573977" y="261550"/>
                        </a:lnTo>
                        <a:close/>
                        <a:moveTo>
                          <a:pt x="669386" y="229339"/>
                        </a:moveTo>
                        <a:lnTo>
                          <a:pt x="650233" y="214403"/>
                        </a:lnTo>
                        <a:cubicBezTo>
                          <a:pt x="644004" y="209630"/>
                          <a:pt x="637091" y="210622"/>
                          <a:pt x="631474" y="217768"/>
                        </a:cubicBezTo>
                        <a:cubicBezTo>
                          <a:pt x="627586" y="222710"/>
                          <a:pt x="626578" y="226963"/>
                          <a:pt x="626110" y="232631"/>
                        </a:cubicBezTo>
                        <a:lnTo>
                          <a:pt x="630574" y="233189"/>
                        </a:lnTo>
                        <a:cubicBezTo>
                          <a:pt x="630791" y="228491"/>
                          <a:pt x="631907" y="224576"/>
                          <a:pt x="634427" y="221391"/>
                        </a:cubicBezTo>
                        <a:cubicBezTo>
                          <a:pt x="638423" y="216273"/>
                          <a:pt x="643104" y="215665"/>
                          <a:pt x="647316" y="218983"/>
                        </a:cubicBezTo>
                        <a:lnTo>
                          <a:pt x="649153" y="220403"/>
                        </a:lnTo>
                        <a:lnTo>
                          <a:pt x="641664" y="229914"/>
                        </a:lnTo>
                        <a:cubicBezTo>
                          <a:pt x="636371" y="236765"/>
                          <a:pt x="636407" y="243275"/>
                          <a:pt x="641484" y="247233"/>
                        </a:cubicBezTo>
                        <a:cubicBezTo>
                          <a:pt x="646416" y="251111"/>
                          <a:pt x="653257" y="250241"/>
                          <a:pt x="657937" y="244256"/>
                        </a:cubicBezTo>
                        <a:cubicBezTo>
                          <a:pt x="661574" y="239641"/>
                          <a:pt x="662942" y="234749"/>
                          <a:pt x="661610" y="229986"/>
                        </a:cubicBezTo>
                        <a:lnTo>
                          <a:pt x="666110" y="233519"/>
                        </a:lnTo>
                        <a:lnTo>
                          <a:pt x="669386" y="229335"/>
                        </a:lnTo>
                        <a:close/>
                        <a:moveTo>
                          <a:pt x="655021" y="240637"/>
                        </a:moveTo>
                        <a:cubicBezTo>
                          <a:pt x="651816" y="244698"/>
                          <a:pt x="647640" y="245597"/>
                          <a:pt x="644436" y="243099"/>
                        </a:cubicBezTo>
                        <a:cubicBezTo>
                          <a:pt x="641195" y="240558"/>
                          <a:pt x="641699" y="236869"/>
                          <a:pt x="645516" y="232035"/>
                        </a:cubicBezTo>
                        <a:lnTo>
                          <a:pt x="652573" y="223020"/>
                        </a:lnTo>
                        <a:lnTo>
                          <a:pt x="656101" y="225777"/>
                        </a:lnTo>
                        <a:cubicBezTo>
                          <a:pt x="659377" y="230108"/>
                          <a:pt x="658874" y="235737"/>
                          <a:pt x="655021" y="240633"/>
                        </a:cubicBezTo>
                        <a:close/>
                        <a:moveTo>
                          <a:pt x="654589" y="199073"/>
                        </a:moveTo>
                        <a:lnTo>
                          <a:pt x="647676" y="194687"/>
                        </a:lnTo>
                        <a:lnTo>
                          <a:pt x="644760" y="199281"/>
                        </a:lnTo>
                        <a:lnTo>
                          <a:pt x="675795" y="218994"/>
                        </a:lnTo>
                        <a:lnTo>
                          <a:pt x="678711" y="214400"/>
                        </a:lnTo>
                        <a:lnTo>
                          <a:pt x="662186" y="203904"/>
                        </a:lnTo>
                        <a:cubicBezTo>
                          <a:pt x="656281" y="199400"/>
                          <a:pt x="654805" y="192753"/>
                          <a:pt x="659090" y="186294"/>
                        </a:cubicBezTo>
                        <a:lnTo>
                          <a:pt x="654589" y="183443"/>
                        </a:lnTo>
                        <a:cubicBezTo>
                          <a:pt x="651313" y="188724"/>
                          <a:pt x="651349" y="194126"/>
                          <a:pt x="654589" y="199069"/>
                        </a:cubicBezTo>
                        <a:close/>
                        <a:moveTo>
                          <a:pt x="701501" y="173393"/>
                        </a:moveTo>
                        <a:lnTo>
                          <a:pt x="679863" y="162304"/>
                        </a:lnTo>
                        <a:cubicBezTo>
                          <a:pt x="672878" y="158774"/>
                          <a:pt x="666254" y="161038"/>
                          <a:pt x="662114" y="169108"/>
                        </a:cubicBezTo>
                        <a:cubicBezTo>
                          <a:pt x="659197" y="174691"/>
                          <a:pt x="658981" y="179058"/>
                          <a:pt x="659594" y="184712"/>
                        </a:cubicBezTo>
                        <a:lnTo>
                          <a:pt x="664094" y="184428"/>
                        </a:lnTo>
                        <a:cubicBezTo>
                          <a:pt x="663410" y="179770"/>
                          <a:pt x="663806" y="175715"/>
                          <a:pt x="665642" y="172120"/>
                        </a:cubicBezTo>
                        <a:cubicBezTo>
                          <a:pt x="668630" y="166340"/>
                          <a:pt x="673095" y="164874"/>
                          <a:pt x="677883" y="167340"/>
                        </a:cubicBezTo>
                        <a:lnTo>
                          <a:pt x="679936" y="168396"/>
                        </a:lnTo>
                        <a:lnTo>
                          <a:pt x="674391" y="179137"/>
                        </a:lnTo>
                        <a:cubicBezTo>
                          <a:pt x="670466" y="186858"/>
                          <a:pt x="671727" y="193242"/>
                          <a:pt x="677415" y="196186"/>
                        </a:cubicBezTo>
                        <a:cubicBezTo>
                          <a:pt x="683032" y="199073"/>
                          <a:pt x="689548" y="196945"/>
                          <a:pt x="693040" y="190183"/>
                        </a:cubicBezTo>
                        <a:cubicBezTo>
                          <a:pt x="695741" y="184975"/>
                          <a:pt x="696173" y="179913"/>
                          <a:pt x="693977" y="175485"/>
                        </a:cubicBezTo>
                        <a:lnTo>
                          <a:pt x="699053" y="178113"/>
                        </a:lnTo>
                        <a:lnTo>
                          <a:pt x="701501" y="173389"/>
                        </a:lnTo>
                        <a:close/>
                        <a:moveTo>
                          <a:pt x="689477" y="187178"/>
                        </a:moveTo>
                        <a:cubicBezTo>
                          <a:pt x="687100" y="191768"/>
                          <a:pt x="683176" y="193433"/>
                          <a:pt x="679576" y="191571"/>
                        </a:cubicBezTo>
                        <a:cubicBezTo>
                          <a:pt x="675903" y="189680"/>
                          <a:pt x="675723" y="185963"/>
                          <a:pt x="678531" y="180507"/>
                        </a:cubicBezTo>
                        <a:lnTo>
                          <a:pt x="683824" y="170327"/>
                        </a:lnTo>
                        <a:lnTo>
                          <a:pt x="687784" y="172379"/>
                        </a:lnTo>
                        <a:cubicBezTo>
                          <a:pt x="691817" y="176024"/>
                          <a:pt x="692357" y="181650"/>
                          <a:pt x="689477" y="187175"/>
                        </a:cubicBezTo>
                        <a:close/>
                        <a:moveTo>
                          <a:pt x="679107" y="130553"/>
                        </a:moveTo>
                        <a:cubicBezTo>
                          <a:pt x="676731" y="136822"/>
                          <a:pt x="677415" y="142401"/>
                          <a:pt x="681663" y="146833"/>
                        </a:cubicBezTo>
                        <a:lnTo>
                          <a:pt x="674139" y="143892"/>
                        </a:lnTo>
                        <a:lnTo>
                          <a:pt x="672158" y="148964"/>
                        </a:lnTo>
                        <a:lnTo>
                          <a:pt x="706398" y="162297"/>
                        </a:lnTo>
                        <a:lnTo>
                          <a:pt x="708379" y="157225"/>
                        </a:lnTo>
                        <a:lnTo>
                          <a:pt x="690017" y="150078"/>
                        </a:lnTo>
                        <a:cubicBezTo>
                          <a:pt x="683608" y="146905"/>
                          <a:pt x="680728" y="140995"/>
                          <a:pt x="683319" y="134208"/>
                        </a:cubicBezTo>
                        <a:cubicBezTo>
                          <a:pt x="685660" y="128162"/>
                          <a:pt x="690737" y="125937"/>
                          <a:pt x="696857" y="128321"/>
                        </a:cubicBezTo>
                        <a:lnTo>
                          <a:pt x="716659" y="136027"/>
                        </a:lnTo>
                        <a:lnTo>
                          <a:pt x="718640" y="130952"/>
                        </a:lnTo>
                        <a:lnTo>
                          <a:pt x="697541" y="122742"/>
                        </a:lnTo>
                        <a:cubicBezTo>
                          <a:pt x="689188" y="119496"/>
                          <a:pt x="682312" y="122357"/>
                          <a:pt x="679107" y="130553"/>
                        </a:cubicBezTo>
                        <a:close/>
                        <a:moveTo>
                          <a:pt x="690557" y="91401"/>
                        </a:moveTo>
                        <a:cubicBezTo>
                          <a:pt x="689080" y="98018"/>
                          <a:pt x="690557" y="103507"/>
                          <a:pt x="695597" y="107235"/>
                        </a:cubicBezTo>
                        <a:lnTo>
                          <a:pt x="672843" y="102023"/>
                        </a:lnTo>
                        <a:lnTo>
                          <a:pt x="671618" y="107328"/>
                        </a:lnTo>
                        <a:lnTo>
                          <a:pt x="722167" y="118906"/>
                        </a:lnTo>
                        <a:lnTo>
                          <a:pt x="723392" y="113601"/>
                        </a:lnTo>
                        <a:lnTo>
                          <a:pt x="705786" y="109575"/>
                        </a:lnTo>
                        <a:cubicBezTo>
                          <a:pt x="697973" y="107781"/>
                          <a:pt x="693545" y="102041"/>
                          <a:pt x="695237" y="94409"/>
                        </a:cubicBezTo>
                        <a:cubicBezTo>
                          <a:pt x="696677" y="88083"/>
                          <a:pt x="701358" y="85146"/>
                          <a:pt x="707766" y="86613"/>
                        </a:cubicBezTo>
                        <a:lnTo>
                          <a:pt x="728504" y="91358"/>
                        </a:lnTo>
                        <a:lnTo>
                          <a:pt x="729728" y="86048"/>
                        </a:lnTo>
                        <a:lnTo>
                          <a:pt x="707622" y="80994"/>
                        </a:lnTo>
                        <a:cubicBezTo>
                          <a:pt x="698909" y="78996"/>
                          <a:pt x="692500" y="82828"/>
                          <a:pt x="690557" y="91401"/>
                        </a:cubicBezTo>
                        <a:close/>
                        <a:moveTo>
                          <a:pt x="685228" y="58456"/>
                        </a:moveTo>
                        <a:cubicBezTo>
                          <a:pt x="685588" y="55689"/>
                          <a:pt x="690017" y="54650"/>
                          <a:pt x="690557" y="50635"/>
                        </a:cubicBezTo>
                        <a:cubicBezTo>
                          <a:pt x="691024" y="46896"/>
                          <a:pt x="688612" y="44538"/>
                          <a:pt x="683536" y="43873"/>
                        </a:cubicBezTo>
                        <a:lnTo>
                          <a:pt x="683068" y="47471"/>
                        </a:lnTo>
                        <a:cubicBezTo>
                          <a:pt x="685444" y="47781"/>
                          <a:pt x="686596" y="48992"/>
                          <a:pt x="686344" y="50929"/>
                        </a:cubicBezTo>
                        <a:cubicBezTo>
                          <a:pt x="685984" y="53629"/>
                          <a:pt x="681519" y="54945"/>
                          <a:pt x="681016" y="58751"/>
                        </a:cubicBezTo>
                        <a:cubicBezTo>
                          <a:pt x="680512" y="62486"/>
                          <a:pt x="682959" y="64848"/>
                          <a:pt x="688037" y="65513"/>
                        </a:cubicBezTo>
                        <a:lnTo>
                          <a:pt x="688504" y="61914"/>
                        </a:lnTo>
                        <a:cubicBezTo>
                          <a:pt x="686164" y="61605"/>
                          <a:pt x="684976" y="60394"/>
                          <a:pt x="685228" y="58456"/>
                        </a:cubicBezTo>
                        <a:close/>
                        <a:moveTo>
                          <a:pt x="735129" y="46105"/>
                        </a:moveTo>
                        <a:lnTo>
                          <a:pt x="711006" y="43014"/>
                        </a:lnTo>
                        <a:cubicBezTo>
                          <a:pt x="703230" y="42065"/>
                          <a:pt x="697793" y="46436"/>
                          <a:pt x="696605" y="55444"/>
                        </a:cubicBezTo>
                        <a:cubicBezTo>
                          <a:pt x="695777" y="61674"/>
                          <a:pt x="697073" y="65854"/>
                          <a:pt x="699594" y="70966"/>
                        </a:cubicBezTo>
                        <a:lnTo>
                          <a:pt x="703698" y="69179"/>
                        </a:lnTo>
                        <a:cubicBezTo>
                          <a:pt x="701501" y="65020"/>
                          <a:pt x="700458" y="61080"/>
                          <a:pt x="700998" y="57069"/>
                        </a:cubicBezTo>
                        <a:cubicBezTo>
                          <a:pt x="701825" y="50620"/>
                          <a:pt x="705534" y="47727"/>
                          <a:pt x="710862" y="48424"/>
                        </a:cubicBezTo>
                        <a:lnTo>
                          <a:pt x="713167" y="48726"/>
                        </a:lnTo>
                        <a:lnTo>
                          <a:pt x="711582" y="60710"/>
                        </a:lnTo>
                        <a:cubicBezTo>
                          <a:pt x="710502" y="69301"/>
                          <a:pt x="713887" y="74880"/>
                          <a:pt x="720260" y="75710"/>
                        </a:cubicBezTo>
                        <a:cubicBezTo>
                          <a:pt x="726488" y="76530"/>
                          <a:pt x="731924" y="72310"/>
                          <a:pt x="732897" y="64769"/>
                        </a:cubicBezTo>
                        <a:cubicBezTo>
                          <a:pt x="733653" y="58952"/>
                          <a:pt x="732321" y="54049"/>
                          <a:pt x="728756" y="50627"/>
                        </a:cubicBezTo>
                        <a:lnTo>
                          <a:pt x="734445" y="51372"/>
                        </a:lnTo>
                        <a:lnTo>
                          <a:pt x="735129" y="46098"/>
                        </a:lnTo>
                        <a:close/>
                        <a:moveTo>
                          <a:pt x="728541" y="63144"/>
                        </a:moveTo>
                        <a:cubicBezTo>
                          <a:pt x="727856" y="68266"/>
                          <a:pt x="724724" y="71163"/>
                          <a:pt x="720691" y="70635"/>
                        </a:cubicBezTo>
                        <a:cubicBezTo>
                          <a:pt x="716623" y="70099"/>
                          <a:pt x="715147" y="66670"/>
                          <a:pt x="715975" y="60581"/>
                        </a:cubicBezTo>
                        <a:lnTo>
                          <a:pt x="717451" y="49218"/>
                        </a:lnTo>
                        <a:lnTo>
                          <a:pt x="721880" y="49801"/>
                        </a:lnTo>
                        <a:cubicBezTo>
                          <a:pt x="726920" y="51864"/>
                          <a:pt x="729332" y="56972"/>
                          <a:pt x="728541" y="63144"/>
                        </a:cubicBezTo>
                        <a:close/>
                        <a:moveTo>
                          <a:pt x="698693" y="18244"/>
                        </a:moveTo>
                        <a:cubicBezTo>
                          <a:pt x="698478" y="29204"/>
                          <a:pt x="705930" y="37036"/>
                          <a:pt x="716839" y="37266"/>
                        </a:cubicBezTo>
                        <a:cubicBezTo>
                          <a:pt x="727784" y="37497"/>
                          <a:pt x="735633" y="29984"/>
                          <a:pt x="735885" y="19031"/>
                        </a:cubicBezTo>
                        <a:cubicBezTo>
                          <a:pt x="736101" y="8143"/>
                          <a:pt x="728576" y="239"/>
                          <a:pt x="717631" y="5"/>
                        </a:cubicBezTo>
                        <a:cubicBezTo>
                          <a:pt x="706722" y="-225"/>
                          <a:pt x="698945" y="7363"/>
                          <a:pt x="698693" y="18244"/>
                        </a:cubicBezTo>
                        <a:close/>
                        <a:moveTo>
                          <a:pt x="703518" y="18348"/>
                        </a:moveTo>
                        <a:cubicBezTo>
                          <a:pt x="703698" y="10670"/>
                          <a:pt x="709459" y="5278"/>
                          <a:pt x="717559" y="5447"/>
                        </a:cubicBezTo>
                        <a:cubicBezTo>
                          <a:pt x="725840" y="5623"/>
                          <a:pt x="731313" y="11253"/>
                          <a:pt x="731133" y="18931"/>
                        </a:cubicBezTo>
                        <a:cubicBezTo>
                          <a:pt x="730988" y="26677"/>
                          <a:pt x="725264" y="32000"/>
                          <a:pt x="717019" y="31828"/>
                        </a:cubicBezTo>
                        <a:cubicBezTo>
                          <a:pt x="708919" y="31655"/>
                          <a:pt x="703374" y="26094"/>
                          <a:pt x="703518" y="1834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3" name="Google Shape;303;p2"/>
                  <p:cNvGrpSpPr/>
                  <p:nvPr/>
                </p:nvGrpSpPr>
                <p:grpSpPr>
                  <a:xfrm>
                    <a:off x="10989524" y="2763583"/>
                    <a:ext cx="450262" cy="514545"/>
                    <a:chOff x="10989524" y="2763583"/>
                    <a:chExt cx="450262" cy="514545"/>
                  </a:xfrm>
                </p:grpSpPr>
                <p:sp>
                  <p:nvSpPr>
                    <p:cNvPr id="304" name="Google Shape;304;p2"/>
                    <p:cNvSpPr/>
                    <p:nvPr/>
                  </p:nvSpPr>
                  <p:spPr>
                    <a:xfrm>
                      <a:off x="10989720" y="2764550"/>
                      <a:ext cx="449681" cy="513578"/>
                    </a:xfrm>
                    <a:custGeom>
                      <a:rect b="b" l="l" r="r" t="t"/>
                      <a:pathLst>
                        <a:path extrusionOk="0" h="513578" w="449681">
                          <a:moveTo>
                            <a:pt x="180497" y="438096"/>
                          </a:moveTo>
                          <a:lnTo>
                            <a:pt x="201955" y="459512"/>
                          </a:lnTo>
                          <a:lnTo>
                            <a:pt x="202315" y="475695"/>
                          </a:lnTo>
                          <a:cubicBezTo>
                            <a:pt x="203576" y="476461"/>
                            <a:pt x="204836" y="477366"/>
                            <a:pt x="206132" y="477988"/>
                          </a:cubicBezTo>
                          <a:cubicBezTo>
                            <a:pt x="206636" y="478229"/>
                            <a:pt x="206888" y="479085"/>
                            <a:pt x="207032" y="479581"/>
                          </a:cubicBezTo>
                          <a:cubicBezTo>
                            <a:pt x="207284" y="480645"/>
                            <a:pt x="207320" y="481860"/>
                            <a:pt x="207248" y="482952"/>
                          </a:cubicBezTo>
                          <a:cubicBezTo>
                            <a:pt x="207212" y="483664"/>
                            <a:pt x="207103" y="484642"/>
                            <a:pt x="206852" y="485307"/>
                          </a:cubicBezTo>
                          <a:lnTo>
                            <a:pt x="206816" y="485407"/>
                          </a:lnTo>
                          <a:lnTo>
                            <a:pt x="206708" y="485454"/>
                          </a:lnTo>
                          <a:cubicBezTo>
                            <a:pt x="204476" y="486604"/>
                            <a:pt x="202531" y="488139"/>
                            <a:pt x="201163" y="490293"/>
                          </a:cubicBezTo>
                          <a:cubicBezTo>
                            <a:pt x="199579" y="492820"/>
                            <a:pt x="199003" y="495742"/>
                            <a:pt x="199003" y="498700"/>
                          </a:cubicBezTo>
                          <a:cubicBezTo>
                            <a:pt x="199003" y="502561"/>
                            <a:pt x="200803" y="506468"/>
                            <a:pt x="203431" y="509232"/>
                          </a:cubicBezTo>
                          <a:cubicBezTo>
                            <a:pt x="206023" y="511910"/>
                            <a:pt x="209444" y="513578"/>
                            <a:pt x="213188" y="513578"/>
                          </a:cubicBezTo>
                          <a:cubicBezTo>
                            <a:pt x="217077" y="513578"/>
                            <a:pt x="220785" y="512036"/>
                            <a:pt x="223522" y="509290"/>
                          </a:cubicBezTo>
                          <a:cubicBezTo>
                            <a:pt x="226365" y="506472"/>
                            <a:pt x="227914" y="502683"/>
                            <a:pt x="227914" y="498700"/>
                          </a:cubicBezTo>
                          <a:cubicBezTo>
                            <a:pt x="227914" y="495932"/>
                            <a:pt x="227158" y="493236"/>
                            <a:pt x="225682" y="490875"/>
                          </a:cubicBezTo>
                          <a:cubicBezTo>
                            <a:pt x="224278" y="488567"/>
                            <a:pt x="222262" y="486669"/>
                            <a:pt x="219813" y="485469"/>
                          </a:cubicBezTo>
                          <a:lnTo>
                            <a:pt x="218985" y="485059"/>
                          </a:lnTo>
                          <a:lnTo>
                            <a:pt x="219813" y="484858"/>
                          </a:lnTo>
                          <a:cubicBezTo>
                            <a:pt x="219669" y="483847"/>
                            <a:pt x="219705" y="482661"/>
                            <a:pt x="219813" y="481676"/>
                          </a:cubicBezTo>
                          <a:cubicBezTo>
                            <a:pt x="219921" y="480566"/>
                            <a:pt x="220137" y="479232"/>
                            <a:pt x="220569" y="478200"/>
                          </a:cubicBezTo>
                          <a:cubicBezTo>
                            <a:pt x="220641" y="477999"/>
                            <a:pt x="220677" y="477575"/>
                            <a:pt x="220929" y="477532"/>
                          </a:cubicBezTo>
                          <a:cubicBezTo>
                            <a:pt x="222333" y="477248"/>
                            <a:pt x="224062" y="476403"/>
                            <a:pt x="225465" y="475860"/>
                          </a:cubicBezTo>
                          <a:lnTo>
                            <a:pt x="225898" y="458596"/>
                          </a:lnTo>
                          <a:lnTo>
                            <a:pt x="225970" y="458513"/>
                          </a:lnTo>
                          <a:cubicBezTo>
                            <a:pt x="232810" y="451712"/>
                            <a:pt x="239615" y="444904"/>
                            <a:pt x="246420" y="438096"/>
                          </a:cubicBezTo>
                          <a:lnTo>
                            <a:pt x="236303" y="427999"/>
                          </a:lnTo>
                          <a:lnTo>
                            <a:pt x="237491" y="428398"/>
                          </a:lnTo>
                          <a:cubicBezTo>
                            <a:pt x="240263" y="429347"/>
                            <a:pt x="243324" y="429163"/>
                            <a:pt x="246167" y="428444"/>
                          </a:cubicBezTo>
                          <a:cubicBezTo>
                            <a:pt x="250344" y="427377"/>
                            <a:pt x="254845" y="424886"/>
                            <a:pt x="257905" y="421877"/>
                          </a:cubicBezTo>
                          <a:lnTo>
                            <a:pt x="257941" y="421838"/>
                          </a:lnTo>
                          <a:cubicBezTo>
                            <a:pt x="261469" y="418405"/>
                            <a:pt x="264206" y="413850"/>
                            <a:pt x="265106" y="408987"/>
                          </a:cubicBezTo>
                          <a:cubicBezTo>
                            <a:pt x="265466" y="406967"/>
                            <a:pt x="265538" y="404860"/>
                            <a:pt x="265106" y="402844"/>
                          </a:cubicBezTo>
                          <a:lnTo>
                            <a:pt x="265069" y="402668"/>
                          </a:lnTo>
                          <a:lnTo>
                            <a:pt x="265213" y="402556"/>
                          </a:lnTo>
                          <a:cubicBezTo>
                            <a:pt x="266294" y="401690"/>
                            <a:pt x="267374" y="400827"/>
                            <a:pt x="268490" y="399965"/>
                          </a:cubicBezTo>
                          <a:cubicBezTo>
                            <a:pt x="270074" y="398710"/>
                            <a:pt x="271658" y="397452"/>
                            <a:pt x="273242" y="396190"/>
                          </a:cubicBezTo>
                          <a:lnTo>
                            <a:pt x="273423" y="396057"/>
                          </a:lnTo>
                          <a:lnTo>
                            <a:pt x="273603" y="396179"/>
                          </a:lnTo>
                          <a:cubicBezTo>
                            <a:pt x="273963" y="396427"/>
                            <a:pt x="274323" y="396650"/>
                            <a:pt x="274683" y="396852"/>
                          </a:cubicBezTo>
                          <a:lnTo>
                            <a:pt x="274719" y="396870"/>
                          </a:lnTo>
                          <a:cubicBezTo>
                            <a:pt x="279075" y="399188"/>
                            <a:pt x="283791" y="398059"/>
                            <a:pt x="287788" y="395586"/>
                          </a:cubicBezTo>
                          <a:cubicBezTo>
                            <a:pt x="291496" y="393322"/>
                            <a:pt x="294989" y="389623"/>
                            <a:pt x="297005" y="385845"/>
                          </a:cubicBezTo>
                          <a:lnTo>
                            <a:pt x="297041" y="385788"/>
                          </a:lnTo>
                          <a:cubicBezTo>
                            <a:pt x="299381" y="381478"/>
                            <a:pt x="300641" y="376334"/>
                            <a:pt x="300065" y="371434"/>
                          </a:cubicBezTo>
                          <a:cubicBezTo>
                            <a:pt x="299741" y="368692"/>
                            <a:pt x="298805" y="365953"/>
                            <a:pt x="297041" y="363785"/>
                          </a:cubicBezTo>
                          <a:lnTo>
                            <a:pt x="296932" y="363641"/>
                          </a:lnTo>
                          <a:lnTo>
                            <a:pt x="297005" y="363476"/>
                          </a:lnTo>
                          <a:cubicBezTo>
                            <a:pt x="297725" y="362013"/>
                            <a:pt x="298445" y="360546"/>
                            <a:pt x="299165" y="359083"/>
                          </a:cubicBezTo>
                          <a:lnTo>
                            <a:pt x="300389" y="356628"/>
                          </a:lnTo>
                          <a:lnTo>
                            <a:pt x="300605" y="356657"/>
                          </a:lnTo>
                          <a:cubicBezTo>
                            <a:pt x="304962" y="357261"/>
                            <a:pt x="308814" y="355090"/>
                            <a:pt x="311766" y="352060"/>
                          </a:cubicBezTo>
                          <a:lnTo>
                            <a:pt x="312271" y="351553"/>
                          </a:lnTo>
                          <a:lnTo>
                            <a:pt x="312666" y="351093"/>
                          </a:lnTo>
                          <a:lnTo>
                            <a:pt x="313134" y="350554"/>
                          </a:lnTo>
                          <a:lnTo>
                            <a:pt x="313567" y="350000"/>
                          </a:lnTo>
                          <a:lnTo>
                            <a:pt x="314034" y="349360"/>
                          </a:lnTo>
                          <a:lnTo>
                            <a:pt x="314538" y="348670"/>
                          </a:lnTo>
                          <a:lnTo>
                            <a:pt x="314898" y="348116"/>
                          </a:lnTo>
                          <a:lnTo>
                            <a:pt x="315258" y="347588"/>
                          </a:lnTo>
                          <a:lnTo>
                            <a:pt x="315654" y="346905"/>
                          </a:lnTo>
                          <a:lnTo>
                            <a:pt x="315763" y="347703"/>
                          </a:lnTo>
                          <a:cubicBezTo>
                            <a:pt x="316194" y="350784"/>
                            <a:pt x="316807" y="353835"/>
                            <a:pt x="317671" y="356822"/>
                          </a:cubicBezTo>
                          <a:lnTo>
                            <a:pt x="320479" y="366654"/>
                          </a:lnTo>
                          <a:lnTo>
                            <a:pt x="320839" y="356431"/>
                          </a:lnTo>
                          <a:cubicBezTo>
                            <a:pt x="320983" y="352318"/>
                            <a:pt x="323107" y="347451"/>
                            <a:pt x="324655" y="343663"/>
                          </a:cubicBezTo>
                          <a:cubicBezTo>
                            <a:pt x="327428" y="336984"/>
                            <a:pt x="330200" y="330122"/>
                            <a:pt x="329624" y="322732"/>
                          </a:cubicBezTo>
                          <a:cubicBezTo>
                            <a:pt x="329516" y="318745"/>
                            <a:pt x="332504" y="314626"/>
                            <a:pt x="334700" y="311481"/>
                          </a:cubicBezTo>
                          <a:cubicBezTo>
                            <a:pt x="336933" y="308245"/>
                            <a:pt x="339381" y="304744"/>
                            <a:pt x="340245" y="300851"/>
                          </a:cubicBezTo>
                          <a:lnTo>
                            <a:pt x="340533" y="299503"/>
                          </a:lnTo>
                          <a:lnTo>
                            <a:pt x="340821" y="300859"/>
                          </a:lnTo>
                          <a:cubicBezTo>
                            <a:pt x="342621" y="310000"/>
                            <a:pt x="347806" y="316836"/>
                            <a:pt x="353422" y="323957"/>
                          </a:cubicBezTo>
                          <a:cubicBezTo>
                            <a:pt x="354718" y="325622"/>
                            <a:pt x="356051" y="327286"/>
                            <a:pt x="357275" y="329004"/>
                          </a:cubicBezTo>
                          <a:lnTo>
                            <a:pt x="357311" y="329044"/>
                          </a:lnTo>
                          <a:lnTo>
                            <a:pt x="357347" y="329098"/>
                          </a:lnTo>
                          <a:cubicBezTo>
                            <a:pt x="358823" y="334648"/>
                            <a:pt x="360407" y="341197"/>
                            <a:pt x="360479" y="346966"/>
                          </a:cubicBezTo>
                          <a:cubicBezTo>
                            <a:pt x="360515" y="350464"/>
                            <a:pt x="359939" y="353670"/>
                            <a:pt x="357995" y="356639"/>
                          </a:cubicBezTo>
                          <a:cubicBezTo>
                            <a:pt x="356411" y="359091"/>
                            <a:pt x="354035" y="361132"/>
                            <a:pt x="351874" y="363073"/>
                          </a:cubicBezTo>
                          <a:cubicBezTo>
                            <a:pt x="349714" y="365011"/>
                            <a:pt x="347590" y="366945"/>
                            <a:pt x="345574" y="369044"/>
                          </a:cubicBezTo>
                          <a:lnTo>
                            <a:pt x="341865" y="372926"/>
                          </a:lnTo>
                          <a:lnTo>
                            <a:pt x="347122" y="371744"/>
                          </a:lnTo>
                          <a:cubicBezTo>
                            <a:pt x="351730" y="370701"/>
                            <a:pt x="356122" y="368796"/>
                            <a:pt x="360011" y="366089"/>
                          </a:cubicBezTo>
                          <a:cubicBezTo>
                            <a:pt x="365232" y="362448"/>
                            <a:pt x="369372" y="357469"/>
                            <a:pt x="371784" y="351564"/>
                          </a:cubicBezTo>
                          <a:cubicBezTo>
                            <a:pt x="374413" y="345090"/>
                            <a:pt x="374737" y="338131"/>
                            <a:pt x="373224" y="331348"/>
                          </a:cubicBezTo>
                          <a:cubicBezTo>
                            <a:pt x="371784" y="325061"/>
                            <a:pt x="368904" y="319202"/>
                            <a:pt x="365196" y="313954"/>
                          </a:cubicBezTo>
                          <a:lnTo>
                            <a:pt x="365087" y="313803"/>
                          </a:lnTo>
                          <a:lnTo>
                            <a:pt x="364943" y="313680"/>
                          </a:lnTo>
                          <a:cubicBezTo>
                            <a:pt x="359075" y="308360"/>
                            <a:pt x="350470" y="299446"/>
                            <a:pt x="353495" y="290646"/>
                          </a:cubicBezTo>
                          <a:cubicBezTo>
                            <a:pt x="354215" y="288486"/>
                            <a:pt x="355547" y="286588"/>
                            <a:pt x="357095" y="284906"/>
                          </a:cubicBezTo>
                          <a:cubicBezTo>
                            <a:pt x="359795" y="281915"/>
                            <a:pt x="363216" y="279334"/>
                            <a:pt x="366419" y="276876"/>
                          </a:cubicBezTo>
                          <a:cubicBezTo>
                            <a:pt x="368976" y="274924"/>
                            <a:pt x="371532" y="272957"/>
                            <a:pt x="373872" y="270768"/>
                          </a:cubicBezTo>
                          <a:lnTo>
                            <a:pt x="374520" y="270157"/>
                          </a:lnTo>
                          <a:lnTo>
                            <a:pt x="379957" y="274097"/>
                          </a:lnTo>
                          <a:cubicBezTo>
                            <a:pt x="387734" y="279737"/>
                            <a:pt x="395475" y="285373"/>
                            <a:pt x="402820" y="291621"/>
                          </a:cubicBezTo>
                          <a:lnTo>
                            <a:pt x="403180" y="291951"/>
                          </a:lnTo>
                          <a:lnTo>
                            <a:pt x="402711" y="292113"/>
                          </a:lnTo>
                          <a:cubicBezTo>
                            <a:pt x="397779" y="293799"/>
                            <a:pt x="393782" y="298062"/>
                            <a:pt x="391370" y="302544"/>
                          </a:cubicBezTo>
                          <a:cubicBezTo>
                            <a:pt x="389966" y="305115"/>
                            <a:pt x="388958" y="307976"/>
                            <a:pt x="388562" y="310869"/>
                          </a:cubicBezTo>
                          <a:cubicBezTo>
                            <a:pt x="388166" y="313662"/>
                            <a:pt x="388346" y="316574"/>
                            <a:pt x="389318" y="319230"/>
                          </a:cubicBezTo>
                          <a:cubicBezTo>
                            <a:pt x="391298" y="324453"/>
                            <a:pt x="395799" y="327164"/>
                            <a:pt x="401163" y="328167"/>
                          </a:cubicBezTo>
                          <a:cubicBezTo>
                            <a:pt x="403647" y="328968"/>
                            <a:pt x="406167" y="329687"/>
                            <a:pt x="408688" y="330406"/>
                          </a:cubicBezTo>
                          <a:cubicBezTo>
                            <a:pt x="422405" y="334320"/>
                            <a:pt x="437419" y="338591"/>
                            <a:pt x="440551" y="354615"/>
                          </a:cubicBezTo>
                          <a:lnTo>
                            <a:pt x="442603" y="365022"/>
                          </a:lnTo>
                          <a:lnTo>
                            <a:pt x="443755" y="354475"/>
                          </a:lnTo>
                          <a:cubicBezTo>
                            <a:pt x="444907" y="343979"/>
                            <a:pt x="444620" y="331840"/>
                            <a:pt x="436626" y="323893"/>
                          </a:cubicBezTo>
                          <a:cubicBezTo>
                            <a:pt x="429642" y="316959"/>
                            <a:pt x="418229" y="314730"/>
                            <a:pt x="408832" y="313393"/>
                          </a:cubicBezTo>
                          <a:lnTo>
                            <a:pt x="408688" y="313382"/>
                          </a:lnTo>
                          <a:cubicBezTo>
                            <a:pt x="407968" y="313335"/>
                            <a:pt x="407248" y="313271"/>
                            <a:pt x="406527" y="313181"/>
                          </a:cubicBezTo>
                          <a:cubicBezTo>
                            <a:pt x="405880" y="313102"/>
                            <a:pt x="405196" y="312997"/>
                            <a:pt x="404547" y="312872"/>
                          </a:cubicBezTo>
                          <a:cubicBezTo>
                            <a:pt x="402027" y="312372"/>
                            <a:pt x="398067" y="311150"/>
                            <a:pt x="397022" y="308447"/>
                          </a:cubicBezTo>
                          <a:cubicBezTo>
                            <a:pt x="396591" y="307383"/>
                            <a:pt x="396806" y="306250"/>
                            <a:pt x="397455" y="305319"/>
                          </a:cubicBezTo>
                          <a:cubicBezTo>
                            <a:pt x="398319" y="304086"/>
                            <a:pt x="399759" y="303346"/>
                            <a:pt x="401163" y="303019"/>
                          </a:cubicBezTo>
                          <a:cubicBezTo>
                            <a:pt x="406636" y="301782"/>
                            <a:pt x="412288" y="305758"/>
                            <a:pt x="415888" y="309442"/>
                          </a:cubicBezTo>
                          <a:lnTo>
                            <a:pt x="416033" y="309597"/>
                          </a:lnTo>
                          <a:lnTo>
                            <a:pt x="416213" y="309719"/>
                          </a:lnTo>
                          <a:cubicBezTo>
                            <a:pt x="418049" y="310805"/>
                            <a:pt x="421037" y="308874"/>
                            <a:pt x="422441" y="307771"/>
                          </a:cubicBezTo>
                          <a:cubicBezTo>
                            <a:pt x="423809" y="306700"/>
                            <a:pt x="425105" y="305431"/>
                            <a:pt x="426222" y="304104"/>
                          </a:cubicBezTo>
                          <a:cubicBezTo>
                            <a:pt x="427265" y="302915"/>
                            <a:pt x="428310" y="301430"/>
                            <a:pt x="428886" y="299964"/>
                          </a:cubicBezTo>
                          <a:cubicBezTo>
                            <a:pt x="429354" y="298716"/>
                            <a:pt x="429534" y="297289"/>
                            <a:pt x="428706" y="296150"/>
                          </a:cubicBezTo>
                          <a:lnTo>
                            <a:pt x="428670" y="296110"/>
                          </a:lnTo>
                          <a:lnTo>
                            <a:pt x="428670" y="296067"/>
                          </a:lnTo>
                          <a:cubicBezTo>
                            <a:pt x="425069" y="285139"/>
                            <a:pt x="413728" y="277285"/>
                            <a:pt x="404871" y="270761"/>
                          </a:cubicBezTo>
                          <a:cubicBezTo>
                            <a:pt x="396015" y="264251"/>
                            <a:pt x="387230" y="257699"/>
                            <a:pt x="380497" y="248874"/>
                          </a:cubicBezTo>
                          <a:cubicBezTo>
                            <a:pt x="372396" y="238230"/>
                            <a:pt x="369048" y="226163"/>
                            <a:pt x="369408" y="212838"/>
                          </a:cubicBezTo>
                          <a:cubicBezTo>
                            <a:pt x="371460" y="191634"/>
                            <a:pt x="389498" y="169725"/>
                            <a:pt x="402567" y="153553"/>
                          </a:cubicBezTo>
                          <a:cubicBezTo>
                            <a:pt x="407068" y="147985"/>
                            <a:pt x="411820" y="142288"/>
                            <a:pt x="415781" y="136328"/>
                          </a:cubicBezTo>
                          <a:cubicBezTo>
                            <a:pt x="418193" y="132694"/>
                            <a:pt x="421325" y="127446"/>
                            <a:pt x="421433" y="122949"/>
                          </a:cubicBezTo>
                          <a:cubicBezTo>
                            <a:pt x="421973" y="116982"/>
                            <a:pt x="418553" y="109710"/>
                            <a:pt x="416357" y="104243"/>
                          </a:cubicBezTo>
                          <a:cubicBezTo>
                            <a:pt x="414341" y="99278"/>
                            <a:pt x="412108" y="94433"/>
                            <a:pt x="409876" y="89570"/>
                          </a:cubicBezTo>
                          <a:lnTo>
                            <a:pt x="409804" y="89411"/>
                          </a:lnTo>
                          <a:lnTo>
                            <a:pt x="409660" y="89242"/>
                          </a:lnTo>
                          <a:cubicBezTo>
                            <a:pt x="405592" y="84217"/>
                            <a:pt x="399759" y="82093"/>
                            <a:pt x="393459" y="81507"/>
                          </a:cubicBezTo>
                          <a:lnTo>
                            <a:pt x="391406" y="81316"/>
                          </a:lnTo>
                          <a:lnTo>
                            <a:pt x="393459" y="80939"/>
                          </a:lnTo>
                          <a:cubicBezTo>
                            <a:pt x="398715" y="79951"/>
                            <a:pt x="404187" y="79045"/>
                            <a:pt x="409516" y="78592"/>
                          </a:cubicBezTo>
                          <a:cubicBezTo>
                            <a:pt x="419777" y="77952"/>
                            <a:pt x="436375" y="75770"/>
                            <a:pt x="445160" y="70022"/>
                          </a:cubicBezTo>
                          <a:cubicBezTo>
                            <a:pt x="445987" y="69497"/>
                            <a:pt x="446744" y="68915"/>
                            <a:pt x="447427" y="68257"/>
                          </a:cubicBezTo>
                          <a:cubicBezTo>
                            <a:pt x="448147" y="67582"/>
                            <a:pt x="448796" y="66791"/>
                            <a:pt x="449228" y="65914"/>
                          </a:cubicBezTo>
                          <a:cubicBezTo>
                            <a:pt x="450272" y="63915"/>
                            <a:pt x="449228" y="57880"/>
                            <a:pt x="448940" y="55529"/>
                          </a:cubicBezTo>
                          <a:cubicBezTo>
                            <a:pt x="447536" y="42890"/>
                            <a:pt x="442747" y="20309"/>
                            <a:pt x="433674" y="11222"/>
                          </a:cubicBezTo>
                          <a:cubicBezTo>
                            <a:pt x="433423" y="10981"/>
                            <a:pt x="433134" y="10809"/>
                            <a:pt x="432810" y="10723"/>
                          </a:cubicBezTo>
                          <a:cubicBezTo>
                            <a:pt x="383378" y="-2261"/>
                            <a:pt x="314611" y="13667"/>
                            <a:pt x="267049" y="29041"/>
                          </a:cubicBezTo>
                          <a:cubicBezTo>
                            <a:pt x="262693" y="30446"/>
                            <a:pt x="258373" y="31898"/>
                            <a:pt x="254052" y="33394"/>
                          </a:cubicBezTo>
                          <a:lnTo>
                            <a:pt x="254016" y="33412"/>
                          </a:lnTo>
                          <a:lnTo>
                            <a:pt x="253945" y="33412"/>
                          </a:lnTo>
                          <a:cubicBezTo>
                            <a:pt x="250920" y="33397"/>
                            <a:pt x="248004" y="34141"/>
                            <a:pt x="245267" y="35345"/>
                          </a:cubicBezTo>
                          <a:cubicBezTo>
                            <a:pt x="243180" y="36255"/>
                            <a:pt x="241199" y="37412"/>
                            <a:pt x="239291" y="38692"/>
                          </a:cubicBezTo>
                          <a:lnTo>
                            <a:pt x="239291" y="38710"/>
                          </a:lnTo>
                          <a:lnTo>
                            <a:pt x="237635" y="39328"/>
                          </a:lnTo>
                          <a:lnTo>
                            <a:pt x="237779" y="38785"/>
                          </a:lnTo>
                          <a:cubicBezTo>
                            <a:pt x="238427" y="36291"/>
                            <a:pt x="239759" y="33767"/>
                            <a:pt x="240911" y="31456"/>
                          </a:cubicBezTo>
                          <a:cubicBezTo>
                            <a:pt x="244080" y="25072"/>
                            <a:pt x="247140" y="18559"/>
                            <a:pt x="244620" y="11319"/>
                          </a:cubicBezTo>
                          <a:lnTo>
                            <a:pt x="243504" y="8091"/>
                          </a:lnTo>
                          <a:lnTo>
                            <a:pt x="242027" y="11172"/>
                          </a:lnTo>
                          <a:cubicBezTo>
                            <a:pt x="239723" y="15953"/>
                            <a:pt x="236699" y="18091"/>
                            <a:pt x="232270" y="20676"/>
                          </a:cubicBezTo>
                          <a:cubicBezTo>
                            <a:pt x="227626" y="23393"/>
                            <a:pt x="224385" y="25590"/>
                            <a:pt x="222117" y="30755"/>
                          </a:cubicBezTo>
                          <a:lnTo>
                            <a:pt x="221793" y="31442"/>
                          </a:lnTo>
                          <a:lnTo>
                            <a:pt x="221577" y="30730"/>
                          </a:lnTo>
                          <a:cubicBezTo>
                            <a:pt x="220461" y="27315"/>
                            <a:pt x="218769" y="24209"/>
                            <a:pt x="217077" y="21064"/>
                          </a:cubicBezTo>
                          <a:cubicBezTo>
                            <a:pt x="213728" y="14867"/>
                            <a:pt x="211280" y="9838"/>
                            <a:pt x="210920" y="2617"/>
                          </a:cubicBezTo>
                          <a:lnTo>
                            <a:pt x="210776" y="0"/>
                          </a:lnTo>
                          <a:lnTo>
                            <a:pt x="208688" y="1549"/>
                          </a:lnTo>
                          <a:cubicBezTo>
                            <a:pt x="204656" y="4504"/>
                            <a:pt x="201883" y="9371"/>
                            <a:pt x="200047" y="13922"/>
                          </a:cubicBezTo>
                          <a:cubicBezTo>
                            <a:pt x="198211" y="18559"/>
                            <a:pt x="196987" y="23555"/>
                            <a:pt x="196195" y="28476"/>
                          </a:cubicBezTo>
                          <a:lnTo>
                            <a:pt x="196087" y="29163"/>
                          </a:lnTo>
                          <a:lnTo>
                            <a:pt x="194971" y="27599"/>
                          </a:lnTo>
                          <a:cubicBezTo>
                            <a:pt x="192810" y="24670"/>
                            <a:pt x="189390" y="20730"/>
                            <a:pt x="186474" y="18663"/>
                          </a:cubicBezTo>
                          <a:lnTo>
                            <a:pt x="186330" y="18577"/>
                          </a:lnTo>
                          <a:cubicBezTo>
                            <a:pt x="186006" y="18343"/>
                            <a:pt x="184890" y="17617"/>
                            <a:pt x="184421" y="17836"/>
                          </a:cubicBezTo>
                          <a:lnTo>
                            <a:pt x="183125" y="18473"/>
                          </a:lnTo>
                          <a:lnTo>
                            <a:pt x="183809" y="19752"/>
                          </a:lnTo>
                          <a:cubicBezTo>
                            <a:pt x="185178" y="22358"/>
                            <a:pt x="185178" y="24123"/>
                            <a:pt x="184565" y="26895"/>
                          </a:cubicBezTo>
                          <a:cubicBezTo>
                            <a:pt x="184421" y="27552"/>
                            <a:pt x="184278" y="28210"/>
                            <a:pt x="184205" y="28879"/>
                          </a:cubicBezTo>
                          <a:lnTo>
                            <a:pt x="184134" y="29486"/>
                          </a:lnTo>
                          <a:lnTo>
                            <a:pt x="182765" y="28023"/>
                          </a:lnTo>
                          <a:cubicBezTo>
                            <a:pt x="178841" y="23821"/>
                            <a:pt x="176320" y="21948"/>
                            <a:pt x="170452" y="24601"/>
                          </a:cubicBezTo>
                          <a:lnTo>
                            <a:pt x="168508" y="25464"/>
                          </a:lnTo>
                          <a:lnTo>
                            <a:pt x="170056" y="26909"/>
                          </a:lnTo>
                          <a:cubicBezTo>
                            <a:pt x="174737" y="31316"/>
                            <a:pt x="178049" y="36564"/>
                            <a:pt x="180101" y="42646"/>
                          </a:cubicBezTo>
                          <a:cubicBezTo>
                            <a:pt x="182261" y="49048"/>
                            <a:pt x="182838" y="55914"/>
                            <a:pt x="182621" y="62628"/>
                          </a:cubicBezTo>
                          <a:lnTo>
                            <a:pt x="182621" y="62801"/>
                          </a:lnTo>
                          <a:lnTo>
                            <a:pt x="182441" y="62876"/>
                          </a:lnTo>
                          <a:cubicBezTo>
                            <a:pt x="150794" y="77995"/>
                            <a:pt x="119651" y="95540"/>
                            <a:pt x="90776" y="115458"/>
                          </a:cubicBezTo>
                          <a:cubicBezTo>
                            <a:pt x="78391" y="123998"/>
                            <a:pt x="66258" y="133078"/>
                            <a:pt x="54845" y="142866"/>
                          </a:cubicBezTo>
                          <a:cubicBezTo>
                            <a:pt x="45484" y="150882"/>
                            <a:pt x="36303" y="159560"/>
                            <a:pt x="28382" y="168999"/>
                          </a:cubicBezTo>
                          <a:cubicBezTo>
                            <a:pt x="26294" y="171303"/>
                            <a:pt x="24205" y="173586"/>
                            <a:pt x="22082" y="175868"/>
                          </a:cubicBezTo>
                          <a:cubicBezTo>
                            <a:pt x="12541" y="186282"/>
                            <a:pt x="4440" y="194657"/>
                            <a:pt x="119" y="208424"/>
                          </a:cubicBezTo>
                          <a:cubicBezTo>
                            <a:pt x="-25" y="208773"/>
                            <a:pt x="-25" y="209150"/>
                            <a:pt x="47" y="209510"/>
                          </a:cubicBezTo>
                          <a:cubicBezTo>
                            <a:pt x="623" y="211699"/>
                            <a:pt x="2927" y="215631"/>
                            <a:pt x="4043" y="217648"/>
                          </a:cubicBezTo>
                          <a:cubicBezTo>
                            <a:pt x="6528" y="222137"/>
                            <a:pt x="9192" y="226566"/>
                            <a:pt x="11892" y="230944"/>
                          </a:cubicBezTo>
                          <a:cubicBezTo>
                            <a:pt x="14881" y="235811"/>
                            <a:pt x="17941" y="240657"/>
                            <a:pt x="21145" y="245394"/>
                          </a:cubicBezTo>
                          <a:cubicBezTo>
                            <a:pt x="22405" y="247303"/>
                            <a:pt x="25285" y="251818"/>
                            <a:pt x="26978" y="253270"/>
                          </a:cubicBezTo>
                          <a:cubicBezTo>
                            <a:pt x="27158" y="253428"/>
                            <a:pt x="27374" y="253554"/>
                            <a:pt x="27590" y="253629"/>
                          </a:cubicBezTo>
                          <a:lnTo>
                            <a:pt x="27734" y="253673"/>
                          </a:lnTo>
                          <a:lnTo>
                            <a:pt x="27806" y="253802"/>
                          </a:lnTo>
                          <a:cubicBezTo>
                            <a:pt x="30506" y="260934"/>
                            <a:pt x="52036" y="248806"/>
                            <a:pt x="55673" y="246811"/>
                          </a:cubicBezTo>
                          <a:cubicBezTo>
                            <a:pt x="60929" y="243928"/>
                            <a:pt x="66078" y="240840"/>
                            <a:pt x="71190" y="237695"/>
                          </a:cubicBezTo>
                          <a:cubicBezTo>
                            <a:pt x="73027" y="236562"/>
                            <a:pt x="74827" y="235419"/>
                            <a:pt x="76663" y="234294"/>
                          </a:cubicBezTo>
                          <a:cubicBezTo>
                            <a:pt x="77599" y="233733"/>
                            <a:pt x="78679" y="233000"/>
                            <a:pt x="79651" y="232565"/>
                          </a:cubicBezTo>
                          <a:cubicBezTo>
                            <a:pt x="81379" y="231699"/>
                            <a:pt x="82928" y="230696"/>
                            <a:pt x="84548" y="229632"/>
                          </a:cubicBezTo>
                          <a:cubicBezTo>
                            <a:pt x="85664" y="228899"/>
                            <a:pt x="86960" y="228043"/>
                            <a:pt x="88256" y="227651"/>
                          </a:cubicBezTo>
                          <a:lnTo>
                            <a:pt x="88724" y="227501"/>
                          </a:lnTo>
                          <a:lnTo>
                            <a:pt x="88616" y="228004"/>
                          </a:lnTo>
                          <a:cubicBezTo>
                            <a:pt x="85196" y="240682"/>
                            <a:pt x="80299" y="253047"/>
                            <a:pt x="72883" y="263950"/>
                          </a:cubicBezTo>
                          <a:cubicBezTo>
                            <a:pt x="70722" y="267141"/>
                            <a:pt x="68382" y="270111"/>
                            <a:pt x="65898" y="273065"/>
                          </a:cubicBezTo>
                          <a:cubicBezTo>
                            <a:pt x="64458" y="274780"/>
                            <a:pt x="62622" y="276825"/>
                            <a:pt x="61506" y="278763"/>
                          </a:cubicBezTo>
                          <a:lnTo>
                            <a:pt x="61469" y="278863"/>
                          </a:lnTo>
                          <a:lnTo>
                            <a:pt x="61361" y="278896"/>
                          </a:lnTo>
                          <a:cubicBezTo>
                            <a:pt x="57545" y="280006"/>
                            <a:pt x="53728" y="281074"/>
                            <a:pt x="49912" y="282160"/>
                          </a:cubicBezTo>
                          <a:cubicBezTo>
                            <a:pt x="45556" y="283400"/>
                            <a:pt x="40875" y="284611"/>
                            <a:pt x="36627" y="286117"/>
                          </a:cubicBezTo>
                          <a:cubicBezTo>
                            <a:pt x="21577" y="291441"/>
                            <a:pt x="20713" y="308166"/>
                            <a:pt x="19417" y="321628"/>
                          </a:cubicBezTo>
                          <a:cubicBezTo>
                            <a:pt x="20353" y="325931"/>
                            <a:pt x="23414" y="330424"/>
                            <a:pt x="26006" y="333911"/>
                          </a:cubicBezTo>
                          <a:cubicBezTo>
                            <a:pt x="28418" y="337128"/>
                            <a:pt x="31046" y="340223"/>
                            <a:pt x="33315" y="343505"/>
                          </a:cubicBezTo>
                          <a:cubicBezTo>
                            <a:pt x="34539" y="345248"/>
                            <a:pt x="36735" y="348505"/>
                            <a:pt x="36087" y="350751"/>
                          </a:cubicBezTo>
                          <a:cubicBezTo>
                            <a:pt x="35079" y="354274"/>
                            <a:pt x="29174" y="358048"/>
                            <a:pt x="26186" y="359907"/>
                          </a:cubicBezTo>
                          <a:cubicBezTo>
                            <a:pt x="24494" y="360960"/>
                            <a:pt x="16753" y="365263"/>
                            <a:pt x="14989" y="366995"/>
                          </a:cubicBezTo>
                          <a:cubicBezTo>
                            <a:pt x="20822" y="367847"/>
                            <a:pt x="26402" y="368246"/>
                            <a:pt x="32199" y="366593"/>
                          </a:cubicBezTo>
                          <a:lnTo>
                            <a:pt x="32234" y="366582"/>
                          </a:lnTo>
                          <a:lnTo>
                            <a:pt x="32270" y="366582"/>
                          </a:lnTo>
                          <a:cubicBezTo>
                            <a:pt x="36447" y="366255"/>
                            <a:pt x="39363" y="363102"/>
                            <a:pt x="40911" y="359432"/>
                          </a:cubicBezTo>
                          <a:lnTo>
                            <a:pt x="41379" y="358293"/>
                          </a:lnTo>
                          <a:lnTo>
                            <a:pt x="41451" y="359522"/>
                          </a:lnTo>
                          <a:cubicBezTo>
                            <a:pt x="42207" y="370935"/>
                            <a:pt x="40947" y="382905"/>
                            <a:pt x="39183" y="394174"/>
                          </a:cubicBezTo>
                          <a:cubicBezTo>
                            <a:pt x="36915" y="408351"/>
                            <a:pt x="33603" y="422470"/>
                            <a:pt x="29966" y="436363"/>
                          </a:cubicBezTo>
                          <a:cubicBezTo>
                            <a:pt x="36339" y="432693"/>
                            <a:pt x="43287" y="427912"/>
                            <a:pt x="44584" y="420162"/>
                          </a:cubicBezTo>
                          <a:cubicBezTo>
                            <a:pt x="45340" y="415590"/>
                            <a:pt x="46708" y="411374"/>
                            <a:pt x="48292" y="407042"/>
                          </a:cubicBezTo>
                          <a:cubicBezTo>
                            <a:pt x="50705" y="400540"/>
                            <a:pt x="52936" y="394767"/>
                            <a:pt x="54088" y="387858"/>
                          </a:cubicBezTo>
                          <a:cubicBezTo>
                            <a:pt x="54665" y="383545"/>
                            <a:pt x="54701" y="379170"/>
                            <a:pt x="54701" y="374820"/>
                          </a:cubicBezTo>
                          <a:cubicBezTo>
                            <a:pt x="54701" y="369731"/>
                            <a:pt x="54701" y="364695"/>
                            <a:pt x="55061" y="359612"/>
                          </a:cubicBezTo>
                          <a:cubicBezTo>
                            <a:pt x="56141" y="344026"/>
                            <a:pt x="60461" y="329626"/>
                            <a:pt x="66690" y="315341"/>
                          </a:cubicBezTo>
                          <a:cubicBezTo>
                            <a:pt x="70074" y="305355"/>
                            <a:pt x="71910" y="296524"/>
                            <a:pt x="72774" y="285999"/>
                          </a:cubicBezTo>
                          <a:lnTo>
                            <a:pt x="72810" y="285815"/>
                          </a:lnTo>
                          <a:lnTo>
                            <a:pt x="72990" y="285751"/>
                          </a:lnTo>
                          <a:cubicBezTo>
                            <a:pt x="75907" y="284730"/>
                            <a:pt x="78823" y="284108"/>
                            <a:pt x="81848" y="283554"/>
                          </a:cubicBezTo>
                          <a:cubicBezTo>
                            <a:pt x="84511" y="283069"/>
                            <a:pt x="87176" y="282630"/>
                            <a:pt x="89732" y="281797"/>
                          </a:cubicBezTo>
                          <a:cubicBezTo>
                            <a:pt x="94196" y="280337"/>
                            <a:pt x="97365" y="277868"/>
                            <a:pt x="100137" y="274108"/>
                          </a:cubicBezTo>
                          <a:cubicBezTo>
                            <a:pt x="104637" y="268022"/>
                            <a:pt x="107590" y="259302"/>
                            <a:pt x="109642" y="252102"/>
                          </a:cubicBezTo>
                          <a:lnTo>
                            <a:pt x="110218" y="250128"/>
                          </a:lnTo>
                          <a:lnTo>
                            <a:pt x="110218" y="252181"/>
                          </a:lnTo>
                          <a:cubicBezTo>
                            <a:pt x="110218" y="255057"/>
                            <a:pt x="109138" y="259280"/>
                            <a:pt x="108454" y="262095"/>
                          </a:cubicBezTo>
                          <a:cubicBezTo>
                            <a:pt x="107266" y="267077"/>
                            <a:pt x="105898" y="272034"/>
                            <a:pt x="104493" y="276955"/>
                          </a:cubicBezTo>
                          <a:cubicBezTo>
                            <a:pt x="104313" y="277591"/>
                            <a:pt x="104133" y="278227"/>
                            <a:pt x="103953" y="278903"/>
                          </a:cubicBezTo>
                          <a:cubicBezTo>
                            <a:pt x="103017" y="280952"/>
                            <a:pt x="102406" y="283137"/>
                            <a:pt x="102045" y="285391"/>
                          </a:cubicBezTo>
                          <a:cubicBezTo>
                            <a:pt x="100605" y="290330"/>
                            <a:pt x="99093" y="295255"/>
                            <a:pt x="97653" y="300197"/>
                          </a:cubicBezTo>
                          <a:cubicBezTo>
                            <a:pt x="96321" y="304834"/>
                            <a:pt x="91100" y="310575"/>
                            <a:pt x="87896" y="314155"/>
                          </a:cubicBezTo>
                          <a:cubicBezTo>
                            <a:pt x="84871" y="317537"/>
                            <a:pt x="78643" y="323860"/>
                            <a:pt x="77095" y="327962"/>
                          </a:cubicBezTo>
                          <a:cubicBezTo>
                            <a:pt x="75547" y="333048"/>
                            <a:pt x="78283" y="345927"/>
                            <a:pt x="79687" y="351236"/>
                          </a:cubicBezTo>
                          <a:cubicBezTo>
                            <a:pt x="80443" y="354166"/>
                            <a:pt x="80803" y="357592"/>
                            <a:pt x="81055" y="360608"/>
                          </a:cubicBezTo>
                          <a:cubicBezTo>
                            <a:pt x="81451" y="364820"/>
                            <a:pt x="81631" y="369066"/>
                            <a:pt x="81811" y="373293"/>
                          </a:cubicBezTo>
                          <a:cubicBezTo>
                            <a:pt x="82028" y="380331"/>
                            <a:pt x="82208" y="387632"/>
                            <a:pt x="81955" y="394691"/>
                          </a:cubicBezTo>
                          <a:cubicBezTo>
                            <a:pt x="83648" y="391683"/>
                            <a:pt x="87968" y="381323"/>
                            <a:pt x="88688" y="379630"/>
                          </a:cubicBezTo>
                          <a:cubicBezTo>
                            <a:pt x="90272" y="375831"/>
                            <a:pt x="91856" y="371945"/>
                            <a:pt x="93189" y="368045"/>
                          </a:cubicBezTo>
                          <a:cubicBezTo>
                            <a:pt x="95097" y="362390"/>
                            <a:pt x="96212" y="356147"/>
                            <a:pt x="94485" y="350302"/>
                          </a:cubicBezTo>
                          <a:cubicBezTo>
                            <a:pt x="94016" y="348627"/>
                            <a:pt x="93332" y="347146"/>
                            <a:pt x="92540" y="345586"/>
                          </a:cubicBezTo>
                          <a:cubicBezTo>
                            <a:pt x="92072" y="344587"/>
                            <a:pt x="91389" y="343318"/>
                            <a:pt x="91352" y="342196"/>
                          </a:cubicBezTo>
                          <a:cubicBezTo>
                            <a:pt x="91136" y="338544"/>
                            <a:pt x="87500" y="330776"/>
                            <a:pt x="87932" y="328008"/>
                          </a:cubicBezTo>
                          <a:cubicBezTo>
                            <a:pt x="88976" y="324705"/>
                            <a:pt x="91460" y="322376"/>
                            <a:pt x="94341" y="320629"/>
                          </a:cubicBezTo>
                          <a:cubicBezTo>
                            <a:pt x="95529" y="319928"/>
                            <a:pt x="96717" y="319338"/>
                            <a:pt x="97941" y="318767"/>
                          </a:cubicBezTo>
                          <a:cubicBezTo>
                            <a:pt x="98553" y="318486"/>
                            <a:pt x="99633" y="318055"/>
                            <a:pt x="100137" y="317649"/>
                          </a:cubicBezTo>
                          <a:lnTo>
                            <a:pt x="100173" y="317624"/>
                          </a:lnTo>
                          <a:lnTo>
                            <a:pt x="100209" y="317609"/>
                          </a:lnTo>
                          <a:cubicBezTo>
                            <a:pt x="103413" y="316286"/>
                            <a:pt x="106293" y="309252"/>
                            <a:pt x="107446" y="306261"/>
                          </a:cubicBezTo>
                          <a:lnTo>
                            <a:pt x="107590" y="305837"/>
                          </a:lnTo>
                          <a:lnTo>
                            <a:pt x="107914" y="306164"/>
                          </a:lnTo>
                          <a:cubicBezTo>
                            <a:pt x="109174" y="307462"/>
                            <a:pt x="110614" y="308533"/>
                            <a:pt x="112306" y="309198"/>
                          </a:cubicBezTo>
                          <a:lnTo>
                            <a:pt x="112451" y="309259"/>
                          </a:lnTo>
                          <a:lnTo>
                            <a:pt x="113062" y="313612"/>
                          </a:lnTo>
                          <a:cubicBezTo>
                            <a:pt x="113278" y="315136"/>
                            <a:pt x="113458" y="316660"/>
                            <a:pt x="113674" y="318184"/>
                          </a:cubicBezTo>
                          <a:lnTo>
                            <a:pt x="113711" y="318368"/>
                          </a:lnTo>
                          <a:lnTo>
                            <a:pt x="113531" y="318468"/>
                          </a:lnTo>
                          <a:cubicBezTo>
                            <a:pt x="110938" y="320143"/>
                            <a:pt x="109174" y="322829"/>
                            <a:pt x="108094" y="325679"/>
                          </a:cubicBezTo>
                          <a:cubicBezTo>
                            <a:pt x="106366" y="330298"/>
                            <a:pt x="106402" y="335597"/>
                            <a:pt x="107590" y="340334"/>
                          </a:cubicBezTo>
                          <a:lnTo>
                            <a:pt x="107626" y="340410"/>
                          </a:lnTo>
                          <a:cubicBezTo>
                            <a:pt x="108706" y="344565"/>
                            <a:pt x="111226" y="348993"/>
                            <a:pt x="114214" y="352070"/>
                          </a:cubicBezTo>
                          <a:cubicBezTo>
                            <a:pt x="117239" y="355119"/>
                            <a:pt x="121127" y="357315"/>
                            <a:pt x="125520" y="356657"/>
                          </a:cubicBezTo>
                          <a:lnTo>
                            <a:pt x="125735" y="356625"/>
                          </a:lnTo>
                          <a:lnTo>
                            <a:pt x="126636" y="358436"/>
                          </a:lnTo>
                          <a:cubicBezTo>
                            <a:pt x="127392" y="359950"/>
                            <a:pt x="128112" y="361463"/>
                            <a:pt x="128868" y="362980"/>
                          </a:cubicBezTo>
                          <a:lnTo>
                            <a:pt x="128940" y="363142"/>
                          </a:lnTo>
                          <a:lnTo>
                            <a:pt x="128832" y="363286"/>
                          </a:lnTo>
                          <a:cubicBezTo>
                            <a:pt x="127176" y="365392"/>
                            <a:pt x="126275" y="368023"/>
                            <a:pt x="125952" y="370654"/>
                          </a:cubicBezTo>
                          <a:cubicBezTo>
                            <a:pt x="125375" y="375568"/>
                            <a:pt x="126636" y="380752"/>
                            <a:pt x="128940" y="385079"/>
                          </a:cubicBezTo>
                          <a:lnTo>
                            <a:pt x="128976" y="385122"/>
                          </a:lnTo>
                          <a:cubicBezTo>
                            <a:pt x="131244" y="389353"/>
                            <a:pt x="135385" y="393606"/>
                            <a:pt x="139669" y="395827"/>
                          </a:cubicBezTo>
                          <a:cubicBezTo>
                            <a:pt x="143377" y="397750"/>
                            <a:pt x="147518" y="398379"/>
                            <a:pt x="151298" y="396363"/>
                          </a:cubicBezTo>
                          <a:lnTo>
                            <a:pt x="151370" y="396323"/>
                          </a:lnTo>
                          <a:cubicBezTo>
                            <a:pt x="151730" y="396133"/>
                            <a:pt x="152090" y="395924"/>
                            <a:pt x="152415" y="395698"/>
                          </a:cubicBezTo>
                          <a:lnTo>
                            <a:pt x="152595" y="395579"/>
                          </a:lnTo>
                          <a:lnTo>
                            <a:pt x="152775" y="395712"/>
                          </a:lnTo>
                          <a:cubicBezTo>
                            <a:pt x="154358" y="396988"/>
                            <a:pt x="155943" y="398257"/>
                            <a:pt x="157527" y="399526"/>
                          </a:cubicBezTo>
                          <a:lnTo>
                            <a:pt x="160767" y="402110"/>
                          </a:lnTo>
                          <a:lnTo>
                            <a:pt x="160731" y="402287"/>
                          </a:lnTo>
                          <a:cubicBezTo>
                            <a:pt x="160263" y="404346"/>
                            <a:pt x="160299" y="406514"/>
                            <a:pt x="160695" y="408584"/>
                          </a:cubicBezTo>
                          <a:cubicBezTo>
                            <a:pt x="161596" y="413455"/>
                            <a:pt x="164332" y="418031"/>
                            <a:pt x="167824" y="421478"/>
                          </a:cubicBezTo>
                          <a:lnTo>
                            <a:pt x="167860" y="421518"/>
                          </a:lnTo>
                          <a:cubicBezTo>
                            <a:pt x="170956" y="424551"/>
                            <a:pt x="175420" y="427078"/>
                            <a:pt x="179597" y="428178"/>
                          </a:cubicBezTo>
                          <a:cubicBezTo>
                            <a:pt x="183054" y="429084"/>
                            <a:pt x="186870" y="429185"/>
                            <a:pt x="190074" y="427434"/>
                          </a:cubicBezTo>
                          <a:lnTo>
                            <a:pt x="190254" y="427337"/>
                          </a:lnTo>
                          <a:lnTo>
                            <a:pt x="190830" y="427830"/>
                          </a:lnTo>
                          <a:lnTo>
                            <a:pt x="180533" y="438107"/>
                          </a:lnTo>
                          <a:close/>
                          <a:moveTo>
                            <a:pt x="316699" y="249737"/>
                          </a:moveTo>
                          <a:lnTo>
                            <a:pt x="315871" y="251088"/>
                          </a:lnTo>
                          <a:cubicBezTo>
                            <a:pt x="311622" y="257871"/>
                            <a:pt x="312774" y="264528"/>
                            <a:pt x="315834" y="271433"/>
                          </a:cubicBezTo>
                          <a:lnTo>
                            <a:pt x="316231" y="272275"/>
                          </a:lnTo>
                          <a:lnTo>
                            <a:pt x="315438" y="271796"/>
                          </a:lnTo>
                          <a:cubicBezTo>
                            <a:pt x="313818" y="270812"/>
                            <a:pt x="312018" y="270211"/>
                            <a:pt x="310110" y="270139"/>
                          </a:cubicBezTo>
                          <a:lnTo>
                            <a:pt x="309822" y="270129"/>
                          </a:lnTo>
                          <a:lnTo>
                            <a:pt x="309822" y="221343"/>
                          </a:lnTo>
                          <a:lnTo>
                            <a:pt x="310362" y="222421"/>
                          </a:lnTo>
                          <a:cubicBezTo>
                            <a:pt x="311190" y="224060"/>
                            <a:pt x="312306" y="225531"/>
                            <a:pt x="313674" y="226764"/>
                          </a:cubicBezTo>
                          <a:cubicBezTo>
                            <a:pt x="315727" y="228644"/>
                            <a:pt x="318283" y="229877"/>
                            <a:pt x="321019" y="230401"/>
                          </a:cubicBezTo>
                          <a:cubicBezTo>
                            <a:pt x="324008" y="230969"/>
                            <a:pt x="327104" y="230675"/>
                            <a:pt x="329948" y="229682"/>
                          </a:cubicBezTo>
                          <a:lnTo>
                            <a:pt x="330812" y="229388"/>
                          </a:lnTo>
                          <a:lnTo>
                            <a:pt x="330308" y="230117"/>
                          </a:lnTo>
                          <a:cubicBezTo>
                            <a:pt x="326672" y="235319"/>
                            <a:pt x="323035" y="240516"/>
                            <a:pt x="319471" y="245757"/>
                          </a:cubicBezTo>
                          <a:lnTo>
                            <a:pt x="316771" y="249776"/>
                          </a:lnTo>
                          <a:lnTo>
                            <a:pt x="316699" y="249737"/>
                          </a:lnTo>
                          <a:close/>
                          <a:moveTo>
                            <a:pt x="85736" y="196479"/>
                          </a:moveTo>
                          <a:cubicBezTo>
                            <a:pt x="82028" y="196515"/>
                            <a:pt x="74970" y="199175"/>
                            <a:pt x="71514" y="200516"/>
                          </a:cubicBezTo>
                          <a:lnTo>
                            <a:pt x="70110" y="201052"/>
                          </a:lnTo>
                          <a:lnTo>
                            <a:pt x="71190" y="200038"/>
                          </a:lnTo>
                          <a:cubicBezTo>
                            <a:pt x="84620" y="187493"/>
                            <a:pt x="100677" y="176271"/>
                            <a:pt x="116087" y="166332"/>
                          </a:cubicBezTo>
                          <a:lnTo>
                            <a:pt x="116519" y="166044"/>
                          </a:lnTo>
                          <a:lnTo>
                            <a:pt x="116519" y="166573"/>
                          </a:lnTo>
                          <a:cubicBezTo>
                            <a:pt x="116519" y="179175"/>
                            <a:pt x="116554" y="191774"/>
                            <a:pt x="116591" y="204377"/>
                          </a:cubicBezTo>
                          <a:lnTo>
                            <a:pt x="116591" y="216368"/>
                          </a:lnTo>
                          <a:lnTo>
                            <a:pt x="116087" y="215815"/>
                          </a:lnTo>
                          <a:cubicBezTo>
                            <a:pt x="113494" y="212943"/>
                            <a:pt x="110398" y="210401"/>
                            <a:pt x="107230" y="208144"/>
                          </a:cubicBezTo>
                          <a:cubicBezTo>
                            <a:pt x="103090" y="205171"/>
                            <a:pt x="98589" y="202515"/>
                            <a:pt x="94052" y="200185"/>
                          </a:cubicBezTo>
                          <a:cubicBezTo>
                            <a:pt x="91676" y="198963"/>
                            <a:pt x="88292" y="197238"/>
                            <a:pt x="85736" y="196479"/>
                          </a:cubicBezTo>
                          <a:close/>
                          <a:moveTo>
                            <a:pt x="184061" y="137773"/>
                          </a:moveTo>
                          <a:lnTo>
                            <a:pt x="186798" y="155936"/>
                          </a:lnTo>
                          <a:lnTo>
                            <a:pt x="132793" y="155936"/>
                          </a:lnTo>
                          <a:lnTo>
                            <a:pt x="133693" y="155401"/>
                          </a:lnTo>
                          <a:cubicBezTo>
                            <a:pt x="151946" y="144469"/>
                            <a:pt x="170740" y="134340"/>
                            <a:pt x="189822" y="124875"/>
                          </a:cubicBezTo>
                          <a:lnTo>
                            <a:pt x="190074" y="124739"/>
                          </a:lnTo>
                          <a:lnTo>
                            <a:pt x="190218" y="125019"/>
                          </a:lnTo>
                          <a:cubicBezTo>
                            <a:pt x="190758" y="126317"/>
                            <a:pt x="191154" y="127715"/>
                            <a:pt x="191154" y="129135"/>
                          </a:cubicBezTo>
                          <a:cubicBezTo>
                            <a:pt x="191154" y="131860"/>
                            <a:pt x="189678" y="133981"/>
                            <a:pt x="187590" y="135630"/>
                          </a:cubicBezTo>
                          <a:lnTo>
                            <a:pt x="184890" y="137773"/>
                          </a:lnTo>
                          <a:lnTo>
                            <a:pt x="184061" y="137773"/>
                          </a:lnTo>
                          <a:close/>
                          <a:moveTo>
                            <a:pt x="327248" y="272526"/>
                          </a:moveTo>
                          <a:lnTo>
                            <a:pt x="327175" y="272073"/>
                          </a:lnTo>
                          <a:cubicBezTo>
                            <a:pt x="326635" y="268551"/>
                            <a:pt x="334124" y="256901"/>
                            <a:pt x="336033" y="253727"/>
                          </a:cubicBezTo>
                          <a:cubicBezTo>
                            <a:pt x="337653" y="251052"/>
                            <a:pt x="339273" y="248378"/>
                            <a:pt x="340857" y="245664"/>
                          </a:cubicBezTo>
                          <a:lnTo>
                            <a:pt x="340965" y="245466"/>
                          </a:lnTo>
                          <a:lnTo>
                            <a:pt x="341181" y="245534"/>
                          </a:lnTo>
                          <a:cubicBezTo>
                            <a:pt x="346474" y="247105"/>
                            <a:pt x="352486" y="247335"/>
                            <a:pt x="357995" y="247565"/>
                          </a:cubicBezTo>
                          <a:cubicBezTo>
                            <a:pt x="360083" y="247655"/>
                            <a:pt x="368076" y="247698"/>
                            <a:pt x="369408" y="249352"/>
                          </a:cubicBezTo>
                          <a:cubicBezTo>
                            <a:pt x="370488" y="250653"/>
                            <a:pt x="368076" y="253248"/>
                            <a:pt x="367284" y="254108"/>
                          </a:cubicBezTo>
                          <a:cubicBezTo>
                            <a:pt x="363863" y="257828"/>
                            <a:pt x="359399" y="261430"/>
                            <a:pt x="355475" y="264589"/>
                          </a:cubicBezTo>
                          <a:lnTo>
                            <a:pt x="355367" y="264679"/>
                          </a:lnTo>
                          <a:cubicBezTo>
                            <a:pt x="352810" y="267113"/>
                            <a:pt x="350398" y="269898"/>
                            <a:pt x="348202" y="272666"/>
                          </a:cubicBezTo>
                          <a:cubicBezTo>
                            <a:pt x="345357" y="276290"/>
                            <a:pt x="342405" y="280467"/>
                            <a:pt x="340497" y="284658"/>
                          </a:cubicBezTo>
                          <a:cubicBezTo>
                            <a:pt x="339669" y="286516"/>
                            <a:pt x="338913" y="288684"/>
                            <a:pt x="338805" y="290736"/>
                          </a:cubicBezTo>
                          <a:lnTo>
                            <a:pt x="338769" y="291721"/>
                          </a:lnTo>
                          <a:lnTo>
                            <a:pt x="338265" y="290873"/>
                          </a:lnTo>
                          <a:cubicBezTo>
                            <a:pt x="336681" y="288130"/>
                            <a:pt x="334593" y="285589"/>
                            <a:pt x="332613" y="283112"/>
                          </a:cubicBezTo>
                          <a:cubicBezTo>
                            <a:pt x="331172" y="281311"/>
                            <a:pt x="325952" y="275423"/>
                            <a:pt x="327068" y="272965"/>
                          </a:cubicBezTo>
                          <a:lnTo>
                            <a:pt x="327248" y="272530"/>
                          </a:lnTo>
                          <a:close/>
                          <a:moveTo>
                            <a:pt x="258697" y="102000"/>
                          </a:moveTo>
                          <a:lnTo>
                            <a:pt x="258625" y="102237"/>
                          </a:lnTo>
                          <a:cubicBezTo>
                            <a:pt x="257581" y="106755"/>
                            <a:pt x="261866" y="115832"/>
                            <a:pt x="264026" y="119724"/>
                          </a:cubicBezTo>
                          <a:cubicBezTo>
                            <a:pt x="265969" y="123247"/>
                            <a:pt x="268274" y="126781"/>
                            <a:pt x="270866" y="129843"/>
                          </a:cubicBezTo>
                          <a:cubicBezTo>
                            <a:pt x="272667" y="131942"/>
                            <a:pt x="275510" y="134836"/>
                            <a:pt x="278283" y="135497"/>
                          </a:cubicBezTo>
                          <a:cubicBezTo>
                            <a:pt x="279363" y="135749"/>
                            <a:pt x="280407" y="135710"/>
                            <a:pt x="281379" y="135242"/>
                          </a:cubicBezTo>
                          <a:lnTo>
                            <a:pt x="281415" y="135231"/>
                          </a:lnTo>
                          <a:lnTo>
                            <a:pt x="281451" y="135224"/>
                          </a:lnTo>
                          <a:cubicBezTo>
                            <a:pt x="301469" y="130364"/>
                            <a:pt x="321451" y="125318"/>
                            <a:pt x="341433" y="120213"/>
                          </a:cubicBezTo>
                          <a:cubicBezTo>
                            <a:pt x="351406" y="117668"/>
                            <a:pt x="361379" y="115069"/>
                            <a:pt x="371388" y="112715"/>
                          </a:cubicBezTo>
                          <a:cubicBezTo>
                            <a:pt x="379165" y="111202"/>
                            <a:pt x="387518" y="110026"/>
                            <a:pt x="395439" y="110508"/>
                          </a:cubicBezTo>
                          <a:lnTo>
                            <a:pt x="395546" y="110515"/>
                          </a:lnTo>
                          <a:lnTo>
                            <a:pt x="395942" y="110828"/>
                          </a:lnTo>
                          <a:lnTo>
                            <a:pt x="395835" y="111029"/>
                          </a:lnTo>
                          <a:cubicBezTo>
                            <a:pt x="394755" y="113491"/>
                            <a:pt x="390398" y="117650"/>
                            <a:pt x="388454" y="119541"/>
                          </a:cubicBezTo>
                          <a:cubicBezTo>
                            <a:pt x="383558" y="124279"/>
                            <a:pt x="378409" y="128837"/>
                            <a:pt x="373368" y="133402"/>
                          </a:cubicBezTo>
                          <a:cubicBezTo>
                            <a:pt x="362927" y="142798"/>
                            <a:pt x="352522" y="152216"/>
                            <a:pt x="342657" y="162173"/>
                          </a:cubicBezTo>
                          <a:cubicBezTo>
                            <a:pt x="333188" y="171695"/>
                            <a:pt x="323648" y="182090"/>
                            <a:pt x="316158" y="193241"/>
                          </a:cubicBezTo>
                          <a:cubicBezTo>
                            <a:pt x="313854" y="196681"/>
                            <a:pt x="311802" y="200394"/>
                            <a:pt x="310398" y="204301"/>
                          </a:cubicBezTo>
                          <a:lnTo>
                            <a:pt x="309822" y="205858"/>
                          </a:lnTo>
                          <a:lnTo>
                            <a:pt x="309822" y="156098"/>
                          </a:lnTo>
                          <a:lnTo>
                            <a:pt x="245447" y="156098"/>
                          </a:lnTo>
                          <a:lnTo>
                            <a:pt x="248760" y="137690"/>
                          </a:lnTo>
                          <a:lnTo>
                            <a:pt x="245340" y="135569"/>
                          </a:lnTo>
                          <a:cubicBezTo>
                            <a:pt x="244620" y="135124"/>
                            <a:pt x="243971" y="134599"/>
                            <a:pt x="243395" y="133988"/>
                          </a:cubicBezTo>
                          <a:cubicBezTo>
                            <a:pt x="242171" y="132697"/>
                            <a:pt x="241379" y="131094"/>
                            <a:pt x="241271" y="129311"/>
                          </a:cubicBezTo>
                          <a:cubicBezTo>
                            <a:pt x="241163" y="127323"/>
                            <a:pt x="241847" y="125389"/>
                            <a:pt x="242855" y="123718"/>
                          </a:cubicBezTo>
                          <a:cubicBezTo>
                            <a:pt x="243360" y="122934"/>
                            <a:pt x="243935" y="122197"/>
                            <a:pt x="244547" y="121518"/>
                          </a:cubicBezTo>
                          <a:lnTo>
                            <a:pt x="244620" y="121421"/>
                          </a:lnTo>
                          <a:lnTo>
                            <a:pt x="249624" y="121421"/>
                          </a:lnTo>
                          <a:lnTo>
                            <a:pt x="249624" y="104807"/>
                          </a:lnTo>
                          <a:lnTo>
                            <a:pt x="245556" y="104807"/>
                          </a:lnTo>
                          <a:lnTo>
                            <a:pt x="246024" y="104322"/>
                          </a:lnTo>
                          <a:cubicBezTo>
                            <a:pt x="247968" y="102240"/>
                            <a:pt x="249624" y="99922"/>
                            <a:pt x="250920" y="97373"/>
                          </a:cubicBezTo>
                          <a:lnTo>
                            <a:pt x="250956" y="97276"/>
                          </a:lnTo>
                          <a:lnTo>
                            <a:pt x="251064" y="97237"/>
                          </a:lnTo>
                          <a:cubicBezTo>
                            <a:pt x="258301" y="94293"/>
                            <a:pt x="265573" y="91450"/>
                            <a:pt x="272882" y="88718"/>
                          </a:cubicBezTo>
                          <a:lnTo>
                            <a:pt x="273134" y="88624"/>
                          </a:lnTo>
                          <a:lnTo>
                            <a:pt x="273350" y="89102"/>
                          </a:lnTo>
                          <a:lnTo>
                            <a:pt x="273134" y="89235"/>
                          </a:lnTo>
                          <a:cubicBezTo>
                            <a:pt x="267986" y="92269"/>
                            <a:pt x="261901" y="96583"/>
                            <a:pt x="258805" y="101802"/>
                          </a:cubicBezTo>
                          <a:lnTo>
                            <a:pt x="258697" y="102007"/>
                          </a:lnTo>
                          <a:close/>
                          <a:moveTo>
                            <a:pt x="338805" y="215779"/>
                          </a:moveTo>
                          <a:lnTo>
                            <a:pt x="338553" y="215631"/>
                          </a:lnTo>
                          <a:cubicBezTo>
                            <a:pt x="338193" y="215412"/>
                            <a:pt x="337833" y="215221"/>
                            <a:pt x="337436" y="215045"/>
                          </a:cubicBezTo>
                          <a:cubicBezTo>
                            <a:pt x="336356" y="214524"/>
                            <a:pt x="335313" y="214305"/>
                            <a:pt x="334124" y="214276"/>
                          </a:cubicBezTo>
                          <a:cubicBezTo>
                            <a:pt x="333693" y="214269"/>
                            <a:pt x="333260" y="214290"/>
                            <a:pt x="332793" y="214334"/>
                          </a:cubicBezTo>
                          <a:cubicBezTo>
                            <a:pt x="331424" y="214438"/>
                            <a:pt x="330092" y="214776"/>
                            <a:pt x="328796" y="215203"/>
                          </a:cubicBezTo>
                          <a:lnTo>
                            <a:pt x="328328" y="215351"/>
                          </a:lnTo>
                          <a:lnTo>
                            <a:pt x="328400" y="214887"/>
                          </a:lnTo>
                          <a:cubicBezTo>
                            <a:pt x="328868" y="211979"/>
                            <a:pt x="329588" y="209111"/>
                            <a:pt x="330488" y="206282"/>
                          </a:cubicBezTo>
                          <a:cubicBezTo>
                            <a:pt x="337149" y="192392"/>
                            <a:pt x="346257" y="178025"/>
                            <a:pt x="360479" y="170897"/>
                          </a:cubicBezTo>
                          <a:lnTo>
                            <a:pt x="361451" y="170401"/>
                          </a:lnTo>
                          <a:lnTo>
                            <a:pt x="360839" y="171314"/>
                          </a:lnTo>
                          <a:cubicBezTo>
                            <a:pt x="353891" y="181648"/>
                            <a:pt x="347194" y="193956"/>
                            <a:pt x="342585" y="205487"/>
                          </a:cubicBezTo>
                          <a:lnTo>
                            <a:pt x="342549" y="205602"/>
                          </a:lnTo>
                          <a:lnTo>
                            <a:pt x="342514" y="205768"/>
                          </a:lnTo>
                          <a:cubicBezTo>
                            <a:pt x="341721" y="209909"/>
                            <a:pt x="341289" y="214294"/>
                            <a:pt x="341721" y="218503"/>
                          </a:cubicBezTo>
                          <a:lnTo>
                            <a:pt x="341829" y="219463"/>
                          </a:lnTo>
                          <a:lnTo>
                            <a:pt x="338805" y="215779"/>
                          </a:lnTo>
                          <a:close/>
                          <a:moveTo>
                            <a:pt x="324223" y="280840"/>
                          </a:moveTo>
                          <a:lnTo>
                            <a:pt x="323215" y="278809"/>
                          </a:lnTo>
                          <a:lnTo>
                            <a:pt x="324043" y="279309"/>
                          </a:lnTo>
                          <a:cubicBezTo>
                            <a:pt x="324188" y="279388"/>
                            <a:pt x="324332" y="279464"/>
                            <a:pt x="324475" y="279521"/>
                          </a:cubicBezTo>
                          <a:lnTo>
                            <a:pt x="324763" y="279643"/>
                          </a:lnTo>
                          <a:lnTo>
                            <a:pt x="324619" y="279920"/>
                          </a:lnTo>
                          <a:cubicBezTo>
                            <a:pt x="324548" y="280024"/>
                            <a:pt x="324512" y="280136"/>
                            <a:pt x="324475" y="280244"/>
                          </a:cubicBezTo>
                          <a:lnTo>
                            <a:pt x="324223" y="280840"/>
                          </a:lnTo>
                          <a:close/>
                          <a:moveTo>
                            <a:pt x="313206" y="293770"/>
                          </a:moveTo>
                          <a:cubicBezTo>
                            <a:pt x="312631" y="293468"/>
                            <a:pt x="311946" y="293281"/>
                            <a:pt x="311298" y="293202"/>
                          </a:cubicBezTo>
                          <a:cubicBezTo>
                            <a:pt x="310938" y="293159"/>
                            <a:pt x="310578" y="293148"/>
                            <a:pt x="310218" y="293166"/>
                          </a:cubicBezTo>
                          <a:lnTo>
                            <a:pt x="309930" y="293181"/>
                          </a:lnTo>
                          <a:lnTo>
                            <a:pt x="309930" y="292882"/>
                          </a:lnTo>
                          <a:cubicBezTo>
                            <a:pt x="309894" y="292135"/>
                            <a:pt x="309858" y="291387"/>
                            <a:pt x="309822" y="290621"/>
                          </a:cubicBezTo>
                          <a:lnTo>
                            <a:pt x="309822" y="280513"/>
                          </a:lnTo>
                          <a:lnTo>
                            <a:pt x="310146" y="280538"/>
                          </a:lnTo>
                          <a:cubicBezTo>
                            <a:pt x="311946" y="280679"/>
                            <a:pt x="313386" y="281879"/>
                            <a:pt x="314394" y="283321"/>
                          </a:cubicBezTo>
                          <a:cubicBezTo>
                            <a:pt x="315871" y="285441"/>
                            <a:pt x="316483" y="288188"/>
                            <a:pt x="316483" y="290725"/>
                          </a:cubicBezTo>
                          <a:lnTo>
                            <a:pt x="316483" y="290815"/>
                          </a:lnTo>
                          <a:cubicBezTo>
                            <a:pt x="316483" y="292541"/>
                            <a:pt x="316194" y="294298"/>
                            <a:pt x="315583" y="295912"/>
                          </a:cubicBezTo>
                          <a:lnTo>
                            <a:pt x="315258" y="296779"/>
                          </a:lnTo>
                          <a:lnTo>
                            <a:pt x="315043" y="295880"/>
                          </a:lnTo>
                          <a:cubicBezTo>
                            <a:pt x="314791" y="294910"/>
                            <a:pt x="314071" y="294216"/>
                            <a:pt x="313206" y="293770"/>
                          </a:cubicBezTo>
                          <a:close/>
                          <a:moveTo>
                            <a:pt x="317023" y="308731"/>
                          </a:moveTo>
                          <a:cubicBezTo>
                            <a:pt x="316158" y="310406"/>
                            <a:pt x="315691" y="312081"/>
                            <a:pt x="315618" y="313946"/>
                          </a:cubicBezTo>
                          <a:lnTo>
                            <a:pt x="315618" y="314105"/>
                          </a:lnTo>
                          <a:cubicBezTo>
                            <a:pt x="315727" y="316272"/>
                            <a:pt x="315691" y="318461"/>
                            <a:pt x="315618" y="320632"/>
                          </a:cubicBezTo>
                          <a:lnTo>
                            <a:pt x="315583" y="321373"/>
                          </a:lnTo>
                          <a:lnTo>
                            <a:pt x="314971" y="320639"/>
                          </a:lnTo>
                          <a:lnTo>
                            <a:pt x="314718" y="320391"/>
                          </a:lnTo>
                          <a:lnTo>
                            <a:pt x="314467" y="320133"/>
                          </a:lnTo>
                          <a:lnTo>
                            <a:pt x="314178" y="319838"/>
                          </a:lnTo>
                          <a:lnTo>
                            <a:pt x="313927" y="319601"/>
                          </a:lnTo>
                          <a:lnTo>
                            <a:pt x="313602" y="319331"/>
                          </a:lnTo>
                          <a:lnTo>
                            <a:pt x="313351" y="319112"/>
                          </a:lnTo>
                          <a:lnTo>
                            <a:pt x="313206" y="318990"/>
                          </a:lnTo>
                          <a:lnTo>
                            <a:pt x="312918" y="318774"/>
                          </a:lnTo>
                          <a:lnTo>
                            <a:pt x="312666" y="318612"/>
                          </a:lnTo>
                          <a:lnTo>
                            <a:pt x="312414" y="318432"/>
                          </a:lnTo>
                          <a:lnTo>
                            <a:pt x="312451" y="318253"/>
                          </a:lnTo>
                          <a:cubicBezTo>
                            <a:pt x="312594" y="316951"/>
                            <a:pt x="312774" y="315650"/>
                            <a:pt x="312954" y="314345"/>
                          </a:cubicBezTo>
                          <a:lnTo>
                            <a:pt x="313531" y="310079"/>
                          </a:lnTo>
                          <a:lnTo>
                            <a:pt x="313711" y="310018"/>
                          </a:lnTo>
                          <a:cubicBezTo>
                            <a:pt x="314718" y="309615"/>
                            <a:pt x="315691" y="309054"/>
                            <a:pt x="316554" y="308375"/>
                          </a:cubicBezTo>
                          <a:lnTo>
                            <a:pt x="317563" y="307598"/>
                          </a:lnTo>
                          <a:lnTo>
                            <a:pt x="317023" y="308731"/>
                          </a:lnTo>
                          <a:close/>
                          <a:moveTo>
                            <a:pt x="311118" y="333070"/>
                          </a:moveTo>
                          <a:cubicBezTo>
                            <a:pt x="311406" y="334939"/>
                            <a:pt x="311262" y="336887"/>
                            <a:pt x="310794" y="338706"/>
                          </a:cubicBezTo>
                          <a:lnTo>
                            <a:pt x="310794" y="338785"/>
                          </a:lnTo>
                          <a:cubicBezTo>
                            <a:pt x="310146" y="341226"/>
                            <a:pt x="308886" y="343695"/>
                            <a:pt x="306978" y="345385"/>
                          </a:cubicBezTo>
                          <a:cubicBezTo>
                            <a:pt x="306690" y="345640"/>
                            <a:pt x="306366" y="345881"/>
                            <a:pt x="306042" y="346093"/>
                          </a:cubicBezTo>
                          <a:lnTo>
                            <a:pt x="305177" y="346657"/>
                          </a:lnTo>
                          <a:lnTo>
                            <a:pt x="305610" y="345733"/>
                          </a:lnTo>
                          <a:cubicBezTo>
                            <a:pt x="306006" y="344906"/>
                            <a:pt x="306366" y="344072"/>
                            <a:pt x="306762" y="343235"/>
                          </a:cubicBezTo>
                          <a:lnTo>
                            <a:pt x="306762" y="343199"/>
                          </a:lnTo>
                          <a:cubicBezTo>
                            <a:pt x="307302" y="341883"/>
                            <a:pt x="306906" y="340676"/>
                            <a:pt x="305933" y="339694"/>
                          </a:cubicBezTo>
                          <a:cubicBezTo>
                            <a:pt x="305466" y="339223"/>
                            <a:pt x="304890" y="338842"/>
                            <a:pt x="304313" y="338566"/>
                          </a:cubicBezTo>
                          <a:cubicBezTo>
                            <a:pt x="303701" y="338285"/>
                            <a:pt x="303053" y="338080"/>
                            <a:pt x="302405" y="337994"/>
                          </a:cubicBezTo>
                          <a:cubicBezTo>
                            <a:pt x="301829" y="337919"/>
                            <a:pt x="301253" y="337919"/>
                            <a:pt x="300713" y="338037"/>
                          </a:cubicBezTo>
                          <a:lnTo>
                            <a:pt x="300137" y="338159"/>
                          </a:lnTo>
                          <a:lnTo>
                            <a:pt x="300389" y="337631"/>
                          </a:lnTo>
                          <a:cubicBezTo>
                            <a:pt x="301037" y="336229"/>
                            <a:pt x="301685" y="334809"/>
                            <a:pt x="302297" y="333379"/>
                          </a:cubicBezTo>
                          <a:lnTo>
                            <a:pt x="302441" y="333008"/>
                          </a:lnTo>
                          <a:lnTo>
                            <a:pt x="302730" y="333274"/>
                          </a:lnTo>
                          <a:cubicBezTo>
                            <a:pt x="303270" y="333742"/>
                            <a:pt x="303953" y="334065"/>
                            <a:pt x="304637" y="334274"/>
                          </a:cubicBezTo>
                          <a:cubicBezTo>
                            <a:pt x="305142" y="334432"/>
                            <a:pt x="305682" y="334536"/>
                            <a:pt x="306222" y="334594"/>
                          </a:cubicBezTo>
                          <a:cubicBezTo>
                            <a:pt x="306726" y="334648"/>
                            <a:pt x="307266" y="334655"/>
                            <a:pt x="307806" y="334601"/>
                          </a:cubicBezTo>
                          <a:cubicBezTo>
                            <a:pt x="308886" y="334486"/>
                            <a:pt x="310110" y="334065"/>
                            <a:pt x="310578" y="332994"/>
                          </a:cubicBezTo>
                          <a:lnTo>
                            <a:pt x="310974" y="332095"/>
                          </a:lnTo>
                          <a:lnTo>
                            <a:pt x="311118" y="333070"/>
                          </a:lnTo>
                          <a:close/>
                          <a:moveTo>
                            <a:pt x="276447" y="381474"/>
                          </a:moveTo>
                          <a:cubicBezTo>
                            <a:pt x="276627" y="379565"/>
                            <a:pt x="277203" y="377682"/>
                            <a:pt x="278139" y="375974"/>
                          </a:cubicBezTo>
                          <a:lnTo>
                            <a:pt x="278139" y="375971"/>
                          </a:lnTo>
                          <a:cubicBezTo>
                            <a:pt x="279291" y="373872"/>
                            <a:pt x="280947" y="371923"/>
                            <a:pt x="283071" y="370737"/>
                          </a:cubicBezTo>
                          <a:lnTo>
                            <a:pt x="283828" y="370298"/>
                          </a:lnTo>
                          <a:lnTo>
                            <a:pt x="283288" y="371531"/>
                          </a:lnTo>
                          <a:cubicBezTo>
                            <a:pt x="282568" y="373048"/>
                            <a:pt x="283719" y="374465"/>
                            <a:pt x="284908" y="375324"/>
                          </a:cubicBezTo>
                          <a:cubicBezTo>
                            <a:pt x="285340" y="375636"/>
                            <a:pt x="285808" y="375910"/>
                            <a:pt x="286311" y="376132"/>
                          </a:cubicBezTo>
                          <a:cubicBezTo>
                            <a:pt x="286780" y="376352"/>
                            <a:pt x="287284" y="376532"/>
                            <a:pt x="287788" y="376647"/>
                          </a:cubicBezTo>
                          <a:cubicBezTo>
                            <a:pt x="289012" y="376916"/>
                            <a:pt x="290488" y="376855"/>
                            <a:pt x="291208" y="375690"/>
                          </a:cubicBezTo>
                          <a:lnTo>
                            <a:pt x="291712" y="374871"/>
                          </a:lnTo>
                          <a:lnTo>
                            <a:pt x="291748" y="375838"/>
                          </a:lnTo>
                          <a:cubicBezTo>
                            <a:pt x="291784" y="378106"/>
                            <a:pt x="291100" y="380417"/>
                            <a:pt x="290020" y="382412"/>
                          </a:cubicBezTo>
                          <a:lnTo>
                            <a:pt x="290020" y="382452"/>
                          </a:lnTo>
                          <a:cubicBezTo>
                            <a:pt x="288796" y="384677"/>
                            <a:pt x="286996" y="386776"/>
                            <a:pt x="284728" y="387962"/>
                          </a:cubicBezTo>
                          <a:cubicBezTo>
                            <a:pt x="284188" y="388239"/>
                            <a:pt x="283611" y="388469"/>
                            <a:pt x="283035" y="388624"/>
                          </a:cubicBezTo>
                          <a:lnTo>
                            <a:pt x="282351" y="388811"/>
                          </a:lnTo>
                          <a:lnTo>
                            <a:pt x="282711" y="388196"/>
                          </a:lnTo>
                          <a:cubicBezTo>
                            <a:pt x="283251" y="387319"/>
                            <a:pt x="283251" y="386302"/>
                            <a:pt x="282928" y="385356"/>
                          </a:cubicBezTo>
                          <a:cubicBezTo>
                            <a:pt x="282711" y="384734"/>
                            <a:pt x="282351" y="384145"/>
                            <a:pt x="281919" y="383638"/>
                          </a:cubicBezTo>
                          <a:cubicBezTo>
                            <a:pt x="281487" y="383128"/>
                            <a:pt x="280983" y="382664"/>
                            <a:pt x="280443" y="382308"/>
                          </a:cubicBezTo>
                          <a:cubicBezTo>
                            <a:pt x="279399" y="381636"/>
                            <a:pt x="278067" y="381255"/>
                            <a:pt x="276879" y="381762"/>
                          </a:cubicBezTo>
                          <a:lnTo>
                            <a:pt x="276410" y="381949"/>
                          </a:lnTo>
                          <a:lnTo>
                            <a:pt x="276447" y="381474"/>
                          </a:lnTo>
                          <a:close/>
                          <a:moveTo>
                            <a:pt x="288688" y="359770"/>
                          </a:moveTo>
                          <a:cubicBezTo>
                            <a:pt x="287896" y="359748"/>
                            <a:pt x="287104" y="359802"/>
                            <a:pt x="286348" y="359921"/>
                          </a:cubicBezTo>
                          <a:lnTo>
                            <a:pt x="285555" y="360040"/>
                          </a:lnTo>
                          <a:lnTo>
                            <a:pt x="286060" y="359446"/>
                          </a:lnTo>
                          <a:cubicBezTo>
                            <a:pt x="288220" y="356963"/>
                            <a:pt x="290272" y="354371"/>
                            <a:pt x="292144" y="351682"/>
                          </a:cubicBezTo>
                          <a:lnTo>
                            <a:pt x="292396" y="351352"/>
                          </a:lnTo>
                          <a:lnTo>
                            <a:pt x="292756" y="351869"/>
                          </a:lnTo>
                          <a:lnTo>
                            <a:pt x="292684" y="352024"/>
                          </a:lnTo>
                          <a:cubicBezTo>
                            <a:pt x="291964" y="353480"/>
                            <a:pt x="291244" y="354935"/>
                            <a:pt x="290524" y="356391"/>
                          </a:cubicBezTo>
                          <a:lnTo>
                            <a:pt x="288868" y="359777"/>
                          </a:lnTo>
                          <a:lnTo>
                            <a:pt x="288688" y="359770"/>
                          </a:lnTo>
                          <a:close/>
                          <a:moveTo>
                            <a:pt x="239435" y="411845"/>
                          </a:moveTo>
                          <a:cubicBezTo>
                            <a:pt x="240155" y="409993"/>
                            <a:pt x="241307" y="408300"/>
                            <a:pt x="242747" y="406924"/>
                          </a:cubicBezTo>
                          <a:lnTo>
                            <a:pt x="242784" y="406880"/>
                          </a:lnTo>
                          <a:cubicBezTo>
                            <a:pt x="244547" y="405173"/>
                            <a:pt x="246816" y="403782"/>
                            <a:pt x="249228" y="403304"/>
                          </a:cubicBezTo>
                          <a:lnTo>
                            <a:pt x="250344" y="403088"/>
                          </a:lnTo>
                          <a:lnTo>
                            <a:pt x="248760" y="404407"/>
                          </a:lnTo>
                          <a:cubicBezTo>
                            <a:pt x="247464" y="405482"/>
                            <a:pt x="247896" y="407229"/>
                            <a:pt x="248580" y="408509"/>
                          </a:cubicBezTo>
                          <a:cubicBezTo>
                            <a:pt x="248868" y="408983"/>
                            <a:pt x="249156" y="409440"/>
                            <a:pt x="249516" y="409853"/>
                          </a:cubicBezTo>
                          <a:cubicBezTo>
                            <a:pt x="249876" y="410263"/>
                            <a:pt x="250272" y="410644"/>
                            <a:pt x="250668" y="410971"/>
                          </a:cubicBezTo>
                          <a:cubicBezTo>
                            <a:pt x="251784" y="411830"/>
                            <a:pt x="253261" y="412366"/>
                            <a:pt x="254448" y="411345"/>
                          </a:cubicBezTo>
                          <a:lnTo>
                            <a:pt x="256105" y="409932"/>
                          </a:lnTo>
                          <a:lnTo>
                            <a:pt x="255817" y="410870"/>
                          </a:lnTo>
                          <a:cubicBezTo>
                            <a:pt x="255168" y="413016"/>
                            <a:pt x="253836" y="414990"/>
                            <a:pt x="252252" y="416546"/>
                          </a:cubicBezTo>
                          <a:cubicBezTo>
                            <a:pt x="250416" y="418340"/>
                            <a:pt x="248004" y="419821"/>
                            <a:pt x="245411" y="420259"/>
                          </a:cubicBezTo>
                          <a:cubicBezTo>
                            <a:pt x="245267" y="420285"/>
                            <a:pt x="245124" y="420310"/>
                            <a:pt x="244944" y="420328"/>
                          </a:cubicBezTo>
                          <a:lnTo>
                            <a:pt x="244007" y="420439"/>
                          </a:lnTo>
                          <a:lnTo>
                            <a:pt x="245447" y="419224"/>
                          </a:lnTo>
                          <a:cubicBezTo>
                            <a:pt x="246527" y="418293"/>
                            <a:pt x="246744" y="417050"/>
                            <a:pt x="246312" y="415730"/>
                          </a:cubicBezTo>
                          <a:cubicBezTo>
                            <a:pt x="246096" y="415119"/>
                            <a:pt x="245771" y="414541"/>
                            <a:pt x="245376" y="414041"/>
                          </a:cubicBezTo>
                          <a:cubicBezTo>
                            <a:pt x="244944" y="413538"/>
                            <a:pt x="244475" y="413077"/>
                            <a:pt x="243935" y="412711"/>
                          </a:cubicBezTo>
                          <a:cubicBezTo>
                            <a:pt x="242784" y="411895"/>
                            <a:pt x="241163" y="411399"/>
                            <a:pt x="239867" y="412193"/>
                          </a:cubicBezTo>
                          <a:lnTo>
                            <a:pt x="239147" y="412625"/>
                          </a:lnTo>
                          <a:lnTo>
                            <a:pt x="239435" y="411845"/>
                          </a:lnTo>
                          <a:close/>
                          <a:moveTo>
                            <a:pt x="259597" y="395389"/>
                          </a:moveTo>
                          <a:cubicBezTo>
                            <a:pt x="256825" y="393868"/>
                            <a:pt x="253548" y="393570"/>
                            <a:pt x="250452" y="394051"/>
                          </a:cubicBezTo>
                          <a:cubicBezTo>
                            <a:pt x="245556" y="394817"/>
                            <a:pt x="240947" y="397499"/>
                            <a:pt x="237419" y="400935"/>
                          </a:cubicBezTo>
                          <a:lnTo>
                            <a:pt x="237383" y="400964"/>
                          </a:lnTo>
                          <a:cubicBezTo>
                            <a:pt x="233854" y="404422"/>
                            <a:pt x="231046" y="408991"/>
                            <a:pt x="230146" y="413893"/>
                          </a:cubicBezTo>
                          <a:cubicBezTo>
                            <a:pt x="229786" y="416050"/>
                            <a:pt x="229750" y="418297"/>
                            <a:pt x="230290" y="420428"/>
                          </a:cubicBezTo>
                          <a:lnTo>
                            <a:pt x="230326" y="420601"/>
                          </a:lnTo>
                          <a:lnTo>
                            <a:pt x="229570" y="421280"/>
                          </a:lnTo>
                          <a:lnTo>
                            <a:pt x="226905" y="418638"/>
                          </a:lnTo>
                          <a:lnTo>
                            <a:pt x="227626" y="391036"/>
                          </a:lnTo>
                          <a:lnTo>
                            <a:pt x="227842" y="391000"/>
                          </a:lnTo>
                          <a:cubicBezTo>
                            <a:pt x="231154" y="390493"/>
                            <a:pt x="234466" y="389810"/>
                            <a:pt x="237707" y="388958"/>
                          </a:cubicBezTo>
                          <a:cubicBezTo>
                            <a:pt x="249120" y="386222"/>
                            <a:pt x="259849" y="381359"/>
                            <a:pt x="269426" y="374569"/>
                          </a:cubicBezTo>
                          <a:lnTo>
                            <a:pt x="270218" y="374005"/>
                          </a:lnTo>
                          <a:lnTo>
                            <a:pt x="269858" y="374907"/>
                          </a:lnTo>
                          <a:cubicBezTo>
                            <a:pt x="268418" y="378534"/>
                            <a:pt x="267698" y="382596"/>
                            <a:pt x="268202" y="386481"/>
                          </a:cubicBezTo>
                          <a:cubicBezTo>
                            <a:pt x="268274" y="387089"/>
                            <a:pt x="268382" y="387696"/>
                            <a:pt x="268526" y="388293"/>
                          </a:cubicBezTo>
                          <a:lnTo>
                            <a:pt x="268562" y="388473"/>
                          </a:lnTo>
                          <a:lnTo>
                            <a:pt x="268418" y="388584"/>
                          </a:lnTo>
                          <a:cubicBezTo>
                            <a:pt x="266258" y="390338"/>
                            <a:pt x="264062" y="392078"/>
                            <a:pt x="261866" y="393818"/>
                          </a:cubicBezTo>
                          <a:lnTo>
                            <a:pt x="259741" y="395482"/>
                          </a:lnTo>
                          <a:lnTo>
                            <a:pt x="259597" y="395392"/>
                          </a:lnTo>
                          <a:close/>
                          <a:moveTo>
                            <a:pt x="180569" y="418955"/>
                          </a:moveTo>
                          <a:lnTo>
                            <a:pt x="181793" y="420040"/>
                          </a:lnTo>
                          <a:lnTo>
                            <a:pt x="180569" y="419702"/>
                          </a:lnTo>
                          <a:cubicBezTo>
                            <a:pt x="178193" y="419048"/>
                            <a:pt x="175960" y="417395"/>
                            <a:pt x="174233" y="415694"/>
                          </a:cubicBezTo>
                          <a:cubicBezTo>
                            <a:pt x="172864" y="414361"/>
                            <a:pt x="171604" y="412790"/>
                            <a:pt x="170776" y="411083"/>
                          </a:cubicBezTo>
                          <a:lnTo>
                            <a:pt x="170128" y="409785"/>
                          </a:lnTo>
                          <a:lnTo>
                            <a:pt x="171532" y="411007"/>
                          </a:lnTo>
                          <a:cubicBezTo>
                            <a:pt x="172720" y="412042"/>
                            <a:pt x="174197" y="411521"/>
                            <a:pt x="175313" y="410662"/>
                          </a:cubicBezTo>
                          <a:cubicBezTo>
                            <a:pt x="175745" y="410342"/>
                            <a:pt x="176105" y="409965"/>
                            <a:pt x="176465" y="409566"/>
                          </a:cubicBezTo>
                          <a:cubicBezTo>
                            <a:pt x="176789" y="409159"/>
                            <a:pt x="177113" y="408714"/>
                            <a:pt x="177365" y="408250"/>
                          </a:cubicBezTo>
                          <a:cubicBezTo>
                            <a:pt x="178085" y="406960"/>
                            <a:pt x="178517" y="405209"/>
                            <a:pt x="177221" y="404105"/>
                          </a:cubicBezTo>
                          <a:lnTo>
                            <a:pt x="175709" y="402801"/>
                          </a:lnTo>
                          <a:lnTo>
                            <a:pt x="176897" y="403088"/>
                          </a:lnTo>
                          <a:cubicBezTo>
                            <a:pt x="179165" y="403649"/>
                            <a:pt x="181325" y="404993"/>
                            <a:pt x="182981" y="406640"/>
                          </a:cubicBezTo>
                          <a:cubicBezTo>
                            <a:pt x="184350" y="407995"/>
                            <a:pt x="185501" y="409645"/>
                            <a:pt x="186221" y="411446"/>
                          </a:cubicBezTo>
                          <a:lnTo>
                            <a:pt x="186510" y="412114"/>
                          </a:lnTo>
                          <a:lnTo>
                            <a:pt x="185861" y="411816"/>
                          </a:lnTo>
                          <a:cubicBezTo>
                            <a:pt x="184601" y="411241"/>
                            <a:pt x="183161" y="411704"/>
                            <a:pt x="182081" y="412445"/>
                          </a:cubicBezTo>
                          <a:cubicBezTo>
                            <a:pt x="181541" y="412808"/>
                            <a:pt x="181037" y="413264"/>
                            <a:pt x="180641" y="413764"/>
                          </a:cubicBezTo>
                          <a:cubicBezTo>
                            <a:pt x="180245" y="414264"/>
                            <a:pt x="179921" y="414842"/>
                            <a:pt x="179705" y="415454"/>
                          </a:cubicBezTo>
                          <a:cubicBezTo>
                            <a:pt x="179273" y="416769"/>
                            <a:pt x="179489" y="418020"/>
                            <a:pt x="180569" y="418955"/>
                          </a:cubicBezTo>
                          <a:close/>
                          <a:moveTo>
                            <a:pt x="195511" y="420112"/>
                          </a:moveTo>
                          <a:cubicBezTo>
                            <a:pt x="196015" y="418027"/>
                            <a:pt x="195979" y="415842"/>
                            <a:pt x="195582" y="413739"/>
                          </a:cubicBezTo>
                          <a:cubicBezTo>
                            <a:pt x="194719" y="408818"/>
                            <a:pt x="191874" y="404231"/>
                            <a:pt x="188382" y="400752"/>
                          </a:cubicBezTo>
                          <a:lnTo>
                            <a:pt x="188310" y="400716"/>
                          </a:lnTo>
                          <a:cubicBezTo>
                            <a:pt x="184818" y="397265"/>
                            <a:pt x="180209" y="394544"/>
                            <a:pt x="175277" y="393739"/>
                          </a:cubicBezTo>
                          <a:cubicBezTo>
                            <a:pt x="172252" y="393243"/>
                            <a:pt x="169084" y="393494"/>
                            <a:pt x="166312" y="394932"/>
                          </a:cubicBezTo>
                          <a:lnTo>
                            <a:pt x="166132" y="395022"/>
                          </a:lnTo>
                          <a:lnTo>
                            <a:pt x="164259" y="393509"/>
                          </a:lnTo>
                          <a:cubicBezTo>
                            <a:pt x="162027" y="391719"/>
                            <a:pt x="159795" y="389928"/>
                            <a:pt x="157563" y="388120"/>
                          </a:cubicBezTo>
                          <a:lnTo>
                            <a:pt x="157419" y="388005"/>
                          </a:lnTo>
                          <a:lnTo>
                            <a:pt x="157455" y="387829"/>
                          </a:lnTo>
                          <a:cubicBezTo>
                            <a:pt x="157599" y="387233"/>
                            <a:pt x="157707" y="386625"/>
                            <a:pt x="157779" y="386018"/>
                          </a:cubicBezTo>
                          <a:cubicBezTo>
                            <a:pt x="158283" y="381952"/>
                            <a:pt x="157491" y="377696"/>
                            <a:pt x="155943" y="373936"/>
                          </a:cubicBezTo>
                          <a:lnTo>
                            <a:pt x="155547" y="372987"/>
                          </a:lnTo>
                          <a:lnTo>
                            <a:pt x="156375" y="373591"/>
                          </a:lnTo>
                          <a:cubicBezTo>
                            <a:pt x="169264" y="382977"/>
                            <a:pt x="184241" y="389033"/>
                            <a:pt x="200047" y="391197"/>
                          </a:cubicBezTo>
                          <a:lnTo>
                            <a:pt x="200263" y="391230"/>
                          </a:lnTo>
                          <a:lnTo>
                            <a:pt x="200911" y="417689"/>
                          </a:lnTo>
                          <a:lnTo>
                            <a:pt x="196987" y="421618"/>
                          </a:lnTo>
                          <a:lnTo>
                            <a:pt x="195439" y="420274"/>
                          </a:lnTo>
                          <a:lnTo>
                            <a:pt x="195475" y="420105"/>
                          </a:lnTo>
                          <a:close/>
                          <a:moveTo>
                            <a:pt x="147878" y="375532"/>
                          </a:moveTo>
                          <a:cubicBezTo>
                            <a:pt x="148778" y="377200"/>
                            <a:pt x="149354" y="379062"/>
                            <a:pt x="149534" y="380946"/>
                          </a:cubicBezTo>
                          <a:lnTo>
                            <a:pt x="149570" y="381424"/>
                          </a:lnTo>
                          <a:lnTo>
                            <a:pt x="149138" y="381233"/>
                          </a:lnTo>
                          <a:cubicBezTo>
                            <a:pt x="147950" y="380723"/>
                            <a:pt x="146617" y="381097"/>
                            <a:pt x="145574" y="381762"/>
                          </a:cubicBezTo>
                          <a:cubicBezTo>
                            <a:pt x="144997" y="382117"/>
                            <a:pt x="144494" y="382574"/>
                            <a:pt x="144061" y="383084"/>
                          </a:cubicBezTo>
                          <a:cubicBezTo>
                            <a:pt x="143665" y="383595"/>
                            <a:pt x="143305" y="384181"/>
                            <a:pt x="143090" y="384806"/>
                          </a:cubicBezTo>
                          <a:cubicBezTo>
                            <a:pt x="142801" y="385619"/>
                            <a:pt x="142730" y="386496"/>
                            <a:pt x="143090" y="387301"/>
                          </a:cubicBezTo>
                          <a:lnTo>
                            <a:pt x="143414" y="388013"/>
                          </a:lnTo>
                          <a:lnTo>
                            <a:pt x="142694" y="387675"/>
                          </a:lnTo>
                          <a:cubicBezTo>
                            <a:pt x="142477" y="387570"/>
                            <a:pt x="142261" y="387455"/>
                            <a:pt x="142045" y="387330"/>
                          </a:cubicBezTo>
                          <a:cubicBezTo>
                            <a:pt x="139849" y="385978"/>
                            <a:pt x="138049" y="383505"/>
                            <a:pt x="136825" y="381201"/>
                          </a:cubicBezTo>
                          <a:lnTo>
                            <a:pt x="136825" y="381219"/>
                          </a:lnTo>
                          <a:cubicBezTo>
                            <a:pt x="135996" y="379634"/>
                            <a:pt x="135276" y="377905"/>
                            <a:pt x="134953" y="376140"/>
                          </a:cubicBezTo>
                          <a:lnTo>
                            <a:pt x="134809" y="375539"/>
                          </a:lnTo>
                          <a:lnTo>
                            <a:pt x="135349" y="375831"/>
                          </a:lnTo>
                          <a:cubicBezTo>
                            <a:pt x="136141" y="376248"/>
                            <a:pt x="137113" y="376215"/>
                            <a:pt x="137941" y="376035"/>
                          </a:cubicBezTo>
                          <a:cubicBezTo>
                            <a:pt x="138481" y="375928"/>
                            <a:pt x="138985" y="375752"/>
                            <a:pt x="139453" y="375536"/>
                          </a:cubicBezTo>
                          <a:cubicBezTo>
                            <a:pt x="139957" y="375320"/>
                            <a:pt x="140425" y="375050"/>
                            <a:pt x="140857" y="374741"/>
                          </a:cubicBezTo>
                          <a:cubicBezTo>
                            <a:pt x="142045" y="373886"/>
                            <a:pt x="143161" y="372480"/>
                            <a:pt x="142514" y="370946"/>
                          </a:cubicBezTo>
                          <a:lnTo>
                            <a:pt x="141901" y="369623"/>
                          </a:lnTo>
                          <a:lnTo>
                            <a:pt x="142657" y="370018"/>
                          </a:lnTo>
                          <a:cubicBezTo>
                            <a:pt x="144890" y="371204"/>
                            <a:pt x="146690" y="373268"/>
                            <a:pt x="147878" y="375478"/>
                          </a:cubicBezTo>
                          <a:lnTo>
                            <a:pt x="147878" y="375511"/>
                          </a:lnTo>
                          <a:lnTo>
                            <a:pt x="147878" y="375532"/>
                          </a:lnTo>
                          <a:close/>
                          <a:moveTo>
                            <a:pt x="119003" y="342455"/>
                          </a:moveTo>
                          <a:lnTo>
                            <a:pt x="119003" y="342487"/>
                          </a:lnTo>
                          <a:cubicBezTo>
                            <a:pt x="119507" y="343609"/>
                            <a:pt x="120011" y="344723"/>
                            <a:pt x="120515" y="345837"/>
                          </a:cubicBezTo>
                          <a:lnTo>
                            <a:pt x="120947" y="346718"/>
                          </a:lnTo>
                          <a:lnTo>
                            <a:pt x="120119" y="346204"/>
                          </a:lnTo>
                          <a:cubicBezTo>
                            <a:pt x="119723" y="345963"/>
                            <a:pt x="119363" y="345686"/>
                            <a:pt x="119039" y="345385"/>
                          </a:cubicBezTo>
                          <a:cubicBezTo>
                            <a:pt x="117095" y="343695"/>
                            <a:pt x="115834" y="341226"/>
                            <a:pt x="115187" y="338767"/>
                          </a:cubicBezTo>
                          <a:lnTo>
                            <a:pt x="115187" y="338717"/>
                          </a:lnTo>
                          <a:cubicBezTo>
                            <a:pt x="114683" y="336696"/>
                            <a:pt x="114538" y="334511"/>
                            <a:pt x="114971" y="332462"/>
                          </a:cubicBezTo>
                          <a:lnTo>
                            <a:pt x="115114" y="331704"/>
                          </a:lnTo>
                          <a:lnTo>
                            <a:pt x="115511" y="332379"/>
                          </a:lnTo>
                          <a:cubicBezTo>
                            <a:pt x="116014" y="333332"/>
                            <a:pt x="117203" y="333713"/>
                            <a:pt x="118211" y="333828"/>
                          </a:cubicBezTo>
                          <a:cubicBezTo>
                            <a:pt x="118751" y="333889"/>
                            <a:pt x="119291" y="333878"/>
                            <a:pt x="119795" y="333828"/>
                          </a:cubicBezTo>
                          <a:cubicBezTo>
                            <a:pt x="120335" y="333774"/>
                            <a:pt x="120875" y="333670"/>
                            <a:pt x="121415" y="333508"/>
                          </a:cubicBezTo>
                          <a:cubicBezTo>
                            <a:pt x="122099" y="333289"/>
                            <a:pt x="122819" y="332944"/>
                            <a:pt x="123359" y="332426"/>
                          </a:cubicBezTo>
                          <a:lnTo>
                            <a:pt x="123648" y="332139"/>
                          </a:lnTo>
                          <a:lnTo>
                            <a:pt x="123828" y="332523"/>
                          </a:lnTo>
                          <a:cubicBezTo>
                            <a:pt x="124475" y="334054"/>
                            <a:pt x="125195" y="335571"/>
                            <a:pt x="125915" y="337067"/>
                          </a:cubicBezTo>
                          <a:lnTo>
                            <a:pt x="126240" y="337714"/>
                          </a:lnTo>
                          <a:lnTo>
                            <a:pt x="125555" y="337466"/>
                          </a:lnTo>
                          <a:cubicBezTo>
                            <a:pt x="124872" y="337207"/>
                            <a:pt x="124079" y="337167"/>
                            <a:pt x="123359" y="337264"/>
                          </a:cubicBezTo>
                          <a:cubicBezTo>
                            <a:pt x="122712" y="337351"/>
                            <a:pt x="122027" y="337548"/>
                            <a:pt x="121452" y="337825"/>
                          </a:cubicBezTo>
                          <a:cubicBezTo>
                            <a:pt x="120839" y="338102"/>
                            <a:pt x="120263" y="338479"/>
                            <a:pt x="119831" y="338943"/>
                          </a:cubicBezTo>
                          <a:cubicBezTo>
                            <a:pt x="118859" y="339921"/>
                            <a:pt x="118463" y="341132"/>
                            <a:pt x="119003" y="342455"/>
                          </a:cubicBezTo>
                          <a:close/>
                          <a:moveTo>
                            <a:pt x="140065" y="359393"/>
                          </a:moveTo>
                          <a:cubicBezTo>
                            <a:pt x="139093" y="359202"/>
                            <a:pt x="138085" y="359119"/>
                            <a:pt x="137077" y="359155"/>
                          </a:cubicBezTo>
                          <a:lnTo>
                            <a:pt x="136897" y="359163"/>
                          </a:lnTo>
                          <a:lnTo>
                            <a:pt x="135313" y="355920"/>
                          </a:lnTo>
                          <a:cubicBezTo>
                            <a:pt x="134665" y="354594"/>
                            <a:pt x="134016" y="353271"/>
                            <a:pt x="133369" y="351945"/>
                          </a:cubicBezTo>
                          <a:lnTo>
                            <a:pt x="133296" y="351790"/>
                          </a:lnTo>
                          <a:lnTo>
                            <a:pt x="133369" y="351650"/>
                          </a:lnTo>
                          <a:cubicBezTo>
                            <a:pt x="133513" y="351485"/>
                            <a:pt x="133620" y="351316"/>
                            <a:pt x="133729" y="351147"/>
                          </a:cubicBezTo>
                          <a:lnTo>
                            <a:pt x="133980" y="350794"/>
                          </a:lnTo>
                          <a:lnTo>
                            <a:pt x="134196" y="351136"/>
                          </a:lnTo>
                          <a:cubicBezTo>
                            <a:pt x="136105" y="353832"/>
                            <a:pt x="138157" y="356431"/>
                            <a:pt x="140353" y="358918"/>
                          </a:cubicBezTo>
                          <a:lnTo>
                            <a:pt x="140893" y="359547"/>
                          </a:lnTo>
                          <a:lnTo>
                            <a:pt x="140065" y="359393"/>
                          </a:lnTo>
                          <a:close/>
                          <a:moveTo>
                            <a:pt x="111478" y="293213"/>
                          </a:moveTo>
                          <a:cubicBezTo>
                            <a:pt x="112558" y="289032"/>
                            <a:pt x="113494" y="284812"/>
                            <a:pt x="114287" y="280574"/>
                          </a:cubicBezTo>
                          <a:lnTo>
                            <a:pt x="114287" y="280449"/>
                          </a:lnTo>
                          <a:lnTo>
                            <a:pt x="114394" y="280384"/>
                          </a:lnTo>
                          <a:cubicBezTo>
                            <a:pt x="114971" y="280046"/>
                            <a:pt x="115547" y="279837"/>
                            <a:pt x="116194" y="279762"/>
                          </a:cubicBezTo>
                          <a:lnTo>
                            <a:pt x="116519" y="279726"/>
                          </a:lnTo>
                          <a:lnTo>
                            <a:pt x="116519" y="292444"/>
                          </a:lnTo>
                          <a:lnTo>
                            <a:pt x="116194" y="292408"/>
                          </a:lnTo>
                          <a:cubicBezTo>
                            <a:pt x="115691" y="292347"/>
                            <a:pt x="115187" y="292347"/>
                            <a:pt x="114683" y="292404"/>
                          </a:cubicBezTo>
                          <a:cubicBezTo>
                            <a:pt x="114034" y="292480"/>
                            <a:pt x="113351" y="292659"/>
                            <a:pt x="112774" y="292961"/>
                          </a:cubicBezTo>
                          <a:cubicBezTo>
                            <a:pt x="112487" y="293109"/>
                            <a:pt x="112198" y="293288"/>
                            <a:pt x="111946" y="293504"/>
                          </a:cubicBezTo>
                          <a:lnTo>
                            <a:pt x="111262" y="294094"/>
                          </a:lnTo>
                          <a:lnTo>
                            <a:pt x="111478" y="293213"/>
                          </a:lnTo>
                          <a:close/>
                          <a:moveTo>
                            <a:pt x="42567" y="339116"/>
                          </a:moveTo>
                          <a:lnTo>
                            <a:pt x="34143" y="322038"/>
                          </a:lnTo>
                          <a:lnTo>
                            <a:pt x="38247" y="303145"/>
                          </a:lnTo>
                          <a:lnTo>
                            <a:pt x="46204" y="288450"/>
                          </a:lnTo>
                          <a:lnTo>
                            <a:pt x="58337" y="284442"/>
                          </a:lnTo>
                          <a:lnTo>
                            <a:pt x="56789" y="291218"/>
                          </a:lnTo>
                          <a:lnTo>
                            <a:pt x="44656" y="334921"/>
                          </a:lnTo>
                          <a:lnTo>
                            <a:pt x="42567" y="339119"/>
                          </a:lnTo>
                          <a:close/>
                          <a:moveTo>
                            <a:pt x="75439" y="277950"/>
                          </a:moveTo>
                          <a:lnTo>
                            <a:pt x="77239" y="271653"/>
                          </a:lnTo>
                          <a:lnTo>
                            <a:pt x="85951" y="258863"/>
                          </a:lnTo>
                          <a:lnTo>
                            <a:pt x="92649" y="248748"/>
                          </a:lnTo>
                          <a:lnTo>
                            <a:pt x="94916" y="240542"/>
                          </a:lnTo>
                          <a:lnTo>
                            <a:pt x="98841" y="235294"/>
                          </a:lnTo>
                          <a:lnTo>
                            <a:pt x="99309" y="241972"/>
                          </a:lnTo>
                          <a:lnTo>
                            <a:pt x="96465" y="255811"/>
                          </a:lnTo>
                          <a:lnTo>
                            <a:pt x="91784" y="265448"/>
                          </a:lnTo>
                          <a:lnTo>
                            <a:pt x="84511" y="275183"/>
                          </a:lnTo>
                          <a:lnTo>
                            <a:pt x="75439" y="27795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 name="Google Shape;305;p2"/>
                    <p:cNvSpPr/>
                    <p:nvPr/>
                  </p:nvSpPr>
                  <p:spPr>
                    <a:xfrm>
                      <a:off x="10989524" y="2769823"/>
                      <a:ext cx="450262" cy="431255"/>
                    </a:xfrm>
                    <a:custGeom>
                      <a:rect b="b" l="l" r="r" t="t"/>
                      <a:pathLst>
                        <a:path extrusionOk="0" h="431255" w="450262">
                          <a:moveTo>
                            <a:pt x="98388" y="234380"/>
                          </a:moveTo>
                          <a:cubicBezTo>
                            <a:pt x="92448" y="252361"/>
                            <a:pt x="81719" y="259269"/>
                            <a:pt x="77074" y="271225"/>
                          </a:cubicBezTo>
                          <a:cubicBezTo>
                            <a:pt x="81106" y="270420"/>
                            <a:pt x="83951" y="268403"/>
                            <a:pt x="87299" y="263982"/>
                          </a:cubicBezTo>
                          <a:cubicBezTo>
                            <a:pt x="91620" y="258691"/>
                            <a:pt x="95040" y="251908"/>
                            <a:pt x="98388" y="234380"/>
                          </a:cubicBezTo>
                          <a:close/>
                          <a:moveTo>
                            <a:pt x="258857" y="95946"/>
                          </a:moveTo>
                          <a:cubicBezTo>
                            <a:pt x="261448" y="91536"/>
                            <a:pt x="266489" y="87294"/>
                            <a:pt x="273294" y="83279"/>
                          </a:cubicBezTo>
                          <a:cubicBezTo>
                            <a:pt x="253708" y="90594"/>
                            <a:pt x="234014" y="98851"/>
                            <a:pt x="214896" y="107650"/>
                          </a:cubicBezTo>
                          <a:cubicBezTo>
                            <a:pt x="154158" y="135587"/>
                            <a:pt x="99108" y="168898"/>
                            <a:pt x="71710" y="194545"/>
                          </a:cubicBezTo>
                          <a:cubicBezTo>
                            <a:pt x="77614" y="192263"/>
                            <a:pt x="83339" y="190502"/>
                            <a:pt x="86075" y="190487"/>
                          </a:cubicBezTo>
                          <a:cubicBezTo>
                            <a:pt x="89604" y="191508"/>
                            <a:pt x="108217" y="200124"/>
                            <a:pt x="117254" y="210602"/>
                          </a:cubicBezTo>
                          <a:cubicBezTo>
                            <a:pt x="117507" y="210610"/>
                            <a:pt x="116822" y="228126"/>
                            <a:pt x="117110" y="228140"/>
                          </a:cubicBezTo>
                          <a:cubicBezTo>
                            <a:pt x="116967" y="235441"/>
                            <a:pt x="118694" y="246117"/>
                            <a:pt x="117507" y="256983"/>
                          </a:cubicBezTo>
                          <a:cubicBezTo>
                            <a:pt x="114914" y="281807"/>
                            <a:pt x="107389" y="309367"/>
                            <a:pt x="100621" y="312167"/>
                          </a:cubicBezTo>
                          <a:cubicBezTo>
                            <a:pt x="99036" y="313407"/>
                            <a:pt x="90684" y="315517"/>
                            <a:pt x="88524" y="322386"/>
                          </a:cubicBezTo>
                          <a:cubicBezTo>
                            <a:pt x="88164" y="324633"/>
                            <a:pt x="91727" y="333177"/>
                            <a:pt x="91908" y="336474"/>
                          </a:cubicBezTo>
                          <a:cubicBezTo>
                            <a:pt x="92124" y="340298"/>
                            <a:pt x="99505" y="345438"/>
                            <a:pt x="93744" y="362430"/>
                          </a:cubicBezTo>
                          <a:cubicBezTo>
                            <a:pt x="90647" y="371567"/>
                            <a:pt x="82511" y="389752"/>
                            <a:pt x="81935" y="389968"/>
                          </a:cubicBezTo>
                          <a:cubicBezTo>
                            <a:pt x="82259" y="381488"/>
                            <a:pt x="82007" y="354432"/>
                            <a:pt x="79703" y="345604"/>
                          </a:cubicBezTo>
                          <a:cubicBezTo>
                            <a:pt x="78983" y="342893"/>
                            <a:pt x="75382" y="327918"/>
                            <a:pt x="77110" y="322171"/>
                          </a:cubicBezTo>
                          <a:cubicBezTo>
                            <a:pt x="79775" y="315129"/>
                            <a:pt x="95220" y="302857"/>
                            <a:pt x="97668" y="294417"/>
                          </a:cubicBezTo>
                          <a:cubicBezTo>
                            <a:pt x="100225" y="285582"/>
                            <a:pt x="110198" y="253680"/>
                            <a:pt x="110198" y="246483"/>
                          </a:cubicBezTo>
                          <a:cubicBezTo>
                            <a:pt x="99901" y="282328"/>
                            <a:pt x="89027" y="274819"/>
                            <a:pt x="73366" y="280323"/>
                          </a:cubicBezTo>
                          <a:cubicBezTo>
                            <a:pt x="72430" y="291434"/>
                            <a:pt x="70702" y="299593"/>
                            <a:pt x="67245" y="309737"/>
                          </a:cubicBezTo>
                          <a:cubicBezTo>
                            <a:pt x="50720" y="347836"/>
                            <a:pt x="57021" y="365345"/>
                            <a:pt x="54644" y="382196"/>
                          </a:cubicBezTo>
                          <a:cubicBezTo>
                            <a:pt x="52484" y="395342"/>
                            <a:pt x="47083" y="402671"/>
                            <a:pt x="45139" y="414508"/>
                          </a:cubicBezTo>
                          <a:cubicBezTo>
                            <a:pt x="43735" y="422711"/>
                            <a:pt x="36174" y="427628"/>
                            <a:pt x="29801" y="431255"/>
                          </a:cubicBezTo>
                          <a:cubicBezTo>
                            <a:pt x="37902" y="400302"/>
                            <a:pt x="42799" y="373810"/>
                            <a:pt x="41467" y="353846"/>
                          </a:cubicBezTo>
                          <a:cubicBezTo>
                            <a:pt x="39955" y="357491"/>
                            <a:pt x="37002" y="360830"/>
                            <a:pt x="32574" y="361172"/>
                          </a:cubicBezTo>
                          <a:cubicBezTo>
                            <a:pt x="27209" y="362703"/>
                            <a:pt x="22061" y="362602"/>
                            <a:pt x="14716" y="361510"/>
                          </a:cubicBezTo>
                          <a:cubicBezTo>
                            <a:pt x="16337" y="358763"/>
                            <a:pt x="34266" y="351272"/>
                            <a:pt x="36102" y="344978"/>
                          </a:cubicBezTo>
                          <a:cubicBezTo>
                            <a:pt x="37686" y="339504"/>
                            <a:pt x="21701" y="326786"/>
                            <a:pt x="19433" y="315956"/>
                          </a:cubicBezTo>
                          <a:cubicBezTo>
                            <a:pt x="20945" y="300330"/>
                            <a:pt x="22241" y="285362"/>
                            <a:pt x="36822" y="280154"/>
                          </a:cubicBezTo>
                          <a:cubicBezTo>
                            <a:pt x="40602" y="278867"/>
                            <a:pt x="55292" y="274758"/>
                            <a:pt x="61557" y="272929"/>
                          </a:cubicBezTo>
                          <a:cubicBezTo>
                            <a:pt x="65085" y="266671"/>
                            <a:pt x="79379" y="256545"/>
                            <a:pt x="88595" y="222242"/>
                          </a:cubicBezTo>
                          <a:cubicBezTo>
                            <a:pt x="86364" y="222925"/>
                            <a:pt x="84131" y="225117"/>
                            <a:pt x="80063" y="227137"/>
                          </a:cubicBezTo>
                          <a:cubicBezTo>
                            <a:pt x="76066" y="228967"/>
                            <a:pt x="31998" y="259291"/>
                            <a:pt x="27821" y="248212"/>
                          </a:cubicBezTo>
                          <a:cubicBezTo>
                            <a:pt x="27534" y="248123"/>
                            <a:pt x="27281" y="247979"/>
                            <a:pt x="27065" y="247799"/>
                          </a:cubicBezTo>
                          <a:cubicBezTo>
                            <a:pt x="25193" y="246181"/>
                            <a:pt x="18280" y="235721"/>
                            <a:pt x="11944" y="225405"/>
                          </a:cubicBezTo>
                          <a:cubicBezTo>
                            <a:pt x="6111" y="215969"/>
                            <a:pt x="747" y="206526"/>
                            <a:pt x="63" y="203895"/>
                          </a:cubicBezTo>
                          <a:cubicBezTo>
                            <a:pt x="-45" y="203464"/>
                            <a:pt x="-9" y="203029"/>
                            <a:pt x="135" y="202637"/>
                          </a:cubicBezTo>
                          <a:cubicBezTo>
                            <a:pt x="4275" y="189466"/>
                            <a:pt x="11188" y="181972"/>
                            <a:pt x="22169" y="169987"/>
                          </a:cubicBezTo>
                          <a:cubicBezTo>
                            <a:pt x="24077" y="167902"/>
                            <a:pt x="26165" y="165670"/>
                            <a:pt x="28434" y="163122"/>
                          </a:cubicBezTo>
                          <a:cubicBezTo>
                            <a:pt x="62961" y="122126"/>
                            <a:pt x="144149" y="69904"/>
                            <a:pt x="229694" y="36485"/>
                          </a:cubicBezTo>
                          <a:cubicBezTo>
                            <a:pt x="299468" y="9224"/>
                            <a:pt x="380296" y="-9137"/>
                            <a:pt x="433150" y="4752"/>
                          </a:cubicBezTo>
                          <a:cubicBezTo>
                            <a:pt x="433546" y="4856"/>
                            <a:pt x="433906" y="5061"/>
                            <a:pt x="434158" y="5334"/>
                          </a:cubicBezTo>
                          <a:cubicBezTo>
                            <a:pt x="442727" y="13893"/>
                            <a:pt x="447875" y="35040"/>
                            <a:pt x="449531" y="49810"/>
                          </a:cubicBezTo>
                          <a:cubicBezTo>
                            <a:pt x="449820" y="52509"/>
                            <a:pt x="450863" y="58282"/>
                            <a:pt x="449783" y="60356"/>
                          </a:cubicBezTo>
                          <a:cubicBezTo>
                            <a:pt x="449315" y="61248"/>
                            <a:pt x="448667" y="62064"/>
                            <a:pt x="447911" y="62776"/>
                          </a:cubicBezTo>
                          <a:cubicBezTo>
                            <a:pt x="447263" y="63394"/>
                            <a:pt x="446507" y="63994"/>
                            <a:pt x="445607" y="64573"/>
                          </a:cubicBezTo>
                          <a:cubicBezTo>
                            <a:pt x="439450" y="68606"/>
                            <a:pt x="426777" y="72136"/>
                            <a:pt x="409819" y="73189"/>
                          </a:cubicBezTo>
                          <a:cubicBezTo>
                            <a:pt x="405499" y="73556"/>
                            <a:pt x="399991" y="74372"/>
                            <a:pt x="393797" y="75533"/>
                          </a:cubicBezTo>
                          <a:cubicBezTo>
                            <a:pt x="400171" y="76126"/>
                            <a:pt x="406075" y="78286"/>
                            <a:pt x="410179" y="83372"/>
                          </a:cubicBezTo>
                          <a:lnTo>
                            <a:pt x="410323" y="83570"/>
                          </a:lnTo>
                          <a:lnTo>
                            <a:pt x="410432" y="83761"/>
                          </a:lnTo>
                          <a:cubicBezTo>
                            <a:pt x="412664" y="88556"/>
                            <a:pt x="414860" y="93347"/>
                            <a:pt x="416912" y="98448"/>
                          </a:cubicBezTo>
                          <a:cubicBezTo>
                            <a:pt x="419144" y="104009"/>
                            <a:pt x="422564" y="111284"/>
                            <a:pt x="421989" y="117284"/>
                          </a:cubicBezTo>
                          <a:lnTo>
                            <a:pt x="421989" y="117284"/>
                          </a:lnTo>
                          <a:cubicBezTo>
                            <a:pt x="421809" y="124886"/>
                            <a:pt x="413276" y="135458"/>
                            <a:pt x="403087" y="148046"/>
                          </a:cubicBezTo>
                          <a:cubicBezTo>
                            <a:pt x="389154" y="165275"/>
                            <a:pt x="372015" y="186476"/>
                            <a:pt x="369999" y="207173"/>
                          </a:cubicBezTo>
                          <a:cubicBezTo>
                            <a:pt x="369099" y="238212"/>
                            <a:pt x="388505" y="252476"/>
                            <a:pt x="405319" y="264837"/>
                          </a:cubicBezTo>
                          <a:cubicBezTo>
                            <a:pt x="416084" y="272742"/>
                            <a:pt x="425805" y="279906"/>
                            <a:pt x="429225" y="290287"/>
                          </a:cubicBezTo>
                          <a:cubicBezTo>
                            <a:pt x="430054" y="291401"/>
                            <a:pt x="430018" y="292828"/>
                            <a:pt x="429441" y="294378"/>
                          </a:cubicBezTo>
                          <a:cubicBezTo>
                            <a:pt x="428938" y="295704"/>
                            <a:pt x="427929" y="297192"/>
                            <a:pt x="426741" y="298601"/>
                          </a:cubicBezTo>
                          <a:cubicBezTo>
                            <a:pt x="425589" y="299960"/>
                            <a:pt x="424221" y="301279"/>
                            <a:pt x="422925" y="302307"/>
                          </a:cubicBezTo>
                          <a:cubicBezTo>
                            <a:pt x="420477" y="304216"/>
                            <a:pt x="417956" y="305208"/>
                            <a:pt x="416372" y="304277"/>
                          </a:cubicBezTo>
                          <a:lnTo>
                            <a:pt x="416120" y="304137"/>
                          </a:lnTo>
                          <a:lnTo>
                            <a:pt x="415940" y="303953"/>
                          </a:lnTo>
                          <a:cubicBezTo>
                            <a:pt x="410323" y="298148"/>
                            <a:pt x="405103" y="296800"/>
                            <a:pt x="401538" y="297613"/>
                          </a:cubicBezTo>
                          <a:cubicBezTo>
                            <a:pt x="399918" y="297979"/>
                            <a:pt x="398658" y="298792"/>
                            <a:pt x="397974" y="299795"/>
                          </a:cubicBezTo>
                          <a:cubicBezTo>
                            <a:pt x="397362" y="300661"/>
                            <a:pt x="397182" y="301689"/>
                            <a:pt x="397578" y="302656"/>
                          </a:cubicBezTo>
                          <a:cubicBezTo>
                            <a:pt x="398226" y="304370"/>
                            <a:pt x="400495" y="306031"/>
                            <a:pt x="404887" y="306897"/>
                          </a:cubicBezTo>
                          <a:cubicBezTo>
                            <a:pt x="405499" y="307016"/>
                            <a:pt x="406147" y="307120"/>
                            <a:pt x="406867" y="307207"/>
                          </a:cubicBezTo>
                          <a:cubicBezTo>
                            <a:pt x="407551" y="307293"/>
                            <a:pt x="408271" y="307358"/>
                            <a:pt x="408991" y="307404"/>
                          </a:cubicBezTo>
                          <a:lnTo>
                            <a:pt x="409136" y="307415"/>
                          </a:lnTo>
                          <a:cubicBezTo>
                            <a:pt x="421413" y="309166"/>
                            <a:pt x="430954" y="311872"/>
                            <a:pt x="437110" y="318001"/>
                          </a:cubicBezTo>
                          <a:cubicBezTo>
                            <a:pt x="443339" y="324198"/>
                            <a:pt x="446003" y="333666"/>
                            <a:pt x="444347" y="348817"/>
                          </a:cubicBezTo>
                          <a:lnTo>
                            <a:pt x="442979" y="361244"/>
                          </a:lnTo>
                          <a:lnTo>
                            <a:pt x="440566" y="348983"/>
                          </a:lnTo>
                          <a:cubicBezTo>
                            <a:pt x="437434" y="333156"/>
                            <a:pt x="422637" y="328921"/>
                            <a:pt x="408883" y="324993"/>
                          </a:cubicBezTo>
                          <a:cubicBezTo>
                            <a:pt x="406327" y="324266"/>
                            <a:pt x="403843" y="323547"/>
                            <a:pt x="401358" y="322749"/>
                          </a:cubicBezTo>
                          <a:cubicBezTo>
                            <a:pt x="394770" y="321527"/>
                            <a:pt x="390990" y="318044"/>
                            <a:pt x="389334" y="313641"/>
                          </a:cubicBezTo>
                          <a:cubicBezTo>
                            <a:pt x="388361" y="311017"/>
                            <a:pt x="388145" y="308084"/>
                            <a:pt x="388577" y="305143"/>
                          </a:cubicBezTo>
                          <a:cubicBezTo>
                            <a:pt x="388974" y="302271"/>
                            <a:pt x="389945" y="299370"/>
                            <a:pt x="391386" y="296721"/>
                          </a:cubicBezTo>
                          <a:cubicBezTo>
                            <a:pt x="394014" y="291851"/>
                            <a:pt x="398154" y="287774"/>
                            <a:pt x="402907" y="286150"/>
                          </a:cubicBezTo>
                          <a:cubicBezTo>
                            <a:pt x="395202" y="279561"/>
                            <a:pt x="387101" y="273734"/>
                            <a:pt x="380044" y="268640"/>
                          </a:cubicBezTo>
                          <a:lnTo>
                            <a:pt x="374824" y="264844"/>
                          </a:lnTo>
                          <a:lnTo>
                            <a:pt x="374356" y="265287"/>
                          </a:lnTo>
                          <a:cubicBezTo>
                            <a:pt x="372088" y="267400"/>
                            <a:pt x="369495" y="269406"/>
                            <a:pt x="366867" y="271415"/>
                          </a:cubicBezTo>
                          <a:cubicBezTo>
                            <a:pt x="363519" y="274007"/>
                            <a:pt x="360098" y="276617"/>
                            <a:pt x="357578" y="279413"/>
                          </a:cubicBezTo>
                          <a:cubicBezTo>
                            <a:pt x="351637" y="285952"/>
                            <a:pt x="350306" y="294126"/>
                            <a:pt x="365427" y="307778"/>
                          </a:cubicBezTo>
                          <a:lnTo>
                            <a:pt x="365571" y="307922"/>
                          </a:lnTo>
                          <a:lnTo>
                            <a:pt x="365715" y="308098"/>
                          </a:lnTo>
                          <a:cubicBezTo>
                            <a:pt x="369928" y="314123"/>
                            <a:pt x="372520" y="320018"/>
                            <a:pt x="373780" y="325593"/>
                          </a:cubicBezTo>
                          <a:cubicBezTo>
                            <a:pt x="375472" y="333077"/>
                            <a:pt x="374788" y="340007"/>
                            <a:pt x="372340" y="345985"/>
                          </a:cubicBezTo>
                          <a:cubicBezTo>
                            <a:pt x="369892" y="351963"/>
                            <a:pt x="365715" y="356981"/>
                            <a:pt x="360458" y="360636"/>
                          </a:cubicBezTo>
                          <a:cubicBezTo>
                            <a:pt x="356642" y="363314"/>
                            <a:pt x="352213" y="365266"/>
                            <a:pt x="347461" y="366334"/>
                          </a:cubicBezTo>
                          <a:lnTo>
                            <a:pt x="341269" y="367732"/>
                          </a:lnTo>
                          <a:lnTo>
                            <a:pt x="345661" y="363156"/>
                          </a:lnTo>
                          <a:cubicBezTo>
                            <a:pt x="347930" y="360794"/>
                            <a:pt x="350053" y="358882"/>
                            <a:pt x="351962" y="357171"/>
                          </a:cubicBezTo>
                          <a:cubicBezTo>
                            <a:pt x="359811" y="350151"/>
                            <a:pt x="363554" y="346801"/>
                            <a:pt x="357326" y="323483"/>
                          </a:cubicBezTo>
                          <a:cubicBezTo>
                            <a:pt x="356210" y="321894"/>
                            <a:pt x="354842" y="320197"/>
                            <a:pt x="353473" y="318447"/>
                          </a:cubicBezTo>
                          <a:cubicBezTo>
                            <a:pt x="348361" y="311966"/>
                            <a:pt x="342672" y="304784"/>
                            <a:pt x="340801" y="295222"/>
                          </a:cubicBezTo>
                          <a:cubicBezTo>
                            <a:pt x="339936" y="299094"/>
                            <a:pt x="337560" y="302544"/>
                            <a:pt x="335184" y="305956"/>
                          </a:cubicBezTo>
                          <a:cubicBezTo>
                            <a:pt x="332628" y="309680"/>
                            <a:pt x="330071" y="313353"/>
                            <a:pt x="330179" y="317034"/>
                          </a:cubicBezTo>
                          <a:cubicBezTo>
                            <a:pt x="330791" y="324572"/>
                            <a:pt x="327875" y="331599"/>
                            <a:pt x="325211" y="338084"/>
                          </a:cubicBezTo>
                          <a:cubicBezTo>
                            <a:pt x="323303" y="342703"/>
                            <a:pt x="321539" y="347034"/>
                            <a:pt x="321394" y="350751"/>
                          </a:cubicBezTo>
                          <a:lnTo>
                            <a:pt x="320999" y="362797"/>
                          </a:lnTo>
                          <a:lnTo>
                            <a:pt x="317650" y="351215"/>
                          </a:lnTo>
                          <a:cubicBezTo>
                            <a:pt x="314410" y="339888"/>
                            <a:pt x="314950" y="328889"/>
                            <a:pt x="315418" y="319536"/>
                          </a:cubicBezTo>
                          <a:cubicBezTo>
                            <a:pt x="315598" y="315452"/>
                            <a:pt x="315778" y="311678"/>
                            <a:pt x="315634" y="308411"/>
                          </a:cubicBezTo>
                          <a:lnTo>
                            <a:pt x="315634" y="308238"/>
                          </a:lnTo>
                          <a:cubicBezTo>
                            <a:pt x="315778" y="304360"/>
                            <a:pt x="317578" y="301775"/>
                            <a:pt x="319450" y="299022"/>
                          </a:cubicBezTo>
                          <a:cubicBezTo>
                            <a:pt x="321394" y="296153"/>
                            <a:pt x="323519" y="293069"/>
                            <a:pt x="323411" y="288001"/>
                          </a:cubicBezTo>
                          <a:lnTo>
                            <a:pt x="323411" y="287677"/>
                          </a:lnTo>
                          <a:lnTo>
                            <a:pt x="323483" y="287379"/>
                          </a:lnTo>
                          <a:cubicBezTo>
                            <a:pt x="324851" y="283220"/>
                            <a:pt x="322079" y="277997"/>
                            <a:pt x="319163" y="272425"/>
                          </a:cubicBezTo>
                          <a:cubicBezTo>
                            <a:pt x="314734" y="264011"/>
                            <a:pt x="309909" y="254870"/>
                            <a:pt x="315886" y="245233"/>
                          </a:cubicBezTo>
                          <a:lnTo>
                            <a:pt x="316894" y="243640"/>
                          </a:lnTo>
                          <a:lnTo>
                            <a:pt x="316966" y="243683"/>
                          </a:lnTo>
                          <a:lnTo>
                            <a:pt x="319523" y="239891"/>
                          </a:lnTo>
                          <a:cubicBezTo>
                            <a:pt x="322655" y="235308"/>
                            <a:pt x="327155" y="228852"/>
                            <a:pt x="330359" y="224251"/>
                          </a:cubicBezTo>
                          <a:cubicBezTo>
                            <a:pt x="327299" y="225311"/>
                            <a:pt x="324167" y="225534"/>
                            <a:pt x="321287" y="224981"/>
                          </a:cubicBezTo>
                          <a:cubicBezTo>
                            <a:pt x="318478" y="224445"/>
                            <a:pt x="315886" y="223187"/>
                            <a:pt x="313762" y="221271"/>
                          </a:cubicBezTo>
                          <a:cubicBezTo>
                            <a:pt x="311673" y="219366"/>
                            <a:pt x="310053" y="216803"/>
                            <a:pt x="309189" y="213661"/>
                          </a:cubicBezTo>
                          <a:cubicBezTo>
                            <a:pt x="307425" y="207195"/>
                            <a:pt x="308901" y="198212"/>
                            <a:pt x="316210" y="187371"/>
                          </a:cubicBezTo>
                          <a:cubicBezTo>
                            <a:pt x="330359" y="166303"/>
                            <a:pt x="355130" y="144006"/>
                            <a:pt x="373455" y="127478"/>
                          </a:cubicBezTo>
                          <a:cubicBezTo>
                            <a:pt x="385265" y="116824"/>
                            <a:pt x="394374" y="108621"/>
                            <a:pt x="395850" y="105210"/>
                          </a:cubicBezTo>
                          <a:lnTo>
                            <a:pt x="395742" y="105095"/>
                          </a:lnTo>
                          <a:cubicBezTo>
                            <a:pt x="388434" y="104649"/>
                            <a:pt x="380224" y="105641"/>
                            <a:pt x="371728" y="107294"/>
                          </a:cubicBezTo>
                          <a:cubicBezTo>
                            <a:pt x="364131" y="109077"/>
                            <a:pt x="354374" y="111575"/>
                            <a:pt x="341809" y="114789"/>
                          </a:cubicBezTo>
                          <a:cubicBezTo>
                            <a:pt x="326255" y="118768"/>
                            <a:pt x="306525" y="123808"/>
                            <a:pt x="281791" y="129800"/>
                          </a:cubicBezTo>
                          <a:cubicBezTo>
                            <a:pt x="280783" y="130278"/>
                            <a:pt x="279666" y="130354"/>
                            <a:pt x="278514" y="130073"/>
                          </a:cubicBezTo>
                          <a:cubicBezTo>
                            <a:pt x="276174" y="129512"/>
                            <a:pt x="273510" y="127341"/>
                            <a:pt x="270918" y="124325"/>
                          </a:cubicBezTo>
                          <a:cubicBezTo>
                            <a:pt x="268505" y="121486"/>
                            <a:pt x="266093" y="117859"/>
                            <a:pt x="264077" y="114160"/>
                          </a:cubicBezTo>
                          <a:cubicBezTo>
                            <a:pt x="260333" y="107355"/>
                            <a:pt x="257776" y="100059"/>
                            <a:pt x="258641" y="96464"/>
                          </a:cubicBezTo>
                          <a:lnTo>
                            <a:pt x="258712" y="96184"/>
                          </a:lnTo>
                          <a:lnTo>
                            <a:pt x="258857" y="95943"/>
                          </a:lnTo>
                          <a:close/>
                          <a:moveTo>
                            <a:pt x="85787" y="194682"/>
                          </a:moveTo>
                          <a:cubicBezTo>
                            <a:pt x="73114" y="195778"/>
                            <a:pt x="60404" y="204758"/>
                            <a:pt x="53672" y="215502"/>
                          </a:cubicBezTo>
                          <a:cubicBezTo>
                            <a:pt x="48020" y="223999"/>
                            <a:pt x="43591" y="236886"/>
                            <a:pt x="50612" y="238694"/>
                          </a:cubicBezTo>
                          <a:cubicBezTo>
                            <a:pt x="55148" y="241314"/>
                            <a:pt x="97128" y="206602"/>
                            <a:pt x="113690" y="212461"/>
                          </a:cubicBezTo>
                          <a:cubicBezTo>
                            <a:pt x="101593" y="199865"/>
                            <a:pt x="89244" y="195714"/>
                            <a:pt x="85787" y="194682"/>
                          </a:cubicBezTo>
                          <a:close/>
                          <a:moveTo>
                            <a:pt x="74338" y="276415"/>
                          </a:moveTo>
                          <a:cubicBezTo>
                            <a:pt x="81431" y="275847"/>
                            <a:pt x="88524" y="274287"/>
                            <a:pt x="93636" y="270869"/>
                          </a:cubicBezTo>
                          <a:cubicBezTo>
                            <a:pt x="99792" y="266724"/>
                            <a:pt x="103033" y="259532"/>
                            <a:pt x="104653" y="253148"/>
                          </a:cubicBezTo>
                          <a:cubicBezTo>
                            <a:pt x="103753" y="248798"/>
                            <a:pt x="101845" y="243708"/>
                            <a:pt x="100548" y="239496"/>
                          </a:cubicBezTo>
                          <a:cubicBezTo>
                            <a:pt x="97452" y="256541"/>
                            <a:pt x="90251" y="273123"/>
                            <a:pt x="74806" y="275136"/>
                          </a:cubicBezTo>
                          <a:lnTo>
                            <a:pt x="74338" y="276415"/>
                          </a:lnTo>
                          <a:close/>
                          <a:moveTo>
                            <a:pt x="102457" y="284953"/>
                          </a:moveTo>
                          <a:cubicBezTo>
                            <a:pt x="99865" y="300837"/>
                            <a:pt x="100081" y="298770"/>
                            <a:pt x="94644" y="304309"/>
                          </a:cubicBezTo>
                          <a:cubicBezTo>
                            <a:pt x="94788" y="308339"/>
                            <a:pt x="91080" y="313245"/>
                            <a:pt x="91584" y="314974"/>
                          </a:cubicBezTo>
                          <a:cubicBezTo>
                            <a:pt x="94104" y="312620"/>
                            <a:pt x="97056" y="311488"/>
                            <a:pt x="99001" y="310442"/>
                          </a:cubicBezTo>
                          <a:cubicBezTo>
                            <a:pt x="101593" y="309097"/>
                            <a:pt x="106021" y="301639"/>
                            <a:pt x="106345" y="299004"/>
                          </a:cubicBezTo>
                          <a:cubicBezTo>
                            <a:pt x="102745" y="294661"/>
                            <a:pt x="102457" y="284417"/>
                            <a:pt x="102457" y="284949"/>
                          </a:cubicBezTo>
                          <a:close/>
                          <a:moveTo>
                            <a:pt x="116858" y="263813"/>
                          </a:moveTo>
                          <a:cubicBezTo>
                            <a:pt x="116930" y="260344"/>
                            <a:pt x="117218" y="260484"/>
                            <a:pt x="117470" y="258216"/>
                          </a:cubicBezTo>
                          <a:cubicBezTo>
                            <a:pt x="117542" y="255114"/>
                            <a:pt x="113042" y="248892"/>
                            <a:pt x="112106" y="247087"/>
                          </a:cubicBezTo>
                          <a:cubicBezTo>
                            <a:pt x="111494" y="252562"/>
                            <a:pt x="110378" y="257720"/>
                            <a:pt x="109117" y="262544"/>
                          </a:cubicBezTo>
                          <a:cubicBezTo>
                            <a:pt x="108433" y="264999"/>
                            <a:pt x="107749" y="267379"/>
                            <a:pt x="107029" y="269665"/>
                          </a:cubicBezTo>
                          <a:cubicBezTo>
                            <a:pt x="110702" y="265215"/>
                            <a:pt x="117938" y="263809"/>
                            <a:pt x="116858" y="263809"/>
                          </a:cubicBezTo>
                          <a:close/>
                          <a:moveTo>
                            <a:pt x="34554" y="424594"/>
                          </a:moveTo>
                          <a:cubicBezTo>
                            <a:pt x="44923" y="419339"/>
                            <a:pt x="40639" y="414012"/>
                            <a:pt x="45535" y="401100"/>
                          </a:cubicBezTo>
                          <a:cubicBezTo>
                            <a:pt x="46831" y="396959"/>
                            <a:pt x="50756" y="387020"/>
                            <a:pt x="50828" y="384037"/>
                          </a:cubicBezTo>
                          <a:cubicBezTo>
                            <a:pt x="51043" y="377933"/>
                            <a:pt x="47191" y="374619"/>
                            <a:pt x="44563" y="370424"/>
                          </a:cubicBezTo>
                          <a:cubicBezTo>
                            <a:pt x="42943" y="387610"/>
                            <a:pt x="38515" y="407297"/>
                            <a:pt x="34554" y="424594"/>
                          </a:cubicBezTo>
                          <a:close/>
                          <a:moveTo>
                            <a:pt x="47011" y="335873"/>
                          </a:moveTo>
                          <a:cubicBezTo>
                            <a:pt x="47696" y="339432"/>
                            <a:pt x="47407" y="343907"/>
                            <a:pt x="49100" y="347042"/>
                          </a:cubicBezTo>
                          <a:lnTo>
                            <a:pt x="52880" y="352933"/>
                          </a:lnTo>
                          <a:cubicBezTo>
                            <a:pt x="52916" y="349601"/>
                            <a:pt x="53492" y="346718"/>
                            <a:pt x="53816" y="344626"/>
                          </a:cubicBezTo>
                          <a:cubicBezTo>
                            <a:pt x="51656" y="334852"/>
                            <a:pt x="67389" y="304140"/>
                            <a:pt x="69262" y="285470"/>
                          </a:cubicBezTo>
                          <a:cubicBezTo>
                            <a:pt x="70702" y="273188"/>
                            <a:pt x="76283" y="265391"/>
                            <a:pt x="82187" y="256347"/>
                          </a:cubicBezTo>
                          <a:cubicBezTo>
                            <a:pt x="84707" y="252486"/>
                            <a:pt x="89747" y="246706"/>
                            <a:pt x="91727" y="242130"/>
                          </a:cubicBezTo>
                          <a:cubicBezTo>
                            <a:pt x="91872" y="241548"/>
                            <a:pt x="91836" y="240915"/>
                            <a:pt x="91908" y="240294"/>
                          </a:cubicBezTo>
                          <a:cubicBezTo>
                            <a:pt x="92160" y="237497"/>
                            <a:pt x="90396" y="234183"/>
                            <a:pt x="88595" y="231749"/>
                          </a:cubicBezTo>
                          <a:cubicBezTo>
                            <a:pt x="77254" y="267120"/>
                            <a:pt x="63213" y="265075"/>
                            <a:pt x="54896" y="297552"/>
                          </a:cubicBezTo>
                          <a:cubicBezTo>
                            <a:pt x="54176" y="300801"/>
                            <a:pt x="48667" y="320363"/>
                            <a:pt x="47371" y="324353"/>
                          </a:cubicBezTo>
                          <a:cubicBezTo>
                            <a:pt x="46291" y="327092"/>
                            <a:pt x="46003" y="331337"/>
                            <a:pt x="46975" y="334500"/>
                          </a:cubicBezTo>
                          <a:lnTo>
                            <a:pt x="47011" y="335873"/>
                          </a:lnTo>
                          <a:close/>
                          <a:moveTo>
                            <a:pt x="25409" y="299101"/>
                          </a:moveTo>
                          <a:cubicBezTo>
                            <a:pt x="24509" y="303328"/>
                            <a:pt x="22601" y="309766"/>
                            <a:pt x="22601" y="313813"/>
                          </a:cubicBezTo>
                          <a:cubicBezTo>
                            <a:pt x="22349" y="314266"/>
                            <a:pt x="22241" y="317020"/>
                            <a:pt x="22637" y="316689"/>
                          </a:cubicBezTo>
                          <a:cubicBezTo>
                            <a:pt x="24761" y="305920"/>
                            <a:pt x="31890" y="309791"/>
                            <a:pt x="34518" y="304349"/>
                          </a:cubicBezTo>
                          <a:cubicBezTo>
                            <a:pt x="35562" y="299079"/>
                            <a:pt x="38875" y="290797"/>
                            <a:pt x="39415" y="289273"/>
                          </a:cubicBezTo>
                          <a:cubicBezTo>
                            <a:pt x="34302" y="290265"/>
                            <a:pt x="27354" y="295495"/>
                            <a:pt x="25409" y="299101"/>
                          </a:cubicBezTo>
                          <a:close/>
                          <a:moveTo>
                            <a:pt x="34410" y="322016"/>
                          </a:moveTo>
                          <a:lnTo>
                            <a:pt x="34122" y="323130"/>
                          </a:lnTo>
                          <a:cubicBezTo>
                            <a:pt x="33978" y="323504"/>
                            <a:pt x="33978" y="323900"/>
                            <a:pt x="33834" y="324425"/>
                          </a:cubicBezTo>
                          <a:cubicBezTo>
                            <a:pt x="33834" y="326729"/>
                            <a:pt x="31998" y="328343"/>
                            <a:pt x="32898" y="330435"/>
                          </a:cubicBezTo>
                          <a:cubicBezTo>
                            <a:pt x="33978" y="334173"/>
                            <a:pt x="39126" y="335683"/>
                            <a:pt x="39126" y="344141"/>
                          </a:cubicBezTo>
                          <a:cubicBezTo>
                            <a:pt x="38515" y="341797"/>
                            <a:pt x="42295" y="336700"/>
                            <a:pt x="38550" y="329683"/>
                          </a:cubicBezTo>
                          <a:cubicBezTo>
                            <a:pt x="38262" y="329683"/>
                            <a:pt x="34806" y="322940"/>
                            <a:pt x="34410" y="322020"/>
                          </a:cubicBezTo>
                          <a:close/>
                          <a:moveTo>
                            <a:pt x="20945" y="359547"/>
                          </a:moveTo>
                          <a:cubicBezTo>
                            <a:pt x="29154" y="359669"/>
                            <a:pt x="41791" y="358591"/>
                            <a:pt x="38299" y="347157"/>
                          </a:cubicBezTo>
                          <a:cubicBezTo>
                            <a:pt x="37722" y="351136"/>
                            <a:pt x="21701" y="359659"/>
                            <a:pt x="20945" y="359547"/>
                          </a:cubicBezTo>
                          <a:close/>
                          <a:moveTo>
                            <a:pt x="80099" y="323476"/>
                          </a:moveTo>
                          <a:cubicBezTo>
                            <a:pt x="77038" y="327908"/>
                            <a:pt x="86724" y="328033"/>
                            <a:pt x="90936" y="339277"/>
                          </a:cubicBezTo>
                          <a:cubicBezTo>
                            <a:pt x="89064" y="332387"/>
                            <a:pt x="82295" y="325122"/>
                            <a:pt x="88667" y="316775"/>
                          </a:cubicBezTo>
                          <a:cubicBezTo>
                            <a:pt x="88524" y="314220"/>
                            <a:pt x="89567" y="311653"/>
                            <a:pt x="90180" y="309755"/>
                          </a:cubicBezTo>
                          <a:cubicBezTo>
                            <a:pt x="86795" y="313972"/>
                            <a:pt x="82151" y="318785"/>
                            <a:pt x="80099" y="323476"/>
                          </a:cubicBezTo>
                          <a:close/>
                          <a:moveTo>
                            <a:pt x="81646" y="343997"/>
                          </a:moveTo>
                          <a:cubicBezTo>
                            <a:pt x="83843" y="348691"/>
                            <a:pt x="87371" y="366474"/>
                            <a:pt x="86255" y="371132"/>
                          </a:cubicBezTo>
                          <a:cubicBezTo>
                            <a:pt x="87767" y="369979"/>
                            <a:pt x="89496" y="366805"/>
                            <a:pt x="89927" y="365173"/>
                          </a:cubicBezTo>
                          <a:cubicBezTo>
                            <a:pt x="97632" y="350981"/>
                            <a:pt x="82511" y="349806"/>
                            <a:pt x="81646" y="343997"/>
                          </a:cubicBezTo>
                          <a:close/>
                          <a:moveTo>
                            <a:pt x="42871" y="329910"/>
                          </a:moveTo>
                          <a:cubicBezTo>
                            <a:pt x="45319" y="321923"/>
                            <a:pt x="47551" y="313112"/>
                            <a:pt x="49532" y="304708"/>
                          </a:cubicBezTo>
                          <a:cubicBezTo>
                            <a:pt x="51332" y="296919"/>
                            <a:pt x="53420" y="288076"/>
                            <a:pt x="55616" y="281502"/>
                          </a:cubicBezTo>
                          <a:cubicBezTo>
                            <a:pt x="52772" y="282178"/>
                            <a:pt x="47263" y="280168"/>
                            <a:pt x="40387" y="297012"/>
                          </a:cubicBezTo>
                          <a:cubicBezTo>
                            <a:pt x="30450" y="321437"/>
                            <a:pt x="41142" y="323443"/>
                            <a:pt x="42871" y="329910"/>
                          </a:cubicBezTo>
                          <a:close/>
                          <a:moveTo>
                            <a:pt x="428433" y="47592"/>
                          </a:moveTo>
                          <a:cubicBezTo>
                            <a:pt x="430378" y="47671"/>
                            <a:pt x="432070" y="47822"/>
                            <a:pt x="433438" y="48045"/>
                          </a:cubicBezTo>
                          <a:cubicBezTo>
                            <a:pt x="437650" y="48573"/>
                            <a:pt x="441359" y="49454"/>
                            <a:pt x="444239" y="50834"/>
                          </a:cubicBezTo>
                          <a:cubicBezTo>
                            <a:pt x="442655" y="36474"/>
                            <a:pt x="439882" y="20809"/>
                            <a:pt x="431494" y="8699"/>
                          </a:cubicBezTo>
                          <a:cubicBezTo>
                            <a:pt x="379613" y="-4687"/>
                            <a:pt x="300008" y="13552"/>
                            <a:pt x="231241" y="40425"/>
                          </a:cubicBezTo>
                          <a:cubicBezTo>
                            <a:pt x="146273" y="73617"/>
                            <a:pt x="65733" y="125357"/>
                            <a:pt x="31674" y="165882"/>
                          </a:cubicBezTo>
                          <a:lnTo>
                            <a:pt x="31602" y="165940"/>
                          </a:lnTo>
                          <a:cubicBezTo>
                            <a:pt x="29441" y="168348"/>
                            <a:pt x="27318" y="170677"/>
                            <a:pt x="25301" y="172852"/>
                          </a:cubicBezTo>
                          <a:cubicBezTo>
                            <a:pt x="14860" y="184236"/>
                            <a:pt x="8236" y="191415"/>
                            <a:pt x="4347" y="203367"/>
                          </a:cubicBezTo>
                          <a:cubicBezTo>
                            <a:pt x="5427" y="206242"/>
                            <a:pt x="10288" y="214664"/>
                            <a:pt x="15544" y="223198"/>
                          </a:cubicBezTo>
                          <a:cubicBezTo>
                            <a:pt x="20080" y="230549"/>
                            <a:pt x="24833" y="237910"/>
                            <a:pt x="27641" y="241843"/>
                          </a:cubicBezTo>
                          <a:cubicBezTo>
                            <a:pt x="29370" y="237785"/>
                            <a:pt x="32430" y="232986"/>
                            <a:pt x="36606" y="227511"/>
                          </a:cubicBezTo>
                          <a:cubicBezTo>
                            <a:pt x="42115" y="220333"/>
                            <a:pt x="49567" y="211900"/>
                            <a:pt x="58424" y="202382"/>
                          </a:cubicBezTo>
                          <a:cubicBezTo>
                            <a:pt x="80566" y="175404"/>
                            <a:pt x="143177" y="135979"/>
                            <a:pt x="213132" y="103804"/>
                          </a:cubicBezTo>
                          <a:cubicBezTo>
                            <a:pt x="274338" y="75644"/>
                            <a:pt x="341341" y="52970"/>
                            <a:pt x="391926" y="48972"/>
                          </a:cubicBezTo>
                          <a:lnTo>
                            <a:pt x="393402" y="48850"/>
                          </a:lnTo>
                          <a:cubicBezTo>
                            <a:pt x="404599" y="47962"/>
                            <a:pt x="417668" y="46931"/>
                            <a:pt x="428469" y="47589"/>
                          </a:cubicBezTo>
                          <a:close/>
                          <a:moveTo>
                            <a:pt x="347930" y="86910"/>
                          </a:moveTo>
                          <a:cubicBezTo>
                            <a:pt x="330468" y="92197"/>
                            <a:pt x="314230" y="98301"/>
                            <a:pt x="305121" y="103894"/>
                          </a:cubicBezTo>
                          <a:cubicBezTo>
                            <a:pt x="300152" y="107165"/>
                            <a:pt x="297236" y="110397"/>
                            <a:pt x="297920" y="113251"/>
                          </a:cubicBezTo>
                          <a:cubicBezTo>
                            <a:pt x="297992" y="113473"/>
                            <a:pt x="298065" y="113693"/>
                            <a:pt x="298172" y="113912"/>
                          </a:cubicBezTo>
                          <a:cubicBezTo>
                            <a:pt x="302673" y="116730"/>
                            <a:pt x="309586" y="116935"/>
                            <a:pt x="317938" y="115781"/>
                          </a:cubicBezTo>
                          <a:cubicBezTo>
                            <a:pt x="333384" y="112600"/>
                            <a:pt x="353042" y="106284"/>
                            <a:pt x="355130" y="105795"/>
                          </a:cubicBezTo>
                          <a:cubicBezTo>
                            <a:pt x="377308" y="100608"/>
                            <a:pt x="401251" y="95019"/>
                            <a:pt x="416372" y="108089"/>
                          </a:cubicBezTo>
                          <a:cubicBezTo>
                            <a:pt x="415436" y="105263"/>
                            <a:pt x="414428" y="102535"/>
                            <a:pt x="413348" y="99861"/>
                          </a:cubicBezTo>
                          <a:cubicBezTo>
                            <a:pt x="411439" y="95080"/>
                            <a:pt x="409279" y="90346"/>
                            <a:pt x="407047" y="85576"/>
                          </a:cubicBezTo>
                          <a:cubicBezTo>
                            <a:pt x="398802" y="75659"/>
                            <a:pt x="380656" y="79584"/>
                            <a:pt x="369135" y="82078"/>
                          </a:cubicBezTo>
                          <a:lnTo>
                            <a:pt x="368632" y="82179"/>
                          </a:lnTo>
                          <a:cubicBezTo>
                            <a:pt x="364959" y="82636"/>
                            <a:pt x="357146" y="84343"/>
                            <a:pt x="347930" y="86906"/>
                          </a:cubicBezTo>
                          <a:close/>
                          <a:moveTo>
                            <a:pt x="411296" y="131374"/>
                          </a:moveTo>
                          <a:cubicBezTo>
                            <a:pt x="411403" y="119110"/>
                            <a:pt x="405067" y="107097"/>
                            <a:pt x="399775" y="105555"/>
                          </a:cubicBezTo>
                          <a:cubicBezTo>
                            <a:pt x="399738" y="105806"/>
                            <a:pt x="399631" y="106072"/>
                            <a:pt x="399558" y="106345"/>
                          </a:cubicBezTo>
                          <a:cubicBezTo>
                            <a:pt x="398010" y="110508"/>
                            <a:pt x="388469" y="119103"/>
                            <a:pt x="376012" y="130314"/>
                          </a:cubicBezTo>
                          <a:cubicBezTo>
                            <a:pt x="357830" y="146712"/>
                            <a:pt x="333276" y="168844"/>
                            <a:pt x="319378" y="189491"/>
                          </a:cubicBezTo>
                          <a:cubicBezTo>
                            <a:pt x="312789" y="199280"/>
                            <a:pt x="311386" y="207148"/>
                            <a:pt x="312898" y="212659"/>
                          </a:cubicBezTo>
                          <a:cubicBezTo>
                            <a:pt x="313546" y="215063"/>
                            <a:pt x="314770" y="217012"/>
                            <a:pt x="316354" y="218453"/>
                          </a:cubicBezTo>
                          <a:cubicBezTo>
                            <a:pt x="317938" y="219887"/>
                            <a:pt x="319883" y="220833"/>
                            <a:pt x="322007" y="221235"/>
                          </a:cubicBezTo>
                          <a:cubicBezTo>
                            <a:pt x="326147" y="222026"/>
                            <a:pt x="330935" y="220771"/>
                            <a:pt x="334896" y="217145"/>
                          </a:cubicBezTo>
                          <a:lnTo>
                            <a:pt x="337092" y="215132"/>
                          </a:lnTo>
                          <a:cubicBezTo>
                            <a:pt x="336984" y="213881"/>
                            <a:pt x="334716" y="213083"/>
                            <a:pt x="332016" y="212367"/>
                          </a:cubicBezTo>
                          <a:cubicBezTo>
                            <a:pt x="330215" y="212738"/>
                            <a:pt x="328308" y="213528"/>
                            <a:pt x="326615" y="214258"/>
                          </a:cubicBezTo>
                          <a:cubicBezTo>
                            <a:pt x="321899" y="216235"/>
                            <a:pt x="318010" y="217878"/>
                            <a:pt x="316030" y="213029"/>
                          </a:cubicBezTo>
                          <a:cubicBezTo>
                            <a:pt x="315202" y="211487"/>
                            <a:pt x="315058" y="209463"/>
                            <a:pt x="315490" y="207087"/>
                          </a:cubicBezTo>
                          <a:cubicBezTo>
                            <a:pt x="316822" y="199750"/>
                            <a:pt x="323951" y="187910"/>
                            <a:pt x="332304" y="177015"/>
                          </a:cubicBezTo>
                          <a:cubicBezTo>
                            <a:pt x="340692" y="166145"/>
                            <a:pt x="350377" y="156094"/>
                            <a:pt x="356930" y="152324"/>
                          </a:cubicBezTo>
                          <a:cubicBezTo>
                            <a:pt x="359271" y="150968"/>
                            <a:pt x="361358" y="150343"/>
                            <a:pt x="363051" y="150652"/>
                          </a:cubicBezTo>
                          <a:lnTo>
                            <a:pt x="366939" y="151357"/>
                          </a:lnTo>
                          <a:lnTo>
                            <a:pt x="364995" y="153039"/>
                          </a:lnTo>
                          <a:cubicBezTo>
                            <a:pt x="364959" y="153136"/>
                            <a:pt x="364923" y="153237"/>
                            <a:pt x="364851" y="153344"/>
                          </a:cubicBezTo>
                          <a:cubicBezTo>
                            <a:pt x="359631" y="162439"/>
                            <a:pt x="362294" y="160609"/>
                            <a:pt x="367515" y="156508"/>
                          </a:cubicBezTo>
                          <a:cubicBezTo>
                            <a:pt x="373348" y="149516"/>
                            <a:pt x="379073" y="145019"/>
                            <a:pt x="383645" y="145724"/>
                          </a:cubicBezTo>
                          <a:lnTo>
                            <a:pt x="385517" y="146012"/>
                          </a:lnTo>
                          <a:cubicBezTo>
                            <a:pt x="385877" y="146012"/>
                            <a:pt x="386237" y="146044"/>
                            <a:pt x="386561" y="146112"/>
                          </a:cubicBezTo>
                          <a:lnTo>
                            <a:pt x="386489" y="146163"/>
                          </a:lnTo>
                          <a:lnTo>
                            <a:pt x="386957" y="146231"/>
                          </a:lnTo>
                          <a:lnTo>
                            <a:pt x="384797" y="148815"/>
                          </a:lnTo>
                          <a:cubicBezTo>
                            <a:pt x="373060" y="163061"/>
                            <a:pt x="364203" y="177202"/>
                            <a:pt x="358802" y="190645"/>
                          </a:cubicBezTo>
                          <a:cubicBezTo>
                            <a:pt x="353798" y="203097"/>
                            <a:pt x="351746" y="214934"/>
                            <a:pt x="353078" y="225674"/>
                          </a:cubicBezTo>
                          <a:cubicBezTo>
                            <a:pt x="354446" y="226720"/>
                            <a:pt x="355886" y="227608"/>
                            <a:pt x="357398" y="228392"/>
                          </a:cubicBezTo>
                          <a:cubicBezTo>
                            <a:pt x="358298" y="228798"/>
                            <a:pt x="359198" y="229165"/>
                            <a:pt x="360171" y="229546"/>
                          </a:cubicBezTo>
                          <a:cubicBezTo>
                            <a:pt x="361971" y="230286"/>
                            <a:pt x="363915" y="231081"/>
                            <a:pt x="366255" y="232274"/>
                          </a:cubicBezTo>
                          <a:cubicBezTo>
                            <a:pt x="368235" y="233137"/>
                            <a:pt x="370108" y="234025"/>
                            <a:pt x="371619" y="235092"/>
                          </a:cubicBezTo>
                          <a:cubicBezTo>
                            <a:pt x="367983" y="227411"/>
                            <a:pt x="365859" y="218262"/>
                            <a:pt x="366183" y="207004"/>
                          </a:cubicBezTo>
                          <a:lnTo>
                            <a:pt x="366183" y="206878"/>
                          </a:lnTo>
                          <a:cubicBezTo>
                            <a:pt x="368272" y="185005"/>
                            <a:pt x="385841" y="163301"/>
                            <a:pt x="400098" y="145659"/>
                          </a:cubicBezTo>
                          <a:cubicBezTo>
                            <a:pt x="404311" y="140476"/>
                            <a:pt x="408199" y="135659"/>
                            <a:pt x="411296" y="131374"/>
                          </a:cubicBezTo>
                          <a:lnTo>
                            <a:pt x="411296" y="131374"/>
                          </a:lnTo>
                          <a:close/>
                          <a:moveTo>
                            <a:pt x="307893" y="97805"/>
                          </a:moveTo>
                          <a:cubicBezTo>
                            <a:pt x="312969" y="95062"/>
                            <a:pt x="319090" y="92456"/>
                            <a:pt x="325463" y="90098"/>
                          </a:cubicBezTo>
                          <a:cubicBezTo>
                            <a:pt x="326399" y="89756"/>
                            <a:pt x="327335" y="89419"/>
                            <a:pt x="328271" y="89084"/>
                          </a:cubicBezTo>
                          <a:cubicBezTo>
                            <a:pt x="355994" y="78689"/>
                            <a:pt x="389117" y="71108"/>
                            <a:pt x="409531" y="69379"/>
                          </a:cubicBezTo>
                          <a:lnTo>
                            <a:pt x="409567" y="69379"/>
                          </a:lnTo>
                          <a:cubicBezTo>
                            <a:pt x="413852" y="69116"/>
                            <a:pt x="417812" y="68696"/>
                            <a:pt x="421449" y="68153"/>
                          </a:cubicBezTo>
                          <a:cubicBezTo>
                            <a:pt x="435130" y="60263"/>
                            <a:pt x="422420" y="49422"/>
                            <a:pt x="384941" y="55062"/>
                          </a:cubicBezTo>
                          <a:cubicBezTo>
                            <a:pt x="366255" y="57876"/>
                            <a:pt x="344977" y="62157"/>
                            <a:pt x="325283" y="67510"/>
                          </a:cubicBezTo>
                          <a:cubicBezTo>
                            <a:pt x="295364" y="75648"/>
                            <a:pt x="269333" y="86176"/>
                            <a:pt x="262313" y="97607"/>
                          </a:cubicBezTo>
                          <a:cubicBezTo>
                            <a:pt x="261881" y="100393"/>
                            <a:pt x="264185" y="106424"/>
                            <a:pt x="267425" y="112323"/>
                          </a:cubicBezTo>
                          <a:cubicBezTo>
                            <a:pt x="269369" y="115846"/>
                            <a:pt x="271638" y="119254"/>
                            <a:pt x="273870" y="121863"/>
                          </a:cubicBezTo>
                          <a:cubicBezTo>
                            <a:pt x="274518" y="122625"/>
                            <a:pt x="277038" y="125404"/>
                            <a:pt x="278839" y="126216"/>
                          </a:cubicBezTo>
                          <a:cubicBezTo>
                            <a:pt x="279163" y="126353"/>
                            <a:pt x="279846" y="126935"/>
                            <a:pt x="279774" y="126615"/>
                          </a:cubicBezTo>
                          <a:cubicBezTo>
                            <a:pt x="277866" y="116737"/>
                            <a:pt x="289927" y="106690"/>
                            <a:pt x="307893" y="97805"/>
                          </a:cubicBezTo>
                          <a:close/>
                          <a:moveTo>
                            <a:pt x="360927" y="165455"/>
                          </a:moveTo>
                          <a:cubicBezTo>
                            <a:pt x="347497" y="172191"/>
                            <a:pt x="338352" y="185527"/>
                            <a:pt x="331080" y="200703"/>
                          </a:cubicBezTo>
                          <a:cubicBezTo>
                            <a:pt x="330108" y="203643"/>
                            <a:pt x="329424" y="206501"/>
                            <a:pt x="328991" y="209229"/>
                          </a:cubicBezTo>
                          <a:cubicBezTo>
                            <a:pt x="330324" y="208791"/>
                            <a:pt x="331691" y="208453"/>
                            <a:pt x="333096" y="208345"/>
                          </a:cubicBezTo>
                          <a:cubicBezTo>
                            <a:pt x="333564" y="208298"/>
                            <a:pt x="334032" y="208280"/>
                            <a:pt x="334464" y="208287"/>
                          </a:cubicBezTo>
                          <a:cubicBezTo>
                            <a:pt x="335940" y="208323"/>
                            <a:pt x="336984" y="208658"/>
                            <a:pt x="337849" y="209089"/>
                          </a:cubicBezTo>
                          <a:cubicBezTo>
                            <a:pt x="338244" y="209254"/>
                            <a:pt x="338640" y="209452"/>
                            <a:pt x="339036" y="209682"/>
                          </a:cubicBezTo>
                          <a:lnTo>
                            <a:pt x="339325" y="209858"/>
                          </a:lnTo>
                          <a:lnTo>
                            <a:pt x="341736" y="212831"/>
                          </a:lnTo>
                          <a:cubicBezTo>
                            <a:pt x="341376" y="209244"/>
                            <a:pt x="341592" y="205024"/>
                            <a:pt x="342529" y="200013"/>
                          </a:cubicBezTo>
                          <a:lnTo>
                            <a:pt x="342565" y="199837"/>
                          </a:lnTo>
                          <a:lnTo>
                            <a:pt x="342637" y="199679"/>
                          </a:lnTo>
                          <a:cubicBezTo>
                            <a:pt x="346417" y="190088"/>
                            <a:pt x="353473" y="176519"/>
                            <a:pt x="360927" y="165455"/>
                          </a:cubicBezTo>
                          <a:close/>
                          <a:moveTo>
                            <a:pt x="332088" y="188363"/>
                          </a:moveTo>
                          <a:cubicBezTo>
                            <a:pt x="333060" y="185189"/>
                            <a:pt x="334248" y="182026"/>
                            <a:pt x="335724" y="178877"/>
                          </a:cubicBezTo>
                          <a:lnTo>
                            <a:pt x="335364" y="179330"/>
                          </a:lnTo>
                          <a:cubicBezTo>
                            <a:pt x="327299" y="189822"/>
                            <a:pt x="320458" y="201059"/>
                            <a:pt x="319234" y="207759"/>
                          </a:cubicBezTo>
                          <a:cubicBezTo>
                            <a:pt x="318947" y="209316"/>
                            <a:pt x="318982" y="210516"/>
                            <a:pt x="319414" y="211242"/>
                          </a:cubicBezTo>
                          <a:lnTo>
                            <a:pt x="319523" y="211505"/>
                          </a:lnTo>
                          <a:cubicBezTo>
                            <a:pt x="320063" y="212849"/>
                            <a:pt x="322295" y="211947"/>
                            <a:pt x="324959" y="210818"/>
                          </a:cubicBezTo>
                          <a:cubicBezTo>
                            <a:pt x="325679" y="203906"/>
                            <a:pt x="328128" y="196228"/>
                            <a:pt x="332088" y="188363"/>
                          </a:cubicBezTo>
                          <a:close/>
                          <a:moveTo>
                            <a:pt x="346165" y="230969"/>
                          </a:moveTo>
                          <a:cubicBezTo>
                            <a:pt x="347029" y="233255"/>
                            <a:pt x="348793" y="233263"/>
                            <a:pt x="351350" y="230376"/>
                          </a:cubicBezTo>
                          <a:cubicBezTo>
                            <a:pt x="355778" y="233162"/>
                            <a:pt x="360278" y="235941"/>
                            <a:pt x="364815" y="238726"/>
                          </a:cubicBezTo>
                          <a:cubicBezTo>
                            <a:pt x="368343" y="239075"/>
                            <a:pt x="371115" y="239762"/>
                            <a:pt x="372484" y="241437"/>
                          </a:cubicBezTo>
                          <a:cubicBezTo>
                            <a:pt x="375112" y="244701"/>
                            <a:pt x="371979" y="250340"/>
                            <a:pt x="358082" y="261573"/>
                          </a:cubicBezTo>
                          <a:cubicBezTo>
                            <a:pt x="356138" y="263435"/>
                            <a:pt x="353654" y="266139"/>
                            <a:pt x="351277" y="269147"/>
                          </a:cubicBezTo>
                          <a:cubicBezTo>
                            <a:pt x="348650" y="272494"/>
                            <a:pt x="346093" y="276218"/>
                            <a:pt x="344437" y="279575"/>
                          </a:cubicBezTo>
                          <a:cubicBezTo>
                            <a:pt x="344005" y="282990"/>
                            <a:pt x="343825" y="285668"/>
                            <a:pt x="343933" y="287613"/>
                          </a:cubicBezTo>
                          <a:lnTo>
                            <a:pt x="344005" y="287688"/>
                          </a:lnTo>
                          <a:lnTo>
                            <a:pt x="344005" y="288615"/>
                          </a:lnTo>
                          <a:lnTo>
                            <a:pt x="344041" y="288763"/>
                          </a:lnTo>
                          <a:cubicBezTo>
                            <a:pt x="344473" y="292519"/>
                            <a:pt x="346309" y="292347"/>
                            <a:pt x="349406" y="288252"/>
                          </a:cubicBezTo>
                          <a:cubicBezTo>
                            <a:pt x="349550" y="283950"/>
                            <a:pt x="351710" y="280247"/>
                            <a:pt x="354770" y="276858"/>
                          </a:cubicBezTo>
                          <a:cubicBezTo>
                            <a:pt x="357542" y="273795"/>
                            <a:pt x="361071" y="271088"/>
                            <a:pt x="364563" y="268400"/>
                          </a:cubicBezTo>
                          <a:cubicBezTo>
                            <a:pt x="367083" y="266469"/>
                            <a:pt x="369568" y="264543"/>
                            <a:pt x="371728" y="262544"/>
                          </a:cubicBezTo>
                          <a:lnTo>
                            <a:pt x="371224" y="262170"/>
                          </a:lnTo>
                          <a:lnTo>
                            <a:pt x="373312" y="260650"/>
                          </a:lnTo>
                          <a:cubicBezTo>
                            <a:pt x="373600" y="260448"/>
                            <a:pt x="373888" y="260229"/>
                            <a:pt x="374140" y="260006"/>
                          </a:cubicBezTo>
                          <a:cubicBezTo>
                            <a:pt x="375868" y="257925"/>
                            <a:pt x="377056" y="255693"/>
                            <a:pt x="377344" y="253187"/>
                          </a:cubicBezTo>
                          <a:cubicBezTo>
                            <a:pt x="377380" y="252698"/>
                            <a:pt x="377380" y="252199"/>
                            <a:pt x="377344" y="251699"/>
                          </a:cubicBezTo>
                          <a:cubicBezTo>
                            <a:pt x="377308" y="250862"/>
                            <a:pt x="377200" y="250017"/>
                            <a:pt x="377020" y="249172"/>
                          </a:cubicBezTo>
                          <a:cubicBezTo>
                            <a:pt x="376264" y="246394"/>
                            <a:pt x="374428" y="243284"/>
                            <a:pt x="371152" y="239733"/>
                          </a:cubicBezTo>
                          <a:cubicBezTo>
                            <a:pt x="368595" y="237939"/>
                            <a:pt x="366399" y="236663"/>
                            <a:pt x="364491" y="235671"/>
                          </a:cubicBezTo>
                          <a:lnTo>
                            <a:pt x="362259" y="234740"/>
                          </a:lnTo>
                          <a:cubicBezTo>
                            <a:pt x="359954" y="233795"/>
                            <a:pt x="357506" y="232788"/>
                            <a:pt x="355166" y="231559"/>
                          </a:cubicBezTo>
                          <a:cubicBezTo>
                            <a:pt x="353618" y="230825"/>
                            <a:pt x="352033" y="229952"/>
                            <a:pt x="350233" y="228690"/>
                          </a:cubicBezTo>
                          <a:lnTo>
                            <a:pt x="349586" y="228216"/>
                          </a:lnTo>
                          <a:lnTo>
                            <a:pt x="349550" y="227903"/>
                          </a:lnTo>
                          <a:cubicBezTo>
                            <a:pt x="349010" y="227454"/>
                            <a:pt x="348470" y="226979"/>
                            <a:pt x="347965" y="226472"/>
                          </a:cubicBezTo>
                          <a:cubicBezTo>
                            <a:pt x="347497" y="227914"/>
                            <a:pt x="346885" y="229420"/>
                            <a:pt x="346165" y="230966"/>
                          </a:cubicBezTo>
                          <a:close/>
                          <a:moveTo>
                            <a:pt x="340369" y="217260"/>
                          </a:moveTo>
                          <a:cubicBezTo>
                            <a:pt x="338424" y="222037"/>
                            <a:pt x="334176" y="227227"/>
                            <a:pt x="331115" y="230455"/>
                          </a:cubicBezTo>
                          <a:cubicBezTo>
                            <a:pt x="334176" y="230351"/>
                            <a:pt x="339325" y="229344"/>
                            <a:pt x="342817" y="229086"/>
                          </a:cubicBezTo>
                          <a:cubicBezTo>
                            <a:pt x="343609" y="227252"/>
                            <a:pt x="344365" y="225337"/>
                            <a:pt x="344833" y="223586"/>
                          </a:cubicBezTo>
                          <a:lnTo>
                            <a:pt x="345013" y="222979"/>
                          </a:lnTo>
                          <a:lnTo>
                            <a:pt x="340369" y="217260"/>
                          </a:lnTo>
                          <a:close/>
                          <a:moveTo>
                            <a:pt x="334932" y="299432"/>
                          </a:moveTo>
                          <a:cubicBezTo>
                            <a:pt x="337092" y="288324"/>
                            <a:pt x="330648" y="283648"/>
                            <a:pt x="326831" y="279942"/>
                          </a:cubicBezTo>
                          <a:cubicBezTo>
                            <a:pt x="327443" y="281912"/>
                            <a:pt x="327803" y="283845"/>
                            <a:pt x="327695" y="285751"/>
                          </a:cubicBezTo>
                          <a:cubicBezTo>
                            <a:pt x="328848" y="291523"/>
                            <a:pt x="329531" y="298741"/>
                            <a:pt x="329244" y="308087"/>
                          </a:cubicBezTo>
                          <a:cubicBezTo>
                            <a:pt x="330108" y="306642"/>
                            <a:pt x="331080" y="305219"/>
                            <a:pt x="332088" y="303788"/>
                          </a:cubicBezTo>
                          <a:cubicBezTo>
                            <a:pt x="333060" y="302347"/>
                            <a:pt x="334068" y="300898"/>
                            <a:pt x="334932" y="299432"/>
                          </a:cubicBezTo>
                          <a:close/>
                          <a:moveTo>
                            <a:pt x="324491" y="274431"/>
                          </a:moveTo>
                          <a:cubicBezTo>
                            <a:pt x="324563" y="274316"/>
                            <a:pt x="324599" y="274201"/>
                            <a:pt x="324671" y="274083"/>
                          </a:cubicBezTo>
                          <a:cubicBezTo>
                            <a:pt x="324527" y="274021"/>
                            <a:pt x="324347" y="273942"/>
                            <a:pt x="324203" y="273856"/>
                          </a:cubicBezTo>
                          <a:lnTo>
                            <a:pt x="324491" y="274431"/>
                          </a:lnTo>
                          <a:close/>
                          <a:moveTo>
                            <a:pt x="325823" y="324500"/>
                          </a:moveTo>
                          <a:cubicBezTo>
                            <a:pt x="322979" y="311689"/>
                            <a:pt x="320747" y="312836"/>
                            <a:pt x="319414" y="315363"/>
                          </a:cubicBezTo>
                          <a:cubicBezTo>
                            <a:pt x="319378" y="316768"/>
                            <a:pt x="319307" y="318220"/>
                            <a:pt x="319234" y="319708"/>
                          </a:cubicBezTo>
                          <a:cubicBezTo>
                            <a:pt x="318910" y="326430"/>
                            <a:pt x="318514" y="334026"/>
                            <a:pt x="319630" y="341880"/>
                          </a:cubicBezTo>
                          <a:cubicBezTo>
                            <a:pt x="320243" y="340169"/>
                            <a:pt x="320963" y="338418"/>
                            <a:pt x="321683" y="336628"/>
                          </a:cubicBezTo>
                          <a:cubicBezTo>
                            <a:pt x="323303" y="332757"/>
                            <a:pt x="324959" y="328670"/>
                            <a:pt x="325823" y="324496"/>
                          </a:cubicBezTo>
                          <a:close/>
                          <a:moveTo>
                            <a:pt x="355706" y="303166"/>
                          </a:moveTo>
                          <a:cubicBezTo>
                            <a:pt x="352970" y="302735"/>
                            <a:pt x="353186" y="306836"/>
                            <a:pt x="356786" y="316473"/>
                          </a:cubicBezTo>
                          <a:cubicBezTo>
                            <a:pt x="358118" y="318166"/>
                            <a:pt x="359451" y="319831"/>
                            <a:pt x="360674" y="321560"/>
                          </a:cubicBezTo>
                          <a:lnTo>
                            <a:pt x="360854" y="321844"/>
                          </a:lnTo>
                          <a:lnTo>
                            <a:pt x="360963" y="322171"/>
                          </a:lnTo>
                          <a:cubicBezTo>
                            <a:pt x="367731" y="347408"/>
                            <a:pt x="363807" y="351689"/>
                            <a:pt x="355166" y="359421"/>
                          </a:cubicBezTo>
                          <a:cubicBezTo>
                            <a:pt x="356246" y="358839"/>
                            <a:pt x="357290" y="358203"/>
                            <a:pt x="358298" y="357509"/>
                          </a:cubicBezTo>
                          <a:cubicBezTo>
                            <a:pt x="362943" y="354274"/>
                            <a:pt x="366651" y="349835"/>
                            <a:pt x="368812" y="344551"/>
                          </a:cubicBezTo>
                          <a:cubicBezTo>
                            <a:pt x="370972" y="339259"/>
                            <a:pt x="371584" y="333102"/>
                            <a:pt x="370072" y="326430"/>
                          </a:cubicBezTo>
                          <a:cubicBezTo>
                            <a:pt x="368919" y="321358"/>
                            <a:pt x="366543" y="315977"/>
                            <a:pt x="362691" y="310445"/>
                          </a:cubicBezTo>
                          <a:cubicBezTo>
                            <a:pt x="359882" y="307872"/>
                            <a:pt x="357542" y="305449"/>
                            <a:pt x="355706" y="303170"/>
                          </a:cubicBezTo>
                          <a:close/>
                          <a:moveTo>
                            <a:pt x="403627" y="281779"/>
                          </a:moveTo>
                          <a:cubicBezTo>
                            <a:pt x="405931" y="282620"/>
                            <a:pt x="408271" y="283817"/>
                            <a:pt x="410467" y="285136"/>
                          </a:cubicBezTo>
                          <a:cubicBezTo>
                            <a:pt x="413888" y="287160"/>
                            <a:pt x="417056" y="289467"/>
                            <a:pt x="419360" y="291160"/>
                          </a:cubicBezTo>
                          <a:cubicBezTo>
                            <a:pt x="419828" y="291092"/>
                            <a:pt x="420224" y="290955"/>
                            <a:pt x="420513" y="290769"/>
                          </a:cubicBezTo>
                          <a:cubicBezTo>
                            <a:pt x="421197" y="290326"/>
                            <a:pt x="421340" y="289503"/>
                            <a:pt x="421017" y="288382"/>
                          </a:cubicBezTo>
                          <a:cubicBezTo>
                            <a:pt x="420693" y="287145"/>
                            <a:pt x="419793" y="285564"/>
                            <a:pt x="418460" y="283720"/>
                          </a:cubicBezTo>
                          <a:cubicBezTo>
                            <a:pt x="415904" y="280121"/>
                            <a:pt x="411656" y="275524"/>
                            <a:pt x="406435" y="270412"/>
                          </a:cubicBezTo>
                          <a:cubicBezTo>
                            <a:pt x="405319" y="269582"/>
                            <a:pt x="404203" y="268752"/>
                            <a:pt x="403051" y="267911"/>
                          </a:cubicBezTo>
                          <a:cubicBezTo>
                            <a:pt x="395670" y="262465"/>
                            <a:pt x="387785" y="256670"/>
                            <a:pt x="381196" y="249309"/>
                          </a:cubicBezTo>
                          <a:cubicBezTo>
                            <a:pt x="381880" y="252569"/>
                            <a:pt x="381376" y="255481"/>
                            <a:pt x="380044" y="258159"/>
                          </a:cubicBezTo>
                          <a:cubicBezTo>
                            <a:pt x="379504" y="259402"/>
                            <a:pt x="378784" y="260563"/>
                            <a:pt x="377884" y="261613"/>
                          </a:cubicBezTo>
                          <a:lnTo>
                            <a:pt x="377488" y="262062"/>
                          </a:lnTo>
                          <a:lnTo>
                            <a:pt x="382276" y="265553"/>
                          </a:lnTo>
                          <a:cubicBezTo>
                            <a:pt x="388901" y="270305"/>
                            <a:pt x="396354" y="275697"/>
                            <a:pt x="403627" y="281779"/>
                          </a:cubicBezTo>
                          <a:close/>
                          <a:moveTo>
                            <a:pt x="414968" y="297968"/>
                          </a:moveTo>
                          <a:cubicBezTo>
                            <a:pt x="414572" y="297350"/>
                            <a:pt x="414176" y="296718"/>
                            <a:pt x="413744" y="296074"/>
                          </a:cubicBezTo>
                          <a:cubicBezTo>
                            <a:pt x="412123" y="293774"/>
                            <a:pt x="410143" y="291376"/>
                            <a:pt x="408091" y="289194"/>
                          </a:cubicBezTo>
                          <a:lnTo>
                            <a:pt x="407155" y="289205"/>
                          </a:lnTo>
                          <a:cubicBezTo>
                            <a:pt x="405391" y="289230"/>
                            <a:pt x="403663" y="289766"/>
                            <a:pt x="402042" y="290679"/>
                          </a:cubicBezTo>
                          <a:cubicBezTo>
                            <a:pt x="401035" y="291944"/>
                            <a:pt x="399991" y="293231"/>
                            <a:pt x="398982" y="294428"/>
                          </a:cubicBezTo>
                          <a:cubicBezTo>
                            <a:pt x="399522" y="294209"/>
                            <a:pt x="400098" y="294025"/>
                            <a:pt x="400711" y="293889"/>
                          </a:cubicBezTo>
                          <a:cubicBezTo>
                            <a:pt x="404491" y="293030"/>
                            <a:pt x="409603" y="293881"/>
                            <a:pt x="414968" y="297968"/>
                          </a:cubicBezTo>
                          <a:close/>
                          <a:moveTo>
                            <a:pt x="394122" y="305481"/>
                          </a:moveTo>
                          <a:cubicBezTo>
                            <a:pt x="393437" y="307322"/>
                            <a:pt x="393186" y="310668"/>
                            <a:pt x="393150" y="312800"/>
                          </a:cubicBezTo>
                          <a:cubicBezTo>
                            <a:pt x="393402" y="313432"/>
                            <a:pt x="393762" y="314040"/>
                            <a:pt x="394194" y="314604"/>
                          </a:cubicBezTo>
                          <a:cubicBezTo>
                            <a:pt x="396930" y="317059"/>
                            <a:pt x="399270" y="317868"/>
                            <a:pt x="401358" y="317868"/>
                          </a:cubicBezTo>
                          <a:cubicBezTo>
                            <a:pt x="401287" y="316089"/>
                            <a:pt x="401215" y="314299"/>
                            <a:pt x="401142" y="312501"/>
                          </a:cubicBezTo>
                          <a:cubicBezTo>
                            <a:pt x="398946" y="311822"/>
                            <a:pt x="395706" y="308231"/>
                            <a:pt x="394122" y="305481"/>
                          </a:cubicBezTo>
                          <a:close/>
                          <a:moveTo>
                            <a:pt x="348901" y="221339"/>
                          </a:moveTo>
                          <a:cubicBezTo>
                            <a:pt x="348541" y="211278"/>
                            <a:pt x="350737" y="200469"/>
                            <a:pt x="355274" y="189225"/>
                          </a:cubicBezTo>
                          <a:cubicBezTo>
                            <a:pt x="360171" y="177043"/>
                            <a:pt x="367803" y="164340"/>
                            <a:pt x="377776" y="151526"/>
                          </a:cubicBezTo>
                          <a:cubicBezTo>
                            <a:pt x="374644" y="153862"/>
                            <a:pt x="371008" y="157989"/>
                            <a:pt x="367299" y="163010"/>
                          </a:cubicBezTo>
                          <a:cubicBezTo>
                            <a:pt x="358911" y="174380"/>
                            <a:pt x="350521" y="190160"/>
                            <a:pt x="346273" y="200904"/>
                          </a:cubicBezTo>
                          <a:cubicBezTo>
                            <a:pt x="344401" y="210624"/>
                            <a:pt x="345877" y="216958"/>
                            <a:pt x="348901" y="221339"/>
                          </a:cubicBezTo>
                          <a:close/>
                          <a:moveTo>
                            <a:pt x="338856" y="285017"/>
                          </a:moveTo>
                          <a:cubicBezTo>
                            <a:pt x="338929" y="283166"/>
                            <a:pt x="339540" y="281056"/>
                            <a:pt x="340549" y="278831"/>
                          </a:cubicBezTo>
                          <a:cubicBezTo>
                            <a:pt x="342312" y="274981"/>
                            <a:pt x="345229" y="270635"/>
                            <a:pt x="348290" y="266782"/>
                          </a:cubicBezTo>
                          <a:cubicBezTo>
                            <a:pt x="350810" y="263594"/>
                            <a:pt x="353438" y="260725"/>
                            <a:pt x="355490" y="258759"/>
                          </a:cubicBezTo>
                          <a:lnTo>
                            <a:pt x="355598" y="258662"/>
                          </a:lnTo>
                          <a:cubicBezTo>
                            <a:pt x="367335" y="249183"/>
                            <a:pt x="370612" y="245207"/>
                            <a:pt x="369495" y="243831"/>
                          </a:cubicBezTo>
                          <a:cubicBezTo>
                            <a:pt x="368487" y="242580"/>
                            <a:pt x="363807" y="242382"/>
                            <a:pt x="358262" y="242152"/>
                          </a:cubicBezTo>
                          <a:cubicBezTo>
                            <a:pt x="352826" y="241925"/>
                            <a:pt x="346669" y="241663"/>
                            <a:pt x="341412" y="240107"/>
                          </a:cubicBezTo>
                          <a:cubicBezTo>
                            <a:pt x="339865" y="242810"/>
                            <a:pt x="338209" y="245531"/>
                            <a:pt x="336588" y="248173"/>
                          </a:cubicBezTo>
                          <a:cubicBezTo>
                            <a:pt x="331728" y="256218"/>
                            <a:pt x="327335" y="263486"/>
                            <a:pt x="327768" y="266325"/>
                          </a:cubicBezTo>
                          <a:lnTo>
                            <a:pt x="327875" y="266865"/>
                          </a:lnTo>
                          <a:lnTo>
                            <a:pt x="327623" y="267375"/>
                          </a:lnTo>
                          <a:cubicBezTo>
                            <a:pt x="326795" y="269277"/>
                            <a:pt x="329855" y="273076"/>
                            <a:pt x="333168" y="277224"/>
                          </a:cubicBezTo>
                          <a:cubicBezTo>
                            <a:pt x="335184" y="279733"/>
                            <a:pt x="337272" y="282354"/>
                            <a:pt x="338856" y="28501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 name="Google Shape;306;p2"/>
                    <p:cNvSpPr/>
                    <p:nvPr/>
                  </p:nvSpPr>
                  <p:spPr>
                    <a:xfrm>
                      <a:off x="11190055" y="3148623"/>
                      <a:ext cx="26426" cy="127661"/>
                    </a:xfrm>
                    <a:custGeom>
                      <a:rect b="b" l="l" r="r" t="t"/>
                      <a:pathLst>
                        <a:path extrusionOk="0" h="127661" w="26426">
                          <a:moveTo>
                            <a:pt x="20522" y="91644"/>
                          </a:moveTo>
                          <a:cubicBezTo>
                            <a:pt x="18218" y="92079"/>
                            <a:pt x="17569" y="101608"/>
                            <a:pt x="19082" y="102258"/>
                          </a:cubicBezTo>
                          <a:cubicBezTo>
                            <a:pt x="23474" y="104455"/>
                            <a:pt x="26427" y="108944"/>
                            <a:pt x="26427" y="114203"/>
                          </a:cubicBezTo>
                          <a:cubicBezTo>
                            <a:pt x="26427" y="121644"/>
                            <a:pt x="20414" y="127661"/>
                            <a:pt x="12961" y="127661"/>
                          </a:cubicBezTo>
                          <a:cubicBezTo>
                            <a:pt x="5508" y="127661"/>
                            <a:pt x="0" y="120551"/>
                            <a:pt x="0" y="114203"/>
                          </a:cubicBezTo>
                          <a:cubicBezTo>
                            <a:pt x="0" y="107848"/>
                            <a:pt x="2772" y="104347"/>
                            <a:pt x="7128" y="102154"/>
                          </a:cubicBezTo>
                          <a:cubicBezTo>
                            <a:pt x="8461" y="101834"/>
                            <a:pt x="9108" y="93498"/>
                            <a:pt x="6372" y="92190"/>
                          </a:cubicBezTo>
                          <a:lnTo>
                            <a:pt x="3312" y="90328"/>
                          </a:lnTo>
                          <a:lnTo>
                            <a:pt x="1116" y="0"/>
                          </a:lnTo>
                          <a:lnTo>
                            <a:pt x="26318" y="0"/>
                          </a:lnTo>
                          <a:lnTo>
                            <a:pt x="24050" y="90328"/>
                          </a:lnTo>
                          <a:lnTo>
                            <a:pt x="20522" y="91644"/>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7" name="Google Shape;307;p2"/>
                    <p:cNvSpPr/>
                    <p:nvPr/>
                  </p:nvSpPr>
                  <p:spPr>
                    <a:xfrm>
                      <a:off x="11190055" y="3148626"/>
                      <a:ext cx="26426" cy="127668"/>
                    </a:xfrm>
                    <a:custGeom>
                      <a:rect b="b" l="l" r="r" t="t"/>
                      <a:pathLst>
                        <a:path extrusionOk="0" h="127668" w="26426">
                          <a:moveTo>
                            <a:pt x="20522" y="91640"/>
                          </a:moveTo>
                          <a:cubicBezTo>
                            <a:pt x="18218" y="92082"/>
                            <a:pt x="17569" y="101604"/>
                            <a:pt x="19082" y="102258"/>
                          </a:cubicBezTo>
                          <a:cubicBezTo>
                            <a:pt x="23474" y="104462"/>
                            <a:pt x="26427" y="108952"/>
                            <a:pt x="26427" y="114200"/>
                          </a:cubicBezTo>
                          <a:cubicBezTo>
                            <a:pt x="26427" y="121651"/>
                            <a:pt x="20414" y="127668"/>
                            <a:pt x="12961" y="127668"/>
                          </a:cubicBezTo>
                          <a:cubicBezTo>
                            <a:pt x="5508" y="127668"/>
                            <a:pt x="0" y="120548"/>
                            <a:pt x="0" y="114200"/>
                          </a:cubicBezTo>
                          <a:cubicBezTo>
                            <a:pt x="0" y="107855"/>
                            <a:pt x="2736" y="104343"/>
                            <a:pt x="7128" y="102158"/>
                          </a:cubicBezTo>
                          <a:cubicBezTo>
                            <a:pt x="8461" y="101834"/>
                            <a:pt x="9108" y="93498"/>
                            <a:pt x="6372" y="92190"/>
                          </a:cubicBezTo>
                          <a:lnTo>
                            <a:pt x="3312" y="90332"/>
                          </a:lnTo>
                          <a:lnTo>
                            <a:pt x="1116" y="0"/>
                          </a:lnTo>
                          <a:lnTo>
                            <a:pt x="26318" y="0"/>
                          </a:lnTo>
                          <a:lnTo>
                            <a:pt x="24014" y="90332"/>
                          </a:lnTo>
                          <a:lnTo>
                            <a:pt x="20522" y="9164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2"/>
                    <p:cNvSpPr/>
                    <p:nvPr/>
                  </p:nvSpPr>
                  <p:spPr>
                    <a:xfrm>
                      <a:off x="11188543" y="3146930"/>
                      <a:ext cx="29487" cy="131061"/>
                    </a:xfrm>
                    <a:custGeom>
                      <a:rect b="b" l="l" r="r" t="t"/>
                      <a:pathLst>
                        <a:path extrusionOk="0" h="131061" w="29487">
                          <a:moveTo>
                            <a:pt x="22286" y="95012"/>
                          </a:moveTo>
                          <a:cubicBezTo>
                            <a:pt x="22250" y="95015"/>
                            <a:pt x="22250" y="95199"/>
                            <a:pt x="22106" y="95511"/>
                          </a:cubicBezTo>
                          <a:cubicBezTo>
                            <a:pt x="21746" y="96367"/>
                            <a:pt x="21495" y="97625"/>
                            <a:pt x="21386" y="98901"/>
                          </a:cubicBezTo>
                          <a:cubicBezTo>
                            <a:pt x="21242" y="100177"/>
                            <a:pt x="21242" y="101424"/>
                            <a:pt x="21422" y="102266"/>
                          </a:cubicBezTo>
                          <a:cubicBezTo>
                            <a:pt x="21422" y="102352"/>
                            <a:pt x="21242" y="102341"/>
                            <a:pt x="21170" y="102334"/>
                          </a:cubicBezTo>
                          <a:lnTo>
                            <a:pt x="21099" y="102348"/>
                          </a:lnTo>
                          <a:lnTo>
                            <a:pt x="21206" y="102409"/>
                          </a:lnTo>
                          <a:cubicBezTo>
                            <a:pt x="23691" y="103653"/>
                            <a:pt x="25779" y="105569"/>
                            <a:pt x="27219" y="107920"/>
                          </a:cubicBezTo>
                          <a:cubicBezTo>
                            <a:pt x="28659" y="110235"/>
                            <a:pt x="29487" y="112963"/>
                            <a:pt x="29487" y="115896"/>
                          </a:cubicBezTo>
                          <a:cubicBezTo>
                            <a:pt x="29487" y="120127"/>
                            <a:pt x="27759" y="123941"/>
                            <a:pt x="25022" y="126691"/>
                          </a:cubicBezTo>
                          <a:cubicBezTo>
                            <a:pt x="22322" y="129390"/>
                            <a:pt x="18578" y="131062"/>
                            <a:pt x="14474" y="131062"/>
                          </a:cubicBezTo>
                          <a:cubicBezTo>
                            <a:pt x="10513" y="131062"/>
                            <a:pt x="7057" y="129268"/>
                            <a:pt x="4537" y="126630"/>
                          </a:cubicBezTo>
                          <a:cubicBezTo>
                            <a:pt x="1693" y="123696"/>
                            <a:pt x="0" y="119688"/>
                            <a:pt x="0" y="115896"/>
                          </a:cubicBezTo>
                          <a:cubicBezTo>
                            <a:pt x="0" y="112352"/>
                            <a:pt x="793" y="109566"/>
                            <a:pt x="2197" y="107334"/>
                          </a:cubicBezTo>
                          <a:cubicBezTo>
                            <a:pt x="3564" y="105177"/>
                            <a:pt x="5509" y="103599"/>
                            <a:pt x="7885" y="102395"/>
                          </a:cubicBezTo>
                          <a:cubicBezTo>
                            <a:pt x="8065" y="101928"/>
                            <a:pt x="8209" y="101097"/>
                            <a:pt x="8245" y="100134"/>
                          </a:cubicBezTo>
                          <a:cubicBezTo>
                            <a:pt x="8317" y="99030"/>
                            <a:pt x="8245" y="97826"/>
                            <a:pt x="8029" y="96845"/>
                          </a:cubicBezTo>
                          <a:cubicBezTo>
                            <a:pt x="7849" y="96137"/>
                            <a:pt x="7597" y="95590"/>
                            <a:pt x="7309" y="95447"/>
                          </a:cubicBezTo>
                          <a:cubicBezTo>
                            <a:pt x="6085" y="94868"/>
                            <a:pt x="4537" y="93793"/>
                            <a:pt x="3313" y="93056"/>
                          </a:cubicBezTo>
                          <a:lnTo>
                            <a:pt x="1080" y="0"/>
                          </a:lnTo>
                          <a:lnTo>
                            <a:pt x="29379" y="0"/>
                          </a:lnTo>
                          <a:cubicBezTo>
                            <a:pt x="28623" y="31086"/>
                            <a:pt x="27831" y="62175"/>
                            <a:pt x="27003" y="93258"/>
                          </a:cubicBezTo>
                          <a:cubicBezTo>
                            <a:pt x="25707" y="93750"/>
                            <a:pt x="23475" y="94771"/>
                            <a:pt x="22286" y="95012"/>
                          </a:cubicBezTo>
                          <a:close/>
                          <a:moveTo>
                            <a:pt x="19406" y="94045"/>
                          </a:moveTo>
                          <a:cubicBezTo>
                            <a:pt x="19910" y="92812"/>
                            <a:pt x="20666" y="91935"/>
                            <a:pt x="21675" y="91690"/>
                          </a:cubicBezTo>
                          <a:lnTo>
                            <a:pt x="24051" y="90799"/>
                          </a:lnTo>
                          <a:lnTo>
                            <a:pt x="26283" y="3397"/>
                          </a:lnTo>
                          <a:lnTo>
                            <a:pt x="4177" y="3397"/>
                          </a:lnTo>
                          <a:lnTo>
                            <a:pt x="6301" y="91000"/>
                          </a:lnTo>
                          <a:lnTo>
                            <a:pt x="8569" y="92366"/>
                          </a:lnTo>
                          <a:cubicBezTo>
                            <a:pt x="9793" y="92988"/>
                            <a:pt x="10549" y="94332"/>
                            <a:pt x="10945" y="95943"/>
                          </a:cubicBezTo>
                          <a:cubicBezTo>
                            <a:pt x="11269" y="97319"/>
                            <a:pt x="11378" y="98926"/>
                            <a:pt x="11269" y="100357"/>
                          </a:cubicBezTo>
                          <a:cubicBezTo>
                            <a:pt x="11198" y="101856"/>
                            <a:pt x="10909" y="103254"/>
                            <a:pt x="10478" y="104102"/>
                          </a:cubicBezTo>
                          <a:cubicBezTo>
                            <a:pt x="10153" y="104767"/>
                            <a:pt x="9721" y="105235"/>
                            <a:pt x="9181" y="105443"/>
                          </a:cubicBezTo>
                          <a:cubicBezTo>
                            <a:pt x="7273" y="106410"/>
                            <a:pt x="5725" y="107647"/>
                            <a:pt x="4680" y="109297"/>
                          </a:cubicBezTo>
                          <a:cubicBezTo>
                            <a:pt x="3637" y="110954"/>
                            <a:pt x="3024" y="113096"/>
                            <a:pt x="3024" y="115896"/>
                          </a:cubicBezTo>
                          <a:cubicBezTo>
                            <a:pt x="3024" y="118765"/>
                            <a:pt x="4357" y="121845"/>
                            <a:pt x="6589" y="124146"/>
                          </a:cubicBezTo>
                          <a:cubicBezTo>
                            <a:pt x="8605" y="126241"/>
                            <a:pt x="11341" y="127665"/>
                            <a:pt x="14474" y="127665"/>
                          </a:cubicBezTo>
                          <a:cubicBezTo>
                            <a:pt x="17822" y="127665"/>
                            <a:pt x="20846" y="126324"/>
                            <a:pt x="23006" y="124153"/>
                          </a:cubicBezTo>
                          <a:cubicBezTo>
                            <a:pt x="25131" y="122036"/>
                            <a:pt x="26463" y="119113"/>
                            <a:pt x="26463" y="115896"/>
                          </a:cubicBezTo>
                          <a:cubicBezTo>
                            <a:pt x="26463" y="113668"/>
                            <a:pt x="25815" y="111597"/>
                            <a:pt x="24735" y="109847"/>
                          </a:cubicBezTo>
                          <a:cubicBezTo>
                            <a:pt x="23619" y="108024"/>
                            <a:pt x="21999" y="106529"/>
                            <a:pt x="20054" y="105540"/>
                          </a:cubicBezTo>
                          <a:cubicBezTo>
                            <a:pt x="19226" y="105184"/>
                            <a:pt x="18722" y="104246"/>
                            <a:pt x="18470" y="102981"/>
                          </a:cubicBezTo>
                          <a:cubicBezTo>
                            <a:pt x="18254" y="101802"/>
                            <a:pt x="18218" y="100163"/>
                            <a:pt x="18362" y="98545"/>
                          </a:cubicBezTo>
                          <a:cubicBezTo>
                            <a:pt x="18506" y="96917"/>
                            <a:pt x="18866" y="95256"/>
                            <a:pt x="19406" y="94045"/>
                          </a:cubicBezTo>
                          <a:close/>
                          <a:moveTo>
                            <a:pt x="21135" y="102334"/>
                          </a:moveTo>
                          <a:cubicBezTo>
                            <a:pt x="21099" y="102330"/>
                            <a:pt x="21099" y="102334"/>
                            <a:pt x="21099" y="102345"/>
                          </a:cubicBezTo>
                          <a:lnTo>
                            <a:pt x="21135" y="10233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 name="Google Shape;309;p2"/>
                    <p:cNvSpPr/>
                    <p:nvPr/>
                  </p:nvSpPr>
                  <p:spPr>
                    <a:xfrm>
                      <a:off x="11193080" y="3238059"/>
                      <a:ext cx="21133" cy="4212"/>
                    </a:xfrm>
                    <a:custGeom>
                      <a:rect b="b" l="l" r="r" t="t"/>
                      <a:pathLst>
                        <a:path extrusionOk="0" h="4212" w="21133">
                          <a:moveTo>
                            <a:pt x="756" y="0"/>
                          </a:moveTo>
                          <a:cubicBezTo>
                            <a:pt x="4104" y="1024"/>
                            <a:pt x="7704" y="1582"/>
                            <a:pt x="11161" y="1582"/>
                          </a:cubicBezTo>
                          <a:cubicBezTo>
                            <a:pt x="14401" y="1582"/>
                            <a:pt x="17533" y="1093"/>
                            <a:pt x="20198" y="36"/>
                          </a:cubicBezTo>
                          <a:lnTo>
                            <a:pt x="21134" y="2469"/>
                          </a:lnTo>
                          <a:cubicBezTo>
                            <a:pt x="18145" y="3659"/>
                            <a:pt x="14725" y="4213"/>
                            <a:pt x="11161" y="4213"/>
                          </a:cubicBezTo>
                          <a:cubicBezTo>
                            <a:pt x="7488" y="4213"/>
                            <a:pt x="3600" y="3609"/>
                            <a:pt x="0" y="2505"/>
                          </a:cubicBezTo>
                          <a:lnTo>
                            <a:pt x="756"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2"/>
                    <p:cNvSpPr/>
                    <p:nvPr/>
                  </p:nvSpPr>
                  <p:spPr>
                    <a:xfrm>
                      <a:off x="11195240" y="3150169"/>
                      <a:ext cx="9430" cy="101201"/>
                    </a:xfrm>
                    <a:custGeom>
                      <a:rect b="b" l="l" r="r" t="t"/>
                      <a:pathLst>
                        <a:path extrusionOk="0" h="101201" w="9430">
                          <a:moveTo>
                            <a:pt x="5148" y="0"/>
                          </a:moveTo>
                          <a:lnTo>
                            <a:pt x="7344" y="88207"/>
                          </a:lnTo>
                          <a:cubicBezTo>
                            <a:pt x="8317" y="89742"/>
                            <a:pt x="8964" y="91845"/>
                            <a:pt x="9253" y="93930"/>
                          </a:cubicBezTo>
                          <a:cubicBezTo>
                            <a:pt x="9613" y="96633"/>
                            <a:pt x="9433" y="99512"/>
                            <a:pt x="8641" y="101202"/>
                          </a:cubicBezTo>
                          <a:lnTo>
                            <a:pt x="3960" y="99070"/>
                          </a:lnTo>
                          <a:cubicBezTo>
                            <a:pt x="4356" y="98240"/>
                            <a:pt x="4392" y="96468"/>
                            <a:pt x="4140" y="94634"/>
                          </a:cubicBezTo>
                          <a:cubicBezTo>
                            <a:pt x="3924" y="93013"/>
                            <a:pt x="3492" y="91489"/>
                            <a:pt x="2844" y="90752"/>
                          </a:cubicBezTo>
                          <a:lnTo>
                            <a:pt x="2232" y="90055"/>
                          </a:lnTo>
                          <a:lnTo>
                            <a:pt x="0" y="122"/>
                          </a:lnTo>
                          <a:lnTo>
                            <a:pt x="514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2"/>
                    <p:cNvSpPr/>
                    <p:nvPr/>
                  </p:nvSpPr>
                  <p:spPr>
                    <a:xfrm>
                      <a:off x="11209641" y="3149536"/>
                      <a:ext cx="3060" cy="90018"/>
                    </a:xfrm>
                    <a:custGeom>
                      <a:rect b="b" l="l" r="r" t="t"/>
                      <a:pathLst>
                        <a:path extrusionOk="0" h="90018" w="3060">
                          <a:moveTo>
                            <a:pt x="3060" y="22"/>
                          </a:moveTo>
                          <a:lnTo>
                            <a:pt x="1296" y="90019"/>
                          </a:lnTo>
                          <a:lnTo>
                            <a:pt x="0" y="89997"/>
                          </a:lnTo>
                          <a:lnTo>
                            <a:pt x="172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2" name="Google Shape;312;p2"/>
                    <p:cNvSpPr/>
                    <p:nvPr/>
                  </p:nvSpPr>
                  <p:spPr>
                    <a:xfrm>
                      <a:off x="11197363" y="3248538"/>
                      <a:ext cx="11305" cy="3062"/>
                    </a:xfrm>
                    <a:custGeom>
                      <a:rect b="b" l="l" r="r" t="t"/>
                      <a:pathLst>
                        <a:path extrusionOk="0" h="3062" w="11305">
                          <a:moveTo>
                            <a:pt x="0" y="482"/>
                          </a:moveTo>
                          <a:cubicBezTo>
                            <a:pt x="1800" y="151"/>
                            <a:pt x="3709" y="0"/>
                            <a:pt x="5509" y="0"/>
                          </a:cubicBezTo>
                          <a:cubicBezTo>
                            <a:pt x="7525" y="0"/>
                            <a:pt x="9505" y="180"/>
                            <a:pt x="11305" y="475"/>
                          </a:cubicBezTo>
                          <a:lnTo>
                            <a:pt x="10874" y="3063"/>
                          </a:lnTo>
                          <a:cubicBezTo>
                            <a:pt x="9253" y="2789"/>
                            <a:pt x="7417" y="2631"/>
                            <a:pt x="5509" y="2631"/>
                          </a:cubicBezTo>
                          <a:cubicBezTo>
                            <a:pt x="3817" y="2631"/>
                            <a:pt x="2088" y="2764"/>
                            <a:pt x="468" y="3055"/>
                          </a:cubicBezTo>
                          <a:lnTo>
                            <a:pt x="0" y="48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2"/>
                    <p:cNvSpPr/>
                    <p:nvPr/>
                  </p:nvSpPr>
                  <p:spPr>
                    <a:xfrm>
                      <a:off x="11190507" y="3254426"/>
                      <a:ext cx="19209" cy="21711"/>
                    </a:xfrm>
                    <a:custGeom>
                      <a:rect b="b" l="l" r="r" t="t"/>
                      <a:pathLst>
                        <a:path extrusionOk="0" h="21711" w="19209">
                          <a:moveTo>
                            <a:pt x="2716" y="0"/>
                          </a:moveTo>
                          <a:cubicBezTo>
                            <a:pt x="6785" y="0"/>
                            <a:pt x="6029" y="3936"/>
                            <a:pt x="7325" y="5259"/>
                          </a:cubicBezTo>
                          <a:cubicBezTo>
                            <a:pt x="8333" y="5259"/>
                            <a:pt x="8333" y="3728"/>
                            <a:pt x="8657" y="3390"/>
                          </a:cubicBezTo>
                          <a:cubicBezTo>
                            <a:pt x="9089" y="3390"/>
                            <a:pt x="9737" y="3505"/>
                            <a:pt x="10169" y="3505"/>
                          </a:cubicBezTo>
                          <a:cubicBezTo>
                            <a:pt x="12941" y="4385"/>
                            <a:pt x="7757" y="12480"/>
                            <a:pt x="11177" y="11064"/>
                          </a:cubicBezTo>
                          <a:cubicBezTo>
                            <a:pt x="12041" y="10841"/>
                            <a:pt x="12474" y="10399"/>
                            <a:pt x="13374" y="10399"/>
                          </a:cubicBezTo>
                          <a:cubicBezTo>
                            <a:pt x="15786" y="8548"/>
                            <a:pt x="16326" y="9529"/>
                            <a:pt x="16650" y="11495"/>
                          </a:cubicBezTo>
                          <a:cubicBezTo>
                            <a:pt x="16866" y="12045"/>
                            <a:pt x="15462" y="14677"/>
                            <a:pt x="16002" y="14784"/>
                          </a:cubicBezTo>
                          <a:cubicBezTo>
                            <a:pt x="23238" y="16319"/>
                            <a:pt x="17658" y="26715"/>
                            <a:pt x="5021" y="18724"/>
                          </a:cubicBezTo>
                          <a:cubicBezTo>
                            <a:pt x="-3548" y="16097"/>
                            <a:pt x="1096" y="115"/>
                            <a:pt x="2716" y="4"/>
                          </a:cubicBezTo>
                          <a:lnTo>
                            <a:pt x="2716" y="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2"/>
                    <p:cNvSpPr/>
                    <p:nvPr/>
                  </p:nvSpPr>
                  <p:spPr>
                    <a:xfrm>
                      <a:off x="11190840" y="3254749"/>
                      <a:ext cx="18526" cy="21064"/>
                    </a:xfrm>
                    <a:custGeom>
                      <a:rect b="b" l="l" r="r" t="t"/>
                      <a:pathLst>
                        <a:path extrusionOk="0" h="21064" w="18526">
                          <a:moveTo>
                            <a:pt x="5840" y="3142"/>
                          </a:moveTo>
                          <a:cubicBezTo>
                            <a:pt x="5408" y="1682"/>
                            <a:pt x="4903" y="4"/>
                            <a:pt x="2420" y="0"/>
                          </a:cubicBezTo>
                          <a:cubicBezTo>
                            <a:pt x="2096" y="61"/>
                            <a:pt x="1520" y="1208"/>
                            <a:pt x="1015" y="2890"/>
                          </a:cubicBezTo>
                          <a:cubicBezTo>
                            <a:pt x="691" y="3943"/>
                            <a:pt x="403" y="5194"/>
                            <a:pt x="223" y="6528"/>
                          </a:cubicBezTo>
                          <a:cubicBezTo>
                            <a:pt x="43" y="7861"/>
                            <a:pt x="-65" y="9270"/>
                            <a:pt x="43" y="10636"/>
                          </a:cubicBezTo>
                          <a:cubicBezTo>
                            <a:pt x="259" y="13986"/>
                            <a:pt x="1520" y="17085"/>
                            <a:pt x="4796" y="18092"/>
                          </a:cubicBezTo>
                          <a:lnTo>
                            <a:pt x="4868" y="18124"/>
                          </a:lnTo>
                          <a:cubicBezTo>
                            <a:pt x="9980" y="21359"/>
                            <a:pt x="13868" y="21532"/>
                            <a:pt x="16209" y="20511"/>
                          </a:cubicBezTo>
                          <a:cubicBezTo>
                            <a:pt x="17109" y="20112"/>
                            <a:pt x="17757" y="19522"/>
                            <a:pt x="18153" y="18872"/>
                          </a:cubicBezTo>
                          <a:cubicBezTo>
                            <a:pt x="18513" y="18242"/>
                            <a:pt x="18621" y="17552"/>
                            <a:pt x="18441" y="16923"/>
                          </a:cubicBezTo>
                          <a:cubicBezTo>
                            <a:pt x="18189" y="15974"/>
                            <a:pt x="17253" y="15130"/>
                            <a:pt x="15597" y="14777"/>
                          </a:cubicBezTo>
                          <a:cubicBezTo>
                            <a:pt x="15237" y="14705"/>
                            <a:pt x="15164" y="14382"/>
                            <a:pt x="15237" y="13922"/>
                          </a:cubicBezTo>
                          <a:cubicBezTo>
                            <a:pt x="15309" y="13580"/>
                            <a:pt x="15489" y="13131"/>
                            <a:pt x="15633" y="12682"/>
                          </a:cubicBezTo>
                          <a:cubicBezTo>
                            <a:pt x="15849" y="12056"/>
                            <a:pt x="16065" y="11427"/>
                            <a:pt x="16029" y="11291"/>
                          </a:cubicBezTo>
                          <a:lnTo>
                            <a:pt x="15993" y="11226"/>
                          </a:lnTo>
                          <a:cubicBezTo>
                            <a:pt x="15849" y="10338"/>
                            <a:pt x="15669" y="9673"/>
                            <a:pt x="15309" y="9479"/>
                          </a:cubicBezTo>
                          <a:cubicBezTo>
                            <a:pt x="14949" y="9285"/>
                            <a:pt x="14301" y="9500"/>
                            <a:pt x="13221" y="10331"/>
                          </a:cubicBezTo>
                          <a:lnTo>
                            <a:pt x="13148" y="10399"/>
                          </a:lnTo>
                          <a:lnTo>
                            <a:pt x="13041" y="10399"/>
                          </a:lnTo>
                          <a:cubicBezTo>
                            <a:pt x="12572" y="10399"/>
                            <a:pt x="12212" y="10550"/>
                            <a:pt x="11852" y="10712"/>
                          </a:cubicBezTo>
                          <a:cubicBezTo>
                            <a:pt x="11601" y="10827"/>
                            <a:pt x="11312" y="10949"/>
                            <a:pt x="10952" y="11043"/>
                          </a:cubicBezTo>
                          <a:cubicBezTo>
                            <a:pt x="10088" y="11402"/>
                            <a:pt x="9620" y="11240"/>
                            <a:pt x="9404" y="10733"/>
                          </a:cubicBezTo>
                          <a:cubicBezTo>
                            <a:pt x="9152" y="10126"/>
                            <a:pt x="9440" y="8979"/>
                            <a:pt x="9800" y="7718"/>
                          </a:cubicBezTo>
                          <a:cubicBezTo>
                            <a:pt x="10268" y="5935"/>
                            <a:pt x="10808" y="3897"/>
                            <a:pt x="9800" y="3505"/>
                          </a:cubicBezTo>
                          <a:lnTo>
                            <a:pt x="8504" y="3397"/>
                          </a:lnTo>
                          <a:lnTo>
                            <a:pt x="8360" y="3767"/>
                          </a:lnTo>
                          <a:cubicBezTo>
                            <a:pt x="8180" y="4425"/>
                            <a:pt x="7928" y="5259"/>
                            <a:pt x="6992" y="5259"/>
                          </a:cubicBezTo>
                          <a:lnTo>
                            <a:pt x="6884" y="5259"/>
                          </a:lnTo>
                          <a:lnTo>
                            <a:pt x="6776" y="5165"/>
                          </a:lnTo>
                          <a:cubicBezTo>
                            <a:pt x="6308" y="4680"/>
                            <a:pt x="6056" y="3940"/>
                            <a:pt x="5840" y="314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2"/>
                    <p:cNvSpPr/>
                    <p:nvPr/>
                  </p:nvSpPr>
                  <p:spPr>
                    <a:xfrm>
                      <a:off x="11107751" y="2921622"/>
                      <a:ext cx="190602" cy="233194"/>
                    </a:xfrm>
                    <a:custGeom>
                      <a:rect b="b" l="l" r="r" t="t"/>
                      <a:pathLst>
                        <a:path extrusionOk="0" h="233194" w="190602">
                          <a:moveTo>
                            <a:pt x="190495" y="133121"/>
                          </a:moveTo>
                          <a:lnTo>
                            <a:pt x="190495" y="0"/>
                          </a:lnTo>
                          <a:lnTo>
                            <a:pt x="0" y="0"/>
                          </a:lnTo>
                          <a:lnTo>
                            <a:pt x="0" y="134552"/>
                          </a:lnTo>
                          <a:lnTo>
                            <a:pt x="108" y="134552"/>
                          </a:lnTo>
                          <a:cubicBezTo>
                            <a:pt x="0" y="134761"/>
                            <a:pt x="0" y="136407"/>
                            <a:pt x="0" y="138053"/>
                          </a:cubicBezTo>
                          <a:cubicBezTo>
                            <a:pt x="0" y="190494"/>
                            <a:pt x="42772" y="233194"/>
                            <a:pt x="95301" y="233194"/>
                          </a:cubicBezTo>
                          <a:cubicBezTo>
                            <a:pt x="147831" y="233194"/>
                            <a:pt x="190602" y="190494"/>
                            <a:pt x="190602" y="138053"/>
                          </a:cubicBezTo>
                          <a:cubicBezTo>
                            <a:pt x="190602" y="136407"/>
                            <a:pt x="190602" y="134761"/>
                            <a:pt x="190495" y="13312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2"/>
                    <p:cNvSpPr/>
                    <p:nvPr/>
                  </p:nvSpPr>
                  <p:spPr>
                    <a:xfrm>
                      <a:off x="11106059" y="2919925"/>
                      <a:ext cx="193987" cy="236583"/>
                    </a:xfrm>
                    <a:custGeom>
                      <a:rect b="b" l="l" r="r" t="t"/>
                      <a:pathLst>
                        <a:path extrusionOk="0" h="236583" w="193987">
                          <a:moveTo>
                            <a:pt x="190495" y="134829"/>
                          </a:moveTo>
                          <a:lnTo>
                            <a:pt x="190495" y="3397"/>
                          </a:lnTo>
                          <a:lnTo>
                            <a:pt x="3384" y="3397"/>
                          </a:lnTo>
                          <a:lnTo>
                            <a:pt x="3384" y="134548"/>
                          </a:lnTo>
                          <a:lnTo>
                            <a:pt x="4573" y="134548"/>
                          </a:lnTo>
                          <a:lnTo>
                            <a:pt x="3313" y="137022"/>
                          </a:lnTo>
                          <a:cubicBezTo>
                            <a:pt x="3240" y="137172"/>
                            <a:pt x="3420" y="137093"/>
                            <a:pt x="3420" y="137492"/>
                          </a:cubicBezTo>
                          <a:lnTo>
                            <a:pt x="3384" y="139750"/>
                          </a:lnTo>
                          <a:cubicBezTo>
                            <a:pt x="3384" y="165498"/>
                            <a:pt x="13897" y="188859"/>
                            <a:pt x="30855" y="205782"/>
                          </a:cubicBezTo>
                          <a:cubicBezTo>
                            <a:pt x="47813" y="222702"/>
                            <a:pt x="71215" y="233187"/>
                            <a:pt x="96994" y="233187"/>
                          </a:cubicBezTo>
                          <a:cubicBezTo>
                            <a:pt x="148587" y="233187"/>
                            <a:pt x="190603" y="191253"/>
                            <a:pt x="190603" y="139750"/>
                          </a:cubicBezTo>
                          <a:cubicBezTo>
                            <a:pt x="190603" y="138114"/>
                            <a:pt x="190567" y="136475"/>
                            <a:pt x="190495" y="134940"/>
                          </a:cubicBezTo>
                          <a:lnTo>
                            <a:pt x="190495" y="134829"/>
                          </a:lnTo>
                          <a:close/>
                          <a:moveTo>
                            <a:pt x="193879" y="1697"/>
                          </a:moveTo>
                          <a:lnTo>
                            <a:pt x="193879" y="134814"/>
                          </a:lnTo>
                          <a:cubicBezTo>
                            <a:pt x="193988" y="136500"/>
                            <a:pt x="193988" y="138129"/>
                            <a:pt x="193988" y="139750"/>
                          </a:cubicBezTo>
                          <a:cubicBezTo>
                            <a:pt x="193988" y="193126"/>
                            <a:pt x="150459" y="236584"/>
                            <a:pt x="96994" y="236584"/>
                          </a:cubicBezTo>
                          <a:cubicBezTo>
                            <a:pt x="70279" y="236584"/>
                            <a:pt x="46013" y="225721"/>
                            <a:pt x="28443" y="208183"/>
                          </a:cubicBezTo>
                          <a:cubicBezTo>
                            <a:pt x="10874" y="190653"/>
                            <a:pt x="0" y="166436"/>
                            <a:pt x="0" y="139750"/>
                          </a:cubicBezTo>
                          <a:cubicBezTo>
                            <a:pt x="288" y="93200"/>
                            <a:pt x="0" y="46557"/>
                            <a:pt x="0" y="0"/>
                          </a:cubicBezTo>
                          <a:lnTo>
                            <a:pt x="193879" y="0"/>
                          </a:lnTo>
                          <a:lnTo>
                            <a:pt x="193879" y="16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2"/>
                    <p:cNvSpPr/>
                    <p:nvPr/>
                  </p:nvSpPr>
                  <p:spPr>
                    <a:xfrm>
                      <a:off x="11205033" y="3030922"/>
                      <a:ext cx="93213" cy="123383"/>
                    </a:xfrm>
                    <a:custGeom>
                      <a:rect b="b" l="l" r="r" t="t"/>
                      <a:pathLst>
                        <a:path extrusionOk="0" h="123383" w="93213">
                          <a:moveTo>
                            <a:pt x="93213" y="0"/>
                          </a:moveTo>
                          <a:lnTo>
                            <a:pt x="0" y="0"/>
                          </a:lnTo>
                          <a:lnTo>
                            <a:pt x="0" y="123384"/>
                          </a:lnTo>
                          <a:cubicBezTo>
                            <a:pt x="56237" y="123283"/>
                            <a:pt x="92889" y="76651"/>
                            <a:pt x="93213" y="31643"/>
                          </a:cubicBezTo>
                          <a:lnTo>
                            <a:pt x="93213"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2"/>
                    <p:cNvSpPr/>
                    <p:nvPr/>
                  </p:nvSpPr>
                  <p:spPr>
                    <a:xfrm>
                      <a:off x="11203521" y="3029229"/>
                      <a:ext cx="96237" cy="126773"/>
                    </a:xfrm>
                    <a:custGeom>
                      <a:rect b="b" l="l" r="r" t="t"/>
                      <a:pathLst>
                        <a:path extrusionOk="0" h="126773" w="96237">
                          <a:moveTo>
                            <a:pt x="93213" y="3397"/>
                          </a:moveTo>
                          <a:lnTo>
                            <a:pt x="3024" y="3397"/>
                          </a:lnTo>
                          <a:lnTo>
                            <a:pt x="3024" y="123373"/>
                          </a:lnTo>
                          <a:cubicBezTo>
                            <a:pt x="28586" y="122942"/>
                            <a:pt x="49973" y="112715"/>
                            <a:pt x="65454" y="97456"/>
                          </a:cubicBezTo>
                          <a:cubicBezTo>
                            <a:pt x="82988" y="80213"/>
                            <a:pt x="93033" y="56539"/>
                            <a:pt x="93213" y="33343"/>
                          </a:cubicBezTo>
                          <a:lnTo>
                            <a:pt x="93213" y="3397"/>
                          </a:lnTo>
                          <a:close/>
                          <a:moveTo>
                            <a:pt x="1512" y="0"/>
                          </a:moveTo>
                          <a:lnTo>
                            <a:pt x="96237" y="0"/>
                          </a:lnTo>
                          <a:lnTo>
                            <a:pt x="96237" y="33343"/>
                          </a:lnTo>
                          <a:cubicBezTo>
                            <a:pt x="96057" y="57510"/>
                            <a:pt x="85616" y="82118"/>
                            <a:pt x="67470" y="100005"/>
                          </a:cubicBezTo>
                          <a:cubicBezTo>
                            <a:pt x="51125" y="116065"/>
                            <a:pt x="28550" y="126727"/>
                            <a:pt x="1512" y="126773"/>
                          </a:cubicBezTo>
                          <a:lnTo>
                            <a:pt x="0" y="126773"/>
                          </a:lnTo>
                          <a:lnTo>
                            <a:pt x="0" y="0"/>
                          </a:lnTo>
                          <a:lnTo>
                            <a:pt x="1512"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9" name="Google Shape;319;p2"/>
                    <p:cNvSpPr/>
                    <p:nvPr/>
                  </p:nvSpPr>
                  <p:spPr>
                    <a:xfrm>
                      <a:off x="11107643" y="3030922"/>
                      <a:ext cx="97497" cy="123383"/>
                    </a:xfrm>
                    <a:custGeom>
                      <a:rect b="b" l="l" r="r" t="t"/>
                      <a:pathLst>
                        <a:path extrusionOk="0" h="123383" w="97497">
                          <a:moveTo>
                            <a:pt x="0" y="0"/>
                          </a:moveTo>
                          <a:lnTo>
                            <a:pt x="97498" y="0"/>
                          </a:lnTo>
                          <a:lnTo>
                            <a:pt x="97498" y="123384"/>
                          </a:lnTo>
                          <a:cubicBezTo>
                            <a:pt x="38632" y="123283"/>
                            <a:pt x="324" y="76651"/>
                            <a:pt x="0" y="31643"/>
                          </a:cubicBez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2"/>
                    <p:cNvSpPr/>
                    <p:nvPr/>
                  </p:nvSpPr>
                  <p:spPr>
                    <a:xfrm>
                      <a:off x="11106059" y="3029226"/>
                      <a:ext cx="100665" cy="126773"/>
                    </a:xfrm>
                    <a:custGeom>
                      <a:rect b="b" l="l" r="r" t="t"/>
                      <a:pathLst>
                        <a:path extrusionOk="0" h="126773" w="100665">
                          <a:moveTo>
                            <a:pt x="1584" y="0"/>
                          </a:moveTo>
                          <a:lnTo>
                            <a:pt x="100666" y="0"/>
                          </a:lnTo>
                          <a:lnTo>
                            <a:pt x="100666" y="126773"/>
                          </a:lnTo>
                          <a:lnTo>
                            <a:pt x="99082" y="126770"/>
                          </a:lnTo>
                          <a:cubicBezTo>
                            <a:pt x="70783" y="126723"/>
                            <a:pt x="47165" y="116065"/>
                            <a:pt x="30099" y="100005"/>
                          </a:cubicBezTo>
                          <a:cubicBezTo>
                            <a:pt x="11089" y="82118"/>
                            <a:pt x="180" y="57506"/>
                            <a:pt x="0" y="33350"/>
                          </a:cubicBezTo>
                          <a:lnTo>
                            <a:pt x="0" y="0"/>
                          </a:lnTo>
                          <a:lnTo>
                            <a:pt x="1584" y="0"/>
                          </a:lnTo>
                          <a:close/>
                          <a:moveTo>
                            <a:pt x="97498" y="3397"/>
                          </a:moveTo>
                          <a:lnTo>
                            <a:pt x="3169" y="3397"/>
                          </a:lnTo>
                          <a:lnTo>
                            <a:pt x="3169" y="33340"/>
                          </a:lnTo>
                          <a:cubicBezTo>
                            <a:pt x="3349" y="56539"/>
                            <a:pt x="13826" y="80209"/>
                            <a:pt x="32151" y="97456"/>
                          </a:cubicBezTo>
                          <a:cubicBezTo>
                            <a:pt x="48389" y="112711"/>
                            <a:pt x="70747" y="122938"/>
                            <a:pt x="97498" y="123369"/>
                          </a:cubicBezTo>
                          <a:lnTo>
                            <a:pt x="97498" y="33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2"/>
                    <p:cNvSpPr/>
                    <p:nvPr/>
                  </p:nvSpPr>
                  <p:spPr>
                    <a:xfrm>
                      <a:off x="11204817" y="2921917"/>
                      <a:ext cx="93429" cy="110029"/>
                    </a:xfrm>
                    <a:custGeom>
                      <a:rect b="b" l="l" r="r" t="t"/>
                      <a:pathLst>
                        <a:path extrusionOk="0" h="110029" w="93429">
                          <a:moveTo>
                            <a:pt x="0" y="110030"/>
                          </a:moveTo>
                          <a:lnTo>
                            <a:pt x="93429" y="110030"/>
                          </a:lnTo>
                          <a:lnTo>
                            <a:pt x="93429" y="0"/>
                          </a:lnTo>
                          <a:lnTo>
                            <a:pt x="0" y="0"/>
                          </a:lnTo>
                          <a:close/>
                        </a:path>
                      </a:pathLst>
                    </a:custGeom>
                    <a:solidFill>
                      <a:srgbClr val="00A8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 name="Google Shape;322;p2"/>
                    <p:cNvSpPr/>
                    <p:nvPr/>
                  </p:nvSpPr>
                  <p:spPr>
                    <a:xfrm>
                      <a:off x="11203124" y="2920227"/>
                      <a:ext cx="96813" cy="113415"/>
                    </a:xfrm>
                    <a:custGeom>
                      <a:rect b="b" l="l" r="r" t="t"/>
                      <a:pathLst>
                        <a:path extrusionOk="0" h="113415" w="96813">
                          <a:moveTo>
                            <a:pt x="3384" y="110019"/>
                          </a:moveTo>
                          <a:lnTo>
                            <a:pt x="93429" y="110019"/>
                          </a:lnTo>
                          <a:lnTo>
                            <a:pt x="93429" y="3397"/>
                          </a:lnTo>
                          <a:lnTo>
                            <a:pt x="3384" y="3397"/>
                          </a:lnTo>
                          <a:lnTo>
                            <a:pt x="3384" y="110019"/>
                          </a:lnTo>
                          <a:close/>
                          <a:moveTo>
                            <a:pt x="95122" y="113416"/>
                          </a:moveTo>
                          <a:lnTo>
                            <a:pt x="0" y="113416"/>
                          </a:lnTo>
                          <a:lnTo>
                            <a:pt x="0" y="0"/>
                          </a:lnTo>
                          <a:lnTo>
                            <a:pt x="96814" y="0"/>
                          </a:lnTo>
                          <a:lnTo>
                            <a:pt x="96814" y="113416"/>
                          </a:lnTo>
                          <a:lnTo>
                            <a:pt x="95122" y="113416"/>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2"/>
                    <p:cNvSpPr/>
                    <p:nvPr/>
                  </p:nvSpPr>
                  <p:spPr>
                    <a:xfrm>
                      <a:off x="11107175" y="2921054"/>
                      <a:ext cx="98038" cy="111111"/>
                    </a:xfrm>
                    <a:custGeom>
                      <a:rect b="b" l="l" r="r" t="t"/>
                      <a:pathLst>
                        <a:path extrusionOk="0" h="111111" w="98038">
                          <a:moveTo>
                            <a:pt x="684" y="110465"/>
                          </a:moveTo>
                          <a:lnTo>
                            <a:pt x="97390" y="110465"/>
                          </a:lnTo>
                          <a:lnTo>
                            <a:pt x="97390" y="651"/>
                          </a:lnTo>
                          <a:lnTo>
                            <a:pt x="684" y="651"/>
                          </a:lnTo>
                          <a:lnTo>
                            <a:pt x="684" y="110465"/>
                          </a:lnTo>
                          <a:close/>
                          <a:moveTo>
                            <a:pt x="97714" y="111112"/>
                          </a:moveTo>
                          <a:lnTo>
                            <a:pt x="0" y="111112"/>
                          </a:lnTo>
                          <a:lnTo>
                            <a:pt x="0" y="0"/>
                          </a:lnTo>
                          <a:lnTo>
                            <a:pt x="98038" y="0"/>
                          </a:lnTo>
                          <a:lnTo>
                            <a:pt x="98038" y="111112"/>
                          </a:lnTo>
                          <a:lnTo>
                            <a:pt x="97714" y="11111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2"/>
                    <p:cNvSpPr/>
                    <p:nvPr/>
                  </p:nvSpPr>
                  <p:spPr>
                    <a:xfrm>
                      <a:off x="11108255" y="2922301"/>
                      <a:ext cx="50081" cy="46269"/>
                    </a:xfrm>
                    <a:custGeom>
                      <a:rect b="b" l="l" r="r" t="t"/>
                      <a:pathLst>
                        <a:path extrusionOk="0" h="46269" w="50081">
                          <a:moveTo>
                            <a:pt x="0" y="46269"/>
                          </a:moveTo>
                          <a:lnTo>
                            <a:pt x="50082" y="46269"/>
                          </a:lnTo>
                          <a:lnTo>
                            <a:pt x="50082" y="0"/>
                          </a:lnTo>
                          <a:lnTo>
                            <a:pt x="0" y="0"/>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2"/>
                    <p:cNvSpPr/>
                    <p:nvPr/>
                  </p:nvSpPr>
                  <p:spPr>
                    <a:xfrm>
                      <a:off x="11106131" y="2919771"/>
                      <a:ext cx="53392" cy="49177"/>
                    </a:xfrm>
                    <a:custGeom>
                      <a:rect b="b" l="l" r="r" t="t"/>
                      <a:pathLst>
                        <a:path extrusionOk="0" h="49177" w="53392">
                          <a:moveTo>
                            <a:pt x="3060" y="47934"/>
                          </a:moveTo>
                          <a:lnTo>
                            <a:pt x="51269" y="47934"/>
                          </a:lnTo>
                          <a:lnTo>
                            <a:pt x="51269" y="3397"/>
                          </a:lnTo>
                          <a:lnTo>
                            <a:pt x="3060" y="3397"/>
                          </a:lnTo>
                          <a:lnTo>
                            <a:pt x="3060" y="47934"/>
                          </a:lnTo>
                          <a:close/>
                          <a:moveTo>
                            <a:pt x="51701" y="49177"/>
                          </a:moveTo>
                          <a:lnTo>
                            <a:pt x="0" y="49177"/>
                          </a:lnTo>
                          <a:lnTo>
                            <a:pt x="0" y="0"/>
                          </a:lnTo>
                          <a:lnTo>
                            <a:pt x="53393" y="0"/>
                          </a:lnTo>
                          <a:lnTo>
                            <a:pt x="53393" y="49177"/>
                          </a:lnTo>
                          <a:lnTo>
                            <a:pt x="51701" y="4917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2"/>
                    <p:cNvSpPr/>
                    <p:nvPr/>
                  </p:nvSpPr>
                  <p:spPr>
                    <a:xfrm>
                      <a:off x="11136944" y="3083705"/>
                      <a:ext cx="43317" cy="39894"/>
                    </a:xfrm>
                    <a:custGeom>
                      <a:rect b="b" l="l" r="r" t="t"/>
                      <a:pathLst>
                        <a:path extrusionOk="0" h="39894" w="43317">
                          <a:moveTo>
                            <a:pt x="1014" y="25248"/>
                          </a:moveTo>
                          <a:cubicBezTo>
                            <a:pt x="7891" y="21956"/>
                            <a:pt x="14083" y="18286"/>
                            <a:pt x="19448" y="14173"/>
                          </a:cubicBezTo>
                          <a:cubicBezTo>
                            <a:pt x="24776" y="10083"/>
                            <a:pt x="29277" y="5550"/>
                            <a:pt x="32769" y="510"/>
                          </a:cubicBezTo>
                          <a:lnTo>
                            <a:pt x="33129" y="0"/>
                          </a:lnTo>
                          <a:lnTo>
                            <a:pt x="33741" y="72"/>
                          </a:lnTo>
                          <a:cubicBezTo>
                            <a:pt x="36910" y="446"/>
                            <a:pt x="39322" y="1761"/>
                            <a:pt x="40978" y="4051"/>
                          </a:cubicBezTo>
                          <a:cubicBezTo>
                            <a:pt x="42526" y="6244"/>
                            <a:pt x="43318" y="9303"/>
                            <a:pt x="43318" y="13253"/>
                          </a:cubicBezTo>
                          <a:lnTo>
                            <a:pt x="43318" y="14048"/>
                          </a:lnTo>
                          <a:lnTo>
                            <a:pt x="42562" y="14249"/>
                          </a:lnTo>
                          <a:cubicBezTo>
                            <a:pt x="36334" y="15859"/>
                            <a:pt x="30753" y="18591"/>
                            <a:pt x="25856" y="22369"/>
                          </a:cubicBezTo>
                          <a:cubicBezTo>
                            <a:pt x="20816" y="26226"/>
                            <a:pt x="16459" y="31190"/>
                            <a:pt x="12715" y="37168"/>
                          </a:cubicBezTo>
                          <a:lnTo>
                            <a:pt x="12679" y="37218"/>
                          </a:lnTo>
                          <a:cubicBezTo>
                            <a:pt x="11203" y="39282"/>
                            <a:pt x="9259" y="40029"/>
                            <a:pt x="7314" y="39875"/>
                          </a:cubicBezTo>
                          <a:cubicBezTo>
                            <a:pt x="6234" y="39788"/>
                            <a:pt x="5118" y="39400"/>
                            <a:pt x="4146" y="38803"/>
                          </a:cubicBezTo>
                          <a:cubicBezTo>
                            <a:pt x="3174" y="38217"/>
                            <a:pt x="2274" y="37416"/>
                            <a:pt x="1590" y="36489"/>
                          </a:cubicBezTo>
                          <a:cubicBezTo>
                            <a:pt x="150" y="34544"/>
                            <a:pt x="-498" y="32017"/>
                            <a:pt x="438" y="29608"/>
                          </a:cubicBezTo>
                          <a:cubicBezTo>
                            <a:pt x="510" y="29335"/>
                            <a:pt x="510" y="29346"/>
                            <a:pt x="654" y="29120"/>
                          </a:cubicBezTo>
                          <a:cubicBezTo>
                            <a:pt x="870" y="28778"/>
                            <a:pt x="1194" y="28426"/>
                            <a:pt x="1590" y="28088"/>
                          </a:cubicBezTo>
                          <a:lnTo>
                            <a:pt x="2094" y="27667"/>
                          </a:lnTo>
                          <a:cubicBezTo>
                            <a:pt x="1338" y="27401"/>
                            <a:pt x="798" y="27121"/>
                            <a:pt x="546" y="26621"/>
                          </a:cubicBezTo>
                          <a:lnTo>
                            <a:pt x="114" y="25690"/>
                          </a:lnTo>
                          <a:lnTo>
                            <a:pt x="1014" y="25245"/>
                          </a:lnTo>
                          <a:close/>
                          <a:moveTo>
                            <a:pt x="20708" y="15802"/>
                          </a:moveTo>
                          <a:cubicBezTo>
                            <a:pt x="15775" y="19590"/>
                            <a:pt x="10159" y="23012"/>
                            <a:pt x="3931" y="26111"/>
                          </a:cubicBezTo>
                          <a:lnTo>
                            <a:pt x="4254" y="26208"/>
                          </a:lnTo>
                          <a:lnTo>
                            <a:pt x="4398" y="26136"/>
                          </a:lnTo>
                          <a:lnTo>
                            <a:pt x="4794" y="26395"/>
                          </a:lnTo>
                          <a:cubicBezTo>
                            <a:pt x="6451" y="26977"/>
                            <a:pt x="8431" y="27847"/>
                            <a:pt x="9871" y="29443"/>
                          </a:cubicBezTo>
                          <a:lnTo>
                            <a:pt x="9979" y="29529"/>
                          </a:lnTo>
                          <a:cubicBezTo>
                            <a:pt x="10447" y="29874"/>
                            <a:pt x="10843" y="30331"/>
                            <a:pt x="11167" y="30852"/>
                          </a:cubicBezTo>
                          <a:cubicBezTo>
                            <a:pt x="11851" y="31801"/>
                            <a:pt x="12247" y="32862"/>
                            <a:pt x="12463" y="33811"/>
                          </a:cubicBezTo>
                          <a:cubicBezTo>
                            <a:pt x="15955" y="28627"/>
                            <a:pt x="19988" y="24249"/>
                            <a:pt x="24596" y="20741"/>
                          </a:cubicBezTo>
                          <a:cubicBezTo>
                            <a:pt x="29493" y="16956"/>
                            <a:pt x="35074" y="14173"/>
                            <a:pt x="41230" y="12470"/>
                          </a:cubicBezTo>
                          <a:cubicBezTo>
                            <a:pt x="41158" y="9339"/>
                            <a:pt x="40474" y="6938"/>
                            <a:pt x="39286" y="5241"/>
                          </a:cubicBezTo>
                          <a:cubicBezTo>
                            <a:pt x="38097" y="3598"/>
                            <a:pt x="36370" y="2588"/>
                            <a:pt x="34101" y="2207"/>
                          </a:cubicBezTo>
                          <a:cubicBezTo>
                            <a:pt x="30537" y="7214"/>
                            <a:pt x="26000" y="11725"/>
                            <a:pt x="20708" y="15802"/>
                          </a:cubicBezTo>
                          <a:close/>
                          <a:moveTo>
                            <a:pt x="7494" y="37818"/>
                          </a:moveTo>
                          <a:cubicBezTo>
                            <a:pt x="8574" y="37905"/>
                            <a:pt x="9691" y="37535"/>
                            <a:pt x="10591" y="36524"/>
                          </a:cubicBezTo>
                          <a:lnTo>
                            <a:pt x="10591" y="36262"/>
                          </a:lnTo>
                          <a:cubicBezTo>
                            <a:pt x="10555" y="35540"/>
                            <a:pt x="10375" y="34242"/>
                            <a:pt x="9943" y="33056"/>
                          </a:cubicBezTo>
                          <a:cubicBezTo>
                            <a:pt x="9835" y="32696"/>
                            <a:pt x="9655" y="32351"/>
                            <a:pt x="9475" y="32049"/>
                          </a:cubicBezTo>
                          <a:lnTo>
                            <a:pt x="9187" y="31675"/>
                          </a:lnTo>
                          <a:lnTo>
                            <a:pt x="6883" y="33084"/>
                          </a:lnTo>
                          <a:lnTo>
                            <a:pt x="6414" y="32010"/>
                          </a:lnTo>
                          <a:cubicBezTo>
                            <a:pt x="6271" y="31697"/>
                            <a:pt x="5874" y="31352"/>
                            <a:pt x="5334" y="31054"/>
                          </a:cubicBezTo>
                          <a:cubicBezTo>
                            <a:pt x="4758" y="30737"/>
                            <a:pt x="4111" y="30493"/>
                            <a:pt x="3498" y="30371"/>
                          </a:cubicBezTo>
                          <a:cubicBezTo>
                            <a:pt x="3030" y="30270"/>
                            <a:pt x="2598" y="30248"/>
                            <a:pt x="2346" y="30335"/>
                          </a:cubicBezTo>
                          <a:cubicBezTo>
                            <a:pt x="1698" y="32024"/>
                            <a:pt x="2202" y="33843"/>
                            <a:pt x="3246" y="35263"/>
                          </a:cubicBezTo>
                          <a:cubicBezTo>
                            <a:pt x="3786" y="35978"/>
                            <a:pt x="4471" y="36593"/>
                            <a:pt x="5191" y="37046"/>
                          </a:cubicBezTo>
                          <a:cubicBezTo>
                            <a:pt x="5911" y="37481"/>
                            <a:pt x="6703" y="37761"/>
                            <a:pt x="7494" y="37818"/>
                          </a:cubicBezTo>
                          <a:close/>
                          <a:moveTo>
                            <a:pt x="4542" y="28491"/>
                          </a:moveTo>
                          <a:lnTo>
                            <a:pt x="4542" y="28509"/>
                          </a:lnTo>
                          <a:lnTo>
                            <a:pt x="4867" y="28609"/>
                          </a:lnTo>
                          <a:lnTo>
                            <a:pt x="4542" y="28491"/>
                          </a:lnTo>
                          <a:close/>
                          <a:moveTo>
                            <a:pt x="7134" y="29795"/>
                          </a:moveTo>
                          <a:cubicBezTo>
                            <a:pt x="7314" y="29928"/>
                            <a:pt x="7494" y="30069"/>
                            <a:pt x="7639" y="30216"/>
                          </a:cubicBezTo>
                          <a:lnTo>
                            <a:pt x="7674" y="30191"/>
                          </a:lnTo>
                          <a:lnTo>
                            <a:pt x="7134" y="2979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7" name="Google Shape;327;p2"/>
                    <p:cNvSpPr/>
                    <p:nvPr/>
                  </p:nvSpPr>
                  <p:spPr>
                    <a:xfrm>
                      <a:off x="11130816" y="3053476"/>
                      <a:ext cx="61867" cy="84064"/>
                    </a:xfrm>
                    <a:custGeom>
                      <a:rect b="b" l="l" r="r" t="t"/>
                      <a:pathLst>
                        <a:path extrusionOk="0" h="84064" w="61867">
                          <a:moveTo>
                            <a:pt x="59024" y="76473"/>
                          </a:moveTo>
                          <a:cubicBezTo>
                            <a:pt x="55315" y="71721"/>
                            <a:pt x="51571" y="67997"/>
                            <a:pt x="46926" y="63342"/>
                          </a:cubicBezTo>
                          <a:cubicBezTo>
                            <a:pt x="47214" y="61063"/>
                            <a:pt x="46566" y="57853"/>
                            <a:pt x="46746" y="55664"/>
                          </a:cubicBezTo>
                          <a:cubicBezTo>
                            <a:pt x="46746" y="55664"/>
                            <a:pt x="41706" y="48723"/>
                            <a:pt x="36269" y="41322"/>
                          </a:cubicBezTo>
                          <a:lnTo>
                            <a:pt x="33317" y="46638"/>
                          </a:lnTo>
                          <a:cubicBezTo>
                            <a:pt x="32849" y="45969"/>
                            <a:pt x="33245" y="37335"/>
                            <a:pt x="32957" y="36857"/>
                          </a:cubicBezTo>
                          <a:cubicBezTo>
                            <a:pt x="26404" y="27738"/>
                            <a:pt x="19240" y="17953"/>
                            <a:pt x="19240" y="17953"/>
                          </a:cubicBezTo>
                          <a:cubicBezTo>
                            <a:pt x="19167" y="17953"/>
                            <a:pt x="16647" y="23421"/>
                            <a:pt x="16287" y="24416"/>
                          </a:cubicBezTo>
                          <a:cubicBezTo>
                            <a:pt x="16071" y="24042"/>
                            <a:pt x="15171" y="17712"/>
                            <a:pt x="14955" y="15487"/>
                          </a:cubicBezTo>
                          <a:cubicBezTo>
                            <a:pt x="12255" y="12899"/>
                            <a:pt x="2498" y="4175"/>
                            <a:pt x="590" y="6"/>
                          </a:cubicBezTo>
                          <a:cubicBezTo>
                            <a:pt x="-1499" y="-372"/>
                            <a:pt x="2498" y="18622"/>
                            <a:pt x="4226" y="19096"/>
                          </a:cubicBezTo>
                          <a:cubicBezTo>
                            <a:pt x="5306" y="19513"/>
                            <a:pt x="7755" y="20858"/>
                            <a:pt x="8835" y="21843"/>
                          </a:cubicBezTo>
                          <a:cubicBezTo>
                            <a:pt x="8726" y="22098"/>
                            <a:pt x="6279" y="22547"/>
                            <a:pt x="5270" y="22986"/>
                          </a:cubicBezTo>
                          <a:cubicBezTo>
                            <a:pt x="5342" y="24959"/>
                            <a:pt x="15927" y="44165"/>
                            <a:pt x="17080" y="44833"/>
                          </a:cubicBezTo>
                          <a:cubicBezTo>
                            <a:pt x="17727" y="45031"/>
                            <a:pt x="27701" y="46638"/>
                            <a:pt x="27808" y="46638"/>
                          </a:cubicBezTo>
                          <a:cubicBezTo>
                            <a:pt x="27701" y="46638"/>
                            <a:pt x="21760" y="48752"/>
                            <a:pt x="20608" y="49208"/>
                          </a:cubicBezTo>
                          <a:cubicBezTo>
                            <a:pt x="21508" y="50060"/>
                            <a:pt x="34865" y="67066"/>
                            <a:pt x="34937" y="67066"/>
                          </a:cubicBezTo>
                          <a:lnTo>
                            <a:pt x="45702" y="67731"/>
                          </a:lnTo>
                          <a:lnTo>
                            <a:pt x="61868" y="84065"/>
                          </a:lnTo>
                          <a:cubicBezTo>
                            <a:pt x="60932" y="81211"/>
                            <a:pt x="59960" y="78371"/>
                            <a:pt x="59024" y="7646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8" name="Google Shape;328;p2"/>
                    <p:cNvSpPr/>
                    <p:nvPr/>
                  </p:nvSpPr>
                  <p:spPr>
                    <a:xfrm>
                      <a:off x="11130187" y="3050408"/>
                      <a:ext cx="65052" cy="91284"/>
                    </a:xfrm>
                    <a:custGeom>
                      <a:rect b="b" l="l" r="r" t="t"/>
                      <a:pathLst>
                        <a:path extrusionOk="0" h="91284" w="65052">
                          <a:moveTo>
                            <a:pt x="58716" y="80130"/>
                          </a:moveTo>
                          <a:cubicBezTo>
                            <a:pt x="56915" y="77826"/>
                            <a:pt x="55079" y="75756"/>
                            <a:pt x="53172" y="73692"/>
                          </a:cubicBezTo>
                          <a:cubicBezTo>
                            <a:pt x="51191" y="71607"/>
                            <a:pt x="49103" y="69512"/>
                            <a:pt x="46763" y="67186"/>
                          </a:cubicBezTo>
                          <a:lnTo>
                            <a:pt x="46367" y="66805"/>
                          </a:lnTo>
                          <a:lnTo>
                            <a:pt x="46438" y="66266"/>
                          </a:lnTo>
                          <a:cubicBezTo>
                            <a:pt x="46583" y="65188"/>
                            <a:pt x="46474" y="63764"/>
                            <a:pt x="46367" y="62369"/>
                          </a:cubicBezTo>
                          <a:cubicBezTo>
                            <a:pt x="46294" y="61219"/>
                            <a:pt x="46223" y="60083"/>
                            <a:pt x="46258" y="59055"/>
                          </a:cubicBezTo>
                          <a:lnTo>
                            <a:pt x="37042" y="46435"/>
                          </a:lnTo>
                          <a:lnTo>
                            <a:pt x="34090" y="51794"/>
                          </a:lnTo>
                          <a:lnTo>
                            <a:pt x="33045" y="50346"/>
                          </a:lnTo>
                          <a:cubicBezTo>
                            <a:pt x="32577" y="49681"/>
                            <a:pt x="32577" y="46582"/>
                            <a:pt x="32613" y="43872"/>
                          </a:cubicBezTo>
                          <a:cubicBezTo>
                            <a:pt x="32613" y="42103"/>
                            <a:pt x="32649" y="40611"/>
                            <a:pt x="32649" y="40493"/>
                          </a:cubicBezTo>
                          <a:cubicBezTo>
                            <a:pt x="27357" y="33149"/>
                            <a:pt x="21776" y="25503"/>
                            <a:pt x="19760" y="22743"/>
                          </a:cubicBezTo>
                          <a:cubicBezTo>
                            <a:pt x="19796" y="23102"/>
                            <a:pt x="19832" y="23588"/>
                            <a:pt x="19616" y="24102"/>
                          </a:cubicBezTo>
                          <a:cubicBezTo>
                            <a:pt x="18896" y="25658"/>
                            <a:pt x="18104" y="27409"/>
                            <a:pt x="17924" y="27883"/>
                          </a:cubicBezTo>
                          <a:lnTo>
                            <a:pt x="16988" y="30284"/>
                          </a:lnTo>
                          <a:lnTo>
                            <a:pt x="15908" y="27962"/>
                          </a:lnTo>
                          <a:cubicBezTo>
                            <a:pt x="15764" y="27675"/>
                            <a:pt x="15439" y="25867"/>
                            <a:pt x="15151" y="23861"/>
                          </a:cubicBezTo>
                          <a:cubicBezTo>
                            <a:pt x="14899" y="22139"/>
                            <a:pt x="14648" y="20241"/>
                            <a:pt x="14539" y="19062"/>
                          </a:cubicBezTo>
                          <a:cubicBezTo>
                            <a:pt x="12703" y="17297"/>
                            <a:pt x="8815" y="13534"/>
                            <a:pt x="5503" y="9950"/>
                          </a:cubicBezTo>
                          <a:cubicBezTo>
                            <a:pt x="4314" y="8663"/>
                            <a:pt x="3162" y="7401"/>
                            <a:pt x="2226" y="6251"/>
                          </a:cubicBezTo>
                          <a:cubicBezTo>
                            <a:pt x="2334" y="8559"/>
                            <a:pt x="2730" y="11442"/>
                            <a:pt x="3198" y="14098"/>
                          </a:cubicBezTo>
                          <a:cubicBezTo>
                            <a:pt x="3918" y="17825"/>
                            <a:pt x="4710" y="21010"/>
                            <a:pt x="5070" y="21086"/>
                          </a:cubicBezTo>
                          <a:lnTo>
                            <a:pt x="5250" y="21136"/>
                          </a:lnTo>
                          <a:cubicBezTo>
                            <a:pt x="5899" y="21391"/>
                            <a:pt x="6979" y="21930"/>
                            <a:pt x="7950" y="22520"/>
                          </a:cubicBezTo>
                          <a:cubicBezTo>
                            <a:pt x="8815" y="23030"/>
                            <a:pt x="9679" y="23598"/>
                            <a:pt x="10219" y="24094"/>
                          </a:cubicBezTo>
                          <a:lnTo>
                            <a:pt x="10759" y="24594"/>
                          </a:lnTo>
                          <a:lnTo>
                            <a:pt x="10507" y="25295"/>
                          </a:lnTo>
                          <a:cubicBezTo>
                            <a:pt x="10255" y="25974"/>
                            <a:pt x="9247" y="26237"/>
                            <a:pt x="8095" y="26535"/>
                          </a:cubicBezTo>
                          <a:lnTo>
                            <a:pt x="7230" y="26772"/>
                          </a:lnTo>
                          <a:cubicBezTo>
                            <a:pt x="7879" y="28426"/>
                            <a:pt x="9787" y="32193"/>
                            <a:pt x="11875" y="36057"/>
                          </a:cubicBezTo>
                          <a:cubicBezTo>
                            <a:pt x="14611" y="41115"/>
                            <a:pt x="17528" y="46215"/>
                            <a:pt x="18176" y="46888"/>
                          </a:cubicBezTo>
                          <a:lnTo>
                            <a:pt x="21380" y="47448"/>
                          </a:lnTo>
                          <a:lnTo>
                            <a:pt x="28437" y="48613"/>
                          </a:lnTo>
                          <a:lnTo>
                            <a:pt x="28437" y="50824"/>
                          </a:lnTo>
                          <a:cubicBezTo>
                            <a:pt x="28329" y="50842"/>
                            <a:pt x="26961" y="51384"/>
                            <a:pt x="25340" y="51960"/>
                          </a:cubicBezTo>
                          <a:lnTo>
                            <a:pt x="23109" y="52765"/>
                          </a:lnTo>
                          <a:cubicBezTo>
                            <a:pt x="24909" y="54965"/>
                            <a:pt x="28509" y="59505"/>
                            <a:pt x="31533" y="63304"/>
                          </a:cubicBezTo>
                          <a:cubicBezTo>
                            <a:pt x="34017" y="66442"/>
                            <a:pt x="35097" y="69034"/>
                            <a:pt x="35566" y="69034"/>
                          </a:cubicBezTo>
                          <a:lnTo>
                            <a:pt x="46834" y="69731"/>
                          </a:lnTo>
                          <a:lnTo>
                            <a:pt x="59868" y="82905"/>
                          </a:lnTo>
                          <a:cubicBezTo>
                            <a:pt x="59472" y="81859"/>
                            <a:pt x="59112" y="80907"/>
                            <a:pt x="58716" y="80134"/>
                          </a:cubicBezTo>
                          <a:close/>
                          <a:moveTo>
                            <a:pt x="54755" y="72183"/>
                          </a:moveTo>
                          <a:cubicBezTo>
                            <a:pt x="56772" y="74307"/>
                            <a:pt x="58644" y="76453"/>
                            <a:pt x="60516" y="78861"/>
                          </a:cubicBezTo>
                          <a:lnTo>
                            <a:pt x="60660" y="79048"/>
                          </a:lnTo>
                          <a:cubicBezTo>
                            <a:pt x="61128" y="80051"/>
                            <a:pt x="61632" y="81277"/>
                            <a:pt x="62136" y="82607"/>
                          </a:cubicBezTo>
                          <a:cubicBezTo>
                            <a:pt x="62604" y="83894"/>
                            <a:pt x="63073" y="85342"/>
                            <a:pt x="63576" y="86787"/>
                          </a:cubicBezTo>
                          <a:lnTo>
                            <a:pt x="65053" y="91284"/>
                          </a:lnTo>
                          <a:lnTo>
                            <a:pt x="45827" y="71881"/>
                          </a:lnTo>
                          <a:lnTo>
                            <a:pt x="35530" y="71244"/>
                          </a:lnTo>
                          <a:cubicBezTo>
                            <a:pt x="34881" y="71036"/>
                            <a:pt x="32541" y="68149"/>
                            <a:pt x="29805" y="64677"/>
                          </a:cubicBezTo>
                          <a:cubicBezTo>
                            <a:pt x="25881" y="59735"/>
                            <a:pt x="20948" y="53523"/>
                            <a:pt x="20480" y="53074"/>
                          </a:cubicBezTo>
                          <a:lnTo>
                            <a:pt x="19220" y="51877"/>
                          </a:lnTo>
                          <a:lnTo>
                            <a:pt x="20840" y="51251"/>
                          </a:lnTo>
                          <a:lnTo>
                            <a:pt x="23972" y="50112"/>
                          </a:lnTo>
                          <a:lnTo>
                            <a:pt x="21020" y="49627"/>
                          </a:lnTo>
                          <a:cubicBezTo>
                            <a:pt x="19184" y="49318"/>
                            <a:pt x="17671" y="49044"/>
                            <a:pt x="17384" y="48958"/>
                          </a:cubicBezTo>
                          <a:lnTo>
                            <a:pt x="17240" y="48919"/>
                          </a:lnTo>
                          <a:lnTo>
                            <a:pt x="17131" y="48854"/>
                          </a:lnTo>
                          <a:cubicBezTo>
                            <a:pt x="16375" y="48405"/>
                            <a:pt x="12955" y="42671"/>
                            <a:pt x="9967" y="37103"/>
                          </a:cubicBezTo>
                          <a:cubicBezTo>
                            <a:pt x="7267" y="32150"/>
                            <a:pt x="4854" y="27207"/>
                            <a:pt x="4783" y="26104"/>
                          </a:cubicBezTo>
                          <a:lnTo>
                            <a:pt x="4747" y="25338"/>
                          </a:lnTo>
                          <a:lnTo>
                            <a:pt x="5467" y="25040"/>
                          </a:lnTo>
                          <a:cubicBezTo>
                            <a:pt x="5863" y="24864"/>
                            <a:pt x="6439" y="24691"/>
                            <a:pt x="7050" y="24533"/>
                          </a:cubicBezTo>
                          <a:lnTo>
                            <a:pt x="6835" y="24422"/>
                          </a:lnTo>
                          <a:cubicBezTo>
                            <a:pt x="5934" y="23879"/>
                            <a:pt x="4998" y="23397"/>
                            <a:pt x="4458" y="23196"/>
                          </a:cubicBezTo>
                          <a:cubicBezTo>
                            <a:pt x="3162" y="22635"/>
                            <a:pt x="1866" y="18828"/>
                            <a:pt x="1038" y="14504"/>
                          </a:cubicBezTo>
                          <a:cubicBezTo>
                            <a:pt x="246" y="10263"/>
                            <a:pt x="-258" y="5410"/>
                            <a:pt x="138" y="2904"/>
                          </a:cubicBezTo>
                          <a:lnTo>
                            <a:pt x="606" y="0"/>
                          </a:lnTo>
                          <a:lnTo>
                            <a:pt x="2154" y="2477"/>
                          </a:lnTo>
                          <a:cubicBezTo>
                            <a:pt x="3127" y="4001"/>
                            <a:pt x="5034" y="6186"/>
                            <a:pt x="7123" y="8447"/>
                          </a:cubicBezTo>
                          <a:cubicBezTo>
                            <a:pt x="10615" y="12207"/>
                            <a:pt x="14684" y="16158"/>
                            <a:pt x="16375" y="17754"/>
                          </a:cubicBezTo>
                          <a:lnTo>
                            <a:pt x="16664" y="18045"/>
                          </a:lnTo>
                          <a:lnTo>
                            <a:pt x="16700" y="18458"/>
                          </a:lnTo>
                          <a:cubicBezTo>
                            <a:pt x="16808" y="19580"/>
                            <a:pt x="17096" y="21690"/>
                            <a:pt x="17348" y="23552"/>
                          </a:cubicBezTo>
                          <a:lnTo>
                            <a:pt x="17384" y="23692"/>
                          </a:lnTo>
                          <a:lnTo>
                            <a:pt x="17600" y="23178"/>
                          </a:lnTo>
                          <a:cubicBezTo>
                            <a:pt x="18392" y="21445"/>
                            <a:pt x="19364" y="19925"/>
                            <a:pt x="19868" y="19925"/>
                          </a:cubicBezTo>
                          <a:lnTo>
                            <a:pt x="20444" y="19925"/>
                          </a:lnTo>
                          <a:lnTo>
                            <a:pt x="20768" y="20392"/>
                          </a:lnTo>
                          <a:cubicBezTo>
                            <a:pt x="20804" y="20417"/>
                            <a:pt x="27969" y="30227"/>
                            <a:pt x="34486" y="39282"/>
                          </a:cubicBezTo>
                          <a:lnTo>
                            <a:pt x="34521" y="39364"/>
                          </a:lnTo>
                          <a:cubicBezTo>
                            <a:pt x="34810" y="39828"/>
                            <a:pt x="34810" y="41737"/>
                            <a:pt x="34810" y="43872"/>
                          </a:cubicBezTo>
                          <a:lnTo>
                            <a:pt x="34810" y="45910"/>
                          </a:lnTo>
                          <a:lnTo>
                            <a:pt x="36790" y="42340"/>
                          </a:lnTo>
                          <a:lnTo>
                            <a:pt x="37798" y="43735"/>
                          </a:lnTo>
                          <a:cubicBezTo>
                            <a:pt x="43234" y="51136"/>
                            <a:pt x="48274" y="58056"/>
                            <a:pt x="48274" y="58077"/>
                          </a:cubicBezTo>
                          <a:lnTo>
                            <a:pt x="48527" y="58408"/>
                          </a:lnTo>
                          <a:lnTo>
                            <a:pt x="48491" y="58822"/>
                          </a:lnTo>
                          <a:cubicBezTo>
                            <a:pt x="48419" y="59749"/>
                            <a:pt x="48491" y="60968"/>
                            <a:pt x="48599" y="62208"/>
                          </a:cubicBezTo>
                          <a:cubicBezTo>
                            <a:pt x="48671" y="63495"/>
                            <a:pt x="48779" y="64799"/>
                            <a:pt x="48707" y="65989"/>
                          </a:cubicBezTo>
                          <a:cubicBezTo>
                            <a:pt x="50867" y="68175"/>
                            <a:pt x="52883" y="70166"/>
                            <a:pt x="54755" y="7218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9" name="Google Shape;329;p2"/>
                    <p:cNvSpPr/>
                    <p:nvPr/>
                  </p:nvSpPr>
                  <p:spPr>
                    <a:xfrm>
                      <a:off x="11134754" y="3061986"/>
                      <a:ext cx="55301" cy="72193"/>
                    </a:xfrm>
                    <a:custGeom>
                      <a:rect b="b" l="l" r="r" t="t"/>
                      <a:pathLst>
                        <a:path extrusionOk="0" h="72193" w="55301">
                          <a:moveTo>
                            <a:pt x="1368" y="0"/>
                          </a:moveTo>
                          <a:cubicBezTo>
                            <a:pt x="6444" y="9896"/>
                            <a:pt x="14257" y="21434"/>
                            <a:pt x="22790" y="32653"/>
                          </a:cubicBezTo>
                          <a:cubicBezTo>
                            <a:pt x="34131" y="47650"/>
                            <a:pt x="46660" y="62035"/>
                            <a:pt x="55301" y="71155"/>
                          </a:cubicBezTo>
                          <a:lnTo>
                            <a:pt x="54185" y="72193"/>
                          </a:lnTo>
                          <a:cubicBezTo>
                            <a:pt x="45508" y="63024"/>
                            <a:pt x="32943" y="48584"/>
                            <a:pt x="21566" y="33570"/>
                          </a:cubicBezTo>
                          <a:cubicBezTo>
                            <a:pt x="13033" y="22301"/>
                            <a:pt x="5112" y="10690"/>
                            <a:pt x="0" y="690"/>
                          </a:cubicBezTo>
                          <a:lnTo>
                            <a:pt x="136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 name="Google Shape;330;p2"/>
                    <p:cNvSpPr/>
                    <p:nvPr/>
                  </p:nvSpPr>
                  <p:spPr>
                    <a:xfrm>
                      <a:off x="11132269" y="3037238"/>
                      <a:ext cx="5508" cy="11222"/>
                    </a:xfrm>
                    <a:custGeom>
                      <a:rect b="b" l="l" r="r" t="t"/>
                      <a:pathLst>
                        <a:path extrusionOk="0" h="11222" w="5508">
                          <a:moveTo>
                            <a:pt x="0" y="10514"/>
                          </a:moveTo>
                          <a:lnTo>
                            <a:pt x="2988" y="0"/>
                          </a:lnTo>
                          <a:lnTo>
                            <a:pt x="5508" y="708"/>
                          </a:lnTo>
                          <a:lnTo>
                            <a:pt x="2556" y="11222"/>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 name="Google Shape;331;p2"/>
                    <p:cNvSpPr/>
                    <p:nvPr/>
                  </p:nvSpPr>
                  <p:spPr>
                    <a:xfrm>
                      <a:off x="11147211" y="3048755"/>
                      <a:ext cx="9612" cy="11250"/>
                    </a:xfrm>
                    <a:custGeom>
                      <a:rect b="b" l="l" r="r" t="t"/>
                      <a:pathLst>
                        <a:path extrusionOk="0" h="11250" w="9612">
                          <a:moveTo>
                            <a:pt x="0" y="9626"/>
                          </a:moveTo>
                          <a:lnTo>
                            <a:pt x="7561" y="0"/>
                          </a:lnTo>
                          <a:lnTo>
                            <a:pt x="9613" y="1621"/>
                          </a:lnTo>
                          <a:lnTo>
                            <a:pt x="2052" y="11251"/>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 name="Google Shape;332;p2"/>
                    <p:cNvSpPr/>
                    <p:nvPr/>
                  </p:nvSpPr>
                  <p:spPr>
                    <a:xfrm>
                      <a:off x="11182350" y="3098737"/>
                      <a:ext cx="11772" cy="6905"/>
                    </a:xfrm>
                    <a:custGeom>
                      <a:rect b="b" l="l" r="r" t="t"/>
                      <a:pathLst>
                        <a:path extrusionOk="0" h="6905" w="11772">
                          <a:moveTo>
                            <a:pt x="0" y="4482"/>
                          </a:moveTo>
                          <a:lnTo>
                            <a:pt x="10765" y="0"/>
                          </a:lnTo>
                          <a:lnTo>
                            <a:pt x="11773" y="2419"/>
                          </a:lnTo>
                          <a:lnTo>
                            <a:pt x="1008" y="6905"/>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3" name="Google Shape;333;p2"/>
                    <p:cNvSpPr/>
                    <p:nvPr/>
                  </p:nvSpPr>
                  <p:spPr>
                    <a:xfrm>
                      <a:off x="11186347" y="3115909"/>
                      <a:ext cx="9073" cy="4018"/>
                    </a:xfrm>
                    <a:custGeom>
                      <a:rect b="b" l="l" r="r" t="t"/>
                      <a:pathLst>
                        <a:path extrusionOk="0" h="4018" w="9073">
                          <a:moveTo>
                            <a:pt x="0" y="1434"/>
                          </a:moveTo>
                          <a:lnTo>
                            <a:pt x="8641" y="0"/>
                          </a:lnTo>
                          <a:lnTo>
                            <a:pt x="9073" y="2588"/>
                          </a:lnTo>
                          <a:lnTo>
                            <a:pt x="396" y="4019"/>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 name="Google Shape;334;p2"/>
                    <p:cNvSpPr/>
                    <p:nvPr/>
                  </p:nvSpPr>
                  <p:spPr>
                    <a:xfrm>
                      <a:off x="11126256" y="3089974"/>
                      <a:ext cx="9720" cy="6229"/>
                    </a:xfrm>
                    <a:custGeom>
                      <a:rect b="b" l="l" r="r" t="t"/>
                      <a:pathLst>
                        <a:path extrusionOk="0" h="6229" w="9720">
                          <a:moveTo>
                            <a:pt x="9721" y="2394"/>
                          </a:moveTo>
                          <a:lnTo>
                            <a:pt x="1080" y="6229"/>
                          </a:lnTo>
                          <a:lnTo>
                            <a:pt x="0" y="3839"/>
                          </a:lnTo>
                          <a:lnTo>
                            <a:pt x="8677"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 name="Google Shape;335;p2"/>
                    <p:cNvSpPr/>
                    <p:nvPr/>
                  </p:nvSpPr>
                  <p:spPr>
                    <a:xfrm>
                      <a:off x="11115960" y="3071286"/>
                      <a:ext cx="9613" cy="2951"/>
                    </a:xfrm>
                    <a:custGeom>
                      <a:rect b="b" l="l" r="r" t="t"/>
                      <a:pathLst>
                        <a:path extrusionOk="0" h="2951" w="9613">
                          <a:moveTo>
                            <a:pt x="9613" y="2617"/>
                          </a:moveTo>
                          <a:lnTo>
                            <a:pt x="72" y="2951"/>
                          </a:lnTo>
                          <a:lnTo>
                            <a:pt x="0" y="334"/>
                          </a:lnTo>
                          <a:lnTo>
                            <a:pt x="9541"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 name="Google Shape;336;p2"/>
                    <p:cNvSpPr/>
                    <p:nvPr/>
                  </p:nvSpPr>
                  <p:spPr>
                    <a:xfrm>
                      <a:off x="11150955" y="3121717"/>
                      <a:ext cx="9000" cy="10377"/>
                    </a:xfrm>
                    <a:custGeom>
                      <a:rect b="b" l="l" r="r" t="t"/>
                      <a:pathLst>
                        <a:path extrusionOk="0" h="10377" w="9000">
                          <a:moveTo>
                            <a:pt x="9001" y="1621"/>
                          </a:moveTo>
                          <a:lnTo>
                            <a:pt x="2088" y="10378"/>
                          </a:lnTo>
                          <a:lnTo>
                            <a:pt x="0" y="8753"/>
                          </a:lnTo>
                          <a:lnTo>
                            <a:pt x="6912"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 name="Google Shape;337;p2"/>
                    <p:cNvSpPr/>
                    <p:nvPr/>
                  </p:nvSpPr>
                  <p:spPr>
                    <a:xfrm>
                      <a:off x="11157400" y="2921457"/>
                      <a:ext cx="46624" cy="11833"/>
                    </a:xfrm>
                    <a:custGeom>
                      <a:rect b="b" l="l" r="r" t="t"/>
                      <a:pathLst>
                        <a:path extrusionOk="0" h="11833" w="46624">
                          <a:moveTo>
                            <a:pt x="0" y="11833"/>
                          </a:moveTo>
                          <a:lnTo>
                            <a:pt x="46625" y="11833"/>
                          </a:lnTo>
                          <a:lnTo>
                            <a:pt x="46625"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 name="Google Shape;338;p2"/>
                    <p:cNvSpPr/>
                    <p:nvPr/>
                  </p:nvSpPr>
                  <p:spPr>
                    <a:xfrm>
                      <a:off x="11157400" y="2919771"/>
                      <a:ext cx="48317" cy="15212"/>
                    </a:xfrm>
                    <a:custGeom>
                      <a:rect b="b" l="l" r="r" t="t"/>
                      <a:pathLst>
                        <a:path extrusionOk="0" h="15212" w="48317">
                          <a:moveTo>
                            <a:pt x="2124" y="11815"/>
                          </a:moveTo>
                          <a:lnTo>
                            <a:pt x="44897" y="11815"/>
                          </a:lnTo>
                          <a:lnTo>
                            <a:pt x="44897" y="3393"/>
                          </a:lnTo>
                          <a:lnTo>
                            <a:pt x="2124" y="3393"/>
                          </a:lnTo>
                          <a:lnTo>
                            <a:pt x="2124" y="11815"/>
                          </a:lnTo>
                          <a:close/>
                          <a:moveTo>
                            <a:pt x="46625" y="15212"/>
                          </a:moveTo>
                          <a:lnTo>
                            <a:pt x="0" y="15212"/>
                          </a:lnTo>
                          <a:lnTo>
                            <a:pt x="0" y="0"/>
                          </a:lnTo>
                          <a:lnTo>
                            <a:pt x="48317" y="0"/>
                          </a:lnTo>
                          <a:lnTo>
                            <a:pt x="48317" y="15212"/>
                          </a:lnTo>
                          <a:lnTo>
                            <a:pt x="46625" y="1521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 name="Google Shape;339;p2"/>
                    <p:cNvSpPr/>
                    <p:nvPr/>
                  </p:nvSpPr>
                  <p:spPr>
                    <a:xfrm>
                      <a:off x="11107859" y="2969088"/>
                      <a:ext cx="96742" cy="11833"/>
                    </a:xfrm>
                    <a:custGeom>
                      <a:rect b="b" l="l" r="r" t="t"/>
                      <a:pathLst>
                        <a:path extrusionOk="0" h="11833" w="96742">
                          <a:moveTo>
                            <a:pt x="0" y="11833"/>
                          </a:moveTo>
                          <a:lnTo>
                            <a:pt x="96742" y="11833"/>
                          </a:lnTo>
                          <a:lnTo>
                            <a:pt x="9674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 name="Google Shape;340;p2"/>
                    <p:cNvSpPr/>
                    <p:nvPr/>
                  </p:nvSpPr>
                  <p:spPr>
                    <a:xfrm>
                      <a:off x="11106563" y="2967783"/>
                      <a:ext cx="99369" cy="14453"/>
                    </a:xfrm>
                    <a:custGeom>
                      <a:rect b="b" l="l" r="r" t="t"/>
                      <a:pathLst>
                        <a:path extrusionOk="0" h="14453" w="99369">
                          <a:moveTo>
                            <a:pt x="2629" y="11823"/>
                          </a:moveTo>
                          <a:lnTo>
                            <a:pt x="96741" y="11823"/>
                          </a:lnTo>
                          <a:lnTo>
                            <a:pt x="96741" y="2624"/>
                          </a:lnTo>
                          <a:lnTo>
                            <a:pt x="2629" y="2624"/>
                          </a:lnTo>
                          <a:lnTo>
                            <a:pt x="2629" y="11823"/>
                          </a:lnTo>
                          <a:close/>
                          <a:moveTo>
                            <a:pt x="98038" y="14454"/>
                          </a:moveTo>
                          <a:lnTo>
                            <a:pt x="0" y="14454"/>
                          </a:lnTo>
                          <a:lnTo>
                            <a:pt x="0" y="0"/>
                          </a:lnTo>
                          <a:lnTo>
                            <a:pt x="99370" y="0"/>
                          </a:lnTo>
                          <a:lnTo>
                            <a:pt x="99370" y="14454"/>
                          </a:lnTo>
                          <a:lnTo>
                            <a:pt x="98038" y="1445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 name="Google Shape;341;p2"/>
                    <p:cNvSpPr/>
                    <p:nvPr/>
                  </p:nvSpPr>
                  <p:spPr>
                    <a:xfrm>
                      <a:off x="11107859" y="2992913"/>
                      <a:ext cx="96201" cy="11822"/>
                    </a:xfrm>
                    <a:custGeom>
                      <a:rect b="b" l="l" r="r" t="t"/>
                      <a:pathLst>
                        <a:path extrusionOk="0" h="11822" w="96201">
                          <a:moveTo>
                            <a:pt x="0" y="11823"/>
                          </a:moveTo>
                          <a:lnTo>
                            <a:pt x="96202" y="11823"/>
                          </a:lnTo>
                          <a:lnTo>
                            <a:pt x="96202"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2"/>
                    <p:cNvSpPr/>
                    <p:nvPr/>
                  </p:nvSpPr>
                  <p:spPr>
                    <a:xfrm>
                      <a:off x="11106563" y="2991590"/>
                      <a:ext cx="98793" cy="14450"/>
                    </a:xfrm>
                    <a:custGeom>
                      <a:rect b="b" l="l" r="r" t="t"/>
                      <a:pathLst>
                        <a:path extrusionOk="0" h="14450" w="98793">
                          <a:moveTo>
                            <a:pt x="1332" y="0"/>
                          </a:moveTo>
                          <a:lnTo>
                            <a:pt x="98794" y="0"/>
                          </a:lnTo>
                          <a:lnTo>
                            <a:pt x="98794" y="14450"/>
                          </a:lnTo>
                          <a:lnTo>
                            <a:pt x="0" y="14450"/>
                          </a:lnTo>
                          <a:lnTo>
                            <a:pt x="0" y="0"/>
                          </a:lnTo>
                          <a:lnTo>
                            <a:pt x="1332" y="0"/>
                          </a:lnTo>
                          <a:close/>
                          <a:moveTo>
                            <a:pt x="96201" y="2628"/>
                          </a:moveTo>
                          <a:lnTo>
                            <a:pt x="2629" y="2628"/>
                          </a:lnTo>
                          <a:lnTo>
                            <a:pt x="2629" y="11826"/>
                          </a:lnTo>
                          <a:lnTo>
                            <a:pt x="96201" y="11826"/>
                          </a:lnTo>
                          <a:lnTo>
                            <a:pt x="96201" y="262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2"/>
                    <p:cNvSpPr/>
                    <p:nvPr/>
                  </p:nvSpPr>
                  <p:spPr>
                    <a:xfrm>
                      <a:off x="11107859" y="3019247"/>
                      <a:ext cx="96201" cy="11829"/>
                    </a:xfrm>
                    <a:custGeom>
                      <a:rect b="b" l="l" r="r" t="t"/>
                      <a:pathLst>
                        <a:path extrusionOk="0" h="11829" w="96201">
                          <a:moveTo>
                            <a:pt x="0" y="11830"/>
                          </a:moveTo>
                          <a:lnTo>
                            <a:pt x="96202" y="11830"/>
                          </a:lnTo>
                          <a:lnTo>
                            <a:pt x="9620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 name="Google Shape;344;p2"/>
                    <p:cNvSpPr/>
                    <p:nvPr/>
                  </p:nvSpPr>
                  <p:spPr>
                    <a:xfrm>
                      <a:off x="11106563" y="3017924"/>
                      <a:ext cx="98793" cy="14457"/>
                    </a:xfrm>
                    <a:custGeom>
                      <a:rect b="b" l="l" r="r" t="t"/>
                      <a:pathLst>
                        <a:path extrusionOk="0" h="14457" w="98793">
                          <a:moveTo>
                            <a:pt x="1332" y="0"/>
                          </a:moveTo>
                          <a:lnTo>
                            <a:pt x="98794" y="0"/>
                          </a:lnTo>
                          <a:lnTo>
                            <a:pt x="98794" y="14457"/>
                          </a:lnTo>
                          <a:lnTo>
                            <a:pt x="0" y="14457"/>
                          </a:lnTo>
                          <a:lnTo>
                            <a:pt x="0" y="0"/>
                          </a:lnTo>
                          <a:lnTo>
                            <a:pt x="1332" y="0"/>
                          </a:lnTo>
                          <a:close/>
                          <a:moveTo>
                            <a:pt x="96201" y="2628"/>
                          </a:moveTo>
                          <a:lnTo>
                            <a:pt x="2629" y="2628"/>
                          </a:lnTo>
                          <a:lnTo>
                            <a:pt x="2629" y="11830"/>
                          </a:lnTo>
                          <a:lnTo>
                            <a:pt x="96201" y="11830"/>
                          </a:lnTo>
                          <a:lnTo>
                            <a:pt x="96201" y="262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 name="Google Shape;345;p2"/>
                    <p:cNvSpPr/>
                    <p:nvPr/>
                  </p:nvSpPr>
                  <p:spPr>
                    <a:xfrm>
                      <a:off x="11168561" y="2996479"/>
                      <a:ext cx="69019" cy="97646"/>
                    </a:xfrm>
                    <a:custGeom>
                      <a:rect b="b" l="l" r="r" t="t"/>
                      <a:pathLst>
                        <a:path extrusionOk="0" h="97646" w="69019">
                          <a:moveTo>
                            <a:pt x="68911" y="61431"/>
                          </a:moveTo>
                          <a:lnTo>
                            <a:pt x="68911" y="0"/>
                          </a:lnTo>
                          <a:lnTo>
                            <a:pt x="0" y="0"/>
                          </a:lnTo>
                          <a:lnTo>
                            <a:pt x="0" y="63175"/>
                          </a:lnTo>
                          <a:cubicBezTo>
                            <a:pt x="0" y="82194"/>
                            <a:pt x="15554" y="97647"/>
                            <a:pt x="34492" y="97647"/>
                          </a:cubicBezTo>
                          <a:cubicBezTo>
                            <a:pt x="53465" y="97647"/>
                            <a:pt x="69019" y="82197"/>
                            <a:pt x="69019" y="63175"/>
                          </a:cubicBezTo>
                          <a:cubicBezTo>
                            <a:pt x="69019" y="62617"/>
                            <a:pt x="69019" y="62060"/>
                            <a:pt x="68911" y="614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 name="Google Shape;346;p2"/>
                    <p:cNvSpPr/>
                    <p:nvPr/>
                  </p:nvSpPr>
                  <p:spPr>
                    <a:xfrm>
                      <a:off x="11166833" y="2994779"/>
                      <a:ext cx="72474" cy="101043"/>
                    </a:xfrm>
                    <a:custGeom>
                      <a:rect b="b" l="l" r="r" t="t"/>
                      <a:pathLst>
                        <a:path extrusionOk="0" h="101043" w="72474">
                          <a:moveTo>
                            <a:pt x="68947" y="63128"/>
                          </a:moveTo>
                          <a:lnTo>
                            <a:pt x="68947" y="3397"/>
                          </a:lnTo>
                          <a:lnTo>
                            <a:pt x="3420" y="3397"/>
                          </a:lnTo>
                          <a:lnTo>
                            <a:pt x="3420" y="64875"/>
                          </a:lnTo>
                          <a:cubicBezTo>
                            <a:pt x="3420" y="73908"/>
                            <a:pt x="7128" y="82093"/>
                            <a:pt x="13033" y="88024"/>
                          </a:cubicBezTo>
                          <a:cubicBezTo>
                            <a:pt x="19009" y="93966"/>
                            <a:pt x="27219" y="97647"/>
                            <a:pt x="36219" y="97647"/>
                          </a:cubicBezTo>
                          <a:cubicBezTo>
                            <a:pt x="45256" y="97647"/>
                            <a:pt x="53465" y="93962"/>
                            <a:pt x="59442" y="88017"/>
                          </a:cubicBezTo>
                          <a:cubicBezTo>
                            <a:pt x="65346" y="82089"/>
                            <a:pt x="69054" y="73904"/>
                            <a:pt x="69054" y="64875"/>
                          </a:cubicBezTo>
                          <a:cubicBezTo>
                            <a:pt x="69054" y="64390"/>
                            <a:pt x="69054" y="63904"/>
                            <a:pt x="68983" y="63448"/>
                          </a:cubicBezTo>
                          <a:lnTo>
                            <a:pt x="68947" y="63128"/>
                          </a:lnTo>
                          <a:close/>
                          <a:moveTo>
                            <a:pt x="72331" y="1697"/>
                          </a:moveTo>
                          <a:lnTo>
                            <a:pt x="72331" y="62995"/>
                          </a:lnTo>
                          <a:cubicBezTo>
                            <a:pt x="72475" y="63710"/>
                            <a:pt x="72475" y="64293"/>
                            <a:pt x="72475" y="64875"/>
                          </a:cubicBezTo>
                          <a:cubicBezTo>
                            <a:pt x="72475" y="74839"/>
                            <a:pt x="68371" y="83869"/>
                            <a:pt x="61818" y="90418"/>
                          </a:cubicBezTo>
                          <a:cubicBezTo>
                            <a:pt x="55230" y="96978"/>
                            <a:pt x="46192" y="101043"/>
                            <a:pt x="36219" y="101043"/>
                          </a:cubicBezTo>
                          <a:cubicBezTo>
                            <a:pt x="26283" y="101043"/>
                            <a:pt x="17209" y="96974"/>
                            <a:pt x="10657" y="90411"/>
                          </a:cubicBezTo>
                          <a:cubicBezTo>
                            <a:pt x="4105" y="83869"/>
                            <a:pt x="0" y="74839"/>
                            <a:pt x="0" y="64875"/>
                          </a:cubicBezTo>
                          <a:lnTo>
                            <a:pt x="0" y="0"/>
                          </a:lnTo>
                          <a:lnTo>
                            <a:pt x="72331" y="0"/>
                          </a:lnTo>
                          <a:lnTo>
                            <a:pt x="72331" y="16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2"/>
                    <p:cNvSpPr/>
                    <p:nvPr/>
                  </p:nvSpPr>
                  <p:spPr>
                    <a:xfrm>
                      <a:off x="11176446" y="2999613"/>
                      <a:ext cx="55422" cy="31430"/>
                    </a:xfrm>
                    <a:custGeom>
                      <a:rect b="b" l="l" r="r" t="t"/>
                      <a:pathLst>
                        <a:path extrusionOk="0" h="31430" w="55422">
                          <a:moveTo>
                            <a:pt x="23582" y="11395"/>
                          </a:moveTo>
                          <a:cubicBezTo>
                            <a:pt x="27975" y="11395"/>
                            <a:pt x="23582" y="7775"/>
                            <a:pt x="23582" y="4486"/>
                          </a:cubicBezTo>
                          <a:cubicBezTo>
                            <a:pt x="23582" y="1208"/>
                            <a:pt x="25563" y="0"/>
                            <a:pt x="28083" y="0"/>
                          </a:cubicBezTo>
                          <a:cubicBezTo>
                            <a:pt x="30603" y="0"/>
                            <a:pt x="32547" y="1531"/>
                            <a:pt x="32547" y="4486"/>
                          </a:cubicBezTo>
                          <a:cubicBezTo>
                            <a:pt x="32547" y="7452"/>
                            <a:pt x="28515" y="11395"/>
                            <a:pt x="32692" y="11395"/>
                          </a:cubicBezTo>
                          <a:lnTo>
                            <a:pt x="50549" y="11395"/>
                          </a:lnTo>
                          <a:cubicBezTo>
                            <a:pt x="53285" y="11168"/>
                            <a:pt x="55806" y="14123"/>
                            <a:pt x="55374" y="16104"/>
                          </a:cubicBezTo>
                          <a:lnTo>
                            <a:pt x="55374" y="31431"/>
                          </a:lnTo>
                          <a:lnTo>
                            <a:pt x="0" y="31431"/>
                          </a:lnTo>
                          <a:lnTo>
                            <a:pt x="0" y="15219"/>
                          </a:lnTo>
                          <a:cubicBezTo>
                            <a:pt x="324" y="12592"/>
                            <a:pt x="3169" y="10737"/>
                            <a:pt x="5256" y="11395"/>
                          </a:cubicBezTo>
                          <a:lnTo>
                            <a:pt x="23582" y="11395"/>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2"/>
                    <p:cNvSpPr/>
                    <p:nvPr/>
                  </p:nvSpPr>
                  <p:spPr>
                    <a:xfrm>
                      <a:off x="11174900" y="2998312"/>
                      <a:ext cx="58287" cy="34047"/>
                    </a:xfrm>
                    <a:custGeom>
                      <a:rect b="b" l="l" r="r" t="t"/>
                      <a:pathLst>
                        <a:path extrusionOk="0" h="34047" w="58287">
                          <a:moveTo>
                            <a:pt x="25128" y="11380"/>
                          </a:moveTo>
                          <a:cubicBezTo>
                            <a:pt x="25596" y="11380"/>
                            <a:pt x="25741" y="11794"/>
                            <a:pt x="25741" y="11636"/>
                          </a:cubicBezTo>
                          <a:cubicBezTo>
                            <a:pt x="25741" y="11344"/>
                            <a:pt x="25452" y="10708"/>
                            <a:pt x="25092" y="9993"/>
                          </a:cubicBezTo>
                          <a:cubicBezTo>
                            <a:pt x="24480" y="8746"/>
                            <a:pt x="23796" y="7315"/>
                            <a:pt x="23796" y="5794"/>
                          </a:cubicBezTo>
                          <a:cubicBezTo>
                            <a:pt x="23796" y="3879"/>
                            <a:pt x="24372" y="2491"/>
                            <a:pt x="25344" y="1535"/>
                          </a:cubicBezTo>
                          <a:cubicBezTo>
                            <a:pt x="26424" y="453"/>
                            <a:pt x="27937" y="0"/>
                            <a:pt x="29628" y="0"/>
                          </a:cubicBezTo>
                          <a:cubicBezTo>
                            <a:pt x="31284" y="0"/>
                            <a:pt x="32761" y="543"/>
                            <a:pt x="33841" y="1607"/>
                          </a:cubicBezTo>
                          <a:cubicBezTo>
                            <a:pt x="34813" y="2592"/>
                            <a:pt x="35425" y="3997"/>
                            <a:pt x="35425" y="5794"/>
                          </a:cubicBezTo>
                          <a:cubicBezTo>
                            <a:pt x="35425" y="7114"/>
                            <a:pt x="34849" y="8440"/>
                            <a:pt x="34309" y="9644"/>
                          </a:cubicBezTo>
                          <a:cubicBezTo>
                            <a:pt x="33985" y="10424"/>
                            <a:pt x="33661" y="11150"/>
                            <a:pt x="33661" y="11524"/>
                          </a:cubicBezTo>
                          <a:cubicBezTo>
                            <a:pt x="33661" y="11610"/>
                            <a:pt x="33805" y="11380"/>
                            <a:pt x="34237" y="11380"/>
                          </a:cubicBezTo>
                          <a:lnTo>
                            <a:pt x="52095" y="11380"/>
                          </a:lnTo>
                          <a:cubicBezTo>
                            <a:pt x="52563" y="11348"/>
                            <a:pt x="53031" y="11391"/>
                            <a:pt x="53499" y="11488"/>
                          </a:cubicBezTo>
                          <a:cubicBezTo>
                            <a:pt x="54759" y="11769"/>
                            <a:pt x="55911" y="12506"/>
                            <a:pt x="56739" y="13426"/>
                          </a:cubicBezTo>
                          <a:cubicBezTo>
                            <a:pt x="57604" y="14364"/>
                            <a:pt x="58180" y="15532"/>
                            <a:pt x="58287" y="16625"/>
                          </a:cubicBezTo>
                          <a:cubicBezTo>
                            <a:pt x="58287" y="16927"/>
                            <a:pt x="58287" y="17229"/>
                            <a:pt x="58251" y="17520"/>
                          </a:cubicBezTo>
                          <a:lnTo>
                            <a:pt x="58251" y="34048"/>
                          </a:lnTo>
                          <a:lnTo>
                            <a:pt x="214" y="34048"/>
                          </a:lnTo>
                          <a:cubicBezTo>
                            <a:pt x="214" y="29120"/>
                            <a:pt x="-290" y="20759"/>
                            <a:pt x="250" y="16363"/>
                          </a:cubicBezTo>
                          <a:cubicBezTo>
                            <a:pt x="286" y="16046"/>
                            <a:pt x="358" y="15719"/>
                            <a:pt x="466" y="15392"/>
                          </a:cubicBezTo>
                          <a:cubicBezTo>
                            <a:pt x="861" y="14084"/>
                            <a:pt x="1762" y="12984"/>
                            <a:pt x="2842" y="12254"/>
                          </a:cubicBezTo>
                          <a:cubicBezTo>
                            <a:pt x="3922" y="11506"/>
                            <a:pt x="5254" y="11129"/>
                            <a:pt x="6442" y="11280"/>
                          </a:cubicBezTo>
                          <a:lnTo>
                            <a:pt x="6982" y="11380"/>
                          </a:lnTo>
                          <a:lnTo>
                            <a:pt x="25128" y="11380"/>
                          </a:lnTo>
                          <a:close/>
                          <a:moveTo>
                            <a:pt x="28404" y="11636"/>
                          </a:moveTo>
                          <a:cubicBezTo>
                            <a:pt x="28404" y="13106"/>
                            <a:pt x="27577" y="14008"/>
                            <a:pt x="25128" y="14008"/>
                          </a:cubicBezTo>
                          <a:lnTo>
                            <a:pt x="6622" y="14008"/>
                          </a:lnTo>
                          <a:lnTo>
                            <a:pt x="6154" y="13882"/>
                          </a:lnTo>
                          <a:cubicBezTo>
                            <a:pt x="5578" y="13818"/>
                            <a:pt x="4894" y="14026"/>
                            <a:pt x="4318" y="14421"/>
                          </a:cubicBezTo>
                          <a:cubicBezTo>
                            <a:pt x="3706" y="14838"/>
                            <a:pt x="3202" y="15457"/>
                            <a:pt x="2950" y="16183"/>
                          </a:cubicBezTo>
                          <a:lnTo>
                            <a:pt x="2878" y="16596"/>
                          </a:lnTo>
                          <a:lnTo>
                            <a:pt x="2878" y="31417"/>
                          </a:lnTo>
                          <a:lnTo>
                            <a:pt x="55623" y="31417"/>
                          </a:lnTo>
                          <a:cubicBezTo>
                            <a:pt x="55623" y="28642"/>
                            <a:pt x="55191" y="19130"/>
                            <a:pt x="55623" y="17121"/>
                          </a:cubicBezTo>
                          <a:lnTo>
                            <a:pt x="55659" y="16826"/>
                          </a:lnTo>
                          <a:cubicBezTo>
                            <a:pt x="55623" y="16312"/>
                            <a:pt x="55299" y="15708"/>
                            <a:pt x="54831" y="15187"/>
                          </a:cubicBezTo>
                          <a:cubicBezTo>
                            <a:pt x="54327" y="14644"/>
                            <a:pt x="53643" y="14209"/>
                            <a:pt x="52923" y="14055"/>
                          </a:cubicBezTo>
                          <a:cubicBezTo>
                            <a:pt x="52707" y="14001"/>
                            <a:pt x="52455" y="13979"/>
                            <a:pt x="52203" y="13997"/>
                          </a:cubicBezTo>
                          <a:lnTo>
                            <a:pt x="34237" y="14004"/>
                          </a:lnTo>
                          <a:cubicBezTo>
                            <a:pt x="31825" y="14004"/>
                            <a:pt x="31033" y="13038"/>
                            <a:pt x="31033" y="11521"/>
                          </a:cubicBezTo>
                          <a:cubicBezTo>
                            <a:pt x="31033" y="10622"/>
                            <a:pt x="31465" y="9648"/>
                            <a:pt x="31897" y="8598"/>
                          </a:cubicBezTo>
                          <a:cubicBezTo>
                            <a:pt x="32329" y="7638"/>
                            <a:pt x="32797" y="6585"/>
                            <a:pt x="32797" y="5791"/>
                          </a:cubicBezTo>
                          <a:cubicBezTo>
                            <a:pt x="32797" y="4748"/>
                            <a:pt x="32473" y="3972"/>
                            <a:pt x="31969" y="3462"/>
                          </a:cubicBezTo>
                          <a:cubicBezTo>
                            <a:pt x="31429" y="2908"/>
                            <a:pt x="30564" y="2624"/>
                            <a:pt x="29628" y="2624"/>
                          </a:cubicBezTo>
                          <a:cubicBezTo>
                            <a:pt x="28621" y="2624"/>
                            <a:pt x="27757" y="2851"/>
                            <a:pt x="27217" y="3390"/>
                          </a:cubicBezTo>
                          <a:cubicBezTo>
                            <a:pt x="26748" y="3864"/>
                            <a:pt x="26461" y="4641"/>
                            <a:pt x="26461" y="5791"/>
                          </a:cubicBezTo>
                          <a:cubicBezTo>
                            <a:pt x="26461" y="6733"/>
                            <a:pt x="27001" y="7865"/>
                            <a:pt x="27468" y="8850"/>
                          </a:cubicBezTo>
                          <a:cubicBezTo>
                            <a:pt x="27937" y="9871"/>
                            <a:pt x="28404" y="10769"/>
                            <a:pt x="28404" y="1163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 name="Google Shape;349;p2"/>
                    <p:cNvSpPr/>
                    <p:nvPr/>
                  </p:nvSpPr>
                  <p:spPr>
                    <a:xfrm>
                      <a:off x="11159848" y="3069168"/>
                      <a:ext cx="7164" cy="7717"/>
                    </a:xfrm>
                    <a:custGeom>
                      <a:rect b="b" l="l" r="r" t="t"/>
                      <a:pathLst>
                        <a:path extrusionOk="0" h="7717" w="7164">
                          <a:moveTo>
                            <a:pt x="0" y="6017"/>
                          </a:moveTo>
                          <a:lnTo>
                            <a:pt x="5149" y="0"/>
                          </a:lnTo>
                          <a:lnTo>
                            <a:pt x="7165" y="1700"/>
                          </a:lnTo>
                          <a:lnTo>
                            <a:pt x="2016" y="7718"/>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 name="Google Shape;350;p2"/>
                    <p:cNvSpPr/>
                    <p:nvPr/>
                  </p:nvSpPr>
                  <p:spPr>
                    <a:xfrm>
                      <a:off x="11176878" y="2999613"/>
                      <a:ext cx="55036" cy="24090"/>
                    </a:xfrm>
                    <a:custGeom>
                      <a:rect b="b" l="l" r="r" t="t"/>
                      <a:pathLst>
                        <a:path extrusionOk="0" h="24090" w="55036">
                          <a:moveTo>
                            <a:pt x="23150" y="11395"/>
                          </a:moveTo>
                          <a:cubicBezTo>
                            <a:pt x="27543" y="11395"/>
                            <a:pt x="23150" y="7775"/>
                            <a:pt x="23150" y="4486"/>
                          </a:cubicBezTo>
                          <a:cubicBezTo>
                            <a:pt x="23150" y="1208"/>
                            <a:pt x="25130" y="0"/>
                            <a:pt x="27650" y="0"/>
                          </a:cubicBezTo>
                          <a:cubicBezTo>
                            <a:pt x="30171" y="0"/>
                            <a:pt x="32115" y="1531"/>
                            <a:pt x="32115" y="4486"/>
                          </a:cubicBezTo>
                          <a:cubicBezTo>
                            <a:pt x="32115" y="7452"/>
                            <a:pt x="28083" y="11395"/>
                            <a:pt x="32259" y="11395"/>
                          </a:cubicBezTo>
                          <a:lnTo>
                            <a:pt x="50117" y="11395"/>
                          </a:lnTo>
                          <a:cubicBezTo>
                            <a:pt x="52853" y="11168"/>
                            <a:pt x="55373" y="13361"/>
                            <a:pt x="54941" y="15108"/>
                          </a:cubicBezTo>
                          <a:cubicBezTo>
                            <a:pt x="54941" y="18070"/>
                            <a:pt x="55733" y="21898"/>
                            <a:pt x="52745" y="22006"/>
                          </a:cubicBezTo>
                          <a:cubicBezTo>
                            <a:pt x="49793" y="22121"/>
                            <a:pt x="52205" y="15011"/>
                            <a:pt x="49361" y="15011"/>
                          </a:cubicBezTo>
                          <a:cubicBezTo>
                            <a:pt x="46516" y="15011"/>
                            <a:pt x="49361" y="22445"/>
                            <a:pt x="45940" y="22445"/>
                          </a:cubicBezTo>
                          <a:cubicBezTo>
                            <a:pt x="42556" y="22445"/>
                            <a:pt x="46265" y="12818"/>
                            <a:pt x="42448" y="12818"/>
                          </a:cubicBezTo>
                          <a:cubicBezTo>
                            <a:pt x="38596" y="12818"/>
                            <a:pt x="42232" y="18721"/>
                            <a:pt x="38056" y="18943"/>
                          </a:cubicBezTo>
                          <a:cubicBezTo>
                            <a:pt x="33879" y="19166"/>
                            <a:pt x="36940" y="14238"/>
                            <a:pt x="33123" y="14238"/>
                          </a:cubicBezTo>
                          <a:cubicBezTo>
                            <a:pt x="29270" y="14238"/>
                            <a:pt x="32259" y="22879"/>
                            <a:pt x="28083" y="22879"/>
                          </a:cubicBezTo>
                          <a:cubicBezTo>
                            <a:pt x="23906" y="22879"/>
                            <a:pt x="26318" y="17959"/>
                            <a:pt x="23042" y="17959"/>
                          </a:cubicBezTo>
                          <a:cubicBezTo>
                            <a:pt x="19730" y="17959"/>
                            <a:pt x="23582" y="22006"/>
                            <a:pt x="18865" y="22006"/>
                          </a:cubicBezTo>
                          <a:cubicBezTo>
                            <a:pt x="14149" y="22006"/>
                            <a:pt x="18434" y="12930"/>
                            <a:pt x="13717" y="12930"/>
                          </a:cubicBezTo>
                          <a:cubicBezTo>
                            <a:pt x="9001" y="12930"/>
                            <a:pt x="11737" y="24091"/>
                            <a:pt x="8461" y="24091"/>
                          </a:cubicBezTo>
                          <a:cubicBezTo>
                            <a:pt x="5148" y="24091"/>
                            <a:pt x="6912" y="16862"/>
                            <a:pt x="4716" y="16862"/>
                          </a:cubicBezTo>
                          <a:cubicBezTo>
                            <a:pt x="2520" y="16862"/>
                            <a:pt x="4176" y="20255"/>
                            <a:pt x="1656" y="20255"/>
                          </a:cubicBezTo>
                          <a:cubicBezTo>
                            <a:pt x="-864" y="20255"/>
                            <a:pt x="432" y="18943"/>
                            <a:pt x="0" y="13911"/>
                          </a:cubicBezTo>
                          <a:cubicBezTo>
                            <a:pt x="323" y="13030"/>
                            <a:pt x="2736" y="10737"/>
                            <a:pt x="4824" y="11395"/>
                          </a:cubicBezTo>
                          <a:lnTo>
                            <a:pt x="23150" y="1139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 name="Google Shape;351;p2"/>
                    <p:cNvSpPr/>
                    <p:nvPr/>
                  </p:nvSpPr>
                  <p:spPr>
                    <a:xfrm>
                      <a:off x="11176554" y="2999304"/>
                      <a:ext cx="55684" cy="24734"/>
                    </a:xfrm>
                    <a:custGeom>
                      <a:rect b="b" l="l" r="r" t="t"/>
                      <a:pathLst>
                        <a:path extrusionOk="0" h="24734" w="55684">
                          <a:moveTo>
                            <a:pt x="23474" y="11377"/>
                          </a:moveTo>
                          <a:cubicBezTo>
                            <a:pt x="24698" y="11377"/>
                            <a:pt x="25094" y="11096"/>
                            <a:pt x="25094" y="10644"/>
                          </a:cubicBezTo>
                          <a:cubicBezTo>
                            <a:pt x="25094" y="10140"/>
                            <a:pt x="24734" y="9400"/>
                            <a:pt x="24338" y="8573"/>
                          </a:cubicBezTo>
                          <a:cubicBezTo>
                            <a:pt x="23798" y="7423"/>
                            <a:pt x="23150" y="6104"/>
                            <a:pt x="23150" y="4802"/>
                          </a:cubicBezTo>
                          <a:cubicBezTo>
                            <a:pt x="23150" y="3174"/>
                            <a:pt x="23618" y="2017"/>
                            <a:pt x="24374" y="1247"/>
                          </a:cubicBezTo>
                          <a:cubicBezTo>
                            <a:pt x="25274" y="363"/>
                            <a:pt x="26534" y="0"/>
                            <a:pt x="27974" y="0"/>
                          </a:cubicBezTo>
                          <a:cubicBezTo>
                            <a:pt x="29343" y="0"/>
                            <a:pt x="30603" y="442"/>
                            <a:pt x="31467" y="1316"/>
                          </a:cubicBezTo>
                          <a:cubicBezTo>
                            <a:pt x="32295" y="2121"/>
                            <a:pt x="32763" y="3289"/>
                            <a:pt x="32763" y="4802"/>
                          </a:cubicBezTo>
                          <a:cubicBezTo>
                            <a:pt x="32763" y="5924"/>
                            <a:pt x="32259" y="7146"/>
                            <a:pt x="31755" y="8260"/>
                          </a:cubicBezTo>
                          <a:cubicBezTo>
                            <a:pt x="31359" y="9141"/>
                            <a:pt x="30999" y="9961"/>
                            <a:pt x="30999" y="10532"/>
                          </a:cubicBezTo>
                          <a:cubicBezTo>
                            <a:pt x="30999" y="11050"/>
                            <a:pt x="31395" y="11377"/>
                            <a:pt x="32583" y="11377"/>
                          </a:cubicBezTo>
                          <a:lnTo>
                            <a:pt x="50441" y="11377"/>
                          </a:lnTo>
                          <a:cubicBezTo>
                            <a:pt x="51017" y="11334"/>
                            <a:pt x="51593" y="11391"/>
                            <a:pt x="52133" y="11521"/>
                          </a:cubicBezTo>
                          <a:cubicBezTo>
                            <a:pt x="53069" y="11754"/>
                            <a:pt x="53897" y="12229"/>
                            <a:pt x="54510" y="12807"/>
                          </a:cubicBezTo>
                          <a:cubicBezTo>
                            <a:pt x="55157" y="13408"/>
                            <a:pt x="55590" y="14127"/>
                            <a:pt x="55626" y="14842"/>
                          </a:cubicBezTo>
                          <a:cubicBezTo>
                            <a:pt x="55661" y="15050"/>
                            <a:pt x="55626" y="15263"/>
                            <a:pt x="55590" y="15464"/>
                          </a:cubicBezTo>
                          <a:lnTo>
                            <a:pt x="55626" y="16974"/>
                          </a:lnTo>
                          <a:cubicBezTo>
                            <a:pt x="55770" y="19720"/>
                            <a:pt x="55877" y="22549"/>
                            <a:pt x="53069" y="22639"/>
                          </a:cubicBezTo>
                          <a:cubicBezTo>
                            <a:pt x="51269" y="22707"/>
                            <a:pt x="51125" y="20766"/>
                            <a:pt x="51017" y="18828"/>
                          </a:cubicBezTo>
                          <a:cubicBezTo>
                            <a:pt x="50909" y="17236"/>
                            <a:pt x="50801" y="15644"/>
                            <a:pt x="49685" y="15644"/>
                          </a:cubicBezTo>
                          <a:cubicBezTo>
                            <a:pt x="48641" y="15644"/>
                            <a:pt x="48569" y="17189"/>
                            <a:pt x="48532" y="18803"/>
                          </a:cubicBezTo>
                          <a:cubicBezTo>
                            <a:pt x="48425" y="20895"/>
                            <a:pt x="48352" y="23084"/>
                            <a:pt x="46265" y="23084"/>
                          </a:cubicBezTo>
                          <a:cubicBezTo>
                            <a:pt x="44284" y="23084"/>
                            <a:pt x="44320" y="20658"/>
                            <a:pt x="44356" y="18163"/>
                          </a:cubicBezTo>
                          <a:cubicBezTo>
                            <a:pt x="44392" y="15845"/>
                            <a:pt x="44429" y="13447"/>
                            <a:pt x="42772" y="13447"/>
                          </a:cubicBezTo>
                          <a:cubicBezTo>
                            <a:pt x="41188" y="13447"/>
                            <a:pt x="41116" y="14720"/>
                            <a:pt x="41008" y="16035"/>
                          </a:cubicBezTo>
                          <a:cubicBezTo>
                            <a:pt x="40936" y="17710"/>
                            <a:pt x="40792" y="19454"/>
                            <a:pt x="38380" y="19576"/>
                          </a:cubicBezTo>
                          <a:cubicBezTo>
                            <a:pt x="35968" y="19705"/>
                            <a:pt x="35715" y="18332"/>
                            <a:pt x="35464" y="16963"/>
                          </a:cubicBezTo>
                          <a:cubicBezTo>
                            <a:pt x="35248" y="15917"/>
                            <a:pt x="35068" y="14871"/>
                            <a:pt x="33447" y="14871"/>
                          </a:cubicBezTo>
                          <a:cubicBezTo>
                            <a:pt x="31863" y="14871"/>
                            <a:pt x="31611" y="16808"/>
                            <a:pt x="31395" y="18782"/>
                          </a:cubicBezTo>
                          <a:cubicBezTo>
                            <a:pt x="31107" y="21129"/>
                            <a:pt x="30819" y="23523"/>
                            <a:pt x="28407" y="23523"/>
                          </a:cubicBezTo>
                          <a:cubicBezTo>
                            <a:pt x="25923" y="23523"/>
                            <a:pt x="25563" y="22017"/>
                            <a:pt x="25167" y="20601"/>
                          </a:cubicBezTo>
                          <a:cubicBezTo>
                            <a:pt x="24914" y="19569"/>
                            <a:pt x="24662" y="18591"/>
                            <a:pt x="23366" y="18591"/>
                          </a:cubicBezTo>
                          <a:cubicBezTo>
                            <a:pt x="22178" y="18591"/>
                            <a:pt x="22142" y="19285"/>
                            <a:pt x="22142" y="20029"/>
                          </a:cubicBezTo>
                          <a:cubicBezTo>
                            <a:pt x="22106" y="21273"/>
                            <a:pt x="22070" y="22639"/>
                            <a:pt x="19189" y="22639"/>
                          </a:cubicBezTo>
                          <a:cubicBezTo>
                            <a:pt x="16526" y="22639"/>
                            <a:pt x="16417" y="20216"/>
                            <a:pt x="16309" y="17793"/>
                          </a:cubicBezTo>
                          <a:cubicBezTo>
                            <a:pt x="16202" y="15680"/>
                            <a:pt x="16093" y="13562"/>
                            <a:pt x="14041" y="13562"/>
                          </a:cubicBezTo>
                          <a:cubicBezTo>
                            <a:pt x="11773" y="13562"/>
                            <a:pt x="11413" y="16726"/>
                            <a:pt x="11125" y="19605"/>
                          </a:cubicBezTo>
                          <a:cubicBezTo>
                            <a:pt x="10837" y="22279"/>
                            <a:pt x="10549" y="24734"/>
                            <a:pt x="8785" y="24734"/>
                          </a:cubicBezTo>
                          <a:cubicBezTo>
                            <a:pt x="6661" y="24734"/>
                            <a:pt x="6372" y="22380"/>
                            <a:pt x="6085" y="20277"/>
                          </a:cubicBezTo>
                          <a:cubicBezTo>
                            <a:pt x="5905" y="18818"/>
                            <a:pt x="5725" y="17495"/>
                            <a:pt x="5041" y="17495"/>
                          </a:cubicBezTo>
                          <a:cubicBezTo>
                            <a:pt x="4248" y="17495"/>
                            <a:pt x="4105" y="18163"/>
                            <a:pt x="3960" y="18850"/>
                          </a:cubicBezTo>
                          <a:cubicBezTo>
                            <a:pt x="3745" y="19853"/>
                            <a:pt x="3528" y="20899"/>
                            <a:pt x="1980" y="20899"/>
                          </a:cubicBezTo>
                          <a:cubicBezTo>
                            <a:pt x="324" y="20899"/>
                            <a:pt x="36" y="20428"/>
                            <a:pt x="36" y="19026"/>
                          </a:cubicBezTo>
                          <a:lnTo>
                            <a:pt x="72" y="18106"/>
                          </a:lnTo>
                          <a:cubicBezTo>
                            <a:pt x="108" y="17178"/>
                            <a:pt x="144" y="15920"/>
                            <a:pt x="0" y="14249"/>
                          </a:cubicBezTo>
                          <a:lnTo>
                            <a:pt x="0" y="14181"/>
                          </a:lnTo>
                          <a:lnTo>
                            <a:pt x="36" y="14109"/>
                          </a:lnTo>
                          <a:cubicBezTo>
                            <a:pt x="252" y="13541"/>
                            <a:pt x="1224" y="12426"/>
                            <a:pt x="2484" y="11783"/>
                          </a:cubicBezTo>
                          <a:cubicBezTo>
                            <a:pt x="3312" y="11341"/>
                            <a:pt x="4285" y="11107"/>
                            <a:pt x="5185" y="11377"/>
                          </a:cubicBezTo>
                          <a:lnTo>
                            <a:pt x="23474" y="11377"/>
                          </a:lnTo>
                          <a:close/>
                          <a:moveTo>
                            <a:pt x="25743" y="10644"/>
                          </a:moveTo>
                          <a:cubicBezTo>
                            <a:pt x="25743" y="11499"/>
                            <a:pt x="25167" y="12027"/>
                            <a:pt x="23474" y="12027"/>
                          </a:cubicBezTo>
                          <a:cubicBezTo>
                            <a:pt x="21314" y="12027"/>
                            <a:pt x="5796" y="12250"/>
                            <a:pt x="5041" y="12009"/>
                          </a:cubicBezTo>
                          <a:cubicBezTo>
                            <a:pt x="4320" y="11776"/>
                            <a:pt x="3492" y="11977"/>
                            <a:pt x="2772" y="12355"/>
                          </a:cubicBezTo>
                          <a:cubicBezTo>
                            <a:pt x="1728" y="12901"/>
                            <a:pt x="900" y="13785"/>
                            <a:pt x="684" y="14270"/>
                          </a:cubicBezTo>
                          <a:cubicBezTo>
                            <a:pt x="792" y="15928"/>
                            <a:pt x="756" y="17193"/>
                            <a:pt x="720" y="18131"/>
                          </a:cubicBezTo>
                          <a:lnTo>
                            <a:pt x="684" y="19026"/>
                          </a:lnTo>
                          <a:cubicBezTo>
                            <a:pt x="684" y="19939"/>
                            <a:pt x="864" y="20248"/>
                            <a:pt x="1980" y="20248"/>
                          </a:cubicBezTo>
                          <a:cubicBezTo>
                            <a:pt x="3024" y="20248"/>
                            <a:pt x="3168" y="19468"/>
                            <a:pt x="3348" y="18717"/>
                          </a:cubicBezTo>
                          <a:cubicBezTo>
                            <a:pt x="3528" y="17768"/>
                            <a:pt x="3745" y="16844"/>
                            <a:pt x="5041" y="16844"/>
                          </a:cubicBezTo>
                          <a:cubicBezTo>
                            <a:pt x="6301" y="16844"/>
                            <a:pt x="6517" y="18440"/>
                            <a:pt x="6768" y="20194"/>
                          </a:cubicBezTo>
                          <a:cubicBezTo>
                            <a:pt x="6985" y="22035"/>
                            <a:pt x="7237" y="24084"/>
                            <a:pt x="8785" y="24084"/>
                          </a:cubicBezTo>
                          <a:cubicBezTo>
                            <a:pt x="10009" y="24084"/>
                            <a:pt x="10225" y="21905"/>
                            <a:pt x="10477" y="19537"/>
                          </a:cubicBezTo>
                          <a:cubicBezTo>
                            <a:pt x="10801" y="16380"/>
                            <a:pt x="11197" y="12912"/>
                            <a:pt x="14041" y="12912"/>
                          </a:cubicBezTo>
                          <a:cubicBezTo>
                            <a:pt x="16706" y="12912"/>
                            <a:pt x="16849" y="15338"/>
                            <a:pt x="16958" y="17761"/>
                          </a:cubicBezTo>
                          <a:cubicBezTo>
                            <a:pt x="17029" y="19874"/>
                            <a:pt x="17138" y="21992"/>
                            <a:pt x="19189" y="21992"/>
                          </a:cubicBezTo>
                          <a:cubicBezTo>
                            <a:pt x="21458" y="21992"/>
                            <a:pt x="21494" y="20953"/>
                            <a:pt x="21494" y="20015"/>
                          </a:cubicBezTo>
                          <a:cubicBezTo>
                            <a:pt x="21530" y="18936"/>
                            <a:pt x="21566" y="17944"/>
                            <a:pt x="23366" y="17944"/>
                          </a:cubicBezTo>
                          <a:cubicBezTo>
                            <a:pt x="25167" y="17944"/>
                            <a:pt x="25490" y="19159"/>
                            <a:pt x="25814" y="20439"/>
                          </a:cubicBezTo>
                          <a:cubicBezTo>
                            <a:pt x="26138" y="21618"/>
                            <a:pt x="26463" y="22876"/>
                            <a:pt x="28407" y="22876"/>
                          </a:cubicBezTo>
                          <a:cubicBezTo>
                            <a:pt x="30243" y="22876"/>
                            <a:pt x="30495" y="20769"/>
                            <a:pt x="30747" y="18706"/>
                          </a:cubicBezTo>
                          <a:cubicBezTo>
                            <a:pt x="31035" y="16445"/>
                            <a:pt x="31287" y="14224"/>
                            <a:pt x="33447" y="14224"/>
                          </a:cubicBezTo>
                          <a:cubicBezTo>
                            <a:pt x="35608" y="14224"/>
                            <a:pt x="35859" y="15532"/>
                            <a:pt x="36111" y="16841"/>
                          </a:cubicBezTo>
                          <a:cubicBezTo>
                            <a:pt x="36291" y="17933"/>
                            <a:pt x="36508" y="19030"/>
                            <a:pt x="38380" y="18933"/>
                          </a:cubicBezTo>
                          <a:cubicBezTo>
                            <a:pt x="40216" y="18839"/>
                            <a:pt x="40288" y="17391"/>
                            <a:pt x="40396" y="15996"/>
                          </a:cubicBezTo>
                          <a:cubicBezTo>
                            <a:pt x="40504" y="14371"/>
                            <a:pt x="40612" y="12800"/>
                            <a:pt x="42772" y="12800"/>
                          </a:cubicBezTo>
                          <a:cubicBezTo>
                            <a:pt x="45076" y="12800"/>
                            <a:pt x="45040" y="15529"/>
                            <a:pt x="45004" y="18171"/>
                          </a:cubicBezTo>
                          <a:cubicBezTo>
                            <a:pt x="45004" y="20335"/>
                            <a:pt x="44969" y="22437"/>
                            <a:pt x="46265" y="22437"/>
                          </a:cubicBezTo>
                          <a:cubicBezTo>
                            <a:pt x="47741" y="22437"/>
                            <a:pt x="47812" y="20565"/>
                            <a:pt x="47885" y="18782"/>
                          </a:cubicBezTo>
                          <a:cubicBezTo>
                            <a:pt x="47956" y="16848"/>
                            <a:pt x="47992" y="14993"/>
                            <a:pt x="49685" y="14993"/>
                          </a:cubicBezTo>
                          <a:cubicBezTo>
                            <a:pt x="51413" y="14993"/>
                            <a:pt x="51521" y="16887"/>
                            <a:pt x="51665" y="18785"/>
                          </a:cubicBezTo>
                          <a:cubicBezTo>
                            <a:pt x="51773" y="20406"/>
                            <a:pt x="51881" y="22038"/>
                            <a:pt x="53069" y="21992"/>
                          </a:cubicBezTo>
                          <a:cubicBezTo>
                            <a:pt x="55193" y="21923"/>
                            <a:pt x="55085" y="19429"/>
                            <a:pt x="55013" y="17002"/>
                          </a:cubicBezTo>
                          <a:cubicBezTo>
                            <a:pt x="54977" y="16693"/>
                            <a:pt x="54905" y="15568"/>
                            <a:pt x="54977" y="15352"/>
                          </a:cubicBezTo>
                          <a:cubicBezTo>
                            <a:pt x="55013" y="15201"/>
                            <a:pt x="55013" y="15047"/>
                            <a:pt x="55013" y="14892"/>
                          </a:cubicBezTo>
                          <a:cubicBezTo>
                            <a:pt x="54941" y="14346"/>
                            <a:pt x="54617" y="13771"/>
                            <a:pt x="54077" y="13278"/>
                          </a:cubicBezTo>
                          <a:cubicBezTo>
                            <a:pt x="53537" y="12775"/>
                            <a:pt x="52817" y="12355"/>
                            <a:pt x="51989" y="12150"/>
                          </a:cubicBezTo>
                          <a:cubicBezTo>
                            <a:pt x="51485" y="12035"/>
                            <a:pt x="50981" y="11981"/>
                            <a:pt x="50477" y="12024"/>
                          </a:cubicBezTo>
                          <a:lnTo>
                            <a:pt x="32583" y="12027"/>
                          </a:lnTo>
                          <a:cubicBezTo>
                            <a:pt x="30927" y="12027"/>
                            <a:pt x="30351" y="11445"/>
                            <a:pt x="30351" y="10532"/>
                          </a:cubicBezTo>
                          <a:cubicBezTo>
                            <a:pt x="30351" y="9831"/>
                            <a:pt x="30747" y="8950"/>
                            <a:pt x="31179" y="8002"/>
                          </a:cubicBezTo>
                          <a:cubicBezTo>
                            <a:pt x="31647" y="6948"/>
                            <a:pt x="32151" y="5798"/>
                            <a:pt x="32151" y="4802"/>
                          </a:cubicBezTo>
                          <a:cubicBezTo>
                            <a:pt x="32151" y="3472"/>
                            <a:pt x="31719" y="2462"/>
                            <a:pt x="31035" y="1772"/>
                          </a:cubicBezTo>
                          <a:cubicBezTo>
                            <a:pt x="30279" y="1028"/>
                            <a:pt x="29199" y="647"/>
                            <a:pt x="27974" y="647"/>
                          </a:cubicBezTo>
                          <a:cubicBezTo>
                            <a:pt x="26714" y="647"/>
                            <a:pt x="25598" y="956"/>
                            <a:pt x="24842" y="1704"/>
                          </a:cubicBezTo>
                          <a:cubicBezTo>
                            <a:pt x="24194" y="2354"/>
                            <a:pt x="23798" y="3361"/>
                            <a:pt x="23798" y="4802"/>
                          </a:cubicBezTo>
                          <a:cubicBezTo>
                            <a:pt x="23798" y="5960"/>
                            <a:pt x="24410" y="7207"/>
                            <a:pt x="24914" y="8289"/>
                          </a:cubicBezTo>
                          <a:cubicBezTo>
                            <a:pt x="25347" y="9195"/>
                            <a:pt x="25743" y="9997"/>
                            <a:pt x="25743" y="106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 name="Google Shape;352;p2"/>
                    <p:cNvSpPr/>
                    <p:nvPr/>
                  </p:nvSpPr>
                  <p:spPr>
                    <a:xfrm>
                      <a:off x="11116572" y="2925759"/>
                      <a:ext cx="34743" cy="32947"/>
                    </a:xfrm>
                    <a:custGeom>
                      <a:rect b="b" l="l" r="r" t="t"/>
                      <a:pathLst>
                        <a:path extrusionOk="0" h="32947" w="34743">
                          <a:moveTo>
                            <a:pt x="9649" y="20572"/>
                          </a:moveTo>
                          <a:lnTo>
                            <a:pt x="0" y="12042"/>
                          </a:lnTo>
                          <a:lnTo>
                            <a:pt x="12061" y="11492"/>
                          </a:lnTo>
                          <a:lnTo>
                            <a:pt x="16993" y="0"/>
                          </a:lnTo>
                          <a:lnTo>
                            <a:pt x="21926" y="11607"/>
                          </a:lnTo>
                          <a:lnTo>
                            <a:pt x="34743" y="12042"/>
                          </a:lnTo>
                          <a:lnTo>
                            <a:pt x="24986" y="20572"/>
                          </a:lnTo>
                          <a:lnTo>
                            <a:pt x="28299" y="32948"/>
                          </a:lnTo>
                          <a:lnTo>
                            <a:pt x="17102" y="26165"/>
                          </a:lnTo>
                          <a:lnTo>
                            <a:pt x="6121" y="3240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2"/>
                    <p:cNvSpPr/>
                    <p:nvPr/>
                  </p:nvSpPr>
                  <p:spPr>
                    <a:xfrm>
                      <a:off x="11113259" y="2922413"/>
                      <a:ext cx="41404" cy="39101"/>
                    </a:xfrm>
                    <a:custGeom>
                      <a:rect b="b" l="l" r="r" t="t"/>
                      <a:pathLst>
                        <a:path extrusionOk="0" h="39101" w="41404">
                          <a:moveTo>
                            <a:pt x="11449" y="24357"/>
                          </a:moveTo>
                          <a:lnTo>
                            <a:pt x="0" y="14231"/>
                          </a:lnTo>
                          <a:lnTo>
                            <a:pt x="14474" y="13566"/>
                          </a:lnTo>
                          <a:lnTo>
                            <a:pt x="20306" y="0"/>
                          </a:lnTo>
                          <a:lnTo>
                            <a:pt x="26103" y="13674"/>
                          </a:lnTo>
                          <a:lnTo>
                            <a:pt x="41404" y="14195"/>
                          </a:lnTo>
                          <a:lnTo>
                            <a:pt x="29775" y="24378"/>
                          </a:lnTo>
                          <a:lnTo>
                            <a:pt x="33699" y="39102"/>
                          </a:lnTo>
                          <a:lnTo>
                            <a:pt x="20378" y="31028"/>
                          </a:lnTo>
                          <a:lnTo>
                            <a:pt x="7237" y="38498"/>
                          </a:lnTo>
                          <a:lnTo>
                            <a:pt x="11449" y="24353"/>
                          </a:lnTo>
                          <a:close/>
                          <a:moveTo>
                            <a:pt x="6589" y="16549"/>
                          </a:moveTo>
                          <a:lnTo>
                            <a:pt x="14437" y="23505"/>
                          </a:lnTo>
                          <a:lnTo>
                            <a:pt x="11629" y="33002"/>
                          </a:lnTo>
                          <a:lnTo>
                            <a:pt x="20414" y="27995"/>
                          </a:lnTo>
                          <a:lnTo>
                            <a:pt x="29487" y="33491"/>
                          </a:lnTo>
                          <a:lnTo>
                            <a:pt x="26823" y="23483"/>
                          </a:lnTo>
                          <a:lnTo>
                            <a:pt x="34708" y="16585"/>
                          </a:lnTo>
                          <a:lnTo>
                            <a:pt x="24375" y="16233"/>
                          </a:lnTo>
                          <a:lnTo>
                            <a:pt x="20306" y="6689"/>
                          </a:lnTo>
                          <a:lnTo>
                            <a:pt x="16237" y="16107"/>
                          </a:lnTo>
                          <a:lnTo>
                            <a:pt x="6589" y="16549"/>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 name="Google Shape;354;p2"/>
                    <p:cNvSpPr/>
                    <p:nvPr/>
                  </p:nvSpPr>
                  <p:spPr>
                    <a:xfrm>
                      <a:off x="11172198" y="3171172"/>
                      <a:ext cx="62177" cy="62099"/>
                    </a:xfrm>
                    <a:custGeom>
                      <a:rect b="b" l="l" r="r" t="t"/>
                      <a:pathLst>
                        <a:path extrusionOk="0" h="62099" w="62177">
                          <a:moveTo>
                            <a:pt x="0" y="31046"/>
                          </a:moveTo>
                          <a:lnTo>
                            <a:pt x="31071" y="0"/>
                          </a:lnTo>
                          <a:lnTo>
                            <a:pt x="62178" y="31046"/>
                          </a:lnTo>
                          <a:lnTo>
                            <a:pt x="31071" y="6210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 name="Google Shape;355;p2"/>
                    <p:cNvSpPr/>
                    <p:nvPr/>
                  </p:nvSpPr>
                  <p:spPr>
                    <a:xfrm>
                      <a:off x="11201864" y="3173443"/>
                      <a:ext cx="2808" cy="57556"/>
                    </a:xfrm>
                    <a:custGeom>
                      <a:rect b="b" l="l" r="r" t="t"/>
                      <a:pathLst>
                        <a:path extrusionOk="0" h="57556" w="2808">
                          <a:moveTo>
                            <a:pt x="2809" y="0"/>
                          </a:moveTo>
                          <a:lnTo>
                            <a:pt x="2809" y="57556"/>
                          </a:lnTo>
                          <a:lnTo>
                            <a:pt x="0" y="57556"/>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 name="Google Shape;356;p2"/>
                    <p:cNvSpPr/>
                    <p:nvPr/>
                  </p:nvSpPr>
                  <p:spPr>
                    <a:xfrm>
                      <a:off x="11190883" y="3181520"/>
                      <a:ext cx="24806" cy="41402"/>
                    </a:xfrm>
                    <a:custGeom>
                      <a:rect b="b" l="l" r="r" t="t"/>
                      <a:pathLst>
                        <a:path extrusionOk="0" h="41402" w="24806">
                          <a:moveTo>
                            <a:pt x="0" y="2042"/>
                          </a:moveTo>
                          <a:lnTo>
                            <a:pt x="2053" y="0"/>
                          </a:lnTo>
                          <a:lnTo>
                            <a:pt x="24807" y="39364"/>
                          </a:lnTo>
                          <a:lnTo>
                            <a:pt x="22755" y="4140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 name="Google Shape;357;p2"/>
                    <p:cNvSpPr/>
                    <p:nvPr/>
                  </p:nvSpPr>
                  <p:spPr>
                    <a:xfrm>
                      <a:off x="11182530" y="3189838"/>
                      <a:ext cx="41475" cy="24770"/>
                    </a:xfrm>
                    <a:custGeom>
                      <a:rect b="b" l="l" r="r" t="t"/>
                      <a:pathLst>
                        <a:path extrusionOk="0" h="24770" w="41475">
                          <a:moveTo>
                            <a:pt x="0" y="2038"/>
                          </a:moveTo>
                          <a:lnTo>
                            <a:pt x="2052" y="0"/>
                          </a:lnTo>
                          <a:lnTo>
                            <a:pt x="41476" y="22729"/>
                          </a:lnTo>
                          <a:lnTo>
                            <a:pt x="39460" y="2477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2"/>
                    <p:cNvSpPr/>
                    <p:nvPr/>
                  </p:nvSpPr>
                  <p:spPr>
                    <a:xfrm>
                      <a:off x="11174465" y="3200820"/>
                      <a:ext cx="57641" cy="2800"/>
                    </a:xfrm>
                    <a:custGeom>
                      <a:rect b="b" l="l" r="r" t="t"/>
                      <a:pathLst>
                        <a:path extrusionOk="0" h="2800" w="57641">
                          <a:moveTo>
                            <a:pt x="0" y="0"/>
                          </a:moveTo>
                          <a:lnTo>
                            <a:pt x="57642" y="0"/>
                          </a:lnTo>
                          <a:lnTo>
                            <a:pt x="57642" y="2800"/>
                          </a:lnTo>
                          <a:lnTo>
                            <a:pt x="0" y="28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2"/>
                    <p:cNvSpPr/>
                    <p:nvPr/>
                  </p:nvSpPr>
                  <p:spPr>
                    <a:xfrm>
                      <a:off x="11182530" y="3189838"/>
                      <a:ext cx="41475" cy="24766"/>
                    </a:xfrm>
                    <a:custGeom>
                      <a:rect b="b" l="l" r="r" t="t"/>
                      <a:pathLst>
                        <a:path extrusionOk="0" h="24766" w="41475">
                          <a:moveTo>
                            <a:pt x="39460" y="0"/>
                          </a:moveTo>
                          <a:lnTo>
                            <a:pt x="41476" y="2038"/>
                          </a:lnTo>
                          <a:lnTo>
                            <a:pt x="2052" y="24767"/>
                          </a:lnTo>
                          <a:lnTo>
                            <a:pt x="0" y="2272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 name="Google Shape;360;p2"/>
                    <p:cNvSpPr/>
                    <p:nvPr/>
                  </p:nvSpPr>
                  <p:spPr>
                    <a:xfrm>
                      <a:off x="11190883" y="3181517"/>
                      <a:ext cx="24806" cy="41405"/>
                    </a:xfrm>
                    <a:custGeom>
                      <a:rect b="b" l="l" r="r" t="t"/>
                      <a:pathLst>
                        <a:path extrusionOk="0" h="41405" w="24806">
                          <a:moveTo>
                            <a:pt x="22755" y="0"/>
                          </a:moveTo>
                          <a:lnTo>
                            <a:pt x="24807" y="2042"/>
                          </a:lnTo>
                          <a:lnTo>
                            <a:pt x="2053" y="41406"/>
                          </a:lnTo>
                          <a:lnTo>
                            <a:pt x="0" y="3936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 name="Google Shape;361;p2"/>
                    <p:cNvSpPr/>
                    <p:nvPr/>
                  </p:nvSpPr>
                  <p:spPr>
                    <a:xfrm>
                      <a:off x="11169929" y="3168900"/>
                      <a:ext cx="66714" cy="66639"/>
                    </a:xfrm>
                    <a:custGeom>
                      <a:rect b="b" l="l" r="r" t="t"/>
                      <a:pathLst>
                        <a:path extrusionOk="0" h="66639" w="66714">
                          <a:moveTo>
                            <a:pt x="1260" y="32053"/>
                          </a:moveTo>
                          <a:lnTo>
                            <a:pt x="33339" y="0"/>
                          </a:lnTo>
                          <a:lnTo>
                            <a:pt x="66715" y="33318"/>
                          </a:lnTo>
                          <a:cubicBezTo>
                            <a:pt x="55626" y="44440"/>
                            <a:pt x="44500" y="55543"/>
                            <a:pt x="33339" y="66640"/>
                          </a:cubicBezTo>
                          <a:lnTo>
                            <a:pt x="0" y="33318"/>
                          </a:lnTo>
                          <a:lnTo>
                            <a:pt x="1260" y="32053"/>
                          </a:lnTo>
                          <a:close/>
                          <a:moveTo>
                            <a:pt x="33339" y="4544"/>
                          </a:moveTo>
                          <a:lnTo>
                            <a:pt x="4536" y="33322"/>
                          </a:lnTo>
                          <a:lnTo>
                            <a:pt x="33339" y="62100"/>
                          </a:lnTo>
                          <a:lnTo>
                            <a:pt x="62178" y="33322"/>
                          </a:lnTo>
                          <a:lnTo>
                            <a:pt x="33339" y="454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2"/>
                    <p:cNvSpPr/>
                    <p:nvPr/>
                  </p:nvSpPr>
                  <p:spPr>
                    <a:xfrm>
                      <a:off x="11191027" y="3190115"/>
                      <a:ext cx="25886" cy="25841"/>
                    </a:xfrm>
                    <a:custGeom>
                      <a:rect b="b" l="l" r="r" t="t"/>
                      <a:pathLst>
                        <a:path extrusionOk="0" h="25841" w="25886">
                          <a:moveTo>
                            <a:pt x="12961" y="25841"/>
                          </a:moveTo>
                          <a:cubicBezTo>
                            <a:pt x="5833" y="25841"/>
                            <a:pt x="0" y="20058"/>
                            <a:pt x="0" y="12915"/>
                          </a:cubicBezTo>
                          <a:cubicBezTo>
                            <a:pt x="0" y="5784"/>
                            <a:pt x="5833" y="0"/>
                            <a:pt x="12961" y="0"/>
                          </a:cubicBezTo>
                          <a:cubicBezTo>
                            <a:pt x="20090" y="0"/>
                            <a:pt x="25887" y="5784"/>
                            <a:pt x="25887" y="12915"/>
                          </a:cubicBezTo>
                          <a:cubicBezTo>
                            <a:pt x="25887" y="20058"/>
                            <a:pt x="20090" y="25841"/>
                            <a:pt x="12961" y="2584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2"/>
                    <p:cNvSpPr/>
                    <p:nvPr/>
                  </p:nvSpPr>
                  <p:spPr>
                    <a:xfrm>
                      <a:off x="11191027" y="3190115"/>
                      <a:ext cx="25886" cy="25841"/>
                    </a:xfrm>
                    <a:custGeom>
                      <a:rect b="b" l="l" r="r" t="t"/>
                      <a:pathLst>
                        <a:path extrusionOk="0" h="25841" w="25886">
                          <a:moveTo>
                            <a:pt x="12961" y="25841"/>
                          </a:moveTo>
                          <a:cubicBezTo>
                            <a:pt x="5833" y="25841"/>
                            <a:pt x="0" y="20058"/>
                            <a:pt x="0" y="12915"/>
                          </a:cubicBezTo>
                          <a:cubicBezTo>
                            <a:pt x="0" y="5784"/>
                            <a:pt x="5833" y="0"/>
                            <a:pt x="12961" y="0"/>
                          </a:cubicBezTo>
                          <a:cubicBezTo>
                            <a:pt x="20090" y="0"/>
                            <a:pt x="25887" y="5784"/>
                            <a:pt x="25887" y="12915"/>
                          </a:cubicBezTo>
                          <a:cubicBezTo>
                            <a:pt x="25887" y="20058"/>
                            <a:pt x="20090" y="25841"/>
                            <a:pt x="12961" y="2584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2"/>
                    <p:cNvSpPr/>
                    <p:nvPr/>
                  </p:nvSpPr>
                  <p:spPr>
                    <a:xfrm>
                      <a:off x="11191027" y="3190115"/>
                      <a:ext cx="25886" cy="25841"/>
                    </a:xfrm>
                    <a:custGeom>
                      <a:rect b="b" l="l" r="r" t="t"/>
                      <a:pathLst>
                        <a:path extrusionOk="0" h="25841" w="25886">
                          <a:moveTo>
                            <a:pt x="12961" y="25841"/>
                          </a:moveTo>
                          <a:cubicBezTo>
                            <a:pt x="5796" y="25841"/>
                            <a:pt x="0" y="20058"/>
                            <a:pt x="0" y="12915"/>
                          </a:cubicBezTo>
                          <a:cubicBezTo>
                            <a:pt x="0" y="5784"/>
                            <a:pt x="5796" y="0"/>
                            <a:pt x="12961" y="0"/>
                          </a:cubicBezTo>
                          <a:cubicBezTo>
                            <a:pt x="20090" y="0"/>
                            <a:pt x="25887" y="5784"/>
                            <a:pt x="25887" y="12915"/>
                          </a:cubicBezTo>
                          <a:cubicBezTo>
                            <a:pt x="25887" y="20058"/>
                            <a:pt x="20090" y="25841"/>
                            <a:pt x="12961" y="2584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 name="Google Shape;365;p2"/>
                    <p:cNvSpPr/>
                    <p:nvPr/>
                  </p:nvSpPr>
                  <p:spPr>
                    <a:xfrm>
                      <a:off x="11189011" y="3188799"/>
                      <a:ext cx="28514" cy="28472"/>
                    </a:xfrm>
                    <a:custGeom>
                      <a:rect b="b" l="l" r="r" t="t"/>
                      <a:pathLst>
                        <a:path extrusionOk="0" h="28472" w="28514">
                          <a:moveTo>
                            <a:pt x="14257" y="28473"/>
                          </a:moveTo>
                          <a:cubicBezTo>
                            <a:pt x="10333" y="28473"/>
                            <a:pt x="6769" y="26877"/>
                            <a:pt x="4176" y="24299"/>
                          </a:cubicBezTo>
                          <a:cubicBezTo>
                            <a:pt x="1620" y="21718"/>
                            <a:pt x="0" y="18160"/>
                            <a:pt x="0" y="14231"/>
                          </a:cubicBezTo>
                          <a:cubicBezTo>
                            <a:pt x="0" y="10309"/>
                            <a:pt x="1620" y="6751"/>
                            <a:pt x="4212" y="4173"/>
                          </a:cubicBezTo>
                          <a:cubicBezTo>
                            <a:pt x="6769" y="1596"/>
                            <a:pt x="10333" y="0"/>
                            <a:pt x="14257" y="0"/>
                          </a:cubicBezTo>
                          <a:cubicBezTo>
                            <a:pt x="18218" y="0"/>
                            <a:pt x="21782" y="1596"/>
                            <a:pt x="24338" y="4170"/>
                          </a:cubicBezTo>
                          <a:cubicBezTo>
                            <a:pt x="26931" y="6743"/>
                            <a:pt x="28515" y="10302"/>
                            <a:pt x="28515" y="14231"/>
                          </a:cubicBezTo>
                          <a:cubicBezTo>
                            <a:pt x="28515" y="18160"/>
                            <a:pt x="26931" y="21718"/>
                            <a:pt x="24338" y="24296"/>
                          </a:cubicBezTo>
                          <a:cubicBezTo>
                            <a:pt x="21782" y="26873"/>
                            <a:pt x="18218" y="28473"/>
                            <a:pt x="14257" y="28473"/>
                          </a:cubicBezTo>
                          <a:close/>
                          <a:moveTo>
                            <a:pt x="6049" y="22441"/>
                          </a:moveTo>
                          <a:cubicBezTo>
                            <a:pt x="8173" y="24540"/>
                            <a:pt x="11053" y="25841"/>
                            <a:pt x="14257" y="25841"/>
                          </a:cubicBezTo>
                          <a:cubicBezTo>
                            <a:pt x="17498" y="25841"/>
                            <a:pt x="20378" y="24544"/>
                            <a:pt x="22502" y="22448"/>
                          </a:cubicBezTo>
                          <a:cubicBezTo>
                            <a:pt x="24591" y="20349"/>
                            <a:pt x="25887" y="17441"/>
                            <a:pt x="25887" y="14231"/>
                          </a:cubicBezTo>
                          <a:cubicBezTo>
                            <a:pt x="25887" y="11028"/>
                            <a:pt x="24591" y="8127"/>
                            <a:pt x="22502" y="6028"/>
                          </a:cubicBezTo>
                          <a:cubicBezTo>
                            <a:pt x="20378" y="3929"/>
                            <a:pt x="17498" y="2631"/>
                            <a:pt x="14257" y="2631"/>
                          </a:cubicBezTo>
                          <a:cubicBezTo>
                            <a:pt x="11053" y="2631"/>
                            <a:pt x="8173" y="3929"/>
                            <a:pt x="6049" y="6032"/>
                          </a:cubicBezTo>
                          <a:cubicBezTo>
                            <a:pt x="3960" y="8124"/>
                            <a:pt x="2629" y="11025"/>
                            <a:pt x="2629" y="14231"/>
                          </a:cubicBezTo>
                          <a:cubicBezTo>
                            <a:pt x="2629" y="17441"/>
                            <a:pt x="3960" y="20342"/>
                            <a:pt x="6049" y="2244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2"/>
                    <p:cNvSpPr/>
                    <p:nvPr/>
                  </p:nvSpPr>
                  <p:spPr>
                    <a:xfrm>
                      <a:off x="11169677" y="3130082"/>
                      <a:ext cx="3636" cy="10575"/>
                    </a:xfrm>
                    <a:custGeom>
                      <a:rect b="b" l="l" r="r" t="t"/>
                      <a:pathLst>
                        <a:path extrusionOk="0" h="10575" w="3636">
                          <a:moveTo>
                            <a:pt x="3636" y="252"/>
                          </a:moveTo>
                          <a:lnTo>
                            <a:pt x="2628" y="10575"/>
                          </a:lnTo>
                          <a:lnTo>
                            <a:pt x="0" y="10324"/>
                          </a:lnTo>
                          <a:lnTo>
                            <a:pt x="1044"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2"/>
                    <p:cNvSpPr/>
                    <p:nvPr/>
                  </p:nvSpPr>
                  <p:spPr>
                    <a:xfrm>
                      <a:off x="11190337" y="3072106"/>
                      <a:ext cx="25071" cy="17662"/>
                    </a:xfrm>
                    <a:custGeom>
                      <a:rect b="b" l="l" r="r" t="t"/>
                      <a:pathLst>
                        <a:path extrusionOk="0" h="17662" w="25071">
                          <a:moveTo>
                            <a:pt x="6" y="9312"/>
                          </a:moveTo>
                          <a:cubicBezTo>
                            <a:pt x="-210" y="4456"/>
                            <a:pt x="5299" y="279"/>
                            <a:pt x="12211" y="13"/>
                          </a:cubicBezTo>
                          <a:cubicBezTo>
                            <a:pt x="19125" y="-253"/>
                            <a:pt x="24885" y="3493"/>
                            <a:pt x="25065" y="8353"/>
                          </a:cubicBezTo>
                          <a:cubicBezTo>
                            <a:pt x="25281" y="13216"/>
                            <a:pt x="19772" y="17386"/>
                            <a:pt x="12860" y="17648"/>
                          </a:cubicBezTo>
                          <a:cubicBezTo>
                            <a:pt x="5983" y="17921"/>
                            <a:pt x="186" y="14169"/>
                            <a:pt x="6" y="9312"/>
                          </a:cubicBezTo>
                          <a:close/>
                          <a:moveTo>
                            <a:pt x="5119" y="9226"/>
                          </a:moveTo>
                          <a:cubicBezTo>
                            <a:pt x="5011" y="6354"/>
                            <a:pt x="8287" y="3878"/>
                            <a:pt x="12356" y="3727"/>
                          </a:cubicBezTo>
                          <a:cubicBezTo>
                            <a:pt x="16424" y="3576"/>
                            <a:pt x="19845" y="5786"/>
                            <a:pt x="19952" y="8662"/>
                          </a:cubicBezTo>
                          <a:cubicBezTo>
                            <a:pt x="20061" y="11530"/>
                            <a:pt x="16820" y="13996"/>
                            <a:pt x="12752" y="14158"/>
                          </a:cubicBezTo>
                          <a:cubicBezTo>
                            <a:pt x="8684" y="14323"/>
                            <a:pt x="5263" y="12098"/>
                            <a:pt x="5119" y="922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p2"/>
                    <p:cNvSpPr/>
                    <p:nvPr/>
                  </p:nvSpPr>
                  <p:spPr>
                    <a:xfrm>
                      <a:off x="11189260" y="3071044"/>
                      <a:ext cx="27224" cy="19780"/>
                    </a:xfrm>
                    <a:custGeom>
                      <a:rect b="b" l="l" r="r" t="t"/>
                      <a:pathLst>
                        <a:path extrusionOk="0" h="19780" w="27224">
                          <a:moveTo>
                            <a:pt x="3" y="10385"/>
                          </a:moveTo>
                          <a:cubicBezTo>
                            <a:pt x="-69" y="7592"/>
                            <a:pt x="1407" y="5040"/>
                            <a:pt x="3855" y="3164"/>
                          </a:cubicBezTo>
                          <a:cubicBezTo>
                            <a:pt x="6231" y="1359"/>
                            <a:pt x="9543" y="166"/>
                            <a:pt x="13180" y="18"/>
                          </a:cubicBezTo>
                          <a:lnTo>
                            <a:pt x="13288" y="11"/>
                          </a:lnTo>
                          <a:cubicBezTo>
                            <a:pt x="16961" y="-115"/>
                            <a:pt x="20309" y="820"/>
                            <a:pt x="22829" y="2434"/>
                          </a:cubicBezTo>
                          <a:cubicBezTo>
                            <a:pt x="25422" y="4131"/>
                            <a:pt x="27113" y="6579"/>
                            <a:pt x="27222" y="9375"/>
                          </a:cubicBezTo>
                          <a:lnTo>
                            <a:pt x="27222" y="9411"/>
                          </a:lnTo>
                          <a:cubicBezTo>
                            <a:pt x="27293" y="12197"/>
                            <a:pt x="25817" y="14753"/>
                            <a:pt x="23369" y="16633"/>
                          </a:cubicBezTo>
                          <a:cubicBezTo>
                            <a:pt x="20993" y="18441"/>
                            <a:pt x="17681" y="19630"/>
                            <a:pt x="13972" y="19763"/>
                          </a:cubicBezTo>
                          <a:lnTo>
                            <a:pt x="13936" y="19767"/>
                          </a:lnTo>
                          <a:cubicBezTo>
                            <a:pt x="10264" y="19904"/>
                            <a:pt x="6880" y="18965"/>
                            <a:pt x="4395" y="17348"/>
                          </a:cubicBezTo>
                          <a:cubicBezTo>
                            <a:pt x="1803" y="15658"/>
                            <a:pt x="111" y="13214"/>
                            <a:pt x="3" y="10432"/>
                          </a:cubicBezTo>
                          <a:lnTo>
                            <a:pt x="3" y="10385"/>
                          </a:lnTo>
                          <a:close/>
                          <a:moveTo>
                            <a:pt x="2127" y="10367"/>
                          </a:moveTo>
                          <a:lnTo>
                            <a:pt x="2127" y="10392"/>
                          </a:lnTo>
                          <a:cubicBezTo>
                            <a:pt x="2235" y="12423"/>
                            <a:pt x="3531" y="14260"/>
                            <a:pt x="5547" y="15572"/>
                          </a:cubicBezTo>
                          <a:cubicBezTo>
                            <a:pt x="7707" y="16967"/>
                            <a:pt x="10660" y="17772"/>
                            <a:pt x="13864" y="17653"/>
                          </a:cubicBezTo>
                          <a:lnTo>
                            <a:pt x="13900" y="17650"/>
                          </a:lnTo>
                          <a:cubicBezTo>
                            <a:pt x="17141" y="17535"/>
                            <a:pt x="20021" y="16507"/>
                            <a:pt x="22073" y="14950"/>
                          </a:cubicBezTo>
                          <a:cubicBezTo>
                            <a:pt x="24017" y="13469"/>
                            <a:pt x="25169" y="11518"/>
                            <a:pt x="25097" y="9454"/>
                          </a:cubicBezTo>
                          <a:lnTo>
                            <a:pt x="25097" y="9415"/>
                          </a:lnTo>
                          <a:cubicBezTo>
                            <a:pt x="24989" y="7366"/>
                            <a:pt x="23693" y="5525"/>
                            <a:pt x="21677" y="4210"/>
                          </a:cubicBezTo>
                          <a:cubicBezTo>
                            <a:pt x="19517" y="2815"/>
                            <a:pt x="16564" y="2010"/>
                            <a:pt x="13324" y="2128"/>
                          </a:cubicBezTo>
                          <a:lnTo>
                            <a:pt x="13288" y="2136"/>
                          </a:lnTo>
                          <a:cubicBezTo>
                            <a:pt x="10048" y="2261"/>
                            <a:pt x="7203" y="3293"/>
                            <a:pt x="5151" y="4850"/>
                          </a:cubicBezTo>
                          <a:cubicBezTo>
                            <a:pt x="3207" y="6323"/>
                            <a:pt x="2055" y="8272"/>
                            <a:pt x="2127" y="10328"/>
                          </a:cubicBezTo>
                          <a:lnTo>
                            <a:pt x="2127" y="10367"/>
                          </a:lnTo>
                          <a:close/>
                          <a:moveTo>
                            <a:pt x="5151" y="10292"/>
                          </a:moveTo>
                          <a:cubicBezTo>
                            <a:pt x="5080" y="8505"/>
                            <a:pt x="6051" y="6873"/>
                            <a:pt x="7600" y="5684"/>
                          </a:cubicBezTo>
                          <a:cubicBezTo>
                            <a:pt x="9076" y="4562"/>
                            <a:pt x="11128" y="3818"/>
                            <a:pt x="13396" y="3728"/>
                          </a:cubicBezTo>
                          <a:cubicBezTo>
                            <a:pt x="15664" y="3649"/>
                            <a:pt x="17753" y="4231"/>
                            <a:pt x="19301" y="5234"/>
                          </a:cubicBezTo>
                          <a:cubicBezTo>
                            <a:pt x="20957" y="6313"/>
                            <a:pt x="22037" y="7880"/>
                            <a:pt x="22109" y="9681"/>
                          </a:cubicBezTo>
                          <a:cubicBezTo>
                            <a:pt x="22181" y="11485"/>
                            <a:pt x="21245" y="13128"/>
                            <a:pt x="19661" y="14328"/>
                          </a:cubicBezTo>
                          <a:cubicBezTo>
                            <a:pt x="18184" y="15446"/>
                            <a:pt x="16132" y="16187"/>
                            <a:pt x="13864" y="16277"/>
                          </a:cubicBezTo>
                          <a:lnTo>
                            <a:pt x="13828" y="16280"/>
                          </a:lnTo>
                          <a:cubicBezTo>
                            <a:pt x="11560" y="16352"/>
                            <a:pt x="9508" y="15774"/>
                            <a:pt x="7960" y="14774"/>
                          </a:cubicBezTo>
                          <a:cubicBezTo>
                            <a:pt x="6303" y="13699"/>
                            <a:pt x="5223" y="12129"/>
                            <a:pt x="5151" y="10331"/>
                          </a:cubicBezTo>
                          <a:lnTo>
                            <a:pt x="5151" y="10292"/>
                          </a:lnTo>
                          <a:close/>
                          <a:moveTo>
                            <a:pt x="8896" y="7366"/>
                          </a:moveTo>
                          <a:cubicBezTo>
                            <a:pt x="7852" y="8157"/>
                            <a:pt x="7240" y="9181"/>
                            <a:pt x="7276" y="10249"/>
                          </a:cubicBezTo>
                          <a:lnTo>
                            <a:pt x="7276" y="10288"/>
                          </a:lnTo>
                          <a:cubicBezTo>
                            <a:pt x="7347" y="11341"/>
                            <a:pt x="8032" y="12301"/>
                            <a:pt x="9112" y="13002"/>
                          </a:cubicBezTo>
                          <a:cubicBezTo>
                            <a:pt x="10300" y="13779"/>
                            <a:pt x="11956" y="14228"/>
                            <a:pt x="13792" y="14163"/>
                          </a:cubicBezTo>
                          <a:lnTo>
                            <a:pt x="13828" y="14156"/>
                          </a:lnTo>
                          <a:cubicBezTo>
                            <a:pt x="15628" y="14084"/>
                            <a:pt x="17248" y="13509"/>
                            <a:pt x="18364" y="12643"/>
                          </a:cubicBezTo>
                          <a:cubicBezTo>
                            <a:pt x="19409" y="11852"/>
                            <a:pt x="20021" y="10831"/>
                            <a:pt x="19984" y="9763"/>
                          </a:cubicBezTo>
                          <a:cubicBezTo>
                            <a:pt x="19949" y="8692"/>
                            <a:pt x="19229" y="7718"/>
                            <a:pt x="18148" y="7010"/>
                          </a:cubicBezTo>
                          <a:cubicBezTo>
                            <a:pt x="16924" y="6230"/>
                            <a:pt x="15304" y="5781"/>
                            <a:pt x="13468" y="5842"/>
                          </a:cubicBezTo>
                          <a:cubicBezTo>
                            <a:pt x="11668" y="5914"/>
                            <a:pt x="10048" y="6496"/>
                            <a:pt x="8896" y="736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2"/>
                    <p:cNvSpPr/>
                    <p:nvPr/>
                  </p:nvSpPr>
                  <p:spPr>
                    <a:xfrm>
                      <a:off x="11174891" y="3049697"/>
                      <a:ext cx="17865" cy="23958"/>
                    </a:xfrm>
                    <a:custGeom>
                      <a:rect b="b" l="l" r="r" t="t"/>
                      <a:pathLst>
                        <a:path extrusionOk="0" h="23958" w="17865">
                          <a:moveTo>
                            <a:pt x="5948" y="198"/>
                          </a:moveTo>
                          <a:cubicBezTo>
                            <a:pt x="10771" y="-935"/>
                            <a:pt x="15452" y="2886"/>
                            <a:pt x="17252" y="9479"/>
                          </a:cubicBezTo>
                          <a:cubicBezTo>
                            <a:pt x="19089" y="16078"/>
                            <a:pt x="16640" y="22466"/>
                            <a:pt x="12068" y="23713"/>
                          </a:cubicBezTo>
                          <a:cubicBezTo>
                            <a:pt x="7388" y="25065"/>
                            <a:pt x="2059" y="20701"/>
                            <a:pt x="403" y="14044"/>
                          </a:cubicBezTo>
                          <a:cubicBezTo>
                            <a:pt x="-353" y="11042"/>
                            <a:pt x="-750" y="1747"/>
                            <a:pt x="5948" y="198"/>
                          </a:cubicBezTo>
                          <a:close/>
                          <a:moveTo>
                            <a:pt x="6668" y="4802"/>
                          </a:moveTo>
                          <a:cubicBezTo>
                            <a:pt x="9548" y="4083"/>
                            <a:pt x="12680" y="6671"/>
                            <a:pt x="13724" y="10625"/>
                          </a:cubicBezTo>
                          <a:cubicBezTo>
                            <a:pt x="14768" y="14464"/>
                            <a:pt x="13616" y="18408"/>
                            <a:pt x="10700" y="19137"/>
                          </a:cubicBezTo>
                          <a:cubicBezTo>
                            <a:pt x="7891" y="19971"/>
                            <a:pt x="4759" y="17268"/>
                            <a:pt x="3715" y="13325"/>
                          </a:cubicBezTo>
                          <a:cubicBezTo>
                            <a:pt x="2599" y="9267"/>
                            <a:pt x="3931" y="5636"/>
                            <a:pt x="6668" y="480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2"/>
                    <p:cNvSpPr/>
                    <p:nvPr/>
                  </p:nvSpPr>
                  <p:spPr>
                    <a:xfrm>
                      <a:off x="11173837" y="3048637"/>
                      <a:ext cx="19988" cy="26078"/>
                    </a:xfrm>
                    <a:custGeom>
                      <a:rect b="b" l="l" r="r" t="t"/>
                      <a:pathLst>
                        <a:path extrusionOk="0" h="26078" w="19988">
                          <a:moveTo>
                            <a:pt x="6749" y="226"/>
                          </a:moveTo>
                          <a:cubicBezTo>
                            <a:pt x="9521" y="-417"/>
                            <a:pt x="12185" y="337"/>
                            <a:pt x="14453" y="2181"/>
                          </a:cubicBezTo>
                          <a:cubicBezTo>
                            <a:pt x="16614" y="3946"/>
                            <a:pt x="18342" y="6732"/>
                            <a:pt x="19350" y="10237"/>
                          </a:cubicBezTo>
                          <a:lnTo>
                            <a:pt x="19350" y="10291"/>
                          </a:lnTo>
                          <a:cubicBezTo>
                            <a:pt x="20322" y="13806"/>
                            <a:pt x="20142" y="17275"/>
                            <a:pt x="19098" y="20036"/>
                          </a:cubicBezTo>
                          <a:cubicBezTo>
                            <a:pt x="18018" y="22915"/>
                            <a:pt x="16038" y="25061"/>
                            <a:pt x="13409" y="25787"/>
                          </a:cubicBezTo>
                          <a:lnTo>
                            <a:pt x="13122" y="25866"/>
                          </a:lnTo>
                          <a:cubicBezTo>
                            <a:pt x="10565" y="26499"/>
                            <a:pt x="7864" y="25690"/>
                            <a:pt x="5597" y="23850"/>
                          </a:cubicBezTo>
                          <a:cubicBezTo>
                            <a:pt x="3401" y="22088"/>
                            <a:pt x="1564" y="19353"/>
                            <a:pt x="628" y="16049"/>
                          </a:cubicBezTo>
                          <a:lnTo>
                            <a:pt x="412" y="15240"/>
                          </a:lnTo>
                          <a:cubicBezTo>
                            <a:pt x="16" y="13591"/>
                            <a:pt x="-272" y="10363"/>
                            <a:pt x="412" y="7347"/>
                          </a:cubicBezTo>
                          <a:cubicBezTo>
                            <a:pt x="1132" y="4162"/>
                            <a:pt x="2896" y="1175"/>
                            <a:pt x="6641" y="251"/>
                          </a:cubicBezTo>
                          <a:lnTo>
                            <a:pt x="6749" y="226"/>
                          </a:lnTo>
                          <a:close/>
                          <a:moveTo>
                            <a:pt x="13122" y="3817"/>
                          </a:moveTo>
                          <a:cubicBezTo>
                            <a:pt x="11357" y="2390"/>
                            <a:pt x="9305" y="1804"/>
                            <a:pt x="7217" y="2289"/>
                          </a:cubicBezTo>
                          <a:lnTo>
                            <a:pt x="7144" y="2307"/>
                          </a:lnTo>
                          <a:cubicBezTo>
                            <a:pt x="4372" y="2990"/>
                            <a:pt x="3041" y="5316"/>
                            <a:pt x="2501" y="7811"/>
                          </a:cubicBezTo>
                          <a:cubicBezTo>
                            <a:pt x="1888" y="10470"/>
                            <a:pt x="2140" y="13307"/>
                            <a:pt x="2464" y="14752"/>
                          </a:cubicBezTo>
                          <a:lnTo>
                            <a:pt x="2644" y="15460"/>
                          </a:lnTo>
                          <a:cubicBezTo>
                            <a:pt x="3472" y="18332"/>
                            <a:pt x="5057" y="20697"/>
                            <a:pt x="6929" y="22200"/>
                          </a:cubicBezTo>
                          <a:cubicBezTo>
                            <a:pt x="8693" y="23627"/>
                            <a:pt x="10709" y="24270"/>
                            <a:pt x="12582" y="23814"/>
                          </a:cubicBezTo>
                          <a:lnTo>
                            <a:pt x="12833" y="23749"/>
                          </a:lnTo>
                          <a:cubicBezTo>
                            <a:pt x="14778" y="23220"/>
                            <a:pt x="16289" y="21553"/>
                            <a:pt x="17118" y="19299"/>
                          </a:cubicBezTo>
                          <a:cubicBezTo>
                            <a:pt x="17982" y="16930"/>
                            <a:pt x="18125" y="13928"/>
                            <a:pt x="17298" y="10873"/>
                          </a:cubicBezTo>
                          <a:lnTo>
                            <a:pt x="17298" y="10819"/>
                          </a:lnTo>
                          <a:cubicBezTo>
                            <a:pt x="16434" y="7739"/>
                            <a:pt x="14922" y="5316"/>
                            <a:pt x="13122" y="3817"/>
                          </a:cubicBezTo>
                          <a:close/>
                          <a:moveTo>
                            <a:pt x="7469" y="4831"/>
                          </a:moveTo>
                          <a:cubicBezTo>
                            <a:pt x="9233" y="4392"/>
                            <a:pt x="11069" y="4938"/>
                            <a:pt x="12617" y="6200"/>
                          </a:cubicBezTo>
                          <a:cubicBezTo>
                            <a:pt x="14058" y="7386"/>
                            <a:pt x="15209" y="9220"/>
                            <a:pt x="15785" y="11419"/>
                          </a:cubicBezTo>
                          <a:lnTo>
                            <a:pt x="15858" y="11650"/>
                          </a:lnTo>
                          <a:cubicBezTo>
                            <a:pt x="16362" y="13724"/>
                            <a:pt x="16325" y="15816"/>
                            <a:pt x="15749" y="17505"/>
                          </a:cubicBezTo>
                          <a:cubicBezTo>
                            <a:pt x="15102" y="19335"/>
                            <a:pt x="13877" y="20722"/>
                            <a:pt x="12113" y="21200"/>
                          </a:cubicBezTo>
                          <a:lnTo>
                            <a:pt x="11897" y="21251"/>
                          </a:lnTo>
                          <a:cubicBezTo>
                            <a:pt x="10205" y="21700"/>
                            <a:pt x="8441" y="21164"/>
                            <a:pt x="6964" y="19946"/>
                          </a:cubicBezTo>
                          <a:cubicBezTo>
                            <a:pt x="5597" y="18810"/>
                            <a:pt x="4481" y="17070"/>
                            <a:pt x="3868" y="15007"/>
                          </a:cubicBezTo>
                          <a:lnTo>
                            <a:pt x="3761" y="14665"/>
                          </a:lnTo>
                          <a:cubicBezTo>
                            <a:pt x="3148" y="12448"/>
                            <a:pt x="3184" y="10323"/>
                            <a:pt x="3761" y="8623"/>
                          </a:cubicBezTo>
                          <a:cubicBezTo>
                            <a:pt x="4408" y="6757"/>
                            <a:pt x="5668" y="5373"/>
                            <a:pt x="7397" y="4849"/>
                          </a:cubicBezTo>
                          <a:lnTo>
                            <a:pt x="7469" y="4831"/>
                          </a:lnTo>
                          <a:close/>
                          <a:moveTo>
                            <a:pt x="11249" y="7832"/>
                          </a:moveTo>
                          <a:cubicBezTo>
                            <a:pt x="10241" y="6998"/>
                            <a:pt x="9089" y="6621"/>
                            <a:pt x="7973" y="6883"/>
                          </a:cubicBezTo>
                          <a:cubicBezTo>
                            <a:pt x="6964" y="7210"/>
                            <a:pt x="6208" y="8098"/>
                            <a:pt x="5777" y="9306"/>
                          </a:cubicBezTo>
                          <a:cubicBezTo>
                            <a:pt x="5344" y="10625"/>
                            <a:pt x="5308" y="12311"/>
                            <a:pt x="5813" y="14101"/>
                          </a:cubicBezTo>
                          <a:lnTo>
                            <a:pt x="5884" y="14403"/>
                          </a:lnTo>
                          <a:cubicBezTo>
                            <a:pt x="6388" y="16053"/>
                            <a:pt x="7289" y="17433"/>
                            <a:pt x="8333" y="18310"/>
                          </a:cubicBezTo>
                          <a:cubicBezTo>
                            <a:pt x="9305" y="19097"/>
                            <a:pt x="10349" y="19461"/>
                            <a:pt x="11357" y="19209"/>
                          </a:cubicBezTo>
                          <a:lnTo>
                            <a:pt x="11537" y="19155"/>
                          </a:lnTo>
                          <a:cubicBezTo>
                            <a:pt x="12582" y="18878"/>
                            <a:pt x="13302" y="17994"/>
                            <a:pt x="13733" y="16819"/>
                          </a:cubicBezTo>
                          <a:cubicBezTo>
                            <a:pt x="14165" y="15499"/>
                            <a:pt x="14202" y="13835"/>
                            <a:pt x="13805" y="12171"/>
                          </a:cubicBezTo>
                          <a:lnTo>
                            <a:pt x="13769" y="11955"/>
                          </a:lnTo>
                          <a:cubicBezTo>
                            <a:pt x="13302" y="10194"/>
                            <a:pt x="12365" y="8749"/>
                            <a:pt x="11249" y="783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2"/>
                    <p:cNvSpPr/>
                    <p:nvPr/>
                  </p:nvSpPr>
                  <p:spPr>
                    <a:xfrm>
                      <a:off x="11212988" y="3049676"/>
                      <a:ext cx="17993" cy="23848"/>
                    </a:xfrm>
                    <a:custGeom>
                      <a:rect b="b" l="l" r="r" t="t"/>
                      <a:pathLst>
                        <a:path extrusionOk="0" h="23848" w="17993">
                          <a:moveTo>
                            <a:pt x="12567" y="218"/>
                          </a:moveTo>
                          <a:cubicBezTo>
                            <a:pt x="7742" y="-971"/>
                            <a:pt x="2414" y="2785"/>
                            <a:pt x="614" y="9381"/>
                          </a:cubicBezTo>
                          <a:cubicBezTo>
                            <a:pt x="-1223" y="15974"/>
                            <a:pt x="1225" y="22365"/>
                            <a:pt x="5798" y="23601"/>
                          </a:cubicBezTo>
                          <a:cubicBezTo>
                            <a:pt x="10478" y="24956"/>
                            <a:pt x="15807" y="20600"/>
                            <a:pt x="17463" y="13943"/>
                          </a:cubicBezTo>
                          <a:cubicBezTo>
                            <a:pt x="18219" y="10930"/>
                            <a:pt x="19156" y="1850"/>
                            <a:pt x="12567" y="218"/>
                          </a:cubicBezTo>
                          <a:close/>
                          <a:moveTo>
                            <a:pt x="11235" y="4701"/>
                          </a:moveTo>
                          <a:cubicBezTo>
                            <a:pt x="8318" y="3968"/>
                            <a:pt x="5186" y="6570"/>
                            <a:pt x="4142" y="10517"/>
                          </a:cubicBezTo>
                          <a:cubicBezTo>
                            <a:pt x="3097" y="14363"/>
                            <a:pt x="4250" y="18306"/>
                            <a:pt x="7166" y="19040"/>
                          </a:cubicBezTo>
                          <a:cubicBezTo>
                            <a:pt x="9975" y="19866"/>
                            <a:pt x="13107" y="17156"/>
                            <a:pt x="14151" y="13213"/>
                          </a:cubicBezTo>
                          <a:cubicBezTo>
                            <a:pt x="15303" y="9165"/>
                            <a:pt x="13935" y="5531"/>
                            <a:pt x="11235" y="470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 name="Google Shape;372;p2"/>
                    <p:cNvSpPr/>
                    <p:nvPr/>
                  </p:nvSpPr>
                  <p:spPr>
                    <a:xfrm>
                      <a:off x="11211945" y="3048618"/>
                      <a:ext cx="20091" cy="25974"/>
                    </a:xfrm>
                    <a:custGeom>
                      <a:rect b="b" l="l" r="r" t="t"/>
                      <a:pathLst>
                        <a:path extrusionOk="0" h="25974" w="20091">
                          <a:moveTo>
                            <a:pt x="13357" y="2305"/>
                          </a:moveTo>
                          <a:cubicBezTo>
                            <a:pt x="11233" y="1783"/>
                            <a:pt x="8964" y="2380"/>
                            <a:pt x="7057" y="3854"/>
                          </a:cubicBezTo>
                          <a:cubicBezTo>
                            <a:pt x="5112" y="5346"/>
                            <a:pt x="3492" y="7711"/>
                            <a:pt x="2664" y="10716"/>
                          </a:cubicBezTo>
                          <a:lnTo>
                            <a:pt x="2664" y="10773"/>
                          </a:lnTo>
                          <a:cubicBezTo>
                            <a:pt x="1836" y="13829"/>
                            <a:pt x="1980" y="16827"/>
                            <a:pt x="2844" y="19199"/>
                          </a:cubicBezTo>
                          <a:cubicBezTo>
                            <a:pt x="3672" y="21453"/>
                            <a:pt x="5184" y="23117"/>
                            <a:pt x="7128" y="23646"/>
                          </a:cubicBezTo>
                          <a:lnTo>
                            <a:pt x="7344" y="23703"/>
                          </a:lnTo>
                          <a:cubicBezTo>
                            <a:pt x="9217" y="24174"/>
                            <a:pt x="11269" y="23527"/>
                            <a:pt x="13069" y="22093"/>
                          </a:cubicBezTo>
                          <a:cubicBezTo>
                            <a:pt x="14941" y="20579"/>
                            <a:pt x="16489" y="18203"/>
                            <a:pt x="17318" y="15310"/>
                          </a:cubicBezTo>
                          <a:lnTo>
                            <a:pt x="17498" y="14727"/>
                          </a:lnTo>
                          <a:cubicBezTo>
                            <a:pt x="17858" y="13297"/>
                            <a:pt x="18218" y="10464"/>
                            <a:pt x="17749" y="7804"/>
                          </a:cubicBezTo>
                          <a:cubicBezTo>
                            <a:pt x="17318" y="5364"/>
                            <a:pt x="16165" y="3067"/>
                            <a:pt x="13465" y="2337"/>
                          </a:cubicBezTo>
                          <a:lnTo>
                            <a:pt x="13357" y="2305"/>
                          </a:lnTo>
                          <a:close/>
                          <a:moveTo>
                            <a:pt x="5760" y="2182"/>
                          </a:moveTo>
                          <a:cubicBezTo>
                            <a:pt x="8137" y="346"/>
                            <a:pt x="10981" y="-409"/>
                            <a:pt x="13717" y="216"/>
                          </a:cubicBezTo>
                          <a:lnTo>
                            <a:pt x="13861" y="248"/>
                          </a:lnTo>
                          <a:cubicBezTo>
                            <a:pt x="17678" y="1194"/>
                            <a:pt x="19298" y="4228"/>
                            <a:pt x="19838" y="7438"/>
                          </a:cubicBezTo>
                          <a:cubicBezTo>
                            <a:pt x="20378" y="10457"/>
                            <a:pt x="19946" y="13660"/>
                            <a:pt x="19550" y="15249"/>
                          </a:cubicBezTo>
                          <a:lnTo>
                            <a:pt x="19370" y="15888"/>
                          </a:lnTo>
                          <a:cubicBezTo>
                            <a:pt x="18434" y="19206"/>
                            <a:pt x="16598" y="21960"/>
                            <a:pt x="14401" y="23732"/>
                          </a:cubicBezTo>
                          <a:cubicBezTo>
                            <a:pt x="12097" y="25583"/>
                            <a:pt x="9397" y="26399"/>
                            <a:pt x="6840" y="25759"/>
                          </a:cubicBezTo>
                          <a:lnTo>
                            <a:pt x="6553" y="25684"/>
                          </a:lnTo>
                          <a:cubicBezTo>
                            <a:pt x="3924" y="24954"/>
                            <a:pt x="1944" y="22808"/>
                            <a:pt x="864" y="19936"/>
                          </a:cubicBezTo>
                          <a:cubicBezTo>
                            <a:pt x="-144" y="17179"/>
                            <a:pt x="-324" y="13710"/>
                            <a:pt x="612" y="10205"/>
                          </a:cubicBezTo>
                          <a:lnTo>
                            <a:pt x="648" y="10152"/>
                          </a:lnTo>
                          <a:cubicBezTo>
                            <a:pt x="1584" y="6679"/>
                            <a:pt x="3492" y="3933"/>
                            <a:pt x="5760" y="2182"/>
                          </a:cubicBezTo>
                          <a:close/>
                          <a:moveTo>
                            <a:pt x="11989" y="6783"/>
                          </a:moveTo>
                          <a:cubicBezTo>
                            <a:pt x="10873" y="6514"/>
                            <a:pt x="9720" y="6891"/>
                            <a:pt x="8713" y="7722"/>
                          </a:cubicBezTo>
                          <a:cubicBezTo>
                            <a:pt x="7597" y="8635"/>
                            <a:pt x="6697" y="10083"/>
                            <a:pt x="6228" y="11837"/>
                          </a:cubicBezTo>
                          <a:lnTo>
                            <a:pt x="6157" y="11999"/>
                          </a:lnTo>
                          <a:cubicBezTo>
                            <a:pt x="5760" y="13685"/>
                            <a:pt x="5797" y="15371"/>
                            <a:pt x="6228" y="16701"/>
                          </a:cubicBezTo>
                          <a:cubicBezTo>
                            <a:pt x="6660" y="17891"/>
                            <a:pt x="7380" y="18779"/>
                            <a:pt x="8424" y="19059"/>
                          </a:cubicBezTo>
                          <a:lnTo>
                            <a:pt x="8604" y="19109"/>
                          </a:lnTo>
                          <a:cubicBezTo>
                            <a:pt x="9577" y="19361"/>
                            <a:pt x="10657" y="18991"/>
                            <a:pt x="11629" y="18203"/>
                          </a:cubicBezTo>
                          <a:cubicBezTo>
                            <a:pt x="12673" y="17326"/>
                            <a:pt x="13573" y="15950"/>
                            <a:pt x="14077" y="14307"/>
                          </a:cubicBezTo>
                          <a:lnTo>
                            <a:pt x="14149" y="14001"/>
                          </a:lnTo>
                          <a:cubicBezTo>
                            <a:pt x="14653" y="12208"/>
                            <a:pt x="14617" y="10518"/>
                            <a:pt x="14185" y="9199"/>
                          </a:cubicBezTo>
                          <a:cubicBezTo>
                            <a:pt x="13753" y="7991"/>
                            <a:pt x="12997" y="7107"/>
                            <a:pt x="11989" y="6783"/>
                          </a:cubicBezTo>
                          <a:close/>
                          <a:moveTo>
                            <a:pt x="7344" y="6086"/>
                          </a:moveTo>
                          <a:cubicBezTo>
                            <a:pt x="8893" y="4832"/>
                            <a:pt x="10729" y="4282"/>
                            <a:pt x="12529" y="4727"/>
                          </a:cubicBezTo>
                          <a:lnTo>
                            <a:pt x="12565" y="4745"/>
                          </a:lnTo>
                          <a:cubicBezTo>
                            <a:pt x="14293" y="5270"/>
                            <a:pt x="15553" y="6654"/>
                            <a:pt x="16201" y="8520"/>
                          </a:cubicBezTo>
                          <a:cubicBezTo>
                            <a:pt x="16778" y="10220"/>
                            <a:pt x="16814" y="12348"/>
                            <a:pt x="16201" y="14566"/>
                          </a:cubicBezTo>
                          <a:lnTo>
                            <a:pt x="16093" y="14904"/>
                          </a:lnTo>
                          <a:cubicBezTo>
                            <a:pt x="15481" y="16963"/>
                            <a:pt x="14365" y="18707"/>
                            <a:pt x="12997" y="19839"/>
                          </a:cubicBezTo>
                          <a:cubicBezTo>
                            <a:pt x="11521" y="21057"/>
                            <a:pt x="9757" y="21597"/>
                            <a:pt x="8064" y="21151"/>
                          </a:cubicBezTo>
                          <a:lnTo>
                            <a:pt x="7884" y="21104"/>
                          </a:lnTo>
                          <a:cubicBezTo>
                            <a:pt x="6084" y="20626"/>
                            <a:pt x="4860" y="19224"/>
                            <a:pt x="4212" y="17380"/>
                          </a:cubicBezTo>
                          <a:cubicBezTo>
                            <a:pt x="3636" y="15676"/>
                            <a:pt x="3600" y="13563"/>
                            <a:pt x="4104" y="11485"/>
                          </a:cubicBezTo>
                          <a:lnTo>
                            <a:pt x="4176" y="11313"/>
                          </a:lnTo>
                          <a:cubicBezTo>
                            <a:pt x="4752" y="9109"/>
                            <a:pt x="5904" y="7272"/>
                            <a:pt x="7344" y="608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p2"/>
                    <p:cNvSpPr/>
                    <p:nvPr/>
                  </p:nvSpPr>
                  <p:spPr>
                    <a:xfrm>
                      <a:off x="11173369" y="3039805"/>
                      <a:ext cx="17513" cy="19446"/>
                    </a:xfrm>
                    <a:custGeom>
                      <a:rect b="b" l="l" r="r" t="t"/>
                      <a:pathLst>
                        <a:path extrusionOk="0" h="19446" w="17513">
                          <a:moveTo>
                            <a:pt x="5236" y="1984"/>
                          </a:moveTo>
                          <a:cubicBezTo>
                            <a:pt x="2429" y="2099"/>
                            <a:pt x="2320" y="-198"/>
                            <a:pt x="1600" y="14"/>
                          </a:cubicBezTo>
                          <a:cubicBezTo>
                            <a:pt x="-272" y="431"/>
                            <a:pt x="16" y="4482"/>
                            <a:pt x="16" y="6977"/>
                          </a:cubicBezTo>
                          <a:cubicBezTo>
                            <a:pt x="16" y="11858"/>
                            <a:pt x="2932" y="19446"/>
                            <a:pt x="8657" y="19446"/>
                          </a:cubicBezTo>
                          <a:cubicBezTo>
                            <a:pt x="10529" y="19446"/>
                            <a:pt x="12257" y="18612"/>
                            <a:pt x="13697" y="17225"/>
                          </a:cubicBezTo>
                          <a:cubicBezTo>
                            <a:pt x="12545" y="15672"/>
                            <a:pt x="10997" y="14687"/>
                            <a:pt x="9413" y="14590"/>
                          </a:cubicBezTo>
                          <a:cubicBezTo>
                            <a:pt x="9197" y="14633"/>
                            <a:pt x="8909" y="14669"/>
                            <a:pt x="8657" y="14669"/>
                          </a:cubicBezTo>
                          <a:cubicBezTo>
                            <a:pt x="5741" y="14669"/>
                            <a:pt x="3472" y="11240"/>
                            <a:pt x="3472" y="7178"/>
                          </a:cubicBezTo>
                          <a:cubicBezTo>
                            <a:pt x="3472" y="5212"/>
                            <a:pt x="4085" y="3231"/>
                            <a:pt x="5236" y="1984"/>
                          </a:cubicBezTo>
                          <a:close/>
                          <a:moveTo>
                            <a:pt x="16073" y="13741"/>
                          </a:moveTo>
                          <a:cubicBezTo>
                            <a:pt x="16973" y="11800"/>
                            <a:pt x="17513" y="9460"/>
                            <a:pt x="17513" y="6977"/>
                          </a:cubicBezTo>
                          <a:cubicBezTo>
                            <a:pt x="17513" y="5309"/>
                            <a:pt x="17082" y="3342"/>
                            <a:pt x="16793" y="2099"/>
                          </a:cubicBezTo>
                          <a:cubicBezTo>
                            <a:pt x="15642" y="-2276"/>
                            <a:pt x="16793" y="3860"/>
                            <a:pt x="13013" y="3447"/>
                          </a:cubicBezTo>
                          <a:cubicBezTo>
                            <a:pt x="13446" y="4273"/>
                            <a:pt x="13877" y="5729"/>
                            <a:pt x="13877" y="7178"/>
                          </a:cubicBezTo>
                          <a:cubicBezTo>
                            <a:pt x="13877" y="8576"/>
                            <a:pt x="13590" y="9899"/>
                            <a:pt x="13121" y="11035"/>
                          </a:cubicBezTo>
                          <a:cubicBezTo>
                            <a:pt x="14201" y="11685"/>
                            <a:pt x="15210" y="12595"/>
                            <a:pt x="16073" y="1374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2"/>
                    <p:cNvSpPr/>
                    <p:nvPr/>
                  </p:nvSpPr>
                  <p:spPr>
                    <a:xfrm>
                      <a:off x="11172331" y="3038719"/>
                      <a:ext cx="19632" cy="21588"/>
                    </a:xfrm>
                    <a:custGeom>
                      <a:rect b="b" l="l" r="r" t="t"/>
                      <a:pathLst>
                        <a:path extrusionOk="0" h="21588" w="19632">
                          <a:moveTo>
                            <a:pt x="4439" y="3867"/>
                          </a:moveTo>
                          <a:cubicBezTo>
                            <a:pt x="3467" y="3515"/>
                            <a:pt x="2963" y="2868"/>
                            <a:pt x="2567" y="2351"/>
                          </a:cubicBezTo>
                          <a:cubicBezTo>
                            <a:pt x="2063" y="3070"/>
                            <a:pt x="2099" y="5323"/>
                            <a:pt x="2099" y="7110"/>
                          </a:cubicBezTo>
                          <a:lnTo>
                            <a:pt x="2135" y="8048"/>
                          </a:lnTo>
                          <a:cubicBezTo>
                            <a:pt x="2135" y="10618"/>
                            <a:pt x="2963" y="13975"/>
                            <a:pt x="4655" y="16416"/>
                          </a:cubicBezTo>
                          <a:cubicBezTo>
                            <a:pt x="5915" y="18195"/>
                            <a:pt x="7608" y="19468"/>
                            <a:pt x="9695" y="19468"/>
                          </a:cubicBezTo>
                          <a:cubicBezTo>
                            <a:pt x="10451" y="19468"/>
                            <a:pt x="11208" y="19299"/>
                            <a:pt x="11891" y="18993"/>
                          </a:cubicBezTo>
                          <a:cubicBezTo>
                            <a:pt x="12360" y="18789"/>
                            <a:pt x="12828" y="18519"/>
                            <a:pt x="13260" y="18192"/>
                          </a:cubicBezTo>
                          <a:cubicBezTo>
                            <a:pt x="12900" y="17850"/>
                            <a:pt x="12540" y="17559"/>
                            <a:pt x="12180" y="17329"/>
                          </a:cubicBezTo>
                          <a:cubicBezTo>
                            <a:pt x="11640" y="16998"/>
                            <a:pt x="11064" y="16790"/>
                            <a:pt x="10524" y="16736"/>
                          </a:cubicBezTo>
                          <a:lnTo>
                            <a:pt x="10199" y="16783"/>
                          </a:lnTo>
                          <a:lnTo>
                            <a:pt x="9695" y="16812"/>
                          </a:lnTo>
                          <a:cubicBezTo>
                            <a:pt x="7895" y="16812"/>
                            <a:pt x="6275" y="15787"/>
                            <a:pt x="5159" y="14159"/>
                          </a:cubicBezTo>
                          <a:cubicBezTo>
                            <a:pt x="4079" y="12624"/>
                            <a:pt x="3431" y="10521"/>
                            <a:pt x="3431" y="8260"/>
                          </a:cubicBezTo>
                          <a:cubicBezTo>
                            <a:pt x="3431" y="7149"/>
                            <a:pt x="3611" y="6028"/>
                            <a:pt x="3971" y="5003"/>
                          </a:cubicBezTo>
                          <a:cubicBezTo>
                            <a:pt x="4115" y="4612"/>
                            <a:pt x="4259" y="4231"/>
                            <a:pt x="4439" y="3867"/>
                          </a:cubicBezTo>
                          <a:close/>
                          <a:moveTo>
                            <a:pt x="4187" y="974"/>
                          </a:moveTo>
                          <a:cubicBezTo>
                            <a:pt x="4511" y="1405"/>
                            <a:pt x="4979" y="2059"/>
                            <a:pt x="6239" y="2009"/>
                          </a:cubicBezTo>
                          <a:lnTo>
                            <a:pt x="8759" y="1905"/>
                          </a:lnTo>
                          <a:lnTo>
                            <a:pt x="7067" y="3781"/>
                          </a:lnTo>
                          <a:cubicBezTo>
                            <a:pt x="6599" y="4277"/>
                            <a:pt x="6239" y="4942"/>
                            <a:pt x="5987" y="5683"/>
                          </a:cubicBezTo>
                          <a:cubicBezTo>
                            <a:pt x="5699" y="6481"/>
                            <a:pt x="5555" y="7372"/>
                            <a:pt x="5555" y="8260"/>
                          </a:cubicBezTo>
                          <a:cubicBezTo>
                            <a:pt x="5555" y="10090"/>
                            <a:pt x="6095" y="11761"/>
                            <a:pt x="6887" y="12958"/>
                          </a:cubicBezTo>
                          <a:cubicBezTo>
                            <a:pt x="7643" y="14019"/>
                            <a:pt x="8615" y="14687"/>
                            <a:pt x="9695" y="14687"/>
                          </a:cubicBezTo>
                          <a:cubicBezTo>
                            <a:pt x="9948" y="14676"/>
                            <a:pt x="10164" y="14651"/>
                            <a:pt x="10380" y="14604"/>
                          </a:cubicBezTo>
                          <a:lnTo>
                            <a:pt x="10524" y="14612"/>
                          </a:lnTo>
                          <a:cubicBezTo>
                            <a:pt x="11495" y="14673"/>
                            <a:pt x="12431" y="14996"/>
                            <a:pt x="13296" y="15532"/>
                          </a:cubicBezTo>
                          <a:cubicBezTo>
                            <a:pt x="14160" y="16053"/>
                            <a:pt x="14916" y="16786"/>
                            <a:pt x="15600" y="17681"/>
                          </a:cubicBezTo>
                          <a:lnTo>
                            <a:pt x="16140" y="18422"/>
                          </a:lnTo>
                          <a:lnTo>
                            <a:pt x="15456" y="19065"/>
                          </a:lnTo>
                          <a:cubicBezTo>
                            <a:pt x="14664" y="19856"/>
                            <a:pt x="13728" y="20492"/>
                            <a:pt x="12756" y="20931"/>
                          </a:cubicBezTo>
                          <a:cubicBezTo>
                            <a:pt x="11784" y="21359"/>
                            <a:pt x="10775" y="21589"/>
                            <a:pt x="9695" y="21589"/>
                          </a:cubicBezTo>
                          <a:cubicBezTo>
                            <a:pt x="6779" y="21589"/>
                            <a:pt x="4547" y="19935"/>
                            <a:pt x="2927" y="17617"/>
                          </a:cubicBezTo>
                          <a:cubicBezTo>
                            <a:pt x="983" y="14809"/>
                            <a:pt x="10" y="10974"/>
                            <a:pt x="10" y="8055"/>
                          </a:cubicBezTo>
                          <a:lnTo>
                            <a:pt x="10" y="7135"/>
                          </a:lnTo>
                          <a:cubicBezTo>
                            <a:pt x="-26" y="4328"/>
                            <a:pt x="-97" y="679"/>
                            <a:pt x="2350" y="79"/>
                          </a:cubicBezTo>
                          <a:cubicBezTo>
                            <a:pt x="3287" y="-198"/>
                            <a:pt x="3683" y="291"/>
                            <a:pt x="4187" y="974"/>
                          </a:cubicBezTo>
                          <a:close/>
                          <a:moveTo>
                            <a:pt x="2819" y="2142"/>
                          </a:moveTo>
                          <a:lnTo>
                            <a:pt x="2890" y="2124"/>
                          </a:lnTo>
                          <a:lnTo>
                            <a:pt x="2819" y="2142"/>
                          </a:lnTo>
                          <a:close/>
                          <a:moveTo>
                            <a:pt x="16752" y="12814"/>
                          </a:moveTo>
                          <a:cubicBezTo>
                            <a:pt x="16932" y="12347"/>
                            <a:pt x="17040" y="11865"/>
                            <a:pt x="17148" y="11366"/>
                          </a:cubicBezTo>
                          <a:cubicBezTo>
                            <a:pt x="17364" y="10327"/>
                            <a:pt x="17509" y="9213"/>
                            <a:pt x="17509" y="8055"/>
                          </a:cubicBezTo>
                          <a:cubicBezTo>
                            <a:pt x="17509" y="7279"/>
                            <a:pt x="17400" y="6427"/>
                            <a:pt x="17256" y="5632"/>
                          </a:cubicBezTo>
                          <a:lnTo>
                            <a:pt x="17040" y="4457"/>
                          </a:lnTo>
                          <a:cubicBezTo>
                            <a:pt x="16680" y="4896"/>
                            <a:pt x="16212" y="5266"/>
                            <a:pt x="15564" y="5464"/>
                          </a:cubicBezTo>
                          <a:lnTo>
                            <a:pt x="15708" y="6085"/>
                          </a:lnTo>
                          <a:cubicBezTo>
                            <a:pt x="15852" y="6775"/>
                            <a:pt x="15960" y="7527"/>
                            <a:pt x="15960" y="8260"/>
                          </a:cubicBezTo>
                          <a:cubicBezTo>
                            <a:pt x="15960" y="9008"/>
                            <a:pt x="15888" y="9745"/>
                            <a:pt x="15744" y="10449"/>
                          </a:cubicBezTo>
                          <a:cubicBezTo>
                            <a:pt x="15672" y="10877"/>
                            <a:pt x="15564" y="11297"/>
                            <a:pt x="15456" y="11700"/>
                          </a:cubicBezTo>
                          <a:cubicBezTo>
                            <a:pt x="15780" y="11941"/>
                            <a:pt x="16104" y="12210"/>
                            <a:pt x="16428" y="12498"/>
                          </a:cubicBezTo>
                          <a:lnTo>
                            <a:pt x="16752" y="12814"/>
                          </a:lnTo>
                          <a:close/>
                          <a:moveTo>
                            <a:pt x="19236" y="11801"/>
                          </a:moveTo>
                          <a:cubicBezTo>
                            <a:pt x="18985" y="13037"/>
                            <a:pt x="18589" y="14205"/>
                            <a:pt x="18084" y="15266"/>
                          </a:cubicBezTo>
                          <a:lnTo>
                            <a:pt x="17328" y="16858"/>
                          </a:lnTo>
                          <a:lnTo>
                            <a:pt x="16284" y="15467"/>
                          </a:lnTo>
                          <a:cubicBezTo>
                            <a:pt x="15888" y="14946"/>
                            <a:pt x="15456" y="14475"/>
                            <a:pt x="14988" y="14065"/>
                          </a:cubicBezTo>
                          <a:cubicBezTo>
                            <a:pt x="14556" y="13663"/>
                            <a:pt x="14088" y="13318"/>
                            <a:pt x="13620" y="13041"/>
                          </a:cubicBezTo>
                          <a:lnTo>
                            <a:pt x="12828" y="12574"/>
                          </a:lnTo>
                          <a:lnTo>
                            <a:pt x="13188" y="11729"/>
                          </a:lnTo>
                          <a:cubicBezTo>
                            <a:pt x="13404" y="11204"/>
                            <a:pt x="13548" y="10640"/>
                            <a:pt x="13692" y="10050"/>
                          </a:cubicBezTo>
                          <a:cubicBezTo>
                            <a:pt x="13764" y="9486"/>
                            <a:pt x="13836" y="8882"/>
                            <a:pt x="13836" y="8260"/>
                          </a:cubicBezTo>
                          <a:cubicBezTo>
                            <a:pt x="13836" y="7660"/>
                            <a:pt x="13764" y="7074"/>
                            <a:pt x="13656" y="6549"/>
                          </a:cubicBezTo>
                          <a:cubicBezTo>
                            <a:pt x="13512" y="5934"/>
                            <a:pt x="13332" y="5388"/>
                            <a:pt x="13116" y="5007"/>
                          </a:cubicBezTo>
                          <a:lnTo>
                            <a:pt x="12251" y="3260"/>
                          </a:lnTo>
                          <a:lnTo>
                            <a:pt x="14196" y="3476"/>
                          </a:lnTo>
                          <a:cubicBezTo>
                            <a:pt x="15384" y="3609"/>
                            <a:pt x="15816" y="2397"/>
                            <a:pt x="15996" y="1779"/>
                          </a:cubicBezTo>
                          <a:cubicBezTo>
                            <a:pt x="16212" y="1172"/>
                            <a:pt x="16356" y="747"/>
                            <a:pt x="16968" y="582"/>
                          </a:cubicBezTo>
                          <a:cubicBezTo>
                            <a:pt x="17904" y="334"/>
                            <a:pt x="18336" y="952"/>
                            <a:pt x="18840" y="2911"/>
                          </a:cubicBezTo>
                          <a:cubicBezTo>
                            <a:pt x="19020" y="3555"/>
                            <a:pt x="19200" y="4385"/>
                            <a:pt x="19345" y="5287"/>
                          </a:cubicBezTo>
                          <a:cubicBezTo>
                            <a:pt x="19489" y="6200"/>
                            <a:pt x="19632" y="7171"/>
                            <a:pt x="19632" y="8055"/>
                          </a:cubicBezTo>
                          <a:cubicBezTo>
                            <a:pt x="19632" y="9346"/>
                            <a:pt x="19489" y="10607"/>
                            <a:pt x="19236" y="1180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 name="Google Shape;375;p2"/>
                    <p:cNvSpPr/>
                    <p:nvPr/>
                  </p:nvSpPr>
                  <p:spPr>
                    <a:xfrm>
                      <a:off x="11179827" y="3063373"/>
                      <a:ext cx="20908" cy="22447"/>
                    </a:xfrm>
                    <a:custGeom>
                      <a:rect b="b" l="l" r="r" t="t"/>
                      <a:pathLst>
                        <a:path extrusionOk="0" h="22447" w="20908">
                          <a:moveTo>
                            <a:pt x="2595" y="1435"/>
                          </a:moveTo>
                          <a:cubicBezTo>
                            <a:pt x="4395" y="44"/>
                            <a:pt x="6699" y="-297"/>
                            <a:pt x="9148" y="245"/>
                          </a:cubicBezTo>
                          <a:cubicBezTo>
                            <a:pt x="9039" y="2237"/>
                            <a:pt x="8319" y="3969"/>
                            <a:pt x="6988" y="4897"/>
                          </a:cubicBezTo>
                          <a:cubicBezTo>
                            <a:pt x="6627" y="5026"/>
                            <a:pt x="6267" y="5227"/>
                            <a:pt x="5943" y="5497"/>
                          </a:cubicBezTo>
                          <a:cubicBezTo>
                            <a:pt x="3639" y="7251"/>
                            <a:pt x="3963" y="11410"/>
                            <a:pt x="6447" y="14523"/>
                          </a:cubicBezTo>
                          <a:cubicBezTo>
                            <a:pt x="9075" y="17639"/>
                            <a:pt x="12892" y="18887"/>
                            <a:pt x="15196" y="17018"/>
                          </a:cubicBezTo>
                          <a:cubicBezTo>
                            <a:pt x="15628" y="16683"/>
                            <a:pt x="15953" y="16259"/>
                            <a:pt x="16240" y="15781"/>
                          </a:cubicBezTo>
                          <a:cubicBezTo>
                            <a:pt x="17069" y="14390"/>
                            <a:pt x="18689" y="13286"/>
                            <a:pt x="20705" y="12769"/>
                          </a:cubicBezTo>
                          <a:cubicBezTo>
                            <a:pt x="21317" y="16105"/>
                            <a:pt x="20561" y="19210"/>
                            <a:pt x="18329" y="20964"/>
                          </a:cubicBezTo>
                          <a:cubicBezTo>
                            <a:pt x="14476" y="24081"/>
                            <a:pt x="7923" y="22111"/>
                            <a:pt x="3531" y="16705"/>
                          </a:cubicBezTo>
                          <a:cubicBezTo>
                            <a:pt x="-717" y="11410"/>
                            <a:pt x="-1257" y="4548"/>
                            <a:pt x="2595" y="1439"/>
                          </a:cubicBezTo>
                          <a:close/>
                          <a:moveTo>
                            <a:pt x="16060" y="10386"/>
                          </a:moveTo>
                          <a:cubicBezTo>
                            <a:pt x="15700" y="9562"/>
                            <a:pt x="15196" y="8750"/>
                            <a:pt x="14584" y="7977"/>
                          </a:cubicBezTo>
                          <a:cubicBezTo>
                            <a:pt x="13792" y="6982"/>
                            <a:pt x="12820" y="6184"/>
                            <a:pt x="11848" y="5616"/>
                          </a:cubicBezTo>
                          <a:cubicBezTo>
                            <a:pt x="12352" y="4465"/>
                            <a:pt x="12712" y="3150"/>
                            <a:pt x="12856" y="1730"/>
                          </a:cubicBezTo>
                          <a:cubicBezTo>
                            <a:pt x="14476" y="2693"/>
                            <a:pt x="16024" y="4020"/>
                            <a:pt x="17393" y="5695"/>
                          </a:cubicBezTo>
                          <a:cubicBezTo>
                            <a:pt x="18293" y="6791"/>
                            <a:pt x="18976" y="7956"/>
                            <a:pt x="19553" y="9153"/>
                          </a:cubicBezTo>
                          <a:cubicBezTo>
                            <a:pt x="18293" y="9440"/>
                            <a:pt x="17104" y="9854"/>
                            <a:pt x="16060" y="1038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 name="Google Shape;376;p2"/>
                    <p:cNvSpPr/>
                    <p:nvPr/>
                  </p:nvSpPr>
                  <p:spPr>
                    <a:xfrm>
                      <a:off x="11178765" y="3062318"/>
                      <a:ext cx="23039" cy="24568"/>
                    </a:xfrm>
                    <a:custGeom>
                      <a:rect b="b" l="l" r="r" t="t"/>
                      <a:pathLst>
                        <a:path extrusionOk="0" h="24568" w="23039">
                          <a:moveTo>
                            <a:pt x="3010" y="1657"/>
                          </a:moveTo>
                          <a:cubicBezTo>
                            <a:pt x="4017" y="869"/>
                            <a:pt x="5206" y="370"/>
                            <a:pt x="6430" y="143"/>
                          </a:cubicBezTo>
                          <a:cubicBezTo>
                            <a:pt x="7690" y="-87"/>
                            <a:pt x="9058" y="-36"/>
                            <a:pt x="10426" y="269"/>
                          </a:cubicBezTo>
                          <a:lnTo>
                            <a:pt x="11290" y="463"/>
                          </a:lnTo>
                          <a:lnTo>
                            <a:pt x="11255" y="1351"/>
                          </a:lnTo>
                          <a:cubicBezTo>
                            <a:pt x="11218" y="2505"/>
                            <a:pt x="10966" y="3591"/>
                            <a:pt x="10535" y="4518"/>
                          </a:cubicBezTo>
                          <a:cubicBezTo>
                            <a:pt x="10102" y="5463"/>
                            <a:pt x="9454" y="6258"/>
                            <a:pt x="8662" y="6818"/>
                          </a:cubicBezTo>
                          <a:lnTo>
                            <a:pt x="8554" y="6901"/>
                          </a:lnTo>
                          <a:lnTo>
                            <a:pt x="8050" y="7120"/>
                          </a:lnTo>
                          <a:lnTo>
                            <a:pt x="7582" y="7433"/>
                          </a:lnTo>
                          <a:cubicBezTo>
                            <a:pt x="6790" y="8080"/>
                            <a:pt x="6466" y="9191"/>
                            <a:pt x="6538" y="10445"/>
                          </a:cubicBezTo>
                          <a:cubicBezTo>
                            <a:pt x="6610" y="11840"/>
                            <a:pt x="7186" y="13386"/>
                            <a:pt x="8230" y="14737"/>
                          </a:cubicBezTo>
                          <a:lnTo>
                            <a:pt x="8338" y="14903"/>
                          </a:lnTo>
                          <a:cubicBezTo>
                            <a:pt x="9526" y="16315"/>
                            <a:pt x="10966" y="17297"/>
                            <a:pt x="12371" y="17692"/>
                          </a:cubicBezTo>
                          <a:cubicBezTo>
                            <a:pt x="13595" y="18044"/>
                            <a:pt x="14747" y="17933"/>
                            <a:pt x="15611" y="17254"/>
                          </a:cubicBezTo>
                          <a:lnTo>
                            <a:pt x="15611" y="17236"/>
                          </a:lnTo>
                          <a:cubicBezTo>
                            <a:pt x="15755" y="17131"/>
                            <a:pt x="15898" y="16995"/>
                            <a:pt x="16007" y="16847"/>
                          </a:cubicBezTo>
                          <a:cubicBezTo>
                            <a:pt x="16115" y="16707"/>
                            <a:pt x="16259" y="16527"/>
                            <a:pt x="16331" y="16337"/>
                          </a:cubicBezTo>
                          <a:lnTo>
                            <a:pt x="16367" y="16297"/>
                          </a:lnTo>
                          <a:cubicBezTo>
                            <a:pt x="16871" y="15463"/>
                            <a:pt x="17591" y="14727"/>
                            <a:pt x="18491" y="14126"/>
                          </a:cubicBezTo>
                          <a:cubicBezTo>
                            <a:pt x="19355" y="13547"/>
                            <a:pt x="20399" y="13087"/>
                            <a:pt x="21516" y="12800"/>
                          </a:cubicBezTo>
                          <a:lnTo>
                            <a:pt x="22632" y="12512"/>
                          </a:lnTo>
                          <a:lnTo>
                            <a:pt x="22812" y="13637"/>
                          </a:lnTo>
                          <a:cubicBezTo>
                            <a:pt x="23172" y="15496"/>
                            <a:pt x="23099" y="17311"/>
                            <a:pt x="22632" y="18903"/>
                          </a:cubicBezTo>
                          <a:cubicBezTo>
                            <a:pt x="22199" y="20463"/>
                            <a:pt x="21336" y="21822"/>
                            <a:pt x="20075" y="22822"/>
                          </a:cubicBezTo>
                          <a:lnTo>
                            <a:pt x="20039" y="22857"/>
                          </a:lnTo>
                          <a:cubicBezTo>
                            <a:pt x="17843" y="24640"/>
                            <a:pt x="14891" y="24978"/>
                            <a:pt x="11902" y="24112"/>
                          </a:cubicBezTo>
                          <a:cubicBezTo>
                            <a:pt x="9058" y="23282"/>
                            <a:pt x="6142" y="21330"/>
                            <a:pt x="3837" y="18479"/>
                          </a:cubicBezTo>
                          <a:lnTo>
                            <a:pt x="3801" y="18447"/>
                          </a:lnTo>
                          <a:cubicBezTo>
                            <a:pt x="1497" y="15596"/>
                            <a:pt x="237" y="12318"/>
                            <a:pt x="21" y="9327"/>
                          </a:cubicBezTo>
                          <a:cubicBezTo>
                            <a:pt x="-159" y="6251"/>
                            <a:pt x="814" y="3450"/>
                            <a:pt x="3010" y="1671"/>
                          </a:cubicBezTo>
                          <a:lnTo>
                            <a:pt x="3010" y="1657"/>
                          </a:lnTo>
                          <a:close/>
                          <a:moveTo>
                            <a:pt x="6826" y="2225"/>
                          </a:moveTo>
                          <a:cubicBezTo>
                            <a:pt x="5890" y="2394"/>
                            <a:pt x="5062" y="2753"/>
                            <a:pt x="4341" y="3317"/>
                          </a:cubicBezTo>
                          <a:cubicBezTo>
                            <a:pt x="2721" y="4637"/>
                            <a:pt x="2001" y="6790"/>
                            <a:pt x="2145" y="9205"/>
                          </a:cubicBezTo>
                          <a:cubicBezTo>
                            <a:pt x="2325" y="11768"/>
                            <a:pt x="3441" y="14608"/>
                            <a:pt x="5422" y="17095"/>
                          </a:cubicBezTo>
                          <a:lnTo>
                            <a:pt x="5457" y="17131"/>
                          </a:lnTo>
                          <a:cubicBezTo>
                            <a:pt x="7510" y="19651"/>
                            <a:pt x="10030" y="21362"/>
                            <a:pt x="12478" y="22077"/>
                          </a:cubicBezTo>
                          <a:cubicBezTo>
                            <a:pt x="14818" y="22753"/>
                            <a:pt x="17051" y="22527"/>
                            <a:pt x="18707" y="21208"/>
                          </a:cubicBezTo>
                          <a:lnTo>
                            <a:pt x="18743" y="21190"/>
                          </a:lnTo>
                          <a:cubicBezTo>
                            <a:pt x="19643" y="20474"/>
                            <a:pt x="20255" y="19475"/>
                            <a:pt x="20616" y="18314"/>
                          </a:cubicBezTo>
                          <a:cubicBezTo>
                            <a:pt x="20867" y="17376"/>
                            <a:pt x="20976" y="16330"/>
                            <a:pt x="20903" y="15233"/>
                          </a:cubicBezTo>
                          <a:cubicBezTo>
                            <a:pt x="20436" y="15417"/>
                            <a:pt x="20039" y="15636"/>
                            <a:pt x="19679" y="15880"/>
                          </a:cubicBezTo>
                          <a:cubicBezTo>
                            <a:pt x="19067" y="16297"/>
                            <a:pt x="18563" y="16793"/>
                            <a:pt x="18239" y="17333"/>
                          </a:cubicBezTo>
                          <a:cubicBezTo>
                            <a:pt x="18059" y="17627"/>
                            <a:pt x="17879" y="17919"/>
                            <a:pt x="17663" y="18195"/>
                          </a:cubicBezTo>
                          <a:cubicBezTo>
                            <a:pt x="17447" y="18454"/>
                            <a:pt x="17195" y="18699"/>
                            <a:pt x="16907" y="18911"/>
                          </a:cubicBezTo>
                          <a:cubicBezTo>
                            <a:pt x="15503" y="20050"/>
                            <a:pt x="13667" y="20266"/>
                            <a:pt x="11795" y="19734"/>
                          </a:cubicBezTo>
                          <a:cubicBezTo>
                            <a:pt x="9994" y="19223"/>
                            <a:pt x="8158" y="18001"/>
                            <a:pt x="6718" y="16254"/>
                          </a:cubicBezTo>
                          <a:lnTo>
                            <a:pt x="6538" y="16039"/>
                          </a:lnTo>
                          <a:cubicBezTo>
                            <a:pt x="5242" y="14331"/>
                            <a:pt x="4522" y="12361"/>
                            <a:pt x="4414" y="10564"/>
                          </a:cubicBezTo>
                          <a:cubicBezTo>
                            <a:pt x="4306" y="8637"/>
                            <a:pt x="4917" y="6880"/>
                            <a:pt x="6286" y="5776"/>
                          </a:cubicBezTo>
                          <a:lnTo>
                            <a:pt x="6358" y="5719"/>
                          </a:lnTo>
                          <a:cubicBezTo>
                            <a:pt x="6538" y="5553"/>
                            <a:pt x="6754" y="5406"/>
                            <a:pt x="6970" y="5280"/>
                          </a:cubicBezTo>
                          <a:lnTo>
                            <a:pt x="7546" y="5010"/>
                          </a:lnTo>
                          <a:cubicBezTo>
                            <a:pt x="7978" y="4673"/>
                            <a:pt x="8338" y="4198"/>
                            <a:pt x="8590" y="3634"/>
                          </a:cubicBezTo>
                          <a:cubicBezTo>
                            <a:pt x="8806" y="3195"/>
                            <a:pt x="8950" y="2703"/>
                            <a:pt x="9058" y="2174"/>
                          </a:cubicBezTo>
                          <a:cubicBezTo>
                            <a:pt x="8266" y="2081"/>
                            <a:pt x="7510" y="2095"/>
                            <a:pt x="6826" y="2225"/>
                          </a:cubicBezTo>
                          <a:close/>
                          <a:moveTo>
                            <a:pt x="16115" y="11858"/>
                          </a:moveTo>
                          <a:cubicBezTo>
                            <a:pt x="15971" y="11481"/>
                            <a:pt x="15791" y="11107"/>
                            <a:pt x="15538" y="10744"/>
                          </a:cubicBezTo>
                          <a:cubicBezTo>
                            <a:pt x="15358" y="10399"/>
                            <a:pt x="15107" y="10046"/>
                            <a:pt x="14818" y="9698"/>
                          </a:cubicBezTo>
                          <a:cubicBezTo>
                            <a:pt x="14458" y="9263"/>
                            <a:pt x="14062" y="8864"/>
                            <a:pt x="13667" y="8515"/>
                          </a:cubicBezTo>
                          <a:cubicBezTo>
                            <a:pt x="13235" y="8159"/>
                            <a:pt x="12802" y="7847"/>
                            <a:pt x="12371" y="7591"/>
                          </a:cubicBezTo>
                          <a:lnTo>
                            <a:pt x="11542" y="7110"/>
                          </a:lnTo>
                          <a:lnTo>
                            <a:pt x="11938" y="6233"/>
                          </a:lnTo>
                          <a:cubicBezTo>
                            <a:pt x="12155" y="5708"/>
                            <a:pt x="12371" y="5143"/>
                            <a:pt x="12515" y="4554"/>
                          </a:cubicBezTo>
                          <a:cubicBezTo>
                            <a:pt x="12658" y="3961"/>
                            <a:pt x="12802" y="3328"/>
                            <a:pt x="12875" y="2670"/>
                          </a:cubicBezTo>
                          <a:lnTo>
                            <a:pt x="13018" y="1028"/>
                          </a:lnTo>
                          <a:lnTo>
                            <a:pt x="14458" y="1876"/>
                          </a:lnTo>
                          <a:cubicBezTo>
                            <a:pt x="15323" y="2401"/>
                            <a:pt x="16187" y="3026"/>
                            <a:pt x="17015" y="3745"/>
                          </a:cubicBezTo>
                          <a:cubicBezTo>
                            <a:pt x="17807" y="4435"/>
                            <a:pt x="18563" y="5219"/>
                            <a:pt x="19283" y="6085"/>
                          </a:cubicBezTo>
                          <a:cubicBezTo>
                            <a:pt x="19751" y="6664"/>
                            <a:pt x="20183" y="7264"/>
                            <a:pt x="20543" y="7861"/>
                          </a:cubicBezTo>
                          <a:cubicBezTo>
                            <a:pt x="20939" y="8472"/>
                            <a:pt x="21263" y="9112"/>
                            <a:pt x="21587" y="9766"/>
                          </a:cubicBezTo>
                          <a:lnTo>
                            <a:pt x="22127" y="10952"/>
                          </a:lnTo>
                          <a:lnTo>
                            <a:pt x="20831" y="11240"/>
                          </a:lnTo>
                          <a:cubicBezTo>
                            <a:pt x="20255" y="11369"/>
                            <a:pt x="19679" y="11538"/>
                            <a:pt x="19139" y="11729"/>
                          </a:cubicBezTo>
                          <a:cubicBezTo>
                            <a:pt x="18599" y="11919"/>
                            <a:pt x="18059" y="12142"/>
                            <a:pt x="17591" y="12386"/>
                          </a:cubicBezTo>
                          <a:lnTo>
                            <a:pt x="16583" y="12886"/>
                          </a:lnTo>
                          <a:lnTo>
                            <a:pt x="16115" y="11858"/>
                          </a:lnTo>
                          <a:close/>
                          <a:moveTo>
                            <a:pt x="17375" y="9647"/>
                          </a:moveTo>
                          <a:lnTo>
                            <a:pt x="17591" y="10054"/>
                          </a:lnTo>
                          <a:lnTo>
                            <a:pt x="18419" y="9734"/>
                          </a:lnTo>
                          <a:lnTo>
                            <a:pt x="19067" y="9525"/>
                          </a:lnTo>
                          <a:lnTo>
                            <a:pt x="18743" y="8982"/>
                          </a:lnTo>
                          <a:cubicBezTo>
                            <a:pt x="18419" y="8443"/>
                            <a:pt x="18023" y="7911"/>
                            <a:pt x="17627" y="7412"/>
                          </a:cubicBezTo>
                          <a:cubicBezTo>
                            <a:pt x="17015" y="6642"/>
                            <a:pt x="16331" y="5949"/>
                            <a:pt x="15647" y="5338"/>
                          </a:cubicBezTo>
                          <a:cubicBezTo>
                            <a:pt x="15323" y="5068"/>
                            <a:pt x="14998" y="4816"/>
                            <a:pt x="14675" y="4579"/>
                          </a:cubicBezTo>
                          <a:lnTo>
                            <a:pt x="14567" y="5089"/>
                          </a:lnTo>
                          <a:cubicBezTo>
                            <a:pt x="14458" y="5488"/>
                            <a:pt x="14351" y="5880"/>
                            <a:pt x="14207" y="6251"/>
                          </a:cubicBezTo>
                          <a:cubicBezTo>
                            <a:pt x="14495" y="6452"/>
                            <a:pt x="14783" y="6671"/>
                            <a:pt x="15035" y="6908"/>
                          </a:cubicBezTo>
                          <a:cubicBezTo>
                            <a:pt x="15538" y="7336"/>
                            <a:pt x="16043" y="7829"/>
                            <a:pt x="16475" y="8368"/>
                          </a:cubicBezTo>
                          <a:cubicBezTo>
                            <a:pt x="16799" y="8774"/>
                            <a:pt x="17087" y="9205"/>
                            <a:pt x="17375" y="964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 name="Google Shape;377;p2"/>
                    <p:cNvSpPr/>
                    <p:nvPr/>
                  </p:nvSpPr>
                  <p:spPr>
                    <a:xfrm>
                      <a:off x="11205135" y="3063251"/>
                      <a:ext cx="20890" cy="22444"/>
                    </a:xfrm>
                    <a:custGeom>
                      <a:rect b="b" l="l" r="r" t="t"/>
                      <a:pathLst>
                        <a:path extrusionOk="0" h="22444" w="20890">
                          <a:moveTo>
                            <a:pt x="18295" y="1431"/>
                          </a:moveTo>
                          <a:cubicBezTo>
                            <a:pt x="16495" y="26"/>
                            <a:pt x="14119" y="-308"/>
                            <a:pt x="11635" y="270"/>
                          </a:cubicBezTo>
                          <a:cubicBezTo>
                            <a:pt x="11743" y="2208"/>
                            <a:pt x="12463" y="3886"/>
                            <a:pt x="13687" y="4810"/>
                          </a:cubicBezTo>
                          <a:cubicBezTo>
                            <a:pt x="14155" y="4954"/>
                            <a:pt x="14587" y="5180"/>
                            <a:pt x="14983" y="5486"/>
                          </a:cubicBezTo>
                          <a:cubicBezTo>
                            <a:pt x="17251" y="7247"/>
                            <a:pt x="16964" y="11399"/>
                            <a:pt x="14443" y="14523"/>
                          </a:cubicBezTo>
                          <a:cubicBezTo>
                            <a:pt x="11851" y="17639"/>
                            <a:pt x="7998" y="18890"/>
                            <a:pt x="5730" y="17017"/>
                          </a:cubicBezTo>
                          <a:cubicBezTo>
                            <a:pt x="5334" y="16712"/>
                            <a:pt x="5010" y="16349"/>
                            <a:pt x="4758" y="15921"/>
                          </a:cubicBezTo>
                          <a:lnTo>
                            <a:pt x="4758" y="15946"/>
                          </a:lnTo>
                          <a:cubicBezTo>
                            <a:pt x="4002" y="14462"/>
                            <a:pt x="2310" y="13293"/>
                            <a:pt x="186" y="12819"/>
                          </a:cubicBezTo>
                          <a:cubicBezTo>
                            <a:pt x="-391" y="16133"/>
                            <a:pt x="366" y="19207"/>
                            <a:pt x="2562" y="20964"/>
                          </a:cubicBezTo>
                          <a:cubicBezTo>
                            <a:pt x="6450" y="24077"/>
                            <a:pt x="13003" y="22104"/>
                            <a:pt x="17359" y="16705"/>
                          </a:cubicBezTo>
                          <a:cubicBezTo>
                            <a:pt x="21608" y="11399"/>
                            <a:pt x="22148" y="4548"/>
                            <a:pt x="18295" y="1435"/>
                          </a:cubicBezTo>
                          <a:close/>
                          <a:moveTo>
                            <a:pt x="7963" y="1798"/>
                          </a:moveTo>
                          <a:cubicBezTo>
                            <a:pt x="6378" y="2754"/>
                            <a:pt x="4866" y="4063"/>
                            <a:pt x="3534" y="5694"/>
                          </a:cubicBezTo>
                          <a:cubicBezTo>
                            <a:pt x="2634" y="6787"/>
                            <a:pt x="1914" y="7966"/>
                            <a:pt x="1338" y="9167"/>
                          </a:cubicBezTo>
                          <a:cubicBezTo>
                            <a:pt x="2634" y="9408"/>
                            <a:pt x="3822" y="9807"/>
                            <a:pt x="4902" y="10314"/>
                          </a:cubicBezTo>
                          <a:cubicBezTo>
                            <a:pt x="5262" y="9512"/>
                            <a:pt x="5730" y="8721"/>
                            <a:pt x="6342" y="7981"/>
                          </a:cubicBezTo>
                          <a:cubicBezTo>
                            <a:pt x="7098" y="7017"/>
                            <a:pt x="8034" y="6234"/>
                            <a:pt x="8970" y="5677"/>
                          </a:cubicBezTo>
                          <a:cubicBezTo>
                            <a:pt x="8467" y="4515"/>
                            <a:pt x="8107" y="3211"/>
                            <a:pt x="7963" y="1798"/>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2"/>
                    <p:cNvSpPr/>
                    <p:nvPr/>
                  </p:nvSpPr>
                  <p:spPr>
                    <a:xfrm>
                      <a:off x="11204064" y="3062190"/>
                      <a:ext cx="23024" cy="24563"/>
                    </a:xfrm>
                    <a:custGeom>
                      <a:rect b="b" l="l" r="r" t="t"/>
                      <a:pathLst>
                        <a:path extrusionOk="0" h="24563" w="23024">
                          <a:moveTo>
                            <a:pt x="18719" y="3326"/>
                          </a:moveTo>
                          <a:cubicBezTo>
                            <a:pt x="17999" y="2751"/>
                            <a:pt x="17099" y="2384"/>
                            <a:pt x="16162" y="2223"/>
                          </a:cubicBezTo>
                          <a:cubicBezTo>
                            <a:pt x="15442" y="2093"/>
                            <a:pt x="14686" y="2086"/>
                            <a:pt x="13858" y="2190"/>
                          </a:cubicBezTo>
                          <a:cubicBezTo>
                            <a:pt x="13966" y="2693"/>
                            <a:pt x="14110" y="3168"/>
                            <a:pt x="14290" y="3588"/>
                          </a:cubicBezTo>
                          <a:cubicBezTo>
                            <a:pt x="14542" y="4128"/>
                            <a:pt x="14866" y="4591"/>
                            <a:pt x="15262" y="4926"/>
                          </a:cubicBezTo>
                          <a:cubicBezTo>
                            <a:pt x="15514" y="5008"/>
                            <a:pt x="15730" y="5102"/>
                            <a:pt x="15946" y="5210"/>
                          </a:cubicBezTo>
                          <a:cubicBezTo>
                            <a:pt x="16198" y="5353"/>
                            <a:pt x="16450" y="5519"/>
                            <a:pt x="16702" y="5698"/>
                          </a:cubicBezTo>
                          <a:lnTo>
                            <a:pt x="16738" y="5752"/>
                          </a:lnTo>
                          <a:cubicBezTo>
                            <a:pt x="18142" y="6860"/>
                            <a:pt x="18755" y="8632"/>
                            <a:pt x="18646" y="10580"/>
                          </a:cubicBezTo>
                          <a:cubicBezTo>
                            <a:pt x="18539" y="12399"/>
                            <a:pt x="17782" y="14390"/>
                            <a:pt x="16486" y="16098"/>
                          </a:cubicBezTo>
                          <a:lnTo>
                            <a:pt x="16342" y="16263"/>
                          </a:lnTo>
                          <a:cubicBezTo>
                            <a:pt x="14866" y="18006"/>
                            <a:pt x="13030" y="19232"/>
                            <a:pt x="11266" y="19742"/>
                          </a:cubicBezTo>
                          <a:cubicBezTo>
                            <a:pt x="9394" y="20278"/>
                            <a:pt x="7521" y="20055"/>
                            <a:pt x="6117" y="18898"/>
                          </a:cubicBezTo>
                          <a:cubicBezTo>
                            <a:pt x="5901" y="18740"/>
                            <a:pt x="5721" y="18567"/>
                            <a:pt x="5541" y="18384"/>
                          </a:cubicBezTo>
                          <a:lnTo>
                            <a:pt x="5361" y="18484"/>
                          </a:lnTo>
                          <a:lnTo>
                            <a:pt x="4857" y="17481"/>
                          </a:lnTo>
                          <a:cubicBezTo>
                            <a:pt x="4569" y="16903"/>
                            <a:pt x="4101" y="16374"/>
                            <a:pt x="3453" y="15943"/>
                          </a:cubicBezTo>
                          <a:cubicBezTo>
                            <a:pt x="3057" y="15681"/>
                            <a:pt x="2625" y="15451"/>
                            <a:pt x="2157" y="15264"/>
                          </a:cubicBezTo>
                          <a:cubicBezTo>
                            <a:pt x="2085" y="16364"/>
                            <a:pt x="2157" y="17406"/>
                            <a:pt x="2445" y="18341"/>
                          </a:cubicBezTo>
                          <a:cubicBezTo>
                            <a:pt x="2769" y="19494"/>
                            <a:pt x="3417" y="20487"/>
                            <a:pt x="4317" y="21191"/>
                          </a:cubicBezTo>
                          <a:lnTo>
                            <a:pt x="4389" y="21245"/>
                          </a:lnTo>
                          <a:cubicBezTo>
                            <a:pt x="6009" y="22532"/>
                            <a:pt x="8241" y="22744"/>
                            <a:pt x="10545" y="22072"/>
                          </a:cubicBezTo>
                          <a:cubicBezTo>
                            <a:pt x="13030" y="21353"/>
                            <a:pt x="15550" y="19627"/>
                            <a:pt x="17602" y="17100"/>
                          </a:cubicBezTo>
                          <a:cubicBezTo>
                            <a:pt x="19619" y="14613"/>
                            <a:pt x="20735" y="11766"/>
                            <a:pt x="20879" y="9196"/>
                          </a:cubicBezTo>
                          <a:cubicBezTo>
                            <a:pt x="21022" y="6788"/>
                            <a:pt x="20339" y="4642"/>
                            <a:pt x="18719" y="3326"/>
                          </a:cubicBezTo>
                          <a:close/>
                          <a:moveTo>
                            <a:pt x="16558" y="134"/>
                          </a:moveTo>
                          <a:cubicBezTo>
                            <a:pt x="17819" y="353"/>
                            <a:pt x="19006" y="860"/>
                            <a:pt x="20015" y="1662"/>
                          </a:cubicBezTo>
                          <a:lnTo>
                            <a:pt x="20051" y="1673"/>
                          </a:lnTo>
                          <a:cubicBezTo>
                            <a:pt x="22247" y="3448"/>
                            <a:pt x="23183" y="6241"/>
                            <a:pt x="23003" y="9322"/>
                          </a:cubicBezTo>
                          <a:cubicBezTo>
                            <a:pt x="22823" y="12309"/>
                            <a:pt x="21562" y="15591"/>
                            <a:pt x="19259" y="18427"/>
                          </a:cubicBezTo>
                          <a:lnTo>
                            <a:pt x="19222" y="18502"/>
                          </a:lnTo>
                          <a:cubicBezTo>
                            <a:pt x="16882" y="21335"/>
                            <a:pt x="13966" y="23276"/>
                            <a:pt x="11121" y="24103"/>
                          </a:cubicBezTo>
                          <a:cubicBezTo>
                            <a:pt x="8134" y="24976"/>
                            <a:pt x="5181" y="24635"/>
                            <a:pt x="2985" y="22845"/>
                          </a:cubicBezTo>
                          <a:cubicBezTo>
                            <a:pt x="1725" y="21849"/>
                            <a:pt x="860" y="20494"/>
                            <a:pt x="393" y="18937"/>
                          </a:cubicBezTo>
                          <a:cubicBezTo>
                            <a:pt x="-76" y="17352"/>
                            <a:pt x="-111" y="15548"/>
                            <a:pt x="213" y="13704"/>
                          </a:cubicBezTo>
                          <a:lnTo>
                            <a:pt x="393" y="12614"/>
                          </a:lnTo>
                          <a:lnTo>
                            <a:pt x="1473" y="12859"/>
                          </a:lnTo>
                          <a:cubicBezTo>
                            <a:pt x="2697" y="13125"/>
                            <a:pt x="3777" y="13589"/>
                            <a:pt x="4641" y="14192"/>
                          </a:cubicBezTo>
                          <a:cubicBezTo>
                            <a:pt x="5217" y="14595"/>
                            <a:pt x="5757" y="15062"/>
                            <a:pt x="6153" y="15584"/>
                          </a:cubicBezTo>
                          <a:lnTo>
                            <a:pt x="6225" y="15548"/>
                          </a:lnTo>
                          <a:lnTo>
                            <a:pt x="6765" y="16457"/>
                          </a:lnTo>
                          <a:cubicBezTo>
                            <a:pt x="6838" y="16615"/>
                            <a:pt x="6945" y="16763"/>
                            <a:pt x="7053" y="16885"/>
                          </a:cubicBezTo>
                          <a:cubicBezTo>
                            <a:pt x="7161" y="17018"/>
                            <a:pt x="7305" y="17140"/>
                            <a:pt x="7413" y="17241"/>
                          </a:cubicBezTo>
                          <a:lnTo>
                            <a:pt x="7449" y="17259"/>
                          </a:lnTo>
                          <a:cubicBezTo>
                            <a:pt x="8278" y="17938"/>
                            <a:pt x="9465" y="18049"/>
                            <a:pt x="10654" y="17701"/>
                          </a:cubicBezTo>
                          <a:cubicBezTo>
                            <a:pt x="12058" y="17305"/>
                            <a:pt x="13534" y="16324"/>
                            <a:pt x="14686" y="14919"/>
                          </a:cubicBezTo>
                          <a:lnTo>
                            <a:pt x="14794" y="14796"/>
                          </a:lnTo>
                          <a:cubicBezTo>
                            <a:pt x="15838" y="13434"/>
                            <a:pt x="16450" y="11870"/>
                            <a:pt x="16522" y="10465"/>
                          </a:cubicBezTo>
                          <a:cubicBezTo>
                            <a:pt x="16594" y="9196"/>
                            <a:pt x="16234" y="8071"/>
                            <a:pt x="15442" y="7420"/>
                          </a:cubicBezTo>
                          <a:lnTo>
                            <a:pt x="15370" y="7370"/>
                          </a:lnTo>
                          <a:cubicBezTo>
                            <a:pt x="15226" y="7262"/>
                            <a:pt x="15082" y="7161"/>
                            <a:pt x="14938" y="7086"/>
                          </a:cubicBezTo>
                          <a:cubicBezTo>
                            <a:pt x="14794" y="7003"/>
                            <a:pt x="14614" y="6931"/>
                            <a:pt x="14434" y="6881"/>
                          </a:cubicBezTo>
                          <a:lnTo>
                            <a:pt x="14254" y="6827"/>
                          </a:lnTo>
                          <a:lnTo>
                            <a:pt x="14110" y="6723"/>
                          </a:lnTo>
                          <a:cubicBezTo>
                            <a:pt x="13354" y="6162"/>
                            <a:pt x="12778" y="5375"/>
                            <a:pt x="12346" y="4448"/>
                          </a:cubicBezTo>
                          <a:cubicBezTo>
                            <a:pt x="11950" y="3545"/>
                            <a:pt x="11698" y="2492"/>
                            <a:pt x="11661" y="1381"/>
                          </a:cubicBezTo>
                          <a:lnTo>
                            <a:pt x="11626" y="497"/>
                          </a:lnTo>
                          <a:lnTo>
                            <a:pt x="12490" y="296"/>
                          </a:lnTo>
                          <a:cubicBezTo>
                            <a:pt x="13858" y="-28"/>
                            <a:pt x="15262" y="-92"/>
                            <a:pt x="16558" y="134"/>
                          </a:cubicBezTo>
                          <a:close/>
                          <a:moveTo>
                            <a:pt x="8241" y="4663"/>
                          </a:moveTo>
                          <a:lnTo>
                            <a:pt x="7378" y="5382"/>
                          </a:lnTo>
                          <a:cubicBezTo>
                            <a:pt x="6693" y="5979"/>
                            <a:pt x="6009" y="6665"/>
                            <a:pt x="5397" y="7420"/>
                          </a:cubicBezTo>
                          <a:cubicBezTo>
                            <a:pt x="5001" y="7916"/>
                            <a:pt x="4641" y="8445"/>
                            <a:pt x="4317" y="8980"/>
                          </a:cubicBezTo>
                          <a:lnTo>
                            <a:pt x="3993" y="9512"/>
                          </a:lnTo>
                          <a:lnTo>
                            <a:pt x="4605" y="9696"/>
                          </a:lnTo>
                          <a:lnTo>
                            <a:pt x="5469" y="10005"/>
                          </a:lnTo>
                          <a:lnTo>
                            <a:pt x="5685" y="9638"/>
                          </a:lnTo>
                          <a:cubicBezTo>
                            <a:pt x="5937" y="9200"/>
                            <a:pt x="6261" y="8772"/>
                            <a:pt x="6585" y="8362"/>
                          </a:cubicBezTo>
                          <a:cubicBezTo>
                            <a:pt x="7018" y="7852"/>
                            <a:pt x="7449" y="7377"/>
                            <a:pt x="7918" y="6957"/>
                          </a:cubicBezTo>
                          <a:cubicBezTo>
                            <a:pt x="8205" y="6730"/>
                            <a:pt x="8458" y="6518"/>
                            <a:pt x="8745" y="6324"/>
                          </a:cubicBezTo>
                          <a:cubicBezTo>
                            <a:pt x="8601" y="5939"/>
                            <a:pt x="8458" y="5544"/>
                            <a:pt x="8349" y="5141"/>
                          </a:cubicBezTo>
                          <a:lnTo>
                            <a:pt x="8241" y="4663"/>
                          </a:lnTo>
                          <a:close/>
                          <a:moveTo>
                            <a:pt x="5973" y="3790"/>
                          </a:moveTo>
                          <a:cubicBezTo>
                            <a:pt x="6765" y="3085"/>
                            <a:pt x="7593" y="2471"/>
                            <a:pt x="8458" y="1953"/>
                          </a:cubicBezTo>
                          <a:lnTo>
                            <a:pt x="9898" y="1094"/>
                          </a:lnTo>
                          <a:lnTo>
                            <a:pt x="10078" y="2747"/>
                          </a:lnTo>
                          <a:cubicBezTo>
                            <a:pt x="10150" y="3394"/>
                            <a:pt x="10258" y="4016"/>
                            <a:pt x="10401" y="4602"/>
                          </a:cubicBezTo>
                          <a:cubicBezTo>
                            <a:pt x="10581" y="5210"/>
                            <a:pt x="10761" y="5785"/>
                            <a:pt x="11014" y="6310"/>
                          </a:cubicBezTo>
                          <a:lnTo>
                            <a:pt x="11374" y="7169"/>
                          </a:lnTo>
                          <a:lnTo>
                            <a:pt x="10581" y="7647"/>
                          </a:lnTo>
                          <a:cubicBezTo>
                            <a:pt x="10150" y="7898"/>
                            <a:pt x="9718" y="8200"/>
                            <a:pt x="9321" y="8549"/>
                          </a:cubicBezTo>
                          <a:cubicBezTo>
                            <a:pt x="8961" y="8887"/>
                            <a:pt x="8565" y="9275"/>
                            <a:pt x="8241" y="9699"/>
                          </a:cubicBezTo>
                          <a:lnTo>
                            <a:pt x="8241" y="9717"/>
                          </a:lnTo>
                          <a:cubicBezTo>
                            <a:pt x="7953" y="10044"/>
                            <a:pt x="7701" y="10386"/>
                            <a:pt x="7485" y="10731"/>
                          </a:cubicBezTo>
                          <a:cubicBezTo>
                            <a:pt x="7269" y="11083"/>
                            <a:pt x="7089" y="11446"/>
                            <a:pt x="6945" y="11802"/>
                          </a:cubicBezTo>
                          <a:lnTo>
                            <a:pt x="6477" y="12794"/>
                          </a:lnTo>
                          <a:lnTo>
                            <a:pt x="5505" y="12330"/>
                          </a:lnTo>
                          <a:cubicBezTo>
                            <a:pt x="5001" y="12093"/>
                            <a:pt x="4497" y="11885"/>
                            <a:pt x="3921" y="11712"/>
                          </a:cubicBezTo>
                          <a:cubicBezTo>
                            <a:pt x="3417" y="11536"/>
                            <a:pt x="2805" y="11385"/>
                            <a:pt x="2229" y="11270"/>
                          </a:cubicBezTo>
                          <a:lnTo>
                            <a:pt x="897" y="11008"/>
                          </a:lnTo>
                          <a:lnTo>
                            <a:pt x="1473" y="9782"/>
                          </a:lnTo>
                          <a:cubicBezTo>
                            <a:pt x="1760" y="9121"/>
                            <a:pt x="2120" y="8473"/>
                            <a:pt x="2481" y="7862"/>
                          </a:cubicBezTo>
                          <a:cubicBezTo>
                            <a:pt x="2877" y="7262"/>
                            <a:pt x="3309" y="6669"/>
                            <a:pt x="3777" y="6094"/>
                          </a:cubicBezTo>
                          <a:cubicBezTo>
                            <a:pt x="4461" y="5246"/>
                            <a:pt x="5181" y="4476"/>
                            <a:pt x="5973" y="379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2"/>
                    <p:cNvSpPr/>
                    <p:nvPr/>
                  </p:nvSpPr>
                  <p:spPr>
                    <a:xfrm>
                      <a:off x="11214848" y="3041644"/>
                      <a:ext cx="17511" cy="17452"/>
                    </a:xfrm>
                    <a:custGeom>
                      <a:rect b="b" l="l" r="r" t="t"/>
                      <a:pathLst>
                        <a:path extrusionOk="0" h="17452" w="17511">
                          <a:moveTo>
                            <a:pt x="5018" y="719"/>
                          </a:moveTo>
                          <a:cubicBezTo>
                            <a:pt x="3975" y="2078"/>
                            <a:pt x="3650" y="3214"/>
                            <a:pt x="3650" y="5191"/>
                          </a:cubicBezTo>
                          <a:cubicBezTo>
                            <a:pt x="3650" y="6694"/>
                            <a:pt x="3975" y="8106"/>
                            <a:pt x="4515" y="9289"/>
                          </a:cubicBezTo>
                          <a:cubicBezTo>
                            <a:pt x="3435" y="9940"/>
                            <a:pt x="2426" y="10824"/>
                            <a:pt x="1526" y="11920"/>
                          </a:cubicBezTo>
                          <a:cubicBezTo>
                            <a:pt x="554" y="9932"/>
                            <a:pt x="14" y="7549"/>
                            <a:pt x="14" y="4993"/>
                          </a:cubicBezTo>
                          <a:cubicBezTo>
                            <a:pt x="14" y="2912"/>
                            <a:pt x="-202" y="-208"/>
                            <a:pt x="1058" y="313"/>
                          </a:cubicBezTo>
                          <a:cubicBezTo>
                            <a:pt x="2714" y="1043"/>
                            <a:pt x="1670" y="719"/>
                            <a:pt x="5018" y="719"/>
                          </a:cubicBezTo>
                          <a:close/>
                          <a:moveTo>
                            <a:pt x="8187" y="12600"/>
                          </a:moveTo>
                          <a:cubicBezTo>
                            <a:pt x="8403" y="12650"/>
                            <a:pt x="8618" y="12671"/>
                            <a:pt x="8871" y="12671"/>
                          </a:cubicBezTo>
                          <a:cubicBezTo>
                            <a:pt x="11787" y="12671"/>
                            <a:pt x="14056" y="9242"/>
                            <a:pt x="14056" y="5191"/>
                          </a:cubicBezTo>
                          <a:cubicBezTo>
                            <a:pt x="14056" y="3743"/>
                            <a:pt x="13551" y="1970"/>
                            <a:pt x="13155" y="1043"/>
                          </a:cubicBezTo>
                          <a:cubicBezTo>
                            <a:pt x="12507" y="-726"/>
                            <a:pt x="18124" y="313"/>
                            <a:pt x="16576" y="213"/>
                          </a:cubicBezTo>
                          <a:cubicBezTo>
                            <a:pt x="17188" y="1553"/>
                            <a:pt x="17512" y="3329"/>
                            <a:pt x="17512" y="4993"/>
                          </a:cubicBezTo>
                          <a:cubicBezTo>
                            <a:pt x="17512" y="9871"/>
                            <a:pt x="14596" y="17452"/>
                            <a:pt x="8871" y="17452"/>
                          </a:cubicBezTo>
                          <a:cubicBezTo>
                            <a:pt x="6998" y="17452"/>
                            <a:pt x="5271" y="16629"/>
                            <a:pt x="3866" y="15249"/>
                          </a:cubicBezTo>
                          <a:cubicBezTo>
                            <a:pt x="5018" y="13667"/>
                            <a:pt x="6602" y="12682"/>
                            <a:pt x="8187" y="12600"/>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2"/>
                    <p:cNvSpPr/>
                    <p:nvPr/>
                  </p:nvSpPr>
                  <p:spPr>
                    <a:xfrm>
                      <a:off x="11213802" y="3040584"/>
                      <a:ext cx="19637" cy="19579"/>
                    </a:xfrm>
                    <a:custGeom>
                      <a:rect b="b" l="l" r="r" t="t"/>
                      <a:pathLst>
                        <a:path extrusionOk="0" h="19579" w="19637">
                          <a:moveTo>
                            <a:pt x="6892" y="2437"/>
                          </a:moveTo>
                          <a:cubicBezTo>
                            <a:pt x="6460" y="3005"/>
                            <a:pt x="6172" y="3523"/>
                            <a:pt x="6027" y="4083"/>
                          </a:cubicBezTo>
                          <a:cubicBezTo>
                            <a:pt x="5847" y="4676"/>
                            <a:pt x="5776" y="5363"/>
                            <a:pt x="5776" y="6251"/>
                          </a:cubicBezTo>
                          <a:cubicBezTo>
                            <a:pt x="5776" y="6927"/>
                            <a:pt x="5847" y="7577"/>
                            <a:pt x="5956" y="8178"/>
                          </a:cubicBezTo>
                          <a:cubicBezTo>
                            <a:pt x="6100" y="8796"/>
                            <a:pt x="6280" y="9382"/>
                            <a:pt x="6532" y="9910"/>
                          </a:cubicBezTo>
                          <a:lnTo>
                            <a:pt x="6928" y="10776"/>
                          </a:lnTo>
                          <a:lnTo>
                            <a:pt x="6100" y="11265"/>
                          </a:lnTo>
                          <a:cubicBezTo>
                            <a:pt x="5632" y="11556"/>
                            <a:pt x="5127" y="11905"/>
                            <a:pt x="4696" y="12304"/>
                          </a:cubicBezTo>
                          <a:cubicBezTo>
                            <a:pt x="4227" y="12703"/>
                            <a:pt x="3796" y="13152"/>
                            <a:pt x="3400" y="13645"/>
                          </a:cubicBezTo>
                          <a:lnTo>
                            <a:pt x="2320" y="14950"/>
                          </a:lnTo>
                          <a:lnTo>
                            <a:pt x="1599" y="13426"/>
                          </a:lnTo>
                          <a:cubicBezTo>
                            <a:pt x="1095" y="12337"/>
                            <a:pt x="663" y="11140"/>
                            <a:pt x="411" y="9874"/>
                          </a:cubicBezTo>
                          <a:cubicBezTo>
                            <a:pt x="159" y="8659"/>
                            <a:pt x="15" y="7372"/>
                            <a:pt x="15" y="6050"/>
                          </a:cubicBezTo>
                          <a:lnTo>
                            <a:pt x="15" y="5255"/>
                          </a:lnTo>
                          <a:cubicBezTo>
                            <a:pt x="-21" y="3843"/>
                            <a:pt x="-21" y="2268"/>
                            <a:pt x="339" y="1359"/>
                          </a:cubicBezTo>
                          <a:cubicBezTo>
                            <a:pt x="771" y="381"/>
                            <a:pt x="1419" y="-58"/>
                            <a:pt x="2500" y="392"/>
                          </a:cubicBezTo>
                          <a:lnTo>
                            <a:pt x="2931" y="586"/>
                          </a:lnTo>
                          <a:cubicBezTo>
                            <a:pt x="3255" y="726"/>
                            <a:pt x="3400" y="791"/>
                            <a:pt x="3435" y="794"/>
                          </a:cubicBezTo>
                          <a:lnTo>
                            <a:pt x="3976" y="784"/>
                          </a:lnTo>
                          <a:cubicBezTo>
                            <a:pt x="4407" y="766"/>
                            <a:pt x="5092" y="730"/>
                            <a:pt x="6063" y="730"/>
                          </a:cubicBezTo>
                          <a:lnTo>
                            <a:pt x="8224" y="730"/>
                          </a:lnTo>
                          <a:lnTo>
                            <a:pt x="6892" y="2437"/>
                          </a:lnTo>
                          <a:close/>
                          <a:moveTo>
                            <a:pt x="3976" y="3483"/>
                          </a:moveTo>
                          <a:lnTo>
                            <a:pt x="4191" y="2894"/>
                          </a:lnTo>
                          <a:lnTo>
                            <a:pt x="4083" y="2897"/>
                          </a:lnTo>
                          <a:cubicBezTo>
                            <a:pt x="3687" y="2915"/>
                            <a:pt x="3471" y="2926"/>
                            <a:pt x="3255" y="2901"/>
                          </a:cubicBezTo>
                          <a:cubicBezTo>
                            <a:pt x="2860" y="2865"/>
                            <a:pt x="2643" y="2771"/>
                            <a:pt x="2211" y="2574"/>
                          </a:cubicBezTo>
                          <a:cubicBezTo>
                            <a:pt x="2103" y="3221"/>
                            <a:pt x="2103" y="4274"/>
                            <a:pt x="2103" y="5230"/>
                          </a:cubicBezTo>
                          <a:lnTo>
                            <a:pt x="2139" y="6046"/>
                          </a:lnTo>
                          <a:cubicBezTo>
                            <a:pt x="2139" y="7232"/>
                            <a:pt x="2247" y="8372"/>
                            <a:pt x="2500" y="9436"/>
                          </a:cubicBezTo>
                          <a:cubicBezTo>
                            <a:pt x="2607" y="9989"/>
                            <a:pt x="2751" y="10525"/>
                            <a:pt x="2931" y="11035"/>
                          </a:cubicBezTo>
                          <a:lnTo>
                            <a:pt x="3291" y="10708"/>
                          </a:lnTo>
                          <a:cubicBezTo>
                            <a:pt x="3616" y="10431"/>
                            <a:pt x="3940" y="10176"/>
                            <a:pt x="4263" y="9939"/>
                          </a:cubicBezTo>
                          <a:cubicBezTo>
                            <a:pt x="4120" y="9515"/>
                            <a:pt x="3976" y="9069"/>
                            <a:pt x="3903" y="8609"/>
                          </a:cubicBezTo>
                          <a:cubicBezTo>
                            <a:pt x="3723" y="7850"/>
                            <a:pt x="3651" y="7056"/>
                            <a:pt x="3651" y="6251"/>
                          </a:cubicBezTo>
                          <a:cubicBezTo>
                            <a:pt x="3651" y="5165"/>
                            <a:pt x="3723" y="4292"/>
                            <a:pt x="3976" y="3483"/>
                          </a:cubicBezTo>
                          <a:close/>
                          <a:moveTo>
                            <a:pt x="9412" y="12628"/>
                          </a:moveTo>
                          <a:lnTo>
                            <a:pt x="9916" y="12671"/>
                          </a:lnTo>
                          <a:cubicBezTo>
                            <a:pt x="10996" y="12671"/>
                            <a:pt x="11968" y="12002"/>
                            <a:pt x="12724" y="10942"/>
                          </a:cubicBezTo>
                          <a:cubicBezTo>
                            <a:pt x="13552" y="9748"/>
                            <a:pt x="14057" y="8077"/>
                            <a:pt x="14057" y="6251"/>
                          </a:cubicBezTo>
                          <a:cubicBezTo>
                            <a:pt x="14057" y="5679"/>
                            <a:pt x="13948" y="5050"/>
                            <a:pt x="13841" y="4461"/>
                          </a:cubicBezTo>
                          <a:cubicBezTo>
                            <a:pt x="13661" y="3702"/>
                            <a:pt x="13408" y="2998"/>
                            <a:pt x="13228" y="2534"/>
                          </a:cubicBezTo>
                          <a:lnTo>
                            <a:pt x="13192" y="2451"/>
                          </a:lnTo>
                          <a:cubicBezTo>
                            <a:pt x="12761" y="1265"/>
                            <a:pt x="13336" y="586"/>
                            <a:pt x="14344" y="230"/>
                          </a:cubicBezTo>
                          <a:cubicBezTo>
                            <a:pt x="15028" y="-11"/>
                            <a:pt x="16001" y="-29"/>
                            <a:pt x="16757" y="25"/>
                          </a:cubicBezTo>
                          <a:cubicBezTo>
                            <a:pt x="17081" y="47"/>
                            <a:pt x="17404" y="115"/>
                            <a:pt x="17657" y="216"/>
                          </a:cubicBezTo>
                          <a:lnTo>
                            <a:pt x="17693" y="216"/>
                          </a:lnTo>
                          <a:cubicBezTo>
                            <a:pt x="17729" y="219"/>
                            <a:pt x="17764" y="234"/>
                            <a:pt x="17764" y="259"/>
                          </a:cubicBezTo>
                          <a:cubicBezTo>
                            <a:pt x="18485" y="543"/>
                            <a:pt x="18953" y="1014"/>
                            <a:pt x="18953" y="1305"/>
                          </a:cubicBezTo>
                          <a:lnTo>
                            <a:pt x="18881" y="1614"/>
                          </a:lnTo>
                          <a:cubicBezTo>
                            <a:pt x="19097" y="2149"/>
                            <a:pt x="19241" y="2721"/>
                            <a:pt x="19349" y="3307"/>
                          </a:cubicBezTo>
                          <a:cubicBezTo>
                            <a:pt x="19529" y="4202"/>
                            <a:pt x="19637" y="5144"/>
                            <a:pt x="19637" y="6050"/>
                          </a:cubicBezTo>
                          <a:cubicBezTo>
                            <a:pt x="19637" y="8965"/>
                            <a:pt x="18629" y="12800"/>
                            <a:pt x="16684" y="15608"/>
                          </a:cubicBezTo>
                          <a:cubicBezTo>
                            <a:pt x="15064" y="17926"/>
                            <a:pt x="12832" y="19580"/>
                            <a:pt x="9916" y="19580"/>
                          </a:cubicBezTo>
                          <a:cubicBezTo>
                            <a:pt x="8836" y="19580"/>
                            <a:pt x="7828" y="19350"/>
                            <a:pt x="6856" y="18929"/>
                          </a:cubicBezTo>
                          <a:cubicBezTo>
                            <a:pt x="5883" y="18498"/>
                            <a:pt x="4983" y="17865"/>
                            <a:pt x="4156" y="17067"/>
                          </a:cubicBezTo>
                          <a:lnTo>
                            <a:pt x="3471" y="16424"/>
                          </a:lnTo>
                          <a:lnTo>
                            <a:pt x="4047" y="15683"/>
                          </a:lnTo>
                          <a:cubicBezTo>
                            <a:pt x="4696" y="14774"/>
                            <a:pt x="5487" y="14033"/>
                            <a:pt x="6352" y="13508"/>
                          </a:cubicBezTo>
                          <a:cubicBezTo>
                            <a:pt x="7252" y="12973"/>
                            <a:pt x="8224" y="12660"/>
                            <a:pt x="9196" y="12617"/>
                          </a:cubicBezTo>
                          <a:lnTo>
                            <a:pt x="9412" y="12628"/>
                          </a:lnTo>
                          <a:close/>
                          <a:moveTo>
                            <a:pt x="9484" y="14774"/>
                          </a:moveTo>
                          <a:lnTo>
                            <a:pt x="9160" y="14738"/>
                          </a:lnTo>
                          <a:cubicBezTo>
                            <a:pt x="8584" y="14781"/>
                            <a:pt x="8008" y="14986"/>
                            <a:pt x="7468" y="15313"/>
                          </a:cubicBezTo>
                          <a:cubicBezTo>
                            <a:pt x="7072" y="15546"/>
                            <a:pt x="6712" y="15841"/>
                            <a:pt x="6387" y="16193"/>
                          </a:cubicBezTo>
                          <a:cubicBezTo>
                            <a:pt x="6783" y="16513"/>
                            <a:pt x="7252" y="16783"/>
                            <a:pt x="7720" y="16988"/>
                          </a:cubicBezTo>
                          <a:cubicBezTo>
                            <a:pt x="8404" y="17290"/>
                            <a:pt x="9160" y="17455"/>
                            <a:pt x="9916" y="17455"/>
                          </a:cubicBezTo>
                          <a:cubicBezTo>
                            <a:pt x="12004" y="17455"/>
                            <a:pt x="13697" y="16186"/>
                            <a:pt x="14957" y="14407"/>
                          </a:cubicBezTo>
                          <a:cubicBezTo>
                            <a:pt x="16649" y="11963"/>
                            <a:pt x="17477" y="8613"/>
                            <a:pt x="17477" y="6050"/>
                          </a:cubicBezTo>
                          <a:cubicBezTo>
                            <a:pt x="17477" y="5273"/>
                            <a:pt x="17404" y="4472"/>
                            <a:pt x="17261" y="3713"/>
                          </a:cubicBezTo>
                          <a:cubicBezTo>
                            <a:pt x="17117" y="3045"/>
                            <a:pt x="16937" y="2408"/>
                            <a:pt x="16721" y="1858"/>
                          </a:cubicBezTo>
                          <a:cubicBezTo>
                            <a:pt x="16684" y="2016"/>
                            <a:pt x="16649" y="2139"/>
                            <a:pt x="16613" y="2139"/>
                          </a:cubicBezTo>
                          <a:cubicBezTo>
                            <a:pt x="16181" y="2110"/>
                            <a:pt x="15713" y="2103"/>
                            <a:pt x="15353" y="2160"/>
                          </a:cubicBezTo>
                          <a:cubicBezTo>
                            <a:pt x="15533" y="2681"/>
                            <a:pt x="15748" y="3325"/>
                            <a:pt x="15893" y="3997"/>
                          </a:cubicBezTo>
                          <a:cubicBezTo>
                            <a:pt x="16073" y="4745"/>
                            <a:pt x="16181" y="5536"/>
                            <a:pt x="16181" y="6251"/>
                          </a:cubicBezTo>
                          <a:cubicBezTo>
                            <a:pt x="16181" y="8515"/>
                            <a:pt x="15533" y="10618"/>
                            <a:pt x="14452" y="12153"/>
                          </a:cubicBezTo>
                          <a:cubicBezTo>
                            <a:pt x="13336" y="13774"/>
                            <a:pt x="11716" y="14795"/>
                            <a:pt x="9916" y="14795"/>
                          </a:cubicBezTo>
                          <a:lnTo>
                            <a:pt x="9484" y="1477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 name="Google Shape;381;p2"/>
                    <p:cNvSpPr/>
                    <p:nvPr/>
                  </p:nvSpPr>
                  <p:spPr>
                    <a:xfrm>
                      <a:off x="11174609" y="2869932"/>
                      <a:ext cx="63834" cy="14565"/>
                    </a:xfrm>
                    <a:custGeom>
                      <a:rect b="b" l="l" r="r" t="t"/>
                      <a:pathLst>
                        <a:path extrusionOk="0" h="14565" w="63834">
                          <a:moveTo>
                            <a:pt x="0" y="14565"/>
                          </a:moveTo>
                          <a:lnTo>
                            <a:pt x="63835" y="14565"/>
                          </a:lnTo>
                          <a:lnTo>
                            <a:pt x="63835" y="0"/>
                          </a:ln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2"/>
                    <p:cNvSpPr/>
                    <p:nvPr/>
                  </p:nvSpPr>
                  <p:spPr>
                    <a:xfrm>
                      <a:off x="11173314" y="2868634"/>
                      <a:ext cx="66426" cy="17192"/>
                    </a:xfrm>
                    <a:custGeom>
                      <a:rect b="b" l="l" r="r" t="t"/>
                      <a:pathLst>
                        <a:path extrusionOk="0" h="17192" w="66426">
                          <a:moveTo>
                            <a:pt x="2628" y="14562"/>
                          </a:moveTo>
                          <a:lnTo>
                            <a:pt x="63798" y="14562"/>
                          </a:lnTo>
                          <a:lnTo>
                            <a:pt x="63798" y="2628"/>
                          </a:lnTo>
                          <a:lnTo>
                            <a:pt x="2628" y="2628"/>
                          </a:lnTo>
                          <a:lnTo>
                            <a:pt x="2628" y="14562"/>
                          </a:lnTo>
                          <a:close/>
                          <a:moveTo>
                            <a:pt x="65131" y="17193"/>
                          </a:moveTo>
                          <a:lnTo>
                            <a:pt x="0" y="17193"/>
                          </a:lnTo>
                          <a:lnTo>
                            <a:pt x="0" y="0"/>
                          </a:lnTo>
                          <a:lnTo>
                            <a:pt x="66427" y="0"/>
                          </a:lnTo>
                          <a:lnTo>
                            <a:pt x="66427" y="17193"/>
                          </a:lnTo>
                          <a:lnTo>
                            <a:pt x="65131" y="17193"/>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 name="Google Shape;383;p2"/>
                    <p:cNvSpPr/>
                    <p:nvPr/>
                  </p:nvSpPr>
                  <p:spPr>
                    <a:xfrm>
                      <a:off x="11175078" y="2902916"/>
                      <a:ext cx="62286" cy="18839"/>
                    </a:xfrm>
                    <a:custGeom>
                      <a:rect b="b" l="l" r="r" t="t"/>
                      <a:pathLst>
                        <a:path extrusionOk="0" h="18839" w="62286">
                          <a:moveTo>
                            <a:pt x="0" y="0"/>
                          </a:moveTo>
                          <a:lnTo>
                            <a:pt x="62286" y="0"/>
                          </a:lnTo>
                          <a:lnTo>
                            <a:pt x="58866" y="18839"/>
                          </a:lnTo>
                          <a:lnTo>
                            <a:pt x="2844" y="18839"/>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2"/>
                    <p:cNvSpPr/>
                    <p:nvPr/>
                  </p:nvSpPr>
                  <p:spPr>
                    <a:xfrm>
                      <a:off x="11173529" y="2901604"/>
                      <a:ext cx="65418" cy="21463"/>
                    </a:xfrm>
                    <a:custGeom>
                      <a:rect b="b" l="l" r="r" t="t"/>
                      <a:pathLst>
                        <a:path extrusionOk="0" h="21463" w="65418">
                          <a:moveTo>
                            <a:pt x="1548" y="0"/>
                          </a:moveTo>
                          <a:lnTo>
                            <a:pt x="65418" y="0"/>
                          </a:lnTo>
                          <a:lnTo>
                            <a:pt x="61530" y="21463"/>
                          </a:lnTo>
                          <a:lnTo>
                            <a:pt x="3276" y="21463"/>
                          </a:lnTo>
                          <a:lnTo>
                            <a:pt x="0" y="0"/>
                          </a:lnTo>
                          <a:lnTo>
                            <a:pt x="1548" y="0"/>
                          </a:lnTo>
                          <a:close/>
                          <a:moveTo>
                            <a:pt x="62250" y="2631"/>
                          </a:moveTo>
                          <a:lnTo>
                            <a:pt x="3060" y="2631"/>
                          </a:lnTo>
                          <a:lnTo>
                            <a:pt x="5509" y="18832"/>
                          </a:lnTo>
                          <a:lnTo>
                            <a:pt x="59334" y="18832"/>
                          </a:lnTo>
                          <a:lnTo>
                            <a:pt x="62250" y="26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2"/>
                    <p:cNvSpPr/>
                    <p:nvPr/>
                  </p:nvSpPr>
                  <p:spPr>
                    <a:xfrm>
                      <a:off x="11178066" y="2883908"/>
                      <a:ext cx="56561" cy="16639"/>
                    </a:xfrm>
                    <a:custGeom>
                      <a:rect b="b" l="l" r="r" t="t"/>
                      <a:pathLst>
                        <a:path extrusionOk="0" h="16639" w="56561">
                          <a:moveTo>
                            <a:pt x="0" y="0"/>
                          </a:moveTo>
                          <a:lnTo>
                            <a:pt x="56561" y="0"/>
                          </a:lnTo>
                          <a:cubicBezTo>
                            <a:pt x="50225" y="6025"/>
                            <a:pt x="50765" y="13030"/>
                            <a:pt x="56561" y="16639"/>
                          </a:cubicBezTo>
                          <a:lnTo>
                            <a:pt x="0" y="16639"/>
                          </a:lnTo>
                          <a:cubicBezTo>
                            <a:pt x="5256" y="12477"/>
                            <a:pt x="5256" y="6898"/>
                            <a:pt x="0"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2"/>
                    <p:cNvSpPr/>
                    <p:nvPr/>
                  </p:nvSpPr>
                  <p:spPr>
                    <a:xfrm>
                      <a:off x="11174285" y="2882592"/>
                      <a:ext cx="64950" cy="19277"/>
                    </a:xfrm>
                    <a:custGeom>
                      <a:rect b="b" l="l" r="r" t="t"/>
                      <a:pathLst>
                        <a:path extrusionOk="0" h="19277" w="64950">
                          <a:moveTo>
                            <a:pt x="3780" y="0"/>
                          </a:moveTo>
                          <a:lnTo>
                            <a:pt x="63655" y="0"/>
                          </a:lnTo>
                          <a:lnTo>
                            <a:pt x="61242" y="2268"/>
                          </a:lnTo>
                          <a:cubicBezTo>
                            <a:pt x="60162" y="3289"/>
                            <a:pt x="59298" y="4339"/>
                            <a:pt x="58650" y="5392"/>
                          </a:cubicBezTo>
                          <a:cubicBezTo>
                            <a:pt x="57498" y="7254"/>
                            <a:pt x="56994" y="9112"/>
                            <a:pt x="57102" y="10816"/>
                          </a:cubicBezTo>
                          <a:cubicBezTo>
                            <a:pt x="57210" y="12477"/>
                            <a:pt x="57894" y="14026"/>
                            <a:pt x="59118" y="15313"/>
                          </a:cubicBezTo>
                          <a:cubicBezTo>
                            <a:pt x="59658" y="15870"/>
                            <a:pt x="60306" y="16388"/>
                            <a:pt x="61026" y="16848"/>
                          </a:cubicBezTo>
                          <a:lnTo>
                            <a:pt x="64951" y="19278"/>
                          </a:lnTo>
                          <a:lnTo>
                            <a:pt x="0" y="19278"/>
                          </a:lnTo>
                          <a:lnTo>
                            <a:pt x="2953" y="16934"/>
                          </a:lnTo>
                          <a:cubicBezTo>
                            <a:pt x="5256" y="15119"/>
                            <a:pt x="6409" y="13023"/>
                            <a:pt x="6409" y="10665"/>
                          </a:cubicBezTo>
                          <a:cubicBezTo>
                            <a:pt x="6409" y="8178"/>
                            <a:pt x="5185" y="5324"/>
                            <a:pt x="2736" y="2114"/>
                          </a:cubicBezTo>
                          <a:lnTo>
                            <a:pt x="1116" y="0"/>
                          </a:lnTo>
                          <a:lnTo>
                            <a:pt x="3780" y="0"/>
                          </a:lnTo>
                          <a:close/>
                          <a:moveTo>
                            <a:pt x="57390" y="2631"/>
                          </a:moveTo>
                          <a:lnTo>
                            <a:pt x="6301" y="2631"/>
                          </a:lnTo>
                          <a:cubicBezTo>
                            <a:pt x="8137" y="5510"/>
                            <a:pt x="9037" y="8192"/>
                            <a:pt x="9037" y="10665"/>
                          </a:cubicBezTo>
                          <a:cubicBezTo>
                            <a:pt x="9037" y="12858"/>
                            <a:pt x="8353" y="14853"/>
                            <a:pt x="6949" y="16646"/>
                          </a:cubicBezTo>
                          <a:lnTo>
                            <a:pt x="56814" y="16646"/>
                          </a:lnTo>
                          <a:cubicBezTo>
                            <a:pt x="55410" y="15004"/>
                            <a:pt x="54618" y="13063"/>
                            <a:pt x="54474" y="10981"/>
                          </a:cubicBezTo>
                          <a:cubicBezTo>
                            <a:pt x="54330" y="8738"/>
                            <a:pt x="54978" y="6344"/>
                            <a:pt x="56418" y="4004"/>
                          </a:cubicBezTo>
                          <a:cubicBezTo>
                            <a:pt x="56706" y="3544"/>
                            <a:pt x="57030" y="3088"/>
                            <a:pt x="57390" y="263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2"/>
                    <p:cNvSpPr/>
                    <p:nvPr/>
                  </p:nvSpPr>
                  <p:spPr>
                    <a:xfrm>
                      <a:off x="11160820" y="2766804"/>
                      <a:ext cx="85868" cy="103131"/>
                    </a:xfrm>
                    <a:custGeom>
                      <a:rect b="b" l="l" r="r" t="t"/>
                      <a:pathLst>
                        <a:path extrusionOk="0" h="103131" w="85868">
                          <a:moveTo>
                            <a:pt x="18218" y="103132"/>
                          </a:moveTo>
                          <a:cubicBezTo>
                            <a:pt x="9541" y="95141"/>
                            <a:pt x="7021" y="81245"/>
                            <a:pt x="12961" y="61431"/>
                          </a:cubicBezTo>
                          <a:cubicBezTo>
                            <a:pt x="13826" y="44889"/>
                            <a:pt x="9649" y="32301"/>
                            <a:pt x="0" y="23207"/>
                          </a:cubicBezTo>
                          <a:cubicBezTo>
                            <a:pt x="8029" y="19594"/>
                            <a:pt x="9433" y="26607"/>
                            <a:pt x="14941" y="30112"/>
                          </a:cubicBezTo>
                          <a:cubicBezTo>
                            <a:pt x="13285" y="25072"/>
                            <a:pt x="17354" y="22664"/>
                            <a:pt x="14041" y="16420"/>
                          </a:cubicBezTo>
                          <a:cubicBezTo>
                            <a:pt x="15374" y="15773"/>
                            <a:pt x="27435" y="30770"/>
                            <a:pt x="25887" y="31420"/>
                          </a:cubicBezTo>
                          <a:cubicBezTo>
                            <a:pt x="27435" y="16420"/>
                            <a:pt x="31936" y="4810"/>
                            <a:pt x="38488" y="0"/>
                          </a:cubicBezTo>
                          <a:cubicBezTo>
                            <a:pt x="39280" y="15431"/>
                            <a:pt x="49253" y="21348"/>
                            <a:pt x="50585" y="34810"/>
                          </a:cubicBezTo>
                          <a:cubicBezTo>
                            <a:pt x="53862" y="17078"/>
                            <a:pt x="66031" y="22103"/>
                            <a:pt x="72295" y="9087"/>
                          </a:cubicBezTo>
                          <a:cubicBezTo>
                            <a:pt x="76436" y="21133"/>
                            <a:pt x="63726" y="31524"/>
                            <a:pt x="65023" y="40173"/>
                          </a:cubicBezTo>
                          <a:cubicBezTo>
                            <a:pt x="71071" y="35360"/>
                            <a:pt x="78092" y="30985"/>
                            <a:pt x="85869" y="32409"/>
                          </a:cubicBezTo>
                          <a:cubicBezTo>
                            <a:pt x="77084" y="42146"/>
                            <a:pt x="75032" y="52768"/>
                            <a:pt x="79064" y="63829"/>
                          </a:cubicBezTo>
                          <a:cubicBezTo>
                            <a:pt x="84321" y="81237"/>
                            <a:pt x="81908" y="94149"/>
                            <a:pt x="71395" y="103128"/>
                          </a:cubicBezTo>
                          <a:cubicBezTo>
                            <a:pt x="53502" y="103128"/>
                            <a:pt x="36076" y="103128"/>
                            <a:pt x="18218" y="103128"/>
                          </a:cubicBez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 name="Google Shape;388;p2"/>
                    <p:cNvSpPr/>
                    <p:nvPr/>
                  </p:nvSpPr>
                  <p:spPr>
                    <a:xfrm>
                      <a:off x="11157832" y="2763583"/>
                      <a:ext cx="92169" cy="108063"/>
                    </a:xfrm>
                    <a:custGeom>
                      <a:rect b="b" l="l" r="r" t="t"/>
                      <a:pathLst>
                        <a:path extrusionOk="0" h="108063" w="92169">
                          <a:moveTo>
                            <a:pt x="20054" y="107607"/>
                          </a:moveTo>
                          <a:cubicBezTo>
                            <a:pt x="15337" y="103240"/>
                            <a:pt x="12313" y="97251"/>
                            <a:pt x="11341" y="89656"/>
                          </a:cubicBezTo>
                          <a:cubicBezTo>
                            <a:pt x="10477" y="82614"/>
                            <a:pt x="11341" y="74181"/>
                            <a:pt x="14257" y="64364"/>
                          </a:cubicBezTo>
                          <a:cubicBezTo>
                            <a:pt x="14653" y="56388"/>
                            <a:pt x="13861" y="49382"/>
                            <a:pt x="11809" y="43289"/>
                          </a:cubicBezTo>
                          <a:cubicBezTo>
                            <a:pt x="9757" y="37211"/>
                            <a:pt x="6445" y="32017"/>
                            <a:pt x="1836" y="27667"/>
                          </a:cubicBezTo>
                          <a:lnTo>
                            <a:pt x="0" y="25931"/>
                          </a:lnTo>
                          <a:lnTo>
                            <a:pt x="2304" y="24889"/>
                          </a:lnTo>
                          <a:cubicBezTo>
                            <a:pt x="8965" y="21887"/>
                            <a:pt x="11737" y="24900"/>
                            <a:pt x="14941" y="28379"/>
                          </a:cubicBezTo>
                          <a:lnTo>
                            <a:pt x="15913" y="29393"/>
                          </a:lnTo>
                          <a:cubicBezTo>
                            <a:pt x="15986" y="28706"/>
                            <a:pt x="16129" y="28048"/>
                            <a:pt x="16273" y="27383"/>
                          </a:cubicBezTo>
                          <a:cubicBezTo>
                            <a:pt x="16669" y="25432"/>
                            <a:pt x="17102" y="23422"/>
                            <a:pt x="15553" y="20435"/>
                          </a:cubicBezTo>
                          <a:lnTo>
                            <a:pt x="14726" y="18897"/>
                          </a:lnTo>
                          <a:lnTo>
                            <a:pt x="16309" y="18127"/>
                          </a:lnTo>
                          <a:cubicBezTo>
                            <a:pt x="16742" y="17912"/>
                            <a:pt x="17498" y="18224"/>
                            <a:pt x="18469" y="18893"/>
                          </a:cubicBezTo>
                          <a:lnTo>
                            <a:pt x="18542" y="18857"/>
                          </a:lnTo>
                          <a:lnTo>
                            <a:pt x="18614" y="18976"/>
                          </a:lnTo>
                          <a:cubicBezTo>
                            <a:pt x="21026" y="20690"/>
                            <a:pt x="24627" y="24526"/>
                            <a:pt x="27183" y="27977"/>
                          </a:cubicBezTo>
                          <a:lnTo>
                            <a:pt x="27903" y="28983"/>
                          </a:lnTo>
                          <a:cubicBezTo>
                            <a:pt x="28803" y="23491"/>
                            <a:pt x="30099" y="18548"/>
                            <a:pt x="31791" y="14364"/>
                          </a:cubicBezTo>
                          <a:cubicBezTo>
                            <a:pt x="34023" y="8760"/>
                            <a:pt x="36975" y="4446"/>
                            <a:pt x="40504" y="1866"/>
                          </a:cubicBezTo>
                          <a:lnTo>
                            <a:pt x="43024" y="0"/>
                          </a:lnTo>
                          <a:lnTo>
                            <a:pt x="43204" y="3152"/>
                          </a:lnTo>
                          <a:cubicBezTo>
                            <a:pt x="43564" y="10935"/>
                            <a:pt x="46480" y="16273"/>
                            <a:pt x="49325" y="21478"/>
                          </a:cubicBezTo>
                          <a:cubicBezTo>
                            <a:pt x="51017" y="24590"/>
                            <a:pt x="52673" y="27664"/>
                            <a:pt x="53825" y="31190"/>
                          </a:cubicBezTo>
                          <a:cubicBezTo>
                            <a:pt x="56310" y="25539"/>
                            <a:pt x="60162" y="23286"/>
                            <a:pt x="64122" y="20978"/>
                          </a:cubicBezTo>
                          <a:cubicBezTo>
                            <a:pt x="67651" y="18915"/>
                            <a:pt x="71251" y="16790"/>
                            <a:pt x="73735" y="11596"/>
                          </a:cubicBezTo>
                          <a:lnTo>
                            <a:pt x="75535" y="7883"/>
                          </a:lnTo>
                          <a:lnTo>
                            <a:pt x="76868" y="11776"/>
                          </a:lnTo>
                          <a:cubicBezTo>
                            <a:pt x="79495" y="19346"/>
                            <a:pt x="76183" y="26039"/>
                            <a:pt x="73123" y="32135"/>
                          </a:cubicBezTo>
                          <a:cubicBezTo>
                            <a:pt x="71791" y="34864"/>
                            <a:pt x="70495" y="37466"/>
                            <a:pt x="69919" y="39839"/>
                          </a:cubicBezTo>
                          <a:cubicBezTo>
                            <a:pt x="72187" y="38210"/>
                            <a:pt x="74599" y="36733"/>
                            <a:pt x="77119" y="35633"/>
                          </a:cubicBezTo>
                          <a:cubicBezTo>
                            <a:pt x="80900" y="33990"/>
                            <a:pt x="84933" y="33192"/>
                            <a:pt x="89181" y="33972"/>
                          </a:cubicBezTo>
                          <a:lnTo>
                            <a:pt x="92169" y="34519"/>
                          </a:lnTo>
                          <a:lnTo>
                            <a:pt x="90117" y="36772"/>
                          </a:lnTo>
                          <a:cubicBezTo>
                            <a:pt x="85976" y="41377"/>
                            <a:pt x="83420" y="46165"/>
                            <a:pt x="82340" y="51082"/>
                          </a:cubicBezTo>
                          <a:cubicBezTo>
                            <a:pt x="81260" y="56061"/>
                            <a:pt x="81728" y="61216"/>
                            <a:pt x="83672" y="66482"/>
                          </a:cubicBezTo>
                          <a:lnTo>
                            <a:pt x="83708" y="66575"/>
                          </a:lnTo>
                          <a:cubicBezTo>
                            <a:pt x="86409" y="75540"/>
                            <a:pt x="87129" y="83390"/>
                            <a:pt x="85833" y="90191"/>
                          </a:cubicBezTo>
                          <a:cubicBezTo>
                            <a:pt x="84500" y="97111"/>
                            <a:pt x="81044" y="102913"/>
                            <a:pt x="75499" y="107654"/>
                          </a:cubicBezTo>
                          <a:lnTo>
                            <a:pt x="74995" y="108064"/>
                          </a:lnTo>
                          <a:lnTo>
                            <a:pt x="20558" y="108064"/>
                          </a:lnTo>
                          <a:lnTo>
                            <a:pt x="20054" y="107607"/>
                          </a:lnTo>
                          <a:close/>
                          <a:moveTo>
                            <a:pt x="14726" y="89232"/>
                          </a:moveTo>
                          <a:cubicBezTo>
                            <a:pt x="15553" y="95738"/>
                            <a:pt x="18002" y="100885"/>
                            <a:pt x="21890" y="104667"/>
                          </a:cubicBezTo>
                          <a:lnTo>
                            <a:pt x="73771" y="104667"/>
                          </a:lnTo>
                          <a:cubicBezTo>
                            <a:pt x="78452" y="100515"/>
                            <a:pt x="81332" y="95497"/>
                            <a:pt x="82484" y="89555"/>
                          </a:cubicBezTo>
                          <a:cubicBezTo>
                            <a:pt x="83672" y="83304"/>
                            <a:pt x="82988" y="75989"/>
                            <a:pt x="80432" y="67560"/>
                          </a:cubicBezTo>
                          <a:cubicBezTo>
                            <a:pt x="78308" y="61704"/>
                            <a:pt x="77804" y="55953"/>
                            <a:pt x="79028" y="50367"/>
                          </a:cubicBezTo>
                          <a:cubicBezTo>
                            <a:pt x="80000" y="45795"/>
                            <a:pt x="82160" y="41345"/>
                            <a:pt x="85473" y="37067"/>
                          </a:cubicBezTo>
                          <a:cubicBezTo>
                            <a:pt x="83060" y="37132"/>
                            <a:pt x="80720" y="37761"/>
                            <a:pt x="78452" y="38739"/>
                          </a:cubicBezTo>
                          <a:cubicBezTo>
                            <a:pt x="75175" y="40180"/>
                            <a:pt x="72007" y="42405"/>
                            <a:pt x="69091" y="44734"/>
                          </a:cubicBezTo>
                          <a:lnTo>
                            <a:pt x="66787" y="46564"/>
                          </a:lnTo>
                          <a:lnTo>
                            <a:pt x="66354" y="43660"/>
                          </a:lnTo>
                          <a:cubicBezTo>
                            <a:pt x="65707" y="39443"/>
                            <a:pt x="67794" y="35202"/>
                            <a:pt x="70099" y="30637"/>
                          </a:cubicBezTo>
                          <a:cubicBezTo>
                            <a:pt x="72223" y="26359"/>
                            <a:pt x="74492" y="21762"/>
                            <a:pt x="74419" y="17006"/>
                          </a:cubicBezTo>
                          <a:cubicBezTo>
                            <a:pt x="71827" y="20374"/>
                            <a:pt x="68803" y="22150"/>
                            <a:pt x="65814" y="23890"/>
                          </a:cubicBezTo>
                          <a:cubicBezTo>
                            <a:pt x="61314" y="26535"/>
                            <a:pt x="56922" y="29098"/>
                            <a:pt x="55230" y="38340"/>
                          </a:cubicBezTo>
                          <a:lnTo>
                            <a:pt x="53033" y="50162"/>
                          </a:lnTo>
                          <a:lnTo>
                            <a:pt x="51845" y="38196"/>
                          </a:lnTo>
                          <a:cubicBezTo>
                            <a:pt x="51269" y="32207"/>
                            <a:pt x="48821" y="27696"/>
                            <a:pt x="46336" y="23092"/>
                          </a:cubicBezTo>
                          <a:cubicBezTo>
                            <a:pt x="43744" y="18339"/>
                            <a:pt x="41080" y="13476"/>
                            <a:pt x="40108" y="6761"/>
                          </a:cubicBezTo>
                          <a:cubicBezTo>
                            <a:pt x="38128" y="8976"/>
                            <a:pt x="36364" y="11977"/>
                            <a:pt x="34923" y="15622"/>
                          </a:cubicBezTo>
                          <a:cubicBezTo>
                            <a:pt x="32907" y="20654"/>
                            <a:pt x="31431" y="26877"/>
                            <a:pt x="30675" y="33900"/>
                          </a:cubicBezTo>
                          <a:cubicBezTo>
                            <a:pt x="30891" y="34982"/>
                            <a:pt x="30567" y="35780"/>
                            <a:pt x="29523" y="36208"/>
                          </a:cubicBezTo>
                          <a:lnTo>
                            <a:pt x="26894" y="37337"/>
                          </a:lnTo>
                          <a:lnTo>
                            <a:pt x="27219" y="34238"/>
                          </a:lnTo>
                          <a:cubicBezTo>
                            <a:pt x="27074" y="33911"/>
                            <a:pt x="26787" y="33444"/>
                            <a:pt x="26427" y="32883"/>
                          </a:cubicBezTo>
                          <a:cubicBezTo>
                            <a:pt x="25923" y="32024"/>
                            <a:pt x="25203" y="31025"/>
                            <a:pt x="24447" y="29989"/>
                          </a:cubicBezTo>
                          <a:lnTo>
                            <a:pt x="20090" y="24141"/>
                          </a:lnTo>
                          <a:cubicBezTo>
                            <a:pt x="20126" y="25579"/>
                            <a:pt x="19838" y="26841"/>
                            <a:pt x="19586" y="28084"/>
                          </a:cubicBezTo>
                          <a:cubicBezTo>
                            <a:pt x="19262" y="29587"/>
                            <a:pt x="18938" y="31064"/>
                            <a:pt x="19514" y="32822"/>
                          </a:cubicBezTo>
                          <a:lnTo>
                            <a:pt x="20990" y="37340"/>
                          </a:lnTo>
                          <a:lnTo>
                            <a:pt x="16993" y="34774"/>
                          </a:lnTo>
                          <a:cubicBezTo>
                            <a:pt x="15122" y="33577"/>
                            <a:pt x="13753" y="32078"/>
                            <a:pt x="12457" y="30669"/>
                          </a:cubicBezTo>
                          <a:cubicBezTo>
                            <a:pt x="10621" y="28685"/>
                            <a:pt x="8965" y="26909"/>
                            <a:pt x="6192" y="27240"/>
                          </a:cubicBezTo>
                          <a:cubicBezTo>
                            <a:pt x="10153" y="31535"/>
                            <a:pt x="13105" y="36521"/>
                            <a:pt x="15013" y="42211"/>
                          </a:cubicBezTo>
                          <a:cubicBezTo>
                            <a:pt x="17209" y="48768"/>
                            <a:pt x="18074" y="56262"/>
                            <a:pt x="17606" y="64738"/>
                          </a:cubicBezTo>
                          <a:lnTo>
                            <a:pt x="17606" y="64947"/>
                          </a:lnTo>
                          <a:lnTo>
                            <a:pt x="17569" y="65137"/>
                          </a:lnTo>
                          <a:cubicBezTo>
                            <a:pt x="14726" y="74580"/>
                            <a:pt x="13861" y="82607"/>
                            <a:pt x="14726" y="8922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2"/>
                    <p:cNvSpPr/>
                    <p:nvPr/>
                  </p:nvSpPr>
                  <p:spPr>
                    <a:xfrm>
                      <a:off x="11186973" y="2785546"/>
                      <a:ext cx="12567" cy="39745"/>
                    </a:xfrm>
                    <a:custGeom>
                      <a:rect b="b" l="l" r="r" t="t"/>
                      <a:pathLst>
                        <a:path extrusionOk="0" h="39745" w="12567">
                          <a:moveTo>
                            <a:pt x="9418" y="39745"/>
                          </a:moveTo>
                          <a:cubicBezTo>
                            <a:pt x="8447" y="38214"/>
                            <a:pt x="5494" y="34810"/>
                            <a:pt x="3622" y="34810"/>
                          </a:cubicBezTo>
                          <a:cubicBezTo>
                            <a:pt x="-6892" y="19921"/>
                            <a:pt x="9203" y="8649"/>
                            <a:pt x="5494" y="0"/>
                          </a:cubicBezTo>
                          <a:cubicBezTo>
                            <a:pt x="5494" y="3828"/>
                            <a:pt x="11290" y="10183"/>
                            <a:pt x="12263" y="14450"/>
                          </a:cubicBezTo>
                          <a:cubicBezTo>
                            <a:pt x="14675" y="23757"/>
                            <a:pt x="1749" y="18498"/>
                            <a:pt x="9418" y="39742"/>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2"/>
                    <p:cNvSpPr/>
                    <p:nvPr/>
                  </p:nvSpPr>
                  <p:spPr>
                    <a:xfrm>
                      <a:off x="11211307" y="2787940"/>
                      <a:ext cx="13353" cy="56930"/>
                    </a:xfrm>
                    <a:custGeom>
                      <a:rect b="b" l="l" r="r" t="t"/>
                      <a:pathLst>
                        <a:path extrusionOk="0" h="56930" w="13353">
                          <a:moveTo>
                            <a:pt x="12339" y="56931"/>
                          </a:moveTo>
                          <a:cubicBezTo>
                            <a:pt x="11368" y="55396"/>
                            <a:pt x="8956" y="29993"/>
                            <a:pt x="2583" y="35471"/>
                          </a:cubicBezTo>
                          <a:cubicBezTo>
                            <a:pt x="-6382" y="25834"/>
                            <a:pt x="10828" y="11600"/>
                            <a:pt x="11368" y="0"/>
                          </a:cubicBezTo>
                          <a:cubicBezTo>
                            <a:pt x="11368" y="3832"/>
                            <a:pt x="531" y="28573"/>
                            <a:pt x="7767" y="29558"/>
                          </a:cubicBezTo>
                          <a:cubicBezTo>
                            <a:pt x="17092" y="30867"/>
                            <a:pt x="11799" y="48602"/>
                            <a:pt x="12339" y="569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 name="Google Shape;391;p2"/>
                    <p:cNvSpPr/>
                    <p:nvPr/>
                  </p:nvSpPr>
                  <p:spPr>
                    <a:xfrm>
                      <a:off x="11172750" y="2828275"/>
                      <a:ext cx="61733" cy="41395"/>
                    </a:xfrm>
                    <a:custGeom>
                      <a:rect b="b" l="l" r="r" t="t"/>
                      <a:pathLst>
                        <a:path extrusionOk="0" h="41395" w="61733">
                          <a:moveTo>
                            <a:pt x="5568" y="41395"/>
                          </a:moveTo>
                          <a:cubicBezTo>
                            <a:pt x="-5305" y="32085"/>
                            <a:pt x="3156" y="25741"/>
                            <a:pt x="2831" y="14141"/>
                          </a:cubicBezTo>
                          <a:cubicBezTo>
                            <a:pt x="6216" y="15015"/>
                            <a:pt x="3696" y="17750"/>
                            <a:pt x="7548" y="17750"/>
                          </a:cubicBezTo>
                          <a:cubicBezTo>
                            <a:pt x="7548" y="16323"/>
                            <a:pt x="8989" y="14576"/>
                            <a:pt x="8989" y="13145"/>
                          </a:cubicBezTo>
                          <a:cubicBezTo>
                            <a:pt x="9960" y="12160"/>
                            <a:pt x="10500" y="11172"/>
                            <a:pt x="12372" y="11172"/>
                          </a:cubicBezTo>
                          <a:cubicBezTo>
                            <a:pt x="12372" y="14141"/>
                            <a:pt x="14352" y="20705"/>
                            <a:pt x="16765" y="21690"/>
                          </a:cubicBezTo>
                          <a:cubicBezTo>
                            <a:pt x="18637" y="17304"/>
                            <a:pt x="19177" y="12160"/>
                            <a:pt x="24974" y="10741"/>
                          </a:cubicBezTo>
                          <a:cubicBezTo>
                            <a:pt x="24974" y="9752"/>
                            <a:pt x="27386" y="7354"/>
                            <a:pt x="27854" y="6801"/>
                          </a:cubicBezTo>
                          <a:cubicBezTo>
                            <a:pt x="28826" y="5374"/>
                            <a:pt x="29798" y="16323"/>
                            <a:pt x="32211" y="21686"/>
                          </a:cubicBezTo>
                          <a:cubicBezTo>
                            <a:pt x="33651" y="24533"/>
                            <a:pt x="34083" y="27491"/>
                            <a:pt x="34083" y="30888"/>
                          </a:cubicBezTo>
                          <a:cubicBezTo>
                            <a:pt x="34623" y="29357"/>
                            <a:pt x="35595" y="24533"/>
                            <a:pt x="35595" y="22552"/>
                          </a:cubicBezTo>
                          <a:cubicBezTo>
                            <a:pt x="38475" y="21147"/>
                            <a:pt x="36063" y="14572"/>
                            <a:pt x="35595" y="12157"/>
                          </a:cubicBezTo>
                          <a:cubicBezTo>
                            <a:pt x="34623" y="7789"/>
                            <a:pt x="37467" y="3950"/>
                            <a:pt x="37467" y="0"/>
                          </a:cubicBezTo>
                          <a:cubicBezTo>
                            <a:pt x="37467" y="7789"/>
                            <a:pt x="47152" y="13142"/>
                            <a:pt x="49096" y="19713"/>
                          </a:cubicBezTo>
                          <a:cubicBezTo>
                            <a:pt x="51509" y="28368"/>
                            <a:pt x="46684" y="17743"/>
                            <a:pt x="53921" y="16316"/>
                          </a:cubicBezTo>
                          <a:cubicBezTo>
                            <a:pt x="53921" y="15554"/>
                            <a:pt x="55901" y="9745"/>
                            <a:pt x="56333" y="8760"/>
                          </a:cubicBezTo>
                          <a:cubicBezTo>
                            <a:pt x="56549" y="8760"/>
                            <a:pt x="56801" y="8760"/>
                            <a:pt x="56873" y="8760"/>
                          </a:cubicBezTo>
                          <a:cubicBezTo>
                            <a:pt x="57233" y="11061"/>
                            <a:pt x="57557" y="13361"/>
                            <a:pt x="57773" y="15554"/>
                          </a:cubicBezTo>
                          <a:cubicBezTo>
                            <a:pt x="59321" y="15780"/>
                            <a:pt x="60725" y="25083"/>
                            <a:pt x="61734" y="25083"/>
                          </a:cubicBezTo>
                          <a:cubicBezTo>
                            <a:pt x="61734" y="28811"/>
                            <a:pt x="61734" y="32516"/>
                            <a:pt x="61734" y="36140"/>
                          </a:cubicBezTo>
                          <a:cubicBezTo>
                            <a:pt x="60725" y="37125"/>
                            <a:pt x="61157" y="38106"/>
                            <a:pt x="60725" y="38545"/>
                          </a:cubicBezTo>
                          <a:cubicBezTo>
                            <a:pt x="60617" y="38545"/>
                            <a:pt x="60401" y="38545"/>
                            <a:pt x="60185" y="38545"/>
                          </a:cubicBezTo>
                          <a:cubicBezTo>
                            <a:pt x="60185" y="39098"/>
                            <a:pt x="60725" y="40079"/>
                            <a:pt x="59754" y="40079"/>
                          </a:cubicBezTo>
                          <a:cubicBezTo>
                            <a:pt x="41752" y="40514"/>
                            <a:pt x="23678" y="40960"/>
                            <a:pt x="5568" y="4139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 name="Google Shape;392;p2"/>
                    <p:cNvSpPr/>
                    <p:nvPr/>
                  </p:nvSpPr>
                  <p:spPr>
                    <a:xfrm>
                      <a:off x="11181270" y="2869504"/>
                      <a:ext cx="23951" cy="52770"/>
                    </a:xfrm>
                    <a:custGeom>
                      <a:rect b="b" l="l" r="r" t="t"/>
                      <a:pathLst>
                        <a:path extrusionOk="0" h="52770" w="23951">
                          <a:moveTo>
                            <a:pt x="0" y="431"/>
                          </a:moveTo>
                          <a:lnTo>
                            <a:pt x="0" y="13573"/>
                          </a:lnTo>
                          <a:cubicBezTo>
                            <a:pt x="4500" y="18616"/>
                            <a:pt x="6229" y="25069"/>
                            <a:pt x="1404" y="32398"/>
                          </a:cubicBezTo>
                          <a:cubicBezTo>
                            <a:pt x="2412" y="39849"/>
                            <a:pt x="4825" y="51888"/>
                            <a:pt x="4825" y="51776"/>
                          </a:cubicBezTo>
                          <a:cubicBezTo>
                            <a:pt x="4825" y="51888"/>
                            <a:pt x="21278" y="52876"/>
                            <a:pt x="21278" y="52761"/>
                          </a:cubicBezTo>
                          <a:cubicBezTo>
                            <a:pt x="21278" y="52876"/>
                            <a:pt x="19298" y="32513"/>
                            <a:pt x="19298" y="32398"/>
                          </a:cubicBezTo>
                          <a:cubicBezTo>
                            <a:pt x="24987" y="27258"/>
                            <a:pt x="25634" y="15755"/>
                            <a:pt x="20270" y="13462"/>
                          </a:cubicBezTo>
                          <a:cubicBezTo>
                            <a:pt x="20270" y="13573"/>
                            <a:pt x="20270" y="0"/>
                            <a:pt x="20270" y="0"/>
                          </a:cubicBezTo>
                          <a:lnTo>
                            <a:pt x="0" y="4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 name="Google Shape;393;p2"/>
                    <p:cNvSpPr/>
                    <p:nvPr/>
                  </p:nvSpPr>
                  <p:spPr>
                    <a:xfrm>
                      <a:off x="11217585" y="2869936"/>
                      <a:ext cx="14665" cy="51471"/>
                    </a:xfrm>
                    <a:custGeom>
                      <a:rect b="b" l="l" r="r" t="t"/>
                      <a:pathLst>
                        <a:path extrusionOk="0" h="51471" w="14665">
                          <a:moveTo>
                            <a:pt x="5881" y="0"/>
                          </a:moveTo>
                          <a:lnTo>
                            <a:pt x="5881" y="13688"/>
                          </a:lnTo>
                          <a:cubicBezTo>
                            <a:pt x="-2760" y="19705"/>
                            <a:pt x="-23" y="28358"/>
                            <a:pt x="2497" y="31097"/>
                          </a:cubicBezTo>
                          <a:cubicBezTo>
                            <a:pt x="2353" y="31208"/>
                            <a:pt x="1380" y="51021"/>
                            <a:pt x="1489" y="50913"/>
                          </a:cubicBezTo>
                          <a:cubicBezTo>
                            <a:pt x="1380" y="51021"/>
                            <a:pt x="9265" y="51568"/>
                            <a:pt x="9265" y="51456"/>
                          </a:cubicBezTo>
                          <a:cubicBezTo>
                            <a:pt x="9265" y="51568"/>
                            <a:pt x="12146" y="31643"/>
                            <a:pt x="12146" y="31535"/>
                          </a:cubicBezTo>
                          <a:cubicBezTo>
                            <a:pt x="5773" y="33616"/>
                            <a:pt x="8725" y="14127"/>
                            <a:pt x="13658" y="13577"/>
                          </a:cubicBezTo>
                          <a:cubicBezTo>
                            <a:pt x="13658" y="13688"/>
                            <a:pt x="14666" y="0"/>
                            <a:pt x="14666" y="0"/>
                          </a:cubicBezTo>
                          <a:lnTo>
                            <a:pt x="5881"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 name="Google Shape;394;p2"/>
                    <p:cNvSpPr/>
                    <p:nvPr/>
                  </p:nvSpPr>
                  <p:spPr>
                    <a:xfrm>
                      <a:off x="11157400" y="2945458"/>
                      <a:ext cx="46661" cy="11818"/>
                    </a:xfrm>
                    <a:custGeom>
                      <a:rect b="b" l="l" r="r" t="t"/>
                      <a:pathLst>
                        <a:path extrusionOk="0" h="11818" w="46661">
                          <a:moveTo>
                            <a:pt x="0" y="11819"/>
                          </a:moveTo>
                          <a:lnTo>
                            <a:pt x="46661" y="11819"/>
                          </a:lnTo>
                          <a:lnTo>
                            <a:pt x="46661"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 name="Google Shape;395;p2"/>
                    <p:cNvSpPr/>
                    <p:nvPr/>
                  </p:nvSpPr>
                  <p:spPr>
                    <a:xfrm>
                      <a:off x="11092773" y="3034675"/>
                      <a:ext cx="220090" cy="157299"/>
                    </a:xfrm>
                    <a:custGeom>
                      <a:rect b="b" l="l" r="r" t="t"/>
                      <a:pathLst>
                        <a:path extrusionOk="0" h="157299" w="220090">
                          <a:moveTo>
                            <a:pt x="206841" y="780"/>
                          </a:moveTo>
                          <a:cubicBezTo>
                            <a:pt x="199280" y="751"/>
                            <a:pt x="193232" y="9267"/>
                            <a:pt x="193232" y="19777"/>
                          </a:cubicBezTo>
                          <a:cubicBezTo>
                            <a:pt x="193232" y="30396"/>
                            <a:pt x="199280" y="38954"/>
                            <a:pt x="206841" y="38983"/>
                          </a:cubicBezTo>
                          <a:cubicBezTo>
                            <a:pt x="215626" y="39019"/>
                            <a:pt x="220090" y="27430"/>
                            <a:pt x="220090" y="19885"/>
                          </a:cubicBezTo>
                          <a:cubicBezTo>
                            <a:pt x="220090" y="9375"/>
                            <a:pt x="213970" y="809"/>
                            <a:pt x="206841" y="780"/>
                          </a:cubicBezTo>
                          <a:close/>
                          <a:moveTo>
                            <a:pt x="206841" y="8774"/>
                          </a:moveTo>
                          <a:cubicBezTo>
                            <a:pt x="202340" y="8756"/>
                            <a:pt x="198848" y="13886"/>
                            <a:pt x="198848" y="20130"/>
                          </a:cubicBezTo>
                          <a:cubicBezTo>
                            <a:pt x="198848" y="26366"/>
                            <a:pt x="202340" y="31640"/>
                            <a:pt x="206841" y="31654"/>
                          </a:cubicBezTo>
                          <a:cubicBezTo>
                            <a:pt x="211341" y="31675"/>
                            <a:pt x="214761" y="26431"/>
                            <a:pt x="214761" y="20194"/>
                          </a:cubicBezTo>
                          <a:cubicBezTo>
                            <a:pt x="214761" y="13954"/>
                            <a:pt x="211341" y="8792"/>
                            <a:pt x="206841" y="8774"/>
                          </a:cubicBezTo>
                          <a:close/>
                          <a:moveTo>
                            <a:pt x="206157" y="47722"/>
                          </a:moveTo>
                          <a:cubicBezTo>
                            <a:pt x="198812" y="45824"/>
                            <a:pt x="190856" y="52578"/>
                            <a:pt x="188263" y="62751"/>
                          </a:cubicBezTo>
                          <a:cubicBezTo>
                            <a:pt x="185635" y="73038"/>
                            <a:pt x="189379" y="82812"/>
                            <a:pt x="196724" y="84710"/>
                          </a:cubicBezTo>
                          <a:cubicBezTo>
                            <a:pt x="205220" y="86902"/>
                            <a:pt x="212421" y="76798"/>
                            <a:pt x="214294" y="69483"/>
                          </a:cubicBezTo>
                          <a:cubicBezTo>
                            <a:pt x="216922" y="59307"/>
                            <a:pt x="213069" y="49512"/>
                            <a:pt x="206157" y="47722"/>
                          </a:cubicBezTo>
                          <a:close/>
                          <a:moveTo>
                            <a:pt x="204177" y="55454"/>
                          </a:moveTo>
                          <a:cubicBezTo>
                            <a:pt x="199820" y="54332"/>
                            <a:pt x="195139" y="58444"/>
                            <a:pt x="193592" y="64480"/>
                          </a:cubicBezTo>
                          <a:cubicBezTo>
                            <a:pt x="192043" y="70511"/>
                            <a:pt x="194168" y="76485"/>
                            <a:pt x="198524" y="77614"/>
                          </a:cubicBezTo>
                          <a:cubicBezTo>
                            <a:pt x="202880" y="78736"/>
                            <a:pt x="207489" y="74501"/>
                            <a:pt x="209001" y="68459"/>
                          </a:cubicBezTo>
                          <a:cubicBezTo>
                            <a:pt x="210549" y="62420"/>
                            <a:pt x="208533" y="56586"/>
                            <a:pt x="204177" y="55454"/>
                          </a:cubicBezTo>
                          <a:close/>
                          <a:moveTo>
                            <a:pt x="190315" y="91626"/>
                          </a:moveTo>
                          <a:cubicBezTo>
                            <a:pt x="183655" y="88038"/>
                            <a:pt x="174294" y="92697"/>
                            <a:pt x="169361" y="101949"/>
                          </a:cubicBezTo>
                          <a:cubicBezTo>
                            <a:pt x="164356" y="111299"/>
                            <a:pt x="165616" y="121684"/>
                            <a:pt x="172314" y="125253"/>
                          </a:cubicBezTo>
                          <a:cubicBezTo>
                            <a:pt x="180054" y="129416"/>
                            <a:pt x="189487" y="121324"/>
                            <a:pt x="193052" y="114681"/>
                          </a:cubicBezTo>
                          <a:cubicBezTo>
                            <a:pt x="198020" y="105433"/>
                            <a:pt x="196616" y="95012"/>
                            <a:pt x="190315" y="91626"/>
                          </a:cubicBezTo>
                          <a:close/>
                          <a:moveTo>
                            <a:pt x="186535" y="98664"/>
                          </a:moveTo>
                          <a:cubicBezTo>
                            <a:pt x="182575" y="96536"/>
                            <a:pt x="177066" y="99394"/>
                            <a:pt x="174114" y="104893"/>
                          </a:cubicBezTo>
                          <a:cubicBezTo>
                            <a:pt x="171161" y="110389"/>
                            <a:pt x="171774" y="116676"/>
                            <a:pt x="175770" y="118812"/>
                          </a:cubicBezTo>
                          <a:cubicBezTo>
                            <a:pt x="179730" y="120936"/>
                            <a:pt x="185203" y="117913"/>
                            <a:pt x="188155" y="112428"/>
                          </a:cubicBezTo>
                          <a:cubicBezTo>
                            <a:pt x="191107" y="106931"/>
                            <a:pt x="190531" y="100803"/>
                            <a:pt x="186535" y="98664"/>
                          </a:cubicBezTo>
                          <a:close/>
                          <a:moveTo>
                            <a:pt x="158452" y="127686"/>
                          </a:moveTo>
                          <a:cubicBezTo>
                            <a:pt x="153123" y="122262"/>
                            <a:pt x="142827" y="123919"/>
                            <a:pt x="135302" y="131252"/>
                          </a:cubicBezTo>
                          <a:cubicBezTo>
                            <a:pt x="127705" y="138668"/>
                            <a:pt x="125833" y="148941"/>
                            <a:pt x="131161" y="154344"/>
                          </a:cubicBezTo>
                          <a:cubicBezTo>
                            <a:pt x="137282" y="160620"/>
                            <a:pt x="148731" y="155739"/>
                            <a:pt x="154132" y="150462"/>
                          </a:cubicBezTo>
                          <a:cubicBezTo>
                            <a:pt x="161656" y="143125"/>
                            <a:pt x="163456" y="132780"/>
                            <a:pt x="158452" y="127686"/>
                          </a:cubicBezTo>
                          <a:close/>
                          <a:moveTo>
                            <a:pt x="152728" y="133247"/>
                          </a:moveTo>
                          <a:cubicBezTo>
                            <a:pt x="149595" y="130045"/>
                            <a:pt x="143438" y="131134"/>
                            <a:pt x="138974" y="135476"/>
                          </a:cubicBezTo>
                          <a:cubicBezTo>
                            <a:pt x="134510" y="139836"/>
                            <a:pt x="133213" y="146019"/>
                            <a:pt x="136382" y="149225"/>
                          </a:cubicBezTo>
                          <a:cubicBezTo>
                            <a:pt x="139550" y="152446"/>
                            <a:pt x="145671" y="151202"/>
                            <a:pt x="150135" y="146860"/>
                          </a:cubicBezTo>
                          <a:cubicBezTo>
                            <a:pt x="154600" y="142503"/>
                            <a:pt x="155895" y="136472"/>
                            <a:pt x="152728" y="133247"/>
                          </a:cubicBezTo>
                          <a:close/>
                          <a:moveTo>
                            <a:pt x="61423" y="127291"/>
                          </a:moveTo>
                          <a:cubicBezTo>
                            <a:pt x="66715" y="121914"/>
                            <a:pt x="77048" y="123650"/>
                            <a:pt x="84573" y="131047"/>
                          </a:cubicBezTo>
                          <a:cubicBezTo>
                            <a:pt x="92133" y="138521"/>
                            <a:pt x="94006" y="148805"/>
                            <a:pt x="88713" y="154171"/>
                          </a:cubicBezTo>
                          <a:cubicBezTo>
                            <a:pt x="82556" y="160394"/>
                            <a:pt x="71144" y="155422"/>
                            <a:pt x="65743" y="150099"/>
                          </a:cubicBezTo>
                          <a:cubicBezTo>
                            <a:pt x="58218" y="142708"/>
                            <a:pt x="56418" y="132341"/>
                            <a:pt x="61423" y="127291"/>
                          </a:cubicBezTo>
                          <a:close/>
                          <a:moveTo>
                            <a:pt x="67147" y="132902"/>
                          </a:moveTo>
                          <a:cubicBezTo>
                            <a:pt x="70279" y="129721"/>
                            <a:pt x="76400" y="130861"/>
                            <a:pt x="80865" y="135242"/>
                          </a:cubicBezTo>
                          <a:cubicBezTo>
                            <a:pt x="85328" y="139635"/>
                            <a:pt x="86625" y="145828"/>
                            <a:pt x="83492" y="149013"/>
                          </a:cubicBezTo>
                          <a:cubicBezTo>
                            <a:pt x="80325" y="152209"/>
                            <a:pt x="74887" y="150386"/>
                            <a:pt x="70424" y="146004"/>
                          </a:cubicBezTo>
                          <a:cubicBezTo>
                            <a:pt x="65959" y="141612"/>
                            <a:pt x="63979" y="136094"/>
                            <a:pt x="67147" y="132902"/>
                          </a:cubicBezTo>
                          <a:close/>
                          <a:moveTo>
                            <a:pt x="29775" y="90968"/>
                          </a:moveTo>
                          <a:cubicBezTo>
                            <a:pt x="36436" y="87438"/>
                            <a:pt x="45797" y="92172"/>
                            <a:pt x="50765" y="101464"/>
                          </a:cubicBezTo>
                          <a:cubicBezTo>
                            <a:pt x="55770" y="110850"/>
                            <a:pt x="54474" y="121223"/>
                            <a:pt x="47777" y="124746"/>
                          </a:cubicBezTo>
                          <a:cubicBezTo>
                            <a:pt x="40072" y="128844"/>
                            <a:pt x="30603" y="120677"/>
                            <a:pt x="27039" y="114009"/>
                          </a:cubicBezTo>
                          <a:cubicBezTo>
                            <a:pt x="22106" y="104717"/>
                            <a:pt x="23475" y="94307"/>
                            <a:pt x="29775" y="90968"/>
                          </a:cubicBezTo>
                          <a:close/>
                          <a:moveTo>
                            <a:pt x="33520" y="98035"/>
                          </a:moveTo>
                          <a:cubicBezTo>
                            <a:pt x="37516" y="95946"/>
                            <a:pt x="43024" y="98847"/>
                            <a:pt x="45977" y="104365"/>
                          </a:cubicBezTo>
                          <a:cubicBezTo>
                            <a:pt x="48929" y="109893"/>
                            <a:pt x="48317" y="116169"/>
                            <a:pt x="44321" y="118272"/>
                          </a:cubicBezTo>
                          <a:cubicBezTo>
                            <a:pt x="40361" y="120364"/>
                            <a:pt x="35752" y="116773"/>
                            <a:pt x="32836" y="111267"/>
                          </a:cubicBezTo>
                          <a:cubicBezTo>
                            <a:pt x="29883" y="105742"/>
                            <a:pt x="29559" y="100141"/>
                            <a:pt x="33520" y="98035"/>
                          </a:cubicBezTo>
                          <a:close/>
                          <a:moveTo>
                            <a:pt x="13718" y="46938"/>
                          </a:moveTo>
                          <a:cubicBezTo>
                            <a:pt x="21062" y="45101"/>
                            <a:pt x="29019" y="51924"/>
                            <a:pt x="31611" y="62114"/>
                          </a:cubicBezTo>
                          <a:cubicBezTo>
                            <a:pt x="34240" y="72424"/>
                            <a:pt x="30495" y="82165"/>
                            <a:pt x="23151" y="83998"/>
                          </a:cubicBezTo>
                          <a:cubicBezTo>
                            <a:pt x="14654" y="86130"/>
                            <a:pt x="7417" y="75968"/>
                            <a:pt x="5581" y="68638"/>
                          </a:cubicBezTo>
                          <a:cubicBezTo>
                            <a:pt x="2989" y="58433"/>
                            <a:pt x="6805" y="48674"/>
                            <a:pt x="13718" y="46938"/>
                          </a:cubicBezTo>
                          <a:close/>
                          <a:moveTo>
                            <a:pt x="15698" y="54688"/>
                          </a:moveTo>
                          <a:cubicBezTo>
                            <a:pt x="20054" y="53599"/>
                            <a:pt x="24735" y="57751"/>
                            <a:pt x="26247" y="63804"/>
                          </a:cubicBezTo>
                          <a:cubicBezTo>
                            <a:pt x="27795" y="69846"/>
                            <a:pt x="25707" y="75799"/>
                            <a:pt x="21350" y="76888"/>
                          </a:cubicBezTo>
                          <a:cubicBezTo>
                            <a:pt x="16994" y="77981"/>
                            <a:pt x="13465" y="73362"/>
                            <a:pt x="11918" y="67308"/>
                          </a:cubicBezTo>
                          <a:cubicBezTo>
                            <a:pt x="10369" y="61255"/>
                            <a:pt x="11341" y="55784"/>
                            <a:pt x="15698" y="54688"/>
                          </a:cubicBezTo>
                          <a:close/>
                          <a:moveTo>
                            <a:pt x="13250" y="0"/>
                          </a:moveTo>
                          <a:cubicBezTo>
                            <a:pt x="20846" y="29"/>
                            <a:pt x="26859" y="8595"/>
                            <a:pt x="26859" y="19105"/>
                          </a:cubicBezTo>
                          <a:cubicBezTo>
                            <a:pt x="26859" y="29724"/>
                            <a:pt x="20846" y="38232"/>
                            <a:pt x="13250" y="38200"/>
                          </a:cubicBezTo>
                          <a:cubicBezTo>
                            <a:pt x="4465" y="38164"/>
                            <a:pt x="0" y="26535"/>
                            <a:pt x="0" y="18994"/>
                          </a:cubicBezTo>
                          <a:cubicBezTo>
                            <a:pt x="0" y="8480"/>
                            <a:pt x="6121" y="-32"/>
                            <a:pt x="13250" y="0"/>
                          </a:cubicBezTo>
                          <a:close/>
                          <a:moveTo>
                            <a:pt x="13790" y="7994"/>
                          </a:moveTo>
                          <a:cubicBezTo>
                            <a:pt x="18254" y="8009"/>
                            <a:pt x="21279" y="13171"/>
                            <a:pt x="21279" y="19411"/>
                          </a:cubicBezTo>
                          <a:cubicBezTo>
                            <a:pt x="21279" y="25651"/>
                            <a:pt x="17750" y="30892"/>
                            <a:pt x="13250" y="30874"/>
                          </a:cubicBezTo>
                          <a:cubicBezTo>
                            <a:pt x="8749" y="30852"/>
                            <a:pt x="6589" y="25410"/>
                            <a:pt x="6589" y="19174"/>
                          </a:cubicBezTo>
                          <a:cubicBezTo>
                            <a:pt x="6589" y="12930"/>
                            <a:pt x="9289" y="7976"/>
                            <a:pt x="13790" y="7994"/>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 name="Google Shape;396;p2"/>
                    <p:cNvSpPr/>
                    <p:nvPr/>
                  </p:nvSpPr>
                  <p:spPr>
                    <a:xfrm>
                      <a:off x="11092773" y="3034675"/>
                      <a:ext cx="220126" cy="157299"/>
                    </a:xfrm>
                    <a:custGeom>
                      <a:rect b="b" l="l" r="r" t="t"/>
                      <a:pathLst>
                        <a:path extrusionOk="0" h="157299" w="220126">
                          <a:moveTo>
                            <a:pt x="13250" y="780"/>
                          </a:moveTo>
                          <a:cubicBezTo>
                            <a:pt x="20810" y="751"/>
                            <a:pt x="26859" y="9267"/>
                            <a:pt x="26859" y="19777"/>
                          </a:cubicBezTo>
                          <a:cubicBezTo>
                            <a:pt x="26859" y="30396"/>
                            <a:pt x="20810" y="38954"/>
                            <a:pt x="13250" y="38983"/>
                          </a:cubicBezTo>
                          <a:cubicBezTo>
                            <a:pt x="4465" y="39019"/>
                            <a:pt x="0" y="27430"/>
                            <a:pt x="0" y="19885"/>
                          </a:cubicBezTo>
                          <a:cubicBezTo>
                            <a:pt x="0" y="9375"/>
                            <a:pt x="6121" y="809"/>
                            <a:pt x="13250" y="780"/>
                          </a:cubicBezTo>
                          <a:close/>
                          <a:moveTo>
                            <a:pt x="13250" y="8774"/>
                          </a:moveTo>
                          <a:cubicBezTo>
                            <a:pt x="17750" y="8756"/>
                            <a:pt x="21242" y="13886"/>
                            <a:pt x="21242" y="20130"/>
                          </a:cubicBezTo>
                          <a:cubicBezTo>
                            <a:pt x="21242" y="26366"/>
                            <a:pt x="17750" y="31640"/>
                            <a:pt x="13250" y="31654"/>
                          </a:cubicBezTo>
                          <a:cubicBezTo>
                            <a:pt x="8749" y="31675"/>
                            <a:pt x="5365" y="26431"/>
                            <a:pt x="5365" y="20194"/>
                          </a:cubicBezTo>
                          <a:cubicBezTo>
                            <a:pt x="5365" y="13954"/>
                            <a:pt x="8749" y="8792"/>
                            <a:pt x="13250" y="8774"/>
                          </a:cubicBezTo>
                          <a:close/>
                          <a:moveTo>
                            <a:pt x="13934" y="47722"/>
                          </a:moveTo>
                          <a:cubicBezTo>
                            <a:pt x="21279" y="45824"/>
                            <a:pt x="29235" y="52578"/>
                            <a:pt x="31827" y="62751"/>
                          </a:cubicBezTo>
                          <a:cubicBezTo>
                            <a:pt x="34456" y="73038"/>
                            <a:pt x="30711" y="82812"/>
                            <a:pt x="23366" y="84710"/>
                          </a:cubicBezTo>
                          <a:cubicBezTo>
                            <a:pt x="14870" y="86902"/>
                            <a:pt x="7669" y="76798"/>
                            <a:pt x="5797" y="69483"/>
                          </a:cubicBezTo>
                          <a:cubicBezTo>
                            <a:pt x="3169" y="59307"/>
                            <a:pt x="7021" y="49512"/>
                            <a:pt x="13934" y="47722"/>
                          </a:cubicBezTo>
                          <a:close/>
                          <a:moveTo>
                            <a:pt x="15914" y="55454"/>
                          </a:moveTo>
                          <a:cubicBezTo>
                            <a:pt x="20270" y="54332"/>
                            <a:pt x="24951" y="58444"/>
                            <a:pt x="26499" y="64480"/>
                          </a:cubicBezTo>
                          <a:cubicBezTo>
                            <a:pt x="28047" y="70511"/>
                            <a:pt x="25923" y="76485"/>
                            <a:pt x="21566" y="77614"/>
                          </a:cubicBezTo>
                          <a:cubicBezTo>
                            <a:pt x="17210" y="78736"/>
                            <a:pt x="12601" y="74501"/>
                            <a:pt x="11089" y="68459"/>
                          </a:cubicBezTo>
                          <a:cubicBezTo>
                            <a:pt x="9541" y="62420"/>
                            <a:pt x="11558" y="56586"/>
                            <a:pt x="15914" y="55454"/>
                          </a:cubicBezTo>
                          <a:close/>
                          <a:moveTo>
                            <a:pt x="29775" y="91626"/>
                          </a:moveTo>
                          <a:cubicBezTo>
                            <a:pt x="36436" y="88038"/>
                            <a:pt x="45797" y="92697"/>
                            <a:pt x="50729" y="101949"/>
                          </a:cubicBezTo>
                          <a:cubicBezTo>
                            <a:pt x="55770" y="111299"/>
                            <a:pt x="54474" y="121684"/>
                            <a:pt x="47777" y="125253"/>
                          </a:cubicBezTo>
                          <a:cubicBezTo>
                            <a:pt x="40036" y="129416"/>
                            <a:pt x="30603" y="121324"/>
                            <a:pt x="27039" y="114681"/>
                          </a:cubicBezTo>
                          <a:cubicBezTo>
                            <a:pt x="22106" y="105433"/>
                            <a:pt x="23475" y="95012"/>
                            <a:pt x="29775" y="91626"/>
                          </a:cubicBezTo>
                          <a:close/>
                          <a:moveTo>
                            <a:pt x="33556" y="98664"/>
                          </a:moveTo>
                          <a:cubicBezTo>
                            <a:pt x="37516" y="96536"/>
                            <a:pt x="43024" y="99394"/>
                            <a:pt x="45977" y="104893"/>
                          </a:cubicBezTo>
                          <a:cubicBezTo>
                            <a:pt x="48929" y="110389"/>
                            <a:pt x="48281" y="116676"/>
                            <a:pt x="44321" y="118812"/>
                          </a:cubicBezTo>
                          <a:cubicBezTo>
                            <a:pt x="40361" y="120936"/>
                            <a:pt x="34888" y="117913"/>
                            <a:pt x="31936" y="112428"/>
                          </a:cubicBezTo>
                          <a:cubicBezTo>
                            <a:pt x="28983" y="106931"/>
                            <a:pt x="29559" y="100803"/>
                            <a:pt x="33556" y="98664"/>
                          </a:cubicBezTo>
                          <a:close/>
                          <a:moveTo>
                            <a:pt x="61639" y="127686"/>
                          </a:moveTo>
                          <a:cubicBezTo>
                            <a:pt x="66967" y="122262"/>
                            <a:pt x="77264" y="123919"/>
                            <a:pt x="84788" y="131252"/>
                          </a:cubicBezTo>
                          <a:cubicBezTo>
                            <a:pt x="92386" y="138668"/>
                            <a:pt x="94258" y="148941"/>
                            <a:pt x="88929" y="154344"/>
                          </a:cubicBezTo>
                          <a:cubicBezTo>
                            <a:pt x="82808" y="160620"/>
                            <a:pt x="71360" y="155739"/>
                            <a:pt x="65959" y="150462"/>
                          </a:cubicBezTo>
                          <a:cubicBezTo>
                            <a:pt x="58434" y="143125"/>
                            <a:pt x="56634" y="132780"/>
                            <a:pt x="61639" y="127686"/>
                          </a:cubicBezTo>
                          <a:close/>
                          <a:moveTo>
                            <a:pt x="67363" y="133247"/>
                          </a:moveTo>
                          <a:cubicBezTo>
                            <a:pt x="70531" y="130045"/>
                            <a:pt x="76652" y="131134"/>
                            <a:pt x="81116" y="135476"/>
                          </a:cubicBezTo>
                          <a:cubicBezTo>
                            <a:pt x="85581" y="139836"/>
                            <a:pt x="86877" y="146019"/>
                            <a:pt x="83708" y="149225"/>
                          </a:cubicBezTo>
                          <a:cubicBezTo>
                            <a:pt x="80540" y="152446"/>
                            <a:pt x="74420" y="151202"/>
                            <a:pt x="69955" y="146860"/>
                          </a:cubicBezTo>
                          <a:cubicBezTo>
                            <a:pt x="65491" y="142503"/>
                            <a:pt x="64195" y="136472"/>
                            <a:pt x="67363" y="133247"/>
                          </a:cubicBezTo>
                          <a:close/>
                          <a:moveTo>
                            <a:pt x="158668" y="127291"/>
                          </a:moveTo>
                          <a:cubicBezTo>
                            <a:pt x="153375" y="121914"/>
                            <a:pt x="143042" y="123650"/>
                            <a:pt x="135553" y="131047"/>
                          </a:cubicBezTo>
                          <a:cubicBezTo>
                            <a:pt x="127957" y="138521"/>
                            <a:pt x="126085" y="148805"/>
                            <a:pt x="131377" y="154171"/>
                          </a:cubicBezTo>
                          <a:cubicBezTo>
                            <a:pt x="137534" y="160394"/>
                            <a:pt x="148947" y="155422"/>
                            <a:pt x="154348" y="150099"/>
                          </a:cubicBezTo>
                          <a:cubicBezTo>
                            <a:pt x="161873" y="142708"/>
                            <a:pt x="163673" y="132341"/>
                            <a:pt x="158668" y="127291"/>
                          </a:cubicBezTo>
                          <a:close/>
                          <a:moveTo>
                            <a:pt x="152943" y="132902"/>
                          </a:moveTo>
                          <a:cubicBezTo>
                            <a:pt x="149811" y="129721"/>
                            <a:pt x="143654" y="130861"/>
                            <a:pt x="139226" y="135242"/>
                          </a:cubicBezTo>
                          <a:cubicBezTo>
                            <a:pt x="134762" y="139635"/>
                            <a:pt x="133466" y="145828"/>
                            <a:pt x="136598" y="149013"/>
                          </a:cubicBezTo>
                          <a:cubicBezTo>
                            <a:pt x="139766" y="152209"/>
                            <a:pt x="145203" y="150386"/>
                            <a:pt x="149667" y="146004"/>
                          </a:cubicBezTo>
                          <a:cubicBezTo>
                            <a:pt x="154132" y="141612"/>
                            <a:pt x="156112" y="136094"/>
                            <a:pt x="152943" y="132902"/>
                          </a:cubicBezTo>
                          <a:close/>
                          <a:moveTo>
                            <a:pt x="190315" y="90968"/>
                          </a:moveTo>
                          <a:cubicBezTo>
                            <a:pt x="183655" y="87438"/>
                            <a:pt x="174294" y="92172"/>
                            <a:pt x="169361" y="101464"/>
                          </a:cubicBezTo>
                          <a:cubicBezTo>
                            <a:pt x="164320" y="110850"/>
                            <a:pt x="165616" y="121223"/>
                            <a:pt x="172314" y="124746"/>
                          </a:cubicBezTo>
                          <a:cubicBezTo>
                            <a:pt x="180018" y="128844"/>
                            <a:pt x="189487" y="120677"/>
                            <a:pt x="193052" y="114009"/>
                          </a:cubicBezTo>
                          <a:cubicBezTo>
                            <a:pt x="197984" y="104717"/>
                            <a:pt x="196616" y="94307"/>
                            <a:pt x="190315" y="90968"/>
                          </a:cubicBezTo>
                          <a:close/>
                          <a:moveTo>
                            <a:pt x="186535" y="98035"/>
                          </a:moveTo>
                          <a:cubicBezTo>
                            <a:pt x="182575" y="95946"/>
                            <a:pt x="177066" y="98847"/>
                            <a:pt x="174114" y="104365"/>
                          </a:cubicBezTo>
                          <a:cubicBezTo>
                            <a:pt x="171161" y="109893"/>
                            <a:pt x="171774" y="116169"/>
                            <a:pt x="175770" y="118272"/>
                          </a:cubicBezTo>
                          <a:cubicBezTo>
                            <a:pt x="179730" y="120364"/>
                            <a:pt x="184338" y="116773"/>
                            <a:pt x="187255" y="111267"/>
                          </a:cubicBezTo>
                          <a:cubicBezTo>
                            <a:pt x="190207" y="105742"/>
                            <a:pt x="190531" y="100141"/>
                            <a:pt x="186535" y="98035"/>
                          </a:cubicBezTo>
                          <a:close/>
                          <a:moveTo>
                            <a:pt x="206373" y="46938"/>
                          </a:moveTo>
                          <a:cubicBezTo>
                            <a:pt x="199028" y="45101"/>
                            <a:pt x="191071" y="51924"/>
                            <a:pt x="188479" y="62114"/>
                          </a:cubicBezTo>
                          <a:cubicBezTo>
                            <a:pt x="185851" y="72424"/>
                            <a:pt x="189595" y="82165"/>
                            <a:pt x="196940" y="83998"/>
                          </a:cubicBezTo>
                          <a:cubicBezTo>
                            <a:pt x="205437" y="86130"/>
                            <a:pt x="212674" y="75968"/>
                            <a:pt x="214545" y="68638"/>
                          </a:cubicBezTo>
                          <a:cubicBezTo>
                            <a:pt x="217102" y="58433"/>
                            <a:pt x="213285" y="48674"/>
                            <a:pt x="206373" y="46938"/>
                          </a:cubicBezTo>
                          <a:close/>
                          <a:moveTo>
                            <a:pt x="204393" y="54688"/>
                          </a:moveTo>
                          <a:cubicBezTo>
                            <a:pt x="200036" y="53599"/>
                            <a:pt x="195356" y="57751"/>
                            <a:pt x="193843" y="63804"/>
                          </a:cubicBezTo>
                          <a:cubicBezTo>
                            <a:pt x="192296" y="69846"/>
                            <a:pt x="194383" y="75799"/>
                            <a:pt x="198740" y="76888"/>
                          </a:cubicBezTo>
                          <a:cubicBezTo>
                            <a:pt x="203097" y="77981"/>
                            <a:pt x="206625" y="73362"/>
                            <a:pt x="208173" y="67308"/>
                          </a:cubicBezTo>
                          <a:cubicBezTo>
                            <a:pt x="209721" y="61255"/>
                            <a:pt x="208749" y="55784"/>
                            <a:pt x="204393" y="54688"/>
                          </a:cubicBezTo>
                          <a:close/>
                          <a:moveTo>
                            <a:pt x="206841" y="0"/>
                          </a:moveTo>
                          <a:cubicBezTo>
                            <a:pt x="199280" y="29"/>
                            <a:pt x="193232" y="8595"/>
                            <a:pt x="193232" y="19105"/>
                          </a:cubicBezTo>
                          <a:cubicBezTo>
                            <a:pt x="193232" y="29724"/>
                            <a:pt x="199280" y="38232"/>
                            <a:pt x="206841" y="38200"/>
                          </a:cubicBezTo>
                          <a:cubicBezTo>
                            <a:pt x="215626" y="38164"/>
                            <a:pt x="220126" y="26535"/>
                            <a:pt x="220126" y="18994"/>
                          </a:cubicBezTo>
                          <a:cubicBezTo>
                            <a:pt x="220126" y="8480"/>
                            <a:pt x="213970" y="-32"/>
                            <a:pt x="206841" y="0"/>
                          </a:cubicBezTo>
                          <a:close/>
                          <a:moveTo>
                            <a:pt x="206301" y="7994"/>
                          </a:moveTo>
                          <a:cubicBezTo>
                            <a:pt x="201837" y="8009"/>
                            <a:pt x="198812" y="13171"/>
                            <a:pt x="198812" y="19411"/>
                          </a:cubicBezTo>
                          <a:cubicBezTo>
                            <a:pt x="198812" y="25651"/>
                            <a:pt x="202340" y="30892"/>
                            <a:pt x="206841" y="30874"/>
                          </a:cubicBezTo>
                          <a:cubicBezTo>
                            <a:pt x="211341" y="30852"/>
                            <a:pt x="213501" y="25410"/>
                            <a:pt x="213501" y="19174"/>
                          </a:cubicBezTo>
                          <a:cubicBezTo>
                            <a:pt x="213501" y="12930"/>
                            <a:pt x="210801" y="7976"/>
                            <a:pt x="206301" y="7994"/>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7" name="Google Shape;397;p2"/>
                    <p:cNvSpPr/>
                    <p:nvPr/>
                  </p:nvSpPr>
                  <p:spPr>
                    <a:xfrm>
                      <a:off x="11097886" y="3041174"/>
                      <a:ext cx="17641" cy="25855"/>
                    </a:xfrm>
                    <a:custGeom>
                      <a:rect b="b" l="l" r="r" t="t"/>
                      <a:pathLst>
                        <a:path extrusionOk="0" h="25855" w="17641">
                          <a:moveTo>
                            <a:pt x="8677" y="0"/>
                          </a:moveTo>
                          <a:cubicBezTo>
                            <a:pt x="11413" y="14"/>
                            <a:pt x="13681" y="1506"/>
                            <a:pt x="15266" y="3907"/>
                          </a:cubicBezTo>
                          <a:cubicBezTo>
                            <a:pt x="16778" y="6219"/>
                            <a:pt x="17642" y="9421"/>
                            <a:pt x="17642" y="12901"/>
                          </a:cubicBezTo>
                          <a:lnTo>
                            <a:pt x="17642" y="12973"/>
                          </a:lnTo>
                          <a:cubicBezTo>
                            <a:pt x="17642" y="16380"/>
                            <a:pt x="16633" y="19529"/>
                            <a:pt x="15049" y="21837"/>
                          </a:cubicBezTo>
                          <a:cubicBezTo>
                            <a:pt x="13357" y="24306"/>
                            <a:pt x="10909" y="25856"/>
                            <a:pt x="8173" y="25856"/>
                          </a:cubicBezTo>
                          <a:lnTo>
                            <a:pt x="8137" y="25856"/>
                          </a:lnTo>
                          <a:cubicBezTo>
                            <a:pt x="5401" y="25841"/>
                            <a:pt x="3384" y="24335"/>
                            <a:pt x="2016" y="21945"/>
                          </a:cubicBezTo>
                          <a:cubicBezTo>
                            <a:pt x="648" y="19551"/>
                            <a:pt x="0" y="16208"/>
                            <a:pt x="0" y="12664"/>
                          </a:cubicBezTo>
                          <a:lnTo>
                            <a:pt x="0" y="12574"/>
                          </a:lnTo>
                          <a:cubicBezTo>
                            <a:pt x="0" y="9206"/>
                            <a:pt x="756" y="6154"/>
                            <a:pt x="2124" y="3932"/>
                          </a:cubicBezTo>
                          <a:cubicBezTo>
                            <a:pt x="3636" y="1495"/>
                            <a:pt x="5832" y="0"/>
                            <a:pt x="8641" y="0"/>
                          </a:cubicBezTo>
                          <a:lnTo>
                            <a:pt x="8677" y="0"/>
                          </a:lnTo>
                          <a:close/>
                          <a:moveTo>
                            <a:pt x="12745" y="5536"/>
                          </a:moveTo>
                          <a:cubicBezTo>
                            <a:pt x="11737" y="3958"/>
                            <a:pt x="10297" y="2973"/>
                            <a:pt x="8677" y="2969"/>
                          </a:cubicBezTo>
                          <a:lnTo>
                            <a:pt x="8641" y="2976"/>
                          </a:lnTo>
                          <a:cubicBezTo>
                            <a:pt x="6985" y="2976"/>
                            <a:pt x="5616" y="3932"/>
                            <a:pt x="4680" y="5492"/>
                          </a:cubicBezTo>
                          <a:cubicBezTo>
                            <a:pt x="3564" y="7265"/>
                            <a:pt x="2988" y="9766"/>
                            <a:pt x="2952" y="12574"/>
                          </a:cubicBezTo>
                          <a:lnTo>
                            <a:pt x="2988" y="12664"/>
                          </a:lnTo>
                          <a:cubicBezTo>
                            <a:pt x="2952" y="15715"/>
                            <a:pt x="3492" y="18537"/>
                            <a:pt x="4608" y="20478"/>
                          </a:cubicBezTo>
                          <a:cubicBezTo>
                            <a:pt x="5436" y="21956"/>
                            <a:pt x="6625" y="22879"/>
                            <a:pt x="8137" y="22887"/>
                          </a:cubicBezTo>
                          <a:lnTo>
                            <a:pt x="8173" y="22879"/>
                          </a:lnTo>
                          <a:cubicBezTo>
                            <a:pt x="9865" y="22879"/>
                            <a:pt x="11449" y="21826"/>
                            <a:pt x="12601" y="20151"/>
                          </a:cubicBezTo>
                          <a:cubicBezTo>
                            <a:pt x="13861" y="18314"/>
                            <a:pt x="14653" y="15759"/>
                            <a:pt x="14689" y="12973"/>
                          </a:cubicBezTo>
                          <a:lnTo>
                            <a:pt x="14653" y="12901"/>
                          </a:lnTo>
                          <a:cubicBezTo>
                            <a:pt x="14689" y="10007"/>
                            <a:pt x="13969" y="7387"/>
                            <a:pt x="12745" y="553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2"/>
                    <p:cNvSpPr/>
                    <p:nvPr/>
                  </p:nvSpPr>
                  <p:spPr>
                    <a:xfrm>
                      <a:off x="11091261" y="3033180"/>
                      <a:ext cx="29847" cy="41186"/>
                    </a:xfrm>
                    <a:custGeom>
                      <a:rect b="b" l="l" r="r" t="t"/>
                      <a:pathLst>
                        <a:path extrusionOk="0" h="41186" w="29847">
                          <a:moveTo>
                            <a:pt x="14761" y="0"/>
                          </a:moveTo>
                          <a:cubicBezTo>
                            <a:pt x="19046" y="18"/>
                            <a:pt x="22898" y="2398"/>
                            <a:pt x="25598" y="6222"/>
                          </a:cubicBezTo>
                          <a:cubicBezTo>
                            <a:pt x="28227" y="9921"/>
                            <a:pt x="29847" y="15011"/>
                            <a:pt x="29847" y="20593"/>
                          </a:cubicBezTo>
                          <a:lnTo>
                            <a:pt x="29847" y="20694"/>
                          </a:lnTo>
                          <a:cubicBezTo>
                            <a:pt x="29847" y="26291"/>
                            <a:pt x="28227" y="31352"/>
                            <a:pt x="25598" y="35015"/>
                          </a:cubicBezTo>
                          <a:cubicBezTo>
                            <a:pt x="22898" y="38832"/>
                            <a:pt x="19082" y="41187"/>
                            <a:pt x="14797" y="41187"/>
                          </a:cubicBezTo>
                          <a:lnTo>
                            <a:pt x="14761" y="41187"/>
                          </a:lnTo>
                          <a:cubicBezTo>
                            <a:pt x="10333" y="41161"/>
                            <a:pt x="6912" y="38638"/>
                            <a:pt x="4465" y="35108"/>
                          </a:cubicBezTo>
                          <a:cubicBezTo>
                            <a:pt x="1512" y="30816"/>
                            <a:pt x="0" y="24964"/>
                            <a:pt x="0" y="20489"/>
                          </a:cubicBezTo>
                          <a:lnTo>
                            <a:pt x="0" y="20378"/>
                          </a:lnTo>
                          <a:cubicBezTo>
                            <a:pt x="36" y="14835"/>
                            <a:pt x="1692" y="9806"/>
                            <a:pt x="4249" y="6161"/>
                          </a:cubicBezTo>
                          <a:cubicBezTo>
                            <a:pt x="6949" y="2358"/>
                            <a:pt x="10693" y="4"/>
                            <a:pt x="14726" y="7"/>
                          </a:cubicBezTo>
                          <a:lnTo>
                            <a:pt x="14761" y="4"/>
                          </a:lnTo>
                          <a:close/>
                          <a:moveTo>
                            <a:pt x="23186" y="7944"/>
                          </a:moveTo>
                          <a:cubicBezTo>
                            <a:pt x="20990" y="4885"/>
                            <a:pt x="18038" y="2980"/>
                            <a:pt x="14761" y="2969"/>
                          </a:cubicBezTo>
                          <a:lnTo>
                            <a:pt x="14726" y="2973"/>
                          </a:lnTo>
                          <a:cubicBezTo>
                            <a:pt x="11701" y="2969"/>
                            <a:pt x="8821" y="4842"/>
                            <a:pt x="6697" y="7869"/>
                          </a:cubicBezTo>
                          <a:cubicBezTo>
                            <a:pt x="4429" y="11050"/>
                            <a:pt x="2989" y="15471"/>
                            <a:pt x="2989" y="20374"/>
                          </a:cubicBezTo>
                          <a:lnTo>
                            <a:pt x="2989" y="20486"/>
                          </a:lnTo>
                          <a:cubicBezTo>
                            <a:pt x="2989" y="24465"/>
                            <a:pt x="4320" y="29644"/>
                            <a:pt x="6912" y="33419"/>
                          </a:cubicBezTo>
                          <a:cubicBezTo>
                            <a:pt x="8857" y="36208"/>
                            <a:pt x="11485" y="38200"/>
                            <a:pt x="14761" y="38214"/>
                          </a:cubicBezTo>
                          <a:lnTo>
                            <a:pt x="14797" y="38207"/>
                          </a:lnTo>
                          <a:cubicBezTo>
                            <a:pt x="18074" y="38207"/>
                            <a:pt x="21026" y="36334"/>
                            <a:pt x="23186" y="33293"/>
                          </a:cubicBezTo>
                          <a:cubicBezTo>
                            <a:pt x="25454" y="30101"/>
                            <a:pt x="26859" y="25651"/>
                            <a:pt x="26894" y="20694"/>
                          </a:cubicBezTo>
                          <a:lnTo>
                            <a:pt x="26894" y="20593"/>
                          </a:lnTo>
                          <a:cubicBezTo>
                            <a:pt x="26894" y="15647"/>
                            <a:pt x="25491" y="11168"/>
                            <a:pt x="23186" y="79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 name="Google Shape;399;p2"/>
                    <p:cNvSpPr/>
                    <p:nvPr/>
                  </p:nvSpPr>
                  <p:spPr>
                    <a:xfrm>
                      <a:off x="11121896" y="3130533"/>
                      <a:ext cx="20178" cy="24504"/>
                    </a:xfrm>
                    <a:custGeom>
                      <a:rect b="b" l="l" r="r" t="t"/>
                      <a:pathLst>
                        <a:path extrusionOk="0" h="24504" w="20178">
                          <a:moveTo>
                            <a:pt x="3713" y="861"/>
                          </a:moveTo>
                          <a:lnTo>
                            <a:pt x="3820" y="807"/>
                          </a:lnTo>
                          <a:cubicBezTo>
                            <a:pt x="6233" y="-419"/>
                            <a:pt x="9041" y="-200"/>
                            <a:pt x="11669" y="1137"/>
                          </a:cubicBezTo>
                          <a:cubicBezTo>
                            <a:pt x="14154" y="2414"/>
                            <a:pt x="16530" y="4750"/>
                            <a:pt x="18150" y="7802"/>
                          </a:cubicBezTo>
                          <a:lnTo>
                            <a:pt x="18186" y="7827"/>
                          </a:lnTo>
                          <a:cubicBezTo>
                            <a:pt x="19806" y="10850"/>
                            <a:pt x="20419" y="14107"/>
                            <a:pt x="20094" y="16903"/>
                          </a:cubicBezTo>
                          <a:cubicBezTo>
                            <a:pt x="19770" y="19872"/>
                            <a:pt x="18402" y="22367"/>
                            <a:pt x="15990" y="23675"/>
                          </a:cubicBezTo>
                          <a:lnTo>
                            <a:pt x="15918" y="23719"/>
                          </a:lnTo>
                          <a:cubicBezTo>
                            <a:pt x="13505" y="24987"/>
                            <a:pt x="10949" y="24650"/>
                            <a:pt x="8573" y="23205"/>
                          </a:cubicBezTo>
                          <a:cubicBezTo>
                            <a:pt x="6233" y="21770"/>
                            <a:pt x="4037" y="19204"/>
                            <a:pt x="2380" y="16098"/>
                          </a:cubicBezTo>
                          <a:lnTo>
                            <a:pt x="2380" y="16076"/>
                          </a:lnTo>
                          <a:cubicBezTo>
                            <a:pt x="797" y="13111"/>
                            <a:pt x="-68" y="10077"/>
                            <a:pt x="4" y="7467"/>
                          </a:cubicBezTo>
                          <a:cubicBezTo>
                            <a:pt x="40" y="4581"/>
                            <a:pt x="1193" y="2198"/>
                            <a:pt x="3713" y="861"/>
                          </a:cubicBezTo>
                          <a:close/>
                          <a:moveTo>
                            <a:pt x="10301" y="3790"/>
                          </a:moveTo>
                          <a:cubicBezTo>
                            <a:pt x="8501" y="2866"/>
                            <a:pt x="6629" y="2687"/>
                            <a:pt x="5117" y="3488"/>
                          </a:cubicBezTo>
                          <a:lnTo>
                            <a:pt x="5009" y="3531"/>
                          </a:lnTo>
                          <a:cubicBezTo>
                            <a:pt x="3640" y="4311"/>
                            <a:pt x="2993" y="5756"/>
                            <a:pt x="2957" y="7529"/>
                          </a:cubicBezTo>
                          <a:cubicBezTo>
                            <a:pt x="2920" y="9613"/>
                            <a:pt x="3677" y="12137"/>
                            <a:pt x="5009" y="14682"/>
                          </a:cubicBezTo>
                          <a:lnTo>
                            <a:pt x="5009" y="14703"/>
                          </a:lnTo>
                          <a:cubicBezTo>
                            <a:pt x="6449" y="17360"/>
                            <a:pt x="8249" y="19520"/>
                            <a:pt x="10121" y="20667"/>
                          </a:cubicBezTo>
                          <a:cubicBezTo>
                            <a:pt x="11634" y="21569"/>
                            <a:pt x="13145" y="21813"/>
                            <a:pt x="14514" y="21091"/>
                          </a:cubicBezTo>
                          <a:cubicBezTo>
                            <a:pt x="16026" y="20289"/>
                            <a:pt x="16926" y="18618"/>
                            <a:pt x="17142" y="16580"/>
                          </a:cubicBezTo>
                          <a:cubicBezTo>
                            <a:pt x="17394" y="14351"/>
                            <a:pt x="16854" y="11713"/>
                            <a:pt x="15558" y="9222"/>
                          </a:cubicBezTo>
                          <a:lnTo>
                            <a:pt x="15558" y="9200"/>
                          </a:lnTo>
                          <a:cubicBezTo>
                            <a:pt x="14226" y="6702"/>
                            <a:pt x="12318" y="4808"/>
                            <a:pt x="10301" y="379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 name="Google Shape;400;p2"/>
                    <p:cNvSpPr/>
                    <p:nvPr/>
                  </p:nvSpPr>
                  <p:spPr>
                    <a:xfrm>
                      <a:off x="11115345" y="3122981"/>
                      <a:ext cx="32710" cy="39029"/>
                    </a:xfrm>
                    <a:custGeom>
                      <a:rect b="b" l="l" r="r" t="t"/>
                      <a:pathLst>
                        <a:path extrusionOk="0" h="39029" w="32710">
                          <a:moveTo>
                            <a:pt x="6519" y="1346"/>
                          </a:moveTo>
                          <a:cubicBezTo>
                            <a:pt x="10264" y="-656"/>
                            <a:pt x="14764" y="-347"/>
                            <a:pt x="18977" y="1759"/>
                          </a:cubicBezTo>
                          <a:cubicBezTo>
                            <a:pt x="23045" y="3790"/>
                            <a:pt x="26861" y="7521"/>
                            <a:pt x="29490" y="12453"/>
                          </a:cubicBezTo>
                          <a:lnTo>
                            <a:pt x="29526" y="12543"/>
                          </a:lnTo>
                          <a:cubicBezTo>
                            <a:pt x="32154" y="17489"/>
                            <a:pt x="33126" y="22723"/>
                            <a:pt x="32550" y="27198"/>
                          </a:cubicBezTo>
                          <a:cubicBezTo>
                            <a:pt x="31974" y="31846"/>
                            <a:pt x="29742" y="35710"/>
                            <a:pt x="25997" y="37716"/>
                          </a:cubicBezTo>
                          <a:lnTo>
                            <a:pt x="25926" y="37752"/>
                          </a:lnTo>
                          <a:cubicBezTo>
                            <a:pt x="22037" y="39811"/>
                            <a:pt x="17825" y="39197"/>
                            <a:pt x="14008" y="37220"/>
                          </a:cubicBezTo>
                          <a:cubicBezTo>
                            <a:pt x="9364" y="34829"/>
                            <a:pt x="5295" y="30361"/>
                            <a:pt x="3171" y="26397"/>
                          </a:cubicBezTo>
                          <a:lnTo>
                            <a:pt x="3135" y="26364"/>
                          </a:lnTo>
                          <a:cubicBezTo>
                            <a:pt x="543" y="21447"/>
                            <a:pt x="-393" y="16209"/>
                            <a:pt x="147" y="11759"/>
                          </a:cubicBezTo>
                          <a:cubicBezTo>
                            <a:pt x="723" y="7108"/>
                            <a:pt x="2883" y="3255"/>
                            <a:pt x="6484" y="1350"/>
                          </a:cubicBezTo>
                          <a:lnTo>
                            <a:pt x="6519" y="1346"/>
                          </a:lnTo>
                          <a:close/>
                          <a:moveTo>
                            <a:pt x="17645" y="4408"/>
                          </a:moveTo>
                          <a:cubicBezTo>
                            <a:pt x="14296" y="2730"/>
                            <a:pt x="10768" y="2449"/>
                            <a:pt x="7888" y="3974"/>
                          </a:cubicBezTo>
                          <a:cubicBezTo>
                            <a:pt x="5188" y="5401"/>
                            <a:pt x="3567" y="8420"/>
                            <a:pt x="3099" y="12119"/>
                          </a:cubicBezTo>
                          <a:cubicBezTo>
                            <a:pt x="2631" y="16012"/>
                            <a:pt x="3459" y="20620"/>
                            <a:pt x="5764" y="24984"/>
                          </a:cubicBezTo>
                          <a:lnTo>
                            <a:pt x="5799" y="25009"/>
                          </a:lnTo>
                          <a:cubicBezTo>
                            <a:pt x="7671" y="28524"/>
                            <a:pt x="11272" y="32475"/>
                            <a:pt x="15376" y="34585"/>
                          </a:cubicBezTo>
                          <a:cubicBezTo>
                            <a:pt x="18365" y="36141"/>
                            <a:pt x="21641" y="36663"/>
                            <a:pt x="24521" y="35124"/>
                          </a:cubicBezTo>
                          <a:lnTo>
                            <a:pt x="24557" y="35113"/>
                          </a:lnTo>
                          <a:cubicBezTo>
                            <a:pt x="27437" y="33593"/>
                            <a:pt x="29130" y="30545"/>
                            <a:pt x="29598" y="26828"/>
                          </a:cubicBezTo>
                          <a:cubicBezTo>
                            <a:pt x="30102" y="22935"/>
                            <a:pt x="29238" y="18330"/>
                            <a:pt x="26897" y="13927"/>
                          </a:cubicBezTo>
                          <a:lnTo>
                            <a:pt x="26861" y="13833"/>
                          </a:lnTo>
                          <a:cubicBezTo>
                            <a:pt x="24521" y="9462"/>
                            <a:pt x="21173" y="6173"/>
                            <a:pt x="17645" y="44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p2"/>
                    <p:cNvSpPr/>
                    <p:nvPr/>
                  </p:nvSpPr>
                  <p:spPr>
                    <a:xfrm>
                      <a:off x="11156879" y="3164266"/>
                      <a:ext cx="22603" cy="22518"/>
                    </a:xfrm>
                    <a:custGeom>
                      <a:rect b="b" l="l" r="r" t="t"/>
                      <a:pathLst>
                        <a:path extrusionOk="0" h="22518" w="22603">
                          <a:moveTo>
                            <a:pt x="1961" y="2257"/>
                          </a:moveTo>
                          <a:cubicBezTo>
                            <a:pt x="3905" y="309"/>
                            <a:pt x="6678" y="-338"/>
                            <a:pt x="9594" y="162"/>
                          </a:cubicBezTo>
                          <a:cubicBezTo>
                            <a:pt x="12402" y="633"/>
                            <a:pt x="15355" y="2160"/>
                            <a:pt x="17802" y="4583"/>
                          </a:cubicBezTo>
                          <a:cubicBezTo>
                            <a:pt x="20287" y="7017"/>
                            <a:pt x="21871" y="9975"/>
                            <a:pt x="22411" y="12771"/>
                          </a:cubicBezTo>
                          <a:cubicBezTo>
                            <a:pt x="22951" y="15708"/>
                            <a:pt x="22375" y="18505"/>
                            <a:pt x="20431" y="20453"/>
                          </a:cubicBezTo>
                          <a:cubicBezTo>
                            <a:pt x="18522" y="22394"/>
                            <a:pt x="16002" y="22887"/>
                            <a:pt x="13302" y="22265"/>
                          </a:cubicBezTo>
                          <a:cubicBezTo>
                            <a:pt x="10638" y="21654"/>
                            <a:pt x="7794" y="19925"/>
                            <a:pt x="5274" y="17462"/>
                          </a:cubicBezTo>
                          <a:cubicBezTo>
                            <a:pt x="2789" y="14989"/>
                            <a:pt x="989" y="12146"/>
                            <a:pt x="305" y="9475"/>
                          </a:cubicBezTo>
                          <a:cubicBezTo>
                            <a:pt x="-379" y="6765"/>
                            <a:pt x="53" y="4202"/>
                            <a:pt x="1961" y="2257"/>
                          </a:cubicBezTo>
                          <a:close/>
                          <a:moveTo>
                            <a:pt x="9126" y="3091"/>
                          </a:moveTo>
                          <a:cubicBezTo>
                            <a:pt x="7110" y="2753"/>
                            <a:pt x="5274" y="3142"/>
                            <a:pt x="4085" y="4349"/>
                          </a:cubicBezTo>
                          <a:cubicBezTo>
                            <a:pt x="2969" y="5467"/>
                            <a:pt x="2753" y="7038"/>
                            <a:pt x="3185" y="8756"/>
                          </a:cubicBezTo>
                          <a:cubicBezTo>
                            <a:pt x="3725" y="10902"/>
                            <a:pt x="5238" y="13250"/>
                            <a:pt x="7361" y="15345"/>
                          </a:cubicBezTo>
                          <a:cubicBezTo>
                            <a:pt x="9486" y="17434"/>
                            <a:pt x="11826" y="18882"/>
                            <a:pt x="13950" y="19367"/>
                          </a:cubicBezTo>
                          <a:cubicBezTo>
                            <a:pt x="15642" y="19759"/>
                            <a:pt x="17226" y="19497"/>
                            <a:pt x="18342" y="18372"/>
                          </a:cubicBezTo>
                          <a:cubicBezTo>
                            <a:pt x="19495" y="17164"/>
                            <a:pt x="19855" y="15320"/>
                            <a:pt x="19459" y="13318"/>
                          </a:cubicBezTo>
                          <a:cubicBezTo>
                            <a:pt x="19063" y="11089"/>
                            <a:pt x="17767" y="8699"/>
                            <a:pt x="15715" y="6700"/>
                          </a:cubicBezTo>
                          <a:cubicBezTo>
                            <a:pt x="13699" y="4712"/>
                            <a:pt x="11322" y="3469"/>
                            <a:pt x="9126" y="309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 name="Google Shape;402;p2"/>
                    <p:cNvSpPr/>
                    <p:nvPr/>
                  </p:nvSpPr>
                  <p:spPr>
                    <a:xfrm>
                      <a:off x="11149889" y="3157340"/>
                      <a:ext cx="36106" cy="35882"/>
                    </a:xfrm>
                    <a:custGeom>
                      <a:rect b="b" l="l" r="r" t="t"/>
                      <a:pathLst>
                        <a:path extrusionOk="0" h="35882" w="36106">
                          <a:moveTo>
                            <a:pt x="3262" y="3566"/>
                          </a:moveTo>
                          <a:cubicBezTo>
                            <a:pt x="6286" y="525"/>
                            <a:pt x="10643" y="-521"/>
                            <a:pt x="15287" y="237"/>
                          </a:cubicBezTo>
                          <a:cubicBezTo>
                            <a:pt x="19751" y="971"/>
                            <a:pt x="24504" y="3386"/>
                            <a:pt x="28465" y="7294"/>
                          </a:cubicBezTo>
                          <a:lnTo>
                            <a:pt x="28500" y="7322"/>
                          </a:lnTo>
                          <a:cubicBezTo>
                            <a:pt x="32497" y="11284"/>
                            <a:pt x="35017" y="16010"/>
                            <a:pt x="35809" y="20468"/>
                          </a:cubicBezTo>
                          <a:cubicBezTo>
                            <a:pt x="36673" y="25112"/>
                            <a:pt x="35665" y="29497"/>
                            <a:pt x="32677" y="32542"/>
                          </a:cubicBezTo>
                          <a:lnTo>
                            <a:pt x="32641" y="32560"/>
                          </a:lnTo>
                          <a:cubicBezTo>
                            <a:pt x="29149" y="36097"/>
                            <a:pt x="24216" y="36485"/>
                            <a:pt x="19464" y="35234"/>
                          </a:cubicBezTo>
                          <a:cubicBezTo>
                            <a:pt x="14891" y="34041"/>
                            <a:pt x="10427" y="31320"/>
                            <a:pt x="7582" y="28502"/>
                          </a:cubicBezTo>
                          <a:lnTo>
                            <a:pt x="7547" y="28469"/>
                          </a:lnTo>
                          <a:cubicBezTo>
                            <a:pt x="3586" y="24558"/>
                            <a:pt x="1138" y="19831"/>
                            <a:pt x="309" y="15410"/>
                          </a:cubicBezTo>
                          <a:cubicBezTo>
                            <a:pt x="-554" y="10798"/>
                            <a:pt x="382" y="6467"/>
                            <a:pt x="3226" y="3584"/>
                          </a:cubicBezTo>
                          <a:lnTo>
                            <a:pt x="3262" y="3566"/>
                          </a:lnTo>
                          <a:close/>
                          <a:moveTo>
                            <a:pt x="5386" y="5658"/>
                          </a:moveTo>
                          <a:lnTo>
                            <a:pt x="5350" y="5676"/>
                          </a:lnTo>
                          <a:cubicBezTo>
                            <a:pt x="3226" y="7833"/>
                            <a:pt x="2542" y="11208"/>
                            <a:pt x="3226" y="14875"/>
                          </a:cubicBezTo>
                          <a:cubicBezTo>
                            <a:pt x="3946" y="18735"/>
                            <a:pt x="6106" y="22887"/>
                            <a:pt x="9634" y="26359"/>
                          </a:cubicBezTo>
                          <a:lnTo>
                            <a:pt x="9670" y="26381"/>
                          </a:lnTo>
                          <a:cubicBezTo>
                            <a:pt x="12227" y="28886"/>
                            <a:pt x="16187" y="31302"/>
                            <a:pt x="20220" y="32362"/>
                          </a:cubicBezTo>
                          <a:cubicBezTo>
                            <a:pt x="24036" y="33361"/>
                            <a:pt x="27924" y="33124"/>
                            <a:pt x="30552" y="30468"/>
                          </a:cubicBezTo>
                          <a:lnTo>
                            <a:pt x="30552" y="30450"/>
                          </a:lnTo>
                          <a:cubicBezTo>
                            <a:pt x="32857" y="28135"/>
                            <a:pt x="33577" y="24691"/>
                            <a:pt x="32893" y="20992"/>
                          </a:cubicBezTo>
                          <a:cubicBezTo>
                            <a:pt x="32209" y="17110"/>
                            <a:pt x="29976" y="12955"/>
                            <a:pt x="26412" y="9436"/>
                          </a:cubicBezTo>
                          <a:lnTo>
                            <a:pt x="26376" y="9403"/>
                          </a:lnTo>
                          <a:cubicBezTo>
                            <a:pt x="22848" y="5942"/>
                            <a:pt x="18708" y="3803"/>
                            <a:pt x="14819" y="3171"/>
                          </a:cubicBezTo>
                          <a:cubicBezTo>
                            <a:pt x="11110" y="2563"/>
                            <a:pt x="7654" y="3339"/>
                            <a:pt x="5386" y="565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2"/>
                    <p:cNvSpPr/>
                    <p:nvPr/>
                  </p:nvSpPr>
                  <p:spPr>
                    <a:xfrm>
                      <a:off x="11225923" y="3164580"/>
                      <a:ext cx="22810" cy="22612"/>
                    </a:xfrm>
                    <a:custGeom>
                      <a:rect b="b" l="l" r="r" t="t"/>
                      <a:pathLst>
                        <a:path extrusionOk="0" h="22612" w="22810">
                          <a:moveTo>
                            <a:pt x="18534" y="4370"/>
                          </a:moveTo>
                          <a:cubicBezTo>
                            <a:pt x="17310" y="3152"/>
                            <a:pt x="15474" y="2753"/>
                            <a:pt x="13493" y="3076"/>
                          </a:cubicBezTo>
                          <a:cubicBezTo>
                            <a:pt x="11297" y="3436"/>
                            <a:pt x="8885" y="4658"/>
                            <a:pt x="6869" y="6628"/>
                          </a:cubicBezTo>
                          <a:lnTo>
                            <a:pt x="6833" y="6675"/>
                          </a:lnTo>
                          <a:cubicBezTo>
                            <a:pt x="4853" y="8630"/>
                            <a:pt x="3557" y="10970"/>
                            <a:pt x="3124" y="13159"/>
                          </a:cubicBezTo>
                          <a:cubicBezTo>
                            <a:pt x="2764" y="15172"/>
                            <a:pt x="3088" y="17041"/>
                            <a:pt x="4277" y="18267"/>
                          </a:cubicBezTo>
                          <a:lnTo>
                            <a:pt x="4312" y="18278"/>
                          </a:lnTo>
                          <a:cubicBezTo>
                            <a:pt x="5501" y="19486"/>
                            <a:pt x="7301" y="19860"/>
                            <a:pt x="9281" y="19518"/>
                          </a:cubicBezTo>
                          <a:cubicBezTo>
                            <a:pt x="11513" y="19137"/>
                            <a:pt x="13925" y="17868"/>
                            <a:pt x="15942" y="15884"/>
                          </a:cubicBezTo>
                          <a:cubicBezTo>
                            <a:pt x="17958" y="13903"/>
                            <a:pt x="19290" y="11560"/>
                            <a:pt x="19686" y="9374"/>
                          </a:cubicBezTo>
                          <a:cubicBezTo>
                            <a:pt x="20082" y="7415"/>
                            <a:pt x="19722" y="5593"/>
                            <a:pt x="18534" y="4370"/>
                          </a:cubicBezTo>
                          <a:close/>
                          <a:moveTo>
                            <a:pt x="13025" y="147"/>
                          </a:moveTo>
                          <a:cubicBezTo>
                            <a:pt x="15942" y="-328"/>
                            <a:pt x="18714" y="337"/>
                            <a:pt x="20658" y="2293"/>
                          </a:cubicBezTo>
                          <a:cubicBezTo>
                            <a:pt x="22566" y="4270"/>
                            <a:pt x="23178" y="7027"/>
                            <a:pt x="22603" y="9924"/>
                          </a:cubicBezTo>
                          <a:cubicBezTo>
                            <a:pt x="22098" y="12685"/>
                            <a:pt x="20478" y="15596"/>
                            <a:pt x="18030" y="18012"/>
                          </a:cubicBezTo>
                          <a:cubicBezTo>
                            <a:pt x="15545" y="20420"/>
                            <a:pt x="12557" y="21966"/>
                            <a:pt x="9785" y="22448"/>
                          </a:cubicBezTo>
                          <a:cubicBezTo>
                            <a:pt x="6869" y="22951"/>
                            <a:pt x="4097" y="22318"/>
                            <a:pt x="2188" y="20352"/>
                          </a:cubicBezTo>
                          <a:lnTo>
                            <a:pt x="2152" y="20334"/>
                          </a:lnTo>
                          <a:cubicBezTo>
                            <a:pt x="244" y="18364"/>
                            <a:pt x="-368" y="15546"/>
                            <a:pt x="208" y="12602"/>
                          </a:cubicBezTo>
                          <a:cubicBezTo>
                            <a:pt x="748" y="9838"/>
                            <a:pt x="2332" y="6930"/>
                            <a:pt x="4781" y="4539"/>
                          </a:cubicBezTo>
                          <a:lnTo>
                            <a:pt x="4817" y="4489"/>
                          </a:lnTo>
                          <a:cubicBezTo>
                            <a:pt x="7264" y="2095"/>
                            <a:pt x="10217" y="596"/>
                            <a:pt x="13025" y="14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2"/>
                    <p:cNvSpPr/>
                    <p:nvPr/>
                  </p:nvSpPr>
                  <p:spPr>
                    <a:xfrm>
                      <a:off x="11219407" y="3157670"/>
                      <a:ext cx="36108" cy="35791"/>
                    </a:xfrm>
                    <a:custGeom>
                      <a:rect b="b" l="l" r="r" t="t"/>
                      <a:pathLst>
                        <a:path extrusionOk="0" h="35791" w="36108">
                          <a:moveTo>
                            <a:pt x="30774" y="5737"/>
                          </a:moveTo>
                          <a:lnTo>
                            <a:pt x="30738" y="5712"/>
                          </a:lnTo>
                          <a:cubicBezTo>
                            <a:pt x="28434" y="3376"/>
                            <a:pt x="25013" y="2570"/>
                            <a:pt x="21305" y="3146"/>
                          </a:cubicBezTo>
                          <a:cubicBezTo>
                            <a:pt x="17417" y="3753"/>
                            <a:pt x="13276" y="5852"/>
                            <a:pt x="9748" y="9289"/>
                          </a:cubicBezTo>
                          <a:lnTo>
                            <a:pt x="9712" y="9310"/>
                          </a:lnTo>
                          <a:cubicBezTo>
                            <a:pt x="6147" y="12808"/>
                            <a:pt x="3915" y="16942"/>
                            <a:pt x="3231" y="20816"/>
                          </a:cubicBezTo>
                          <a:cubicBezTo>
                            <a:pt x="2547" y="24508"/>
                            <a:pt x="3267" y="27955"/>
                            <a:pt x="5571" y="30292"/>
                          </a:cubicBezTo>
                          <a:lnTo>
                            <a:pt x="5571" y="30310"/>
                          </a:lnTo>
                          <a:cubicBezTo>
                            <a:pt x="8199" y="32998"/>
                            <a:pt x="12088" y="33272"/>
                            <a:pt x="15904" y="32298"/>
                          </a:cubicBezTo>
                          <a:cubicBezTo>
                            <a:pt x="19937" y="31269"/>
                            <a:pt x="23897" y="28893"/>
                            <a:pt x="26453" y="26424"/>
                          </a:cubicBezTo>
                          <a:lnTo>
                            <a:pt x="26453" y="26399"/>
                          </a:lnTo>
                          <a:cubicBezTo>
                            <a:pt x="29981" y="22944"/>
                            <a:pt x="32178" y="18811"/>
                            <a:pt x="32898" y="14961"/>
                          </a:cubicBezTo>
                          <a:cubicBezTo>
                            <a:pt x="33546" y="11294"/>
                            <a:pt x="32898" y="7916"/>
                            <a:pt x="30774" y="5737"/>
                          </a:cubicBezTo>
                          <a:close/>
                          <a:moveTo>
                            <a:pt x="32862" y="3631"/>
                          </a:moveTo>
                          <a:lnTo>
                            <a:pt x="32862" y="3645"/>
                          </a:lnTo>
                          <a:cubicBezTo>
                            <a:pt x="35742" y="6557"/>
                            <a:pt x="36642" y="10888"/>
                            <a:pt x="35814" y="15497"/>
                          </a:cubicBezTo>
                          <a:cubicBezTo>
                            <a:pt x="34986" y="19914"/>
                            <a:pt x="32538" y="24616"/>
                            <a:pt x="28578" y="28502"/>
                          </a:cubicBezTo>
                          <a:lnTo>
                            <a:pt x="28541" y="28541"/>
                          </a:lnTo>
                          <a:cubicBezTo>
                            <a:pt x="25661" y="31331"/>
                            <a:pt x="21197" y="34023"/>
                            <a:pt x="16660" y="35180"/>
                          </a:cubicBezTo>
                          <a:cubicBezTo>
                            <a:pt x="11872" y="36392"/>
                            <a:pt x="6976" y="35968"/>
                            <a:pt x="3483" y="32402"/>
                          </a:cubicBezTo>
                          <a:lnTo>
                            <a:pt x="3447" y="32377"/>
                          </a:lnTo>
                          <a:cubicBezTo>
                            <a:pt x="458" y="29314"/>
                            <a:pt x="-549" y="24929"/>
                            <a:pt x="278" y="20292"/>
                          </a:cubicBezTo>
                          <a:cubicBezTo>
                            <a:pt x="1107" y="15838"/>
                            <a:pt x="3591" y="11133"/>
                            <a:pt x="7623" y="7207"/>
                          </a:cubicBezTo>
                          <a:lnTo>
                            <a:pt x="7659" y="7175"/>
                          </a:lnTo>
                          <a:cubicBezTo>
                            <a:pt x="11619" y="3297"/>
                            <a:pt x="16372" y="913"/>
                            <a:pt x="20837" y="216"/>
                          </a:cubicBezTo>
                          <a:cubicBezTo>
                            <a:pt x="25481" y="-507"/>
                            <a:pt x="29838" y="572"/>
                            <a:pt x="32862" y="363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2"/>
                    <p:cNvSpPr/>
                    <p:nvPr/>
                  </p:nvSpPr>
                  <p:spPr>
                    <a:xfrm>
                      <a:off x="11263566" y="3131139"/>
                      <a:ext cx="20719" cy="24510"/>
                    </a:xfrm>
                    <a:custGeom>
                      <a:rect b="b" l="l" r="r" t="t"/>
                      <a:pathLst>
                        <a:path extrusionOk="0" h="24510" w="20719">
                          <a:moveTo>
                            <a:pt x="16463" y="880"/>
                          </a:moveTo>
                          <a:cubicBezTo>
                            <a:pt x="18875" y="2188"/>
                            <a:pt x="20279" y="4644"/>
                            <a:pt x="20639" y="7570"/>
                          </a:cubicBezTo>
                          <a:cubicBezTo>
                            <a:pt x="20963" y="10348"/>
                            <a:pt x="20315" y="13594"/>
                            <a:pt x="18659" y="16632"/>
                          </a:cubicBezTo>
                          <a:lnTo>
                            <a:pt x="18623" y="16703"/>
                          </a:lnTo>
                          <a:cubicBezTo>
                            <a:pt x="17039" y="19691"/>
                            <a:pt x="14698" y="22023"/>
                            <a:pt x="12214" y="23321"/>
                          </a:cubicBezTo>
                          <a:cubicBezTo>
                            <a:pt x="9585" y="24716"/>
                            <a:pt x="6742" y="24957"/>
                            <a:pt x="4293" y="23655"/>
                          </a:cubicBezTo>
                          <a:lnTo>
                            <a:pt x="4257" y="23645"/>
                          </a:lnTo>
                          <a:cubicBezTo>
                            <a:pt x="1845" y="22340"/>
                            <a:pt x="441" y="19838"/>
                            <a:pt x="81" y="16869"/>
                          </a:cubicBezTo>
                          <a:cubicBezTo>
                            <a:pt x="-243" y="14051"/>
                            <a:pt x="405" y="10765"/>
                            <a:pt x="2025" y="7721"/>
                          </a:cubicBezTo>
                          <a:lnTo>
                            <a:pt x="2025" y="7699"/>
                          </a:lnTo>
                          <a:cubicBezTo>
                            <a:pt x="3645" y="4683"/>
                            <a:pt x="5985" y="2383"/>
                            <a:pt x="8505" y="1117"/>
                          </a:cubicBezTo>
                          <a:cubicBezTo>
                            <a:pt x="11170" y="-227"/>
                            <a:pt x="14014" y="-421"/>
                            <a:pt x="16463" y="880"/>
                          </a:cubicBezTo>
                          <a:close/>
                          <a:moveTo>
                            <a:pt x="14986" y="3468"/>
                          </a:moveTo>
                          <a:cubicBezTo>
                            <a:pt x="13474" y="2688"/>
                            <a:pt x="11638" y="2864"/>
                            <a:pt x="9838" y="3770"/>
                          </a:cubicBezTo>
                          <a:cubicBezTo>
                            <a:pt x="7858" y="4769"/>
                            <a:pt x="5985" y="6631"/>
                            <a:pt x="4653" y="9097"/>
                          </a:cubicBezTo>
                          <a:lnTo>
                            <a:pt x="4653" y="9119"/>
                          </a:lnTo>
                          <a:cubicBezTo>
                            <a:pt x="3321" y="11613"/>
                            <a:pt x="2781" y="14277"/>
                            <a:pt x="3033" y="16531"/>
                          </a:cubicBezTo>
                          <a:cubicBezTo>
                            <a:pt x="3285" y="18555"/>
                            <a:pt x="4185" y="20219"/>
                            <a:pt x="5662" y="21028"/>
                          </a:cubicBezTo>
                          <a:lnTo>
                            <a:pt x="5733" y="21064"/>
                          </a:lnTo>
                          <a:cubicBezTo>
                            <a:pt x="7245" y="21833"/>
                            <a:pt x="9082" y="21621"/>
                            <a:pt x="10846" y="20690"/>
                          </a:cubicBezTo>
                          <a:cubicBezTo>
                            <a:pt x="12826" y="19655"/>
                            <a:pt x="14698" y="17757"/>
                            <a:pt x="16030" y="15298"/>
                          </a:cubicBezTo>
                          <a:lnTo>
                            <a:pt x="16030" y="15255"/>
                          </a:lnTo>
                          <a:cubicBezTo>
                            <a:pt x="17399" y="12757"/>
                            <a:pt x="17903" y="10125"/>
                            <a:pt x="17650" y="7907"/>
                          </a:cubicBezTo>
                          <a:cubicBezTo>
                            <a:pt x="17435" y="5934"/>
                            <a:pt x="16570" y="4309"/>
                            <a:pt x="15058" y="3501"/>
                          </a:cubicBezTo>
                          <a:lnTo>
                            <a:pt x="14986" y="346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2"/>
                    <p:cNvSpPr/>
                    <p:nvPr/>
                  </p:nvSpPr>
                  <p:spPr>
                    <a:xfrm>
                      <a:off x="11257582" y="3123599"/>
                      <a:ext cx="32729" cy="38956"/>
                    </a:xfrm>
                    <a:custGeom>
                      <a:rect b="b" l="l" r="r" t="t"/>
                      <a:pathLst>
                        <a:path extrusionOk="0" h="38956" w="32729">
                          <a:moveTo>
                            <a:pt x="24822" y="4013"/>
                          </a:moveTo>
                          <a:lnTo>
                            <a:pt x="24786" y="3999"/>
                          </a:lnTo>
                          <a:cubicBezTo>
                            <a:pt x="21906" y="2461"/>
                            <a:pt x="18413" y="2719"/>
                            <a:pt x="15065" y="4369"/>
                          </a:cubicBezTo>
                          <a:cubicBezTo>
                            <a:pt x="11537" y="6095"/>
                            <a:pt x="8225" y="9326"/>
                            <a:pt x="5885" y="13633"/>
                          </a:cubicBezTo>
                          <a:lnTo>
                            <a:pt x="5848" y="13712"/>
                          </a:lnTo>
                          <a:cubicBezTo>
                            <a:pt x="3508" y="18119"/>
                            <a:pt x="2608" y="22745"/>
                            <a:pt x="3112" y="26666"/>
                          </a:cubicBezTo>
                          <a:cubicBezTo>
                            <a:pt x="3580" y="30401"/>
                            <a:pt x="5308" y="33475"/>
                            <a:pt x="8188" y="35017"/>
                          </a:cubicBezTo>
                          <a:lnTo>
                            <a:pt x="8225" y="35031"/>
                          </a:lnTo>
                          <a:cubicBezTo>
                            <a:pt x="11537" y="36800"/>
                            <a:pt x="15281" y="35905"/>
                            <a:pt x="18629" y="33845"/>
                          </a:cubicBezTo>
                          <a:cubicBezTo>
                            <a:pt x="22158" y="31666"/>
                            <a:pt x="25218" y="28223"/>
                            <a:pt x="26910" y="25110"/>
                          </a:cubicBezTo>
                          <a:lnTo>
                            <a:pt x="26947" y="25063"/>
                          </a:lnTo>
                          <a:cubicBezTo>
                            <a:pt x="29250" y="20746"/>
                            <a:pt x="30079" y="16170"/>
                            <a:pt x="29610" y="12281"/>
                          </a:cubicBezTo>
                          <a:cubicBezTo>
                            <a:pt x="29179" y="8539"/>
                            <a:pt x="27523" y="5473"/>
                            <a:pt x="24822" y="4013"/>
                          </a:cubicBezTo>
                          <a:close/>
                          <a:moveTo>
                            <a:pt x="26190" y="1371"/>
                          </a:moveTo>
                          <a:lnTo>
                            <a:pt x="26190" y="1382"/>
                          </a:lnTo>
                          <a:cubicBezTo>
                            <a:pt x="29827" y="3338"/>
                            <a:pt x="32023" y="7241"/>
                            <a:pt x="32599" y="11936"/>
                          </a:cubicBezTo>
                          <a:cubicBezTo>
                            <a:pt x="33103" y="16386"/>
                            <a:pt x="32167" y="21584"/>
                            <a:pt x="29539" y="26454"/>
                          </a:cubicBezTo>
                          <a:lnTo>
                            <a:pt x="29503" y="26512"/>
                          </a:lnTo>
                          <a:cubicBezTo>
                            <a:pt x="27630" y="30024"/>
                            <a:pt x="24174" y="33906"/>
                            <a:pt x="20214" y="36365"/>
                          </a:cubicBezTo>
                          <a:cubicBezTo>
                            <a:pt x="16037" y="38938"/>
                            <a:pt x="11248" y="39999"/>
                            <a:pt x="6820" y="37655"/>
                          </a:cubicBezTo>
                          <a:lnTo>
                            <a:pt x="6785" y="37641"/>
                          </a:lnTo>
                          <a:cubicBezTo>
                            <a:pt x="3004" y="35610"/>
                            <a:pt x="772" y="31710"/>
                            <a:pt x="160" y="27037"/>
                          </a:cubicBezTo>
                          <a:cubicBezTo>
                            <a:pt x="-416" y="22533"/>
                            <a:pt x="556" y="17277"/>
                            <a:pt x="3220" y="12331"/>
                          </a:cubicBezTo>
                          <a:lnTo>
                            <a:pt x="3256" y="12249"/>
                          </a:lnTo>
                          <a:cubicBezTo>
                            <a:pt x="5885" y="7371"/>
                            <a:pt x="9701" y="3694"/>
                            <a:pt x="13733" y="1706"/>
                          </a:cubicBezTo>
                          <a:cubicBezTo>
                            <a:pt x="17946" y="-361"/>
                            <a:pt x="22410" y="-642"/>
                            <a:pt x="26190" y="137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 name="Google Shape;407;p2"/>
                    <p:cNvSpPr/>
                    <p:nvPr/>
                  </p:nvSpPr>
                  <p:spPr>
                    <a:xfrm>
                      <a:off x="11284387" y="3088451"/>
                      <a:ext cx="19397" cy="25503"/>
                    </a:xfrm>
                    <a:custGeom>
                      <a:rect b="b" l="l" r="r" t="t"/>
                      <a:pathLst>
                        <a:path extrusionOk="0" h="25503" w="19397">
                          <a:moveTo>
                            <a:pt x="12959" y="240"/>
                          </a:moveTo>
                          <a:cubicBezTo>
                            <a:pt x="15623" y="948"/>
                            <a:pt x="17531" y="2997"/>
                            <a:pt x="18576" y="5754"/>
                          </a:cubicBezTo>
                          <a:cubicBezTo>
                            <a:pt x="19547" y="8392"/>
                            <a:pt x="19691" y="11703"/>
                            <a:pt x="18827" y="15046"/>
                          </a:cubicBezTo>
                          <a:lnTo>
                            <a:pt x="18827" y="15104"/>
                          </a:lnTo>
                          <a:cubicBezTo>
                            <a:pt x="17964" y="18403"/>
                            <a:pt x="16271" y="21214"/>
                            <a:pt x="14183" y="23062"/>
                          </a:cubicBezTo>
                          <a:cubicBezTo>
                            <a:pt x="11951" y="25035"/>
                            <a:pt x="9250" y="25952"/>
                            <a:pt x="6586" y="25291"/>
                          </a:cubicBezTo>
                          <a:lnTo>
                            <a:pt x="6514" y="25273"/>
                          </a:lnTo>
                          <a:cubicBezTo>
                            <a:pt x="3886" y="24582"/>
                            <a:pt x="1906" y="22487"/>
                            <a:pt x="862" y="19683"/>
                          </a:cubicBezTo>
                          <a:cubicBezTo>
                            <a:pt x="-146" y="17016"/>
                            <a:pt x="-291" y="13669"/>
                            <a:pt x="538" y="10334"/>
                          </a:cubicBezTo>
                          <a:lnTo>
                            <a:pt x="538" y="10308"/>
                          </a:lnTo>
                          <a:cubicBezTo>
                            <a:pt x="1402" y="6998"/>
                            <a:pt x="3130" y="4198"/>
                            <a:pt x="5254" y="2375"/>
                          </a:cubicBezTo>
                          <a:cubicBezTo>
                            <a:pt x="7523" y="427"/>
                            <a:pt x="10223" y="-454"/>
                            <a:pt x="12923" y="229"/>
                          </a:cubicBezTo>
                          <a:lnTo>
                            <a:pt x="12959" y="240"/>
                          </a:lnTo>
                          <a:close/>
                          <a:moveTo>
                            <a:pt x="12167" y="3108"/>
                          </a:moveTo>
                          <a:cubicBezTo>
                            <a:pt x="10511" y="2684"/>
                            <a:pt x="8746" y="3299"/>
                            <a:pt x="7199" y="4618"/>
                          </a:cubicBezTo>
                          <a:cubicBezTo>
                            <a:pt x="5506" y="6063"/>
                            <a:pt x="4138" y="8328"/>
                            <a:pt x="3454" y="11031"/>
                          </a:cubicBezTo>
                          <a:lnTo>
                            <a:pt x="3418" y="11060"/>
                          </a:lnTo>
                          <a:cubicBezTo>
                            <a:pt x="2734" y="13813"/>
                            <a:pt x="2842" y="16527"/>
                            <a:pt x="3634" y="18648"/>
                          </a:cubicBezTo>
                          <a:cubicBezTo>
                            <a:pt x="4354" y="20535"/>
                            <a:pt x="5578" y="21933"/>
                            <a:pt x="7199" y="22379"/>
                          </a:cubicBezTo>
                          <a:lnTo>
                            <a:pt x="7270" y="22397"/>
                          </a:lnTo>
                          <a:cubicBezTo>
                            <a:pt x="8926" y="22818"/>
                            <a:pt x="10691" y="22178"/>
                            <a:pt x="12203" y="20841"/>
                          </a:cubicBezTo>
                          <a:cubicBezTo>
                            <a:pt x="13859" y="19367"/>
                            <a:pt x="15227" y="17088"/>
                            <a:pt x="15947" y="14385"/>
                          </a:cubicBezTo>
                          <a:lnTo>
                            <a:pt x="15947" y="14320"/>
                          </a:lnTo>
                          <a:cubicBezTo>
                            <a:pt x="16667" y="11563"/>
                            <a:pt x="16559" y="8878"/>
                            <a:pt x="15767" y="6782"/>
                          </a:cubicBezTo>
                          <a:cubicBezTo>
                            <a:pt x="15083" y="4913"/>
                            <a:pt x="13823" y="3540"/>
                            <a:pt x="12167"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2"/>
                    <p:cNvSpPr/>
                    <p:nvPr/>
                  </p:nvSpPr>
                  <p:spPr>
                    <a:xfrm>
                      <a:off x="11284387" y="3088451"/>
                      <a:ext cx="19397" cy="25503"/>
                    </a:xfrm>
                    <a:custGeom>
                      <a:rect b="b" l="l" r="r" t="t"/>
                      <a:pathLst>
                        <a:path extrusionOk="0" h="25503" w="19397">
                          <a:moveTo>
                            <a:pt x="12959" y="240"/>
                          </a:moveTo>
                          <a:cubicBezTo>
                            <a:pt x="15623" y="948"/>
                            <a:pt x="17531" y="2997"/>
                            <a:pt x="18576" y="5754"/>
                          </a:cubicBezTo>
                          <a:cubicBezTo>
                            <a:pt x="19547" y="8392"/>
                            <a:pt x="19691" y="11703"/>
                            <a:pt x="18827" y="15046"/>
                          </a:cubicBezTo>
                          <a:lnTo>
                            <a:pt x="18827" y="15104"/>
                          </a:lnTo>
                          <a:cubicBezTo>
                            <a:pt x="17964" y="18403"/>
                            <a:pt x="16271" y="21214"/>
                            <a:pt x="14183" y="23062"/>
                          </a:cubicBezTo>
                          <a:cubicBezTo>
                            <a:pt x="11951" y="25035"/>
                            <a:pt x="9250" y="25952"/>
                            <a:pt x="6586" y="25291"/>
                          </a:cubicBezTo>
                          <a:lnTo>
                            <a:pt x="6514" y="25273"/>
                          </a:lnTo>
                          <a:cubicBezTo>
                            <a:pt x="3886" y="24582"/>
                            <a:pt x="1906" y="22487"/>
                            <a:pt x="862" y="19683"/>
                          </a:cubicBezTo>
                          <a:cubicBezTo>
                            <a:pt x="-146" y="17016"/>
                            <a:pt x="-291" y="13669"/>
                            <a:pt x="538" y="10334"/>
                          </a:cubicBezTo>
                          <a:lnTo>
                            <a:pt x="538" y="10308"/>
                          </a:lnTo>
                          <a:cubicBezTo>
                            <a:pt x="1402" y="6998"/>
                            <a:pt x="3130" y="4198"/>
                            <a:pt x="5254" y="2375"/>
                          </a:cubicBezTo>
                          <a:cubicBezTo>
                            <a:pt x="7523" y="427"/>
                            <a:pt x="10223" y="-454"/>
                            <a:pt x="12923" y="229"/>
                          </a:cubicBezTo>
                          <a:lnTo>
                            <a:pt x="12959" y="240"/>
                          </a:lnTo>
                          <a:close/>
                          <a:moveTo>
                            <a:pt x="12167" y="3108"/>
                          </a:moveTo>
                          <a:cubicBezTo>
                            <a:pt x="10511" y="2684"/>
                            <a:pt x="8746" y="3299"/>
                            <a:pt x="7199" y="4618"/>
                          </a:cubicBezTo>
                          <a:cubicBezTo>
                            <a:pt x="5506" y="6063"/>
                            <a:pt x="4138" y="8328"/>
                            <a:pt x="3454" y="11031"/>
                          </a:cubicBezTo>
                          <a:lnTo>
                            <a:pt x="3418" y="11060"/>
                          </a:lnTo>
                          <a:cubicBezTo>
                            <a:pt x="2734" y="13813"/>
                            <a:pt x="2842" y="16527"/>
                            <a:pt x="3634" y="18648"/>
                          </a:cubicBezTo>
                          <a:cubicBezTo>
                            <a:pt x="4354" y="20535"/>
                            <a:pt x="5578" y="21933"/>
                            <a:pt x="7199" y="22379"/>
                          </a:cubicBezTo>
                          <a:lnTo>
                            <a:pt x="7270" y="22397"/>
                          </a:lnTo>
                          <a:cubicBezTo>
                            <a:pt x="8926" y="22818"/>
                            <a:pt x="10691" y="22178"/>
                            <a:pt x="12203" y="20841"/>
                          </a:cubicBezTo>
                          <a:cubicBezTo>
                            <a:pt x="13859" y="19367"/>
                            <a:pt x="15227" y="17088"/>
                            <a:pt x="15947" y="14385"/>
                          </a:cubicBezTo>
                          <a:lnTo>
                            <a:pt x="15947" y="14320"/>
                          </a:lnTo>
                          <a:cubicBezTo>
                            <a:pt x="16667" y="11563"/>
                            <a:pt x="16559" y="8878"/>
                            <a:pt x="15767" y="6782"/>
                          </a:cubicBezTo>
                          <a:cubicBezTo>
                            <a:pt x="15083" y="4913"/>
                            <a:pt x="13823" y="3540"/>
                            <a:pt x="12167"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 name="Google Shape;409;p2"/>
                    <p:cNvSpPr/>
                    <p:nvPr/>
                  </p:nvSpPr>
                  <p:spPr>
                    <a:xfrm>
                      <a:off x="11101852" y="3088451"/>
                      <a:ext cx="19413" cy="25503"/>
                    </a:xfrm>
                    <a:custGeom>
                      <a:rect b="b" l="l" r="r" t="t"/>
                      <a:pathLst>
                        <a:path extrusionOk="0" h="25503" w="19413">
                          <a:moveTo>
                            <a:pt x="6439" y="240"/>
                          </a:moveTo>
                          <a:cubicBezTo>
                            <a:pt x="3775" y="948"/>
                            <a:pt x="1867" y="2997"/>
                            <a:pt x="822" y="5754"/>
                          </a:cubicBezTo>
                          <a:cubicBezTo>
                            <a:pt x="-149" y="8392"/>
                            <a:pt x="-294" y="11703"/>
                            <a:pt x="571" y="15046"/>
                          </a:cubicBezTo>
                          <a:lnTo>
                            <a:pt x="571" y="15104"/>
                          </a:lnTo>
                          <a:cubicBezTo>
                            <a:pt x="1435" y="18403"/>
                            <a:pt x="3127" y="21214"/>
                            <a:pt x="5215" y="23062"/>
                          </a:cubicBezTo>
                          <a:cubicBezTo>
                            <a:pt x="7447" y="25035"/>
                            <a:pt x="10147" y="25952"/>
                            <a:pt x="12812" y="25291"/>
                          </a:cubicBezTo>
                          <a:lnTo>
                            <a:pt x="12884" y="25273"/>
                          </a:lnTo>
                          <a:cubicBezTo>
                            <a:pt x="15548" y="24582"/>
                            <a:pt x="17492" y="22487"/>
                            <a:pt x="18537" y="19683"/>
                          </a:cubicBezTo>
                          <a:cubicBezTo>
                            <a:pt x="19544" y="17016"/>
                            <a:pt x="19724" y="13669"/>
                            <a:pt x="18861" y="10334"/>
                          </a:cubicBezTo>
                          <a:lnTo>
                            <a:pt x="18861" y="10308"/>
                          </a:lnTo>
                          <a:cubicBezTo>
                            <a:pt x="17996" y="6998"/>
                            <a:pt x="16268" y="4198"/>
                            <a:pt x="14144" y="2375"/>
                          </a:cubicBezTo>
                          <a:cubicBezTo>
                            <a:pt x="11876" y="427"/>
                            <a:pt x="9176" y="-454"/>
                            <a:pt x="6475" y="229"/>
                          </a:cubicBezTo>
                          <a:lnTo>
                            <a:pt x="6439" y="240"/>
                          </a:lnTo>
                          <a:close/>
                          <a:moveTo>
                            <a:pt x="7195" y="3108"/>
                          </a:moveTo>
                          <a:cubicBezTo>
                            <a:pt x="8887" y="2684"/>
                            <a:pt x="10687" y="3299"/>
                            <a:pt x="12200" y="4618"/>
                          </a:cubicBezTo>
                          <a:cubicBezTo>
                            <a:pt x="13892" y="6063"/>
                            <a:pt x="15260" y="8328"/>
                            <a:pt x="15980" y="11031"/>
                          </a:cubicBezTo>
                          <a:lnTo>
                            <a:pt x="15980" y="11060"/>
                          </a:lnTo>
                          <a:cubicBezTo>
                            <a:pt x="16664" y="13813"/>
                            <a:pt x="16556" y="16527"/>
                            <a:pt x="15764" y="18648"/>
                          </a:cubicBezTo>
                          <a:cubicBezTo>
                            <a:pt x="15044" y="20535"/>
                            <a:pt x="13820" y="21933"/>
                            <a:pt x="12200" y="22379"/>
                          </a:cubicBezTo>
                          <a:lnTo>
                            <a:pt x="12128" y="22397"/>
                          </a:lnTo>
                          <a:cubicBezTo>
                            <a:pt x="10472" y="22818"/>
                            <a:pt x="8707" y="22178"/>
                            <a:pt x="7195" y="20841"/>
                          </a:cubicBezTo>
                          <a:cubicBezTo>
                            <a:pt x="5539" y="19367"/>
                            <a:pt x="4171" y="17088"/>
                            <a:pt x="3451" y="14385"/>
                          </a:cubicBezTo>
                          <a:lnTo>
                            <a:pt x="3451" y="14320"/>
                          </a:lnTo>
                          <a:cubicBezTo>
                            <a:pt x="2731" y="11563"/>
                            <a:pt x="2839" y="8878"/>
                            <a:pt x="3631" y="6782"/>
                          </a:cubicBezTo>
                          <a:cubicBezTo>
                            <a:pt x="4315" y="4913"/>
                            <a:pt x="5575" y="3540"/>
                            <a:pt x="7195"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 name="Google Shape;410;p2"/>
                    <p:cNvSpPr/>
                    <p:nvPr/>
                  </p:nvSpPr>
                  <p:spPr>
                    <a:xfrm>
                      <a:off x="11278709" y="3080588"/>
                      <a:ext cx="30661" cy="40593"/>
                    </a:xfrm>
                    <a:custGeom>
                      <a:rect b="b" l="l" r="r" t="t"/>
                      <a:pathLst>
                        <a:path extrusionOk="0" h="40593" w="30661">
                          <a:moveTo>
                            <a:pt x="19861" y="3239"/>
                          </a:moveTo>
                          <a:lnTo>
                            <a:pt x="19825" y="3236"/>
                          </a:lnTo>
                          <a:cubicBezTo>
                            <a:pt x="16657" y="2434"/>
                            <a:pt x="13308" y="3516"/>
                            <a:pt x="10464" y="5910"/>
                          </a:cubicBezTo>
                          <a:cubicBezTo>
                            <a:pt x="7476" y="8419"/>
                            <a:pt x="5028" y="12348"/>
                            <a:pt x="3803" y="17089"/>
                          </a:cubicBezTo>
                          <a:lnTo>
                            <a:pt x="3767" y="17201"/>
                          </a:lnTo>
                          <a:cubicBezTo>
                            <a:pt x="2543" y="22046"/>
                            <a:pt x="2796" y="26752"/>
                            <a:pt x="4200" y="30450"/>
                          </a:cubicBezTo>
                          <a:cubicBezTo>
                            <a:pt x="5568" y="33966"/>
                            <a:pt x="7980" y="36547"/>
                            <a:pt x="11148" y="37363"/>
                          </a:cubicBezTo>
                          <a:lnTo>
                            <a:pt x="11184" y="37370"/>
                          </a:lnTo>
                          <a:cubicBezTo>
                            <a:pt x="14784" y="38290"/>
                            <a:pt x="18241" y="36525"/>
                            <a:pt x="20977" y="33729"/>
                          </a:cubicBezTo>
                          <a:cubicBezTo>
                            <a:pt x="23858" y="30767"/>
                            <a:pt x="26018" y="26701"/>
                            <a:pt x="26882" y="23276"/>
                          </a:cubicBezTo>
                          <a:lnTo>
                            <a:pt x="26918" y="23193"/>
                          </a:lnTo>
                          <a:cubicBezTo>
                            <a:pt x="28142" y="18448"/>
                            <a:pt x="27854" y="13808"/>
                            <a:pt x="26486" y="10145"/>
                          </a:cubicBezTo>
                          <a:cubicBezTo>
                            <a:pt x="25190" y="6608"/>
                            <a:pt x="22813" y="4016"/>
                            <a:pt x="19861" y="3239"/>
                          </a:cubicBezTo>
                          <a:close/>
                          <a:moveTo>
                            <a:pt x="20545" y="357"/>
                          </a:moveTo>
                          <a:lnTo>
                            <a:pt x="20582" y="367"/>
                          </a:lnTo>
                          <a:cubicBezTo>
                            <a:pt x="24578" y="1395"/>
                            <a:pt x="27638" y="4674"/>
                            <a:pt x="29294" y="9109"/>
                          </a:cubicBezTo>
                          <a:cubicBezTo>
                            <a:pt x="30843" y="13308"/>
                            <a:pt x="31166" y="18585"/>
                            <a:pt x="29798" y="23933"/>
                          </a:cubicBezTo>
                          <a:lnTo>
                            <a:pt x="29762" y="24016"/>
                          </a:lnTo>
                          <a:cubicBezTo>
                            <a:pt x="28754" y="27884"/>
                            <a:pt x="26378" y="32474"/>
                            <a:pt x="23102" y="35806"/>
                          </a:cubicBezTo>
                          <a:cubicBezTo>
                            <a:pt x="19645" y="39300"/>
                            <a:pt x="15253" y="41475"/>
                            <a:pt x="10428" y="40249"/>
                          </a:cubicBezTo>
                          <a:lnTo>
                            <a:pt x="10392" y="40235"/>
                          </a:lnTo>
                          <a:cubicBezTo>
                            <a:pt x="6216" y="39160"/>
                            <a:pt x="3120" y="35907"/>
                            <a:pt x="1427" y="31504"/>
                          </a:cubicBezTo>
                          <a:cubicBezTo>
                            <a:pt x="-193" y="27266"/>
                            <a:pt x="-517" y="21917"/>
                            <a:pt x="887" y="16471"/>
                          </a:cubicBezTo>
                          <a:lnTo>
                            <a:pt x="923" y="16349"/>
                          </a:lnTo>
                          <a:cubicBezTo>
                            <a:pt x="2327" y="11000"/>
                            <a:pt x="5100" y="6536"/>
                            <a:pt x="8556" y="3646"/>
                          </a:cubicBezTo>
                          <a:cubicBezTo>
                            <a:pt x="12121" y="637"/>
                            <a:pt x="16405" y="-697"/>
                            <a:pt x="20545"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2"/>
                    <p:cNvSpPr/>
                    <p:nvPr/>
                  </p:nvSpPr>
                  <p:spPr>
                    <a:xfrm>
                      <a:off x="11278709" y="3080588"/>
                      <a:ext cx="30661" cy="40593"/>
                    </a:xfrm>
                    <a:custGeom>
                      <a:rect b="b" l="l" r="r" t="t"/>
                      <a:pathLst>
                        <a:path extrusionOk="0" h="40593" w="30661">
                          <a:moveTo>
                            <a:pt x="19861" y="3239"/>
                          </a:moveTo>
                          <a:lnTo>
                            <a:pt x="19825" y="3236"/>
                          </a:lnTo>
                          <a:cubicBezTo>
                            <a:pt x="16657" y="2434"/>
                            <a:pt x="13308" y="3516"/>
                            <a:pt x="10464" y="5910"/>
                          </a:cubicBezTo>
                          <a:cubicBezTo>
                            <a:pt x="7476" y="8419"/>
                            <a:pt x="5028" y="12348"/>
                            <a:pt x="3803" y="17089"/>
                          </a:cubicBezTo>
                          <a:lnTo>
                            <a:pt x="3767" y="17201"/>
                          </a:lnTo>
                          <a:cubicBezTo>
                            <a:pt x="2543" y="22046"/>
                            <a:pt x="2796" y="26752"/>
                            <a:pt x="4200" y="30450"/>
                          </a:cubicBezTo>
                          <a:cubicBezTo>
                            <a:pt x="5568" y="33966"/>
                            <a:pt x="7980" y="36547"/>
                            <a:pt x="11148" y="37363"/>
                          </a:cubicBezTo>
                          <a:lnTo>
                            <a:pt x="11184" y="37370"/>
                          </a:lnTo>
                          <a:cubicBezTo>
                            <a:pt x="14784" y="38290"/>
                            <a:pt x="18241" y="36525"/>
                            <a:pt x="20977" y="33729"/>
                          </a:cubicBezTo>
                          <a:cubicBezTo>
                            <a:pt x="23858" y="30767"/>
                            <a:pt x="26018" y="26701"/>
                            <a:pt x="26882" y="23276"/>
                          </a:cubicBezTo>
                          <a:lnTo>
                            <a:pt x="26918" y="23193"/>
                          </a:lnTo>
                          <a:cubicBezTo>
                            <a:pt x="28142" y="18448"/>
                            <a:pt x="27854" y="13808"/>
                            <a:pt x="26486" y="10145"/>
                          </a:cubicBezTo>
                          <a:cubicBezTo>
                            <a:pt x="25190" y="6608"/>
                            <a:pt x="22813" y="4016"/>
                            <a:pt x="19861" y="3239"/>
                          </a:cubicBezTo>
                          <a:close/>
                          <a:moveTo>
                            <a:pt x="20545" y="357"/>
                          </a:moveTo>
                          <a:lnTo>
                            <a:pt x="20582" y="367"/>
                          </a:lnTo>
                          <a:cubicBezTo>
                            <a:pt x="24578" y="1395"/>
                            <a:pt x="27638" y="4674"/>
                            <a:pt x="29294" y="9109"/>
                          </a:cubicBezTo>
                          <a:cubicBezTo>
                            <a:pt x="30843" y="13308"/>
                            <a:pt x="31166" y="18585"/>
                            <a:pt x="29798" y="23933"/>
                          </a:cubicBezTo>
                          <a:lnTo>
                            <a:pt x="29762" y="24016"/>
                          </a:lnTo>
                          <a:cubicBezTo>
                            <a:pt x="28754" y="27884"/>
                            <a:pt x="26378" y="32474"/>
                            <a:pt x="23102" y="35806"/>
                          </a:cubicBezTo>
                          <a:cubicBezTo>
                            <a:pt x="19645" y="39300"/>
                            <a:pt x="15253" y="41475"/>
                            <a:pt x="10428" y="40249"/>
                          </a:cubicBezTo>
                          <a:lnTo>
                            <a:pt x="10392" y="40235"/>
                          </a:lnTo>
                          <a:cubicBezTo>
                            <a:pt x="6216" y="39160"/>
                            <a:pt x="3120" y="35907"/>
                            <a:pt x="1427" y="31504"/>
                          </a:cubicBezTo>
                          <a:cubicBezTo>
                            <a:pt x="-193" y="27266"/>
                            <a:pt x="-517" y="21917"/>
                            <a:pt x="887" y="16471"/>
                          </a:cubicBezTo>
                          <a:lnTo>
                            <a:pt x="923" y="16349"/>
                          </a:lnTo>
                          <a:cubicBezTo>
                            <a:pt x="2327" y="11000"/>
                            <a:pt x="5100" y="6536"/>
                            <a:pt x="8556" y="3646"/>
                          </a:cubicBezTo>
                          <a:cubicBezTo>
                            <a:pt x="12121" y="637"/>
                            <a:pt x="16405" y="-697"/>
                            <a:pt x="20545"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 name="Google Shape;412;p2"/>
                    <p:cNvSpPr/>
                    <p:nvPr/>
                  </p:nvSpPr>
                  <p:spPr>
                    <a:xfrm>
                      <a:off x="11096266" y="3080588"/>
                      <a:ext cx="30661" cy="40593"/>
                    </a:xfrm>
                    <a:custGeom>
                      <a:rect b="b" l="l" r="r" t="t"/>
                      <a:pathLst>
                        <a:path extrusionOk="0" h="40593" w="30661">
                          <a:moveTo>
                            <a:pt x="10801" y="3239"/>
                          </a:moveTo>
                          <a:lnTo>
                            <a:pt x="10872" y="3236"/>
                          </a:lnTo>
                          <a:cubicBezTo>
                            <a:pt x="14005" y="2434"/>
                            <a:pt x="17353" y="3516"/>
                            <a:pt x="20197" y="5910"/>
                          </a:cubicBezTo>
                          <a:cubicBezTo>
                            <a:pt x="23186" y="8419"/>
                            <a:pt x="25634" y="12348"/>
                            <a:pt x="26858" y="17089"/>
                          </a:cubicBezTo>
                          <a:lnTo>
                            <a:pt x="26894" y="17201"/>
                          </a:lnTo>
                          <a:cubicBezTo>
                            <a:pt x="28118" y="22046"/>
                            <a:pt x="27866" y="26752"/>
                            <a:pt x="26462" y="30450"/>
                          </a:cubicBezTo>
                          <a:cubicBezTo>
                            <a:pt x="25094" y="33966"/>
                            <a:pt x="22682" y="36547"/>
                            <a:pt x="19513" y="37363"/>
                          </a:cubicBezTo>
                          <a:lnTo>
                            <a:pt x="19477" y="37370"/>
                          </a:lnTo>
                          <a:cubicBezTo>
                            <a:pt x="15877" y="38290"/>
                            <a:pt x="12421" y="36525"/>
                            <a:pt x="9685" y="33729"/>
                          </a:cubicBezTo>
                          <a:cubicBezTo>
                            <a:pt x="6804" y="30767"/>
                            <a:pt x="4644" y="26701"/>
                            <a:pt x="3780" y="23276"/>
                          </a:cubicBezTo>
                          <a:lnTo>
                            <a:pt x="3744" y="23193"/>
                          </a:lnTo>
                          <a:cubicBezTo>
                            <a:pt x="2520" y="18448"/>
                            <a:pt x="2807" y="13808"/>
                            <a:pt x="4176" y="10145"/>
                          </a:cubicBezTo>
                          <a:cubicBezTo>
                            <a:pt x="5472" y="6608"/>
                            <a:pt x="7848" y="4016"/>
                            <a:pt x="10801" y="3239"/>
                          </a:cubicBezTo>
                          <a:close/>
                          <a:moveTo>
                            <a:pt x="10116" y="357"/>
                          </a:moveTo>
                          <a:lnTo>
                            <a:pt x="10080" y="367"/>
                          </a:lnTo>
                          <a:cubicBezTo>
                            <a:pt x="6084" y="1395"/>
                            <a:pt x="3024" y="4674"/>
                            <a:pt x="1367" y="9109"/>
                          </a:cubicBezTo>
                          <a:cubicBezTo>
                            <a:pt x="-181" y="13308"/>
                            <a:pt x="-505" y="18585"/>
                            <a:pt x="864" y="23933"/>
                          </a:cubicBezTo>
                          <a:lnTo>
                            <a:pt x="900" y="24016"/>
                          </a:lnTo>
                          <a:cubicBezTo>
                            <a:pt x="1907" y="27884"/>
                            <a:pt x="4284" y="32474"/>
                            <a:pt x="7560" y="35806"/>
                          </a:cubicBezTo>
                          <a:cubicBezTo>
                            <a:pt x="10981" y="39300"/>
                            <a:pt x="15409" y="41475"/>
                            <a:pt x="20233" y="40249"/>
                          </a:cubicBezTo>
                          <a:lnTo>
                            <a:pt x="20269" y="40235"/>
                          </a:lnTo>
                          <a:cubicBezTo>
                            <a:pt x="24446" y="39160"/>
                            <a:pt x="27542" y="35907"/>
                            <a:pt x="29234" y="31504"/>
                          </a:cubicBezTo>
                          <a:cubicBezTo>
                            <a:pt x="30854" y="27266"/>
                            <a:pt x="31178" y="21917"/>
                            <a:pt x="29774" y="16471"/>
                          </a:cubicBezTo>
                          <a:lnTo>
                            <a:pt x="29738" y="16349"/>
                          </a:lnTo>
                          <a:cubicBezTo>
                            <a:pt x="28370" y="11000"/>
                            <a:pt x="25526" y="6536"/>
                            <a:pt x="22106" y="3646"/>
                          </a:cubicBezTo>
                          <a:cubicBezTo>
                            <a:pt x="18541" y="637"/>
                            <a:pt x="14257" y="-697"/>
                            <a:pt x="10116"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2"/>
                    <p:cNvSpPr/>
                    <p:nvPr/>
                  </p:nvSpPr>
                  <p:spPr>
                    <a:xfrm>
                      <a:off x="11290109" y="3041957"/>
                      <a:ext cx="18901" cy="25855"/>
                    </a:xfrm>
                    <a:custGeom>
                      <a:rect b="b" l="l" r="r" t="t"/>
                      <a:pathLst>
                        <a:path extrusionOk="0" h="25855" w="18901">
                          <a:moveTo>
                            <a:pt x="9504" y="2973"/>
                          </a:moveTo>
                          <a:lnTo>
                            <a:pt x="9469" y="2976"/>
                          </a:lnTo>
                          <a:cubicBezTo>
                            <a:pt x="7741" y="2976"/>
                            <a:pt x="6192" y="4004"/>
                            <a:pt x="5041" y="5654"/>
                          </a:cubicBezTo>
                          <a:cubicBezTo>
                            <a:pt x="3780" y="7459"/>
                            <a:pt x="2988" y="9986"/>
                            <a:pt x="2988" y="12772"/>
                          </a:cubicBezTo>
                          <a:lnTo>
                            <a:pt x="2988" y="12843"/>
                          </a:lnTo>
                          <a:cubicBezTo>
                            <a:pt x="2988" y="15680"/>
                            <a:pt x="3780" y="18282"/>
                            <a:pt x="5076" y="20151"/>
                          </a:cubicBezTo>
                          <a:cubicBezTo>
                            <a:pt x="6228" y="21826"/>
                            <a:pt x="7812" y="22879"/>
                            <a:pt x="9504" y="22887"/>
                          </a:cubicBezTo>
                          <a:lnTo>
                            <a:pt x="9541" y="22879"/>
                          </a:lnTo>
                          <a:cubicBezTo>
                            <a:pt x="11233" y="22879"/>
                            <a:pt x="12781" y="21833"/>
                            <a:pt x="13897" y="20166"/>
                          </a:cubicBezTo>
                          <a:cubicBezTo>
                            <a:pt x="15157" y="18329"/>
                            <a:pt x="15913" y="15773"/>
                            <a:pt x="15913" y="12976"/>
                          </a:cubicBezTo>
                          <a:lnTo>
                            <a:pt x="15913" y="12905"/>
                          </a:lnTo>
                          <a:cubicBezTo>
                            <a:pt x="15913" y="10058"/>
                            <a:pt x="15157" y="7480"/>
                            <a:pt x="13861" y="5643"/>
                          </a:cubicBezTo>
                          <a:cubicBezTo>
                            <a:pt x="12745" y="4001"/>
                            <a:pt x="11197" y="2973"/>
                            <a:pt x="9504" y="2973"/>
                          </a:cubicBezTo>
                          <a:close/>
                          <a:moveTo>
                            <a:pt x="9469" y="0"/>
                          </a:moveTo>
                          <a:lnTo>
                            <a:pt x="9504" y="0"/>
                          </a:lnTo>
                          <a:cubicBezTo>
                            <a:pt x="12241" y="14"/>
                            <a:pt x="14653" y="1531"/>
                            <a:pt x="16309" y="3958"/>
                          </a:cubicBezTo>
                          <a:cubicBezTo>
                            <a:pt x="17929" y="6276"/>
                            <a:pt x="18902" y="9454"/>
                            <a:pt x="18902" y="12905"/>
                          </a:cubicBezTo>
                          <a:lnTo>
                            <a:pt x="18902" y="12976"/>
                          </a:lnTo>
                          <a:cubicBezTo>
                            <a:pt x="18865" y="16377"/>
                            <a:pt x="17929" y="19522"/>
                            <a:pt x="16345" y="21830"/>
                          </a:cubicBezTo>
                          <a:cubicBezTo>
                            <a:pt x="14689" y="24303"/>
                            <a:pt x="12277" y="25856"/>
                            <a:pt x="9541" y="25856"/>
                          </a:cubicBezTo>
                          <a:lnTo>
                            <a:pt x="9504" y="25856"/>
                          </a:lnTo>
                          <a:cubicBezTo>
                            <a:pt x="6768" y="25841"/>
                            <a:pt x="4320" y="24296"/>
                            <a:pt x="2628" y="21837"/>
                          </a:cubicBezTo>
                          <a:cubicBezTo>
                            <a:pt x="1008" y="19501"/>
                            <a:pt x="0" y="16298"/>
                            <a:pt x="0" y="12843"/>
                          </a:cubicBezTo>
                          <a:lnTo>
                            <a:pt x="0" y="12772"/>
                          </a:lnTo>
                          <a:cubicBezTo>
                            <a:pt x="36" y="9360"/>
                            <a:pt x="1008" y="6237"/>
                            <a:pt x="2592" y="3958"/>
                          </a:cubicBezTo>
                          <a:cubicBezTo>
                            <a:pt x="4320" y="1517"/>
                            <a:pt x="6732" y="0"/>
                            <a:pt x="9469" y="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2"/>
                    <p:cNvSpPr/>
                    <p:nvPr/>
                  </p:nvSpPr>
                  <p:spPr>
                    <a:xfrm>
                      <a:off x="11284529" y="3033967"/>
                      <a:ext cx="29846" cy="41186"/>
                    </a:xfrm>
                    <a:custGeom>
                      <a:rect b="b" l="l" r="r" t="t"/>
                      <a:pathLst>
                        <a:path extrusionOk="0" h="41186" w="29846">
                          <a:moveTo>
                            <a:pt x="15085" y="2973"/>
                          </a:moveTo>
                          <a:lnTo>
                            <a:pt x="15049" y="2976"/>
                          </a:lnTo>
                          <a:cubicBezTo>
                            <a:pt x="11809" y="2976"/>
                            <a:pt x="8821" y="4853"/>
                            <a:pt x="6661" y="7879"/>
                          </a:cubicBezTo>
                          <a:cubicBezTo>
                            <a:pt x="4392" y="11061"/>
                            <a:pt x="2988" y="15478"/>
                            <a:pt x="2988" y="20378"/>
                          </a:cubicBezTo>
                          <a:lnTo>
                            <a:pt x="2988" y="20485"/>
                          </a:lnTo>
                          <a:cubicBezTo>
                            <a:pt x="2988" y="25486"/>
                            <a:pt x="4392" y="29982"/>
                            <a:pt x="6661" y="33217"/>
                          </a:cubicBezTo>
                          <a:cubicBezTo>
                            <a:pt x="8857" y="36298"/>
                            <a:pt x="11809" y="38203"/>
                            <a:pt x="15085" y="38214"/>
                          </a:cubicBezTo>
                          <a:lnTo>
                            <a:pt x="15122" y="38207"/>
                          </a:lnTo>
                          <a:cubicBezTo>
                            <a:pt x="18865" y="38207"/>
                            <a:pt x="21746" y="35655"/>
                            <a:pt x="23690" y="32268"/>
                          </a:cubicBezTo>
                          <a:cubicBezTo>
                            <a:pt x="25778" y="28685"/>
                            <a:pt x="26859" y="24217"/>
                            <a:pt x="26859" y="20680"/>
                          </a:cubicBezTo>
                          <a:lnTo>
                            <a:pt x="26859" y="20593"/>
                          </a:lnTo>
                          <a:cubicBezTo>
                            <a:pt x="26859" y="15683"/>
                            <a:pt x="25454" y="11237"/>
                            <a:pt x="23222" y="8019"/>
                          </a:cubicBezTo>
                          <a:cubicBezTo>
                            <a:pt x="21062" y="4917"/>
                            <a:pt x="18145" y="2984"/>
                            <a:pt x="15085" y="2973"/>
                          </a:cubicBezTo>
                          <a:close/>
                          <a:moveTo>
                            <a:pt x="15049" y="0"/>
                          </a:moveTo>
                          <a:lnTo>
                            <a:pt x="15085" y="0"/>
                          </a:lnTo>
                          <a:cubicBezTo>
                            <a:pt x="19189" y="22"/>
                            <a:pt x="22970" y="2444"/>
                            <a:pt x="25670" y="6334"/>
                          </a:cubicBezTo>
                          <a:cubicBezTo>
                            <a:pt x="28226" y="10022"/>
                            <a:pt x="29846" y="15068"/>
                            <a:pt x="29846" y="20593"/>
                          </a:cubicBezTo>
                          <a:lnTo>
                            <a:pt x="29846" y="20680"/>
                          </a:lnTo>
                          <a:cubicBezTo>
                            <a:pt x="29811" y="24684"/>
                            <a:pt x="28623" y="29727"/>
                            <a:pt x="26283" y="33760"/>
                          </a:cubicBezTo>
                          <a:cubicBezTo>
                            <a:pt x="23834" y="37995"/>
                            <a:pt x="20090" y="41187"/>
                            <a:pt x="15122" y="41187"/>
                          </a:cubicBezTo>
                          <a:lnTo>
                            <a:pt x="15085" y="41187"/>
                          </a:lnTo>
                          <a:cubicBezTo>
                            <a:pt x="10801" y="41165"/>
                            <a:pt x="6948" y="38778"/>
                            <a:pt x="4248" y="34928"/>
                          </a:cubicBezTo>
                          <a:cubicBezTo>
                            <a:pt x="1620" y="31222"/>
                            <a:pt x="0" y="26118"/>
                            <a:pt x="0" y="20489"/>
                          </a:cubicBezTo>
                          <a:lnTo>
                            <a:pt x="0" y="20381"/>
                          </a:lnTo>
                          <a:cubicBezTo>
                            <a:pt x="36" y="14842"/>
                            <a:pt x="1656" y="9810"/>
                            <a:pt x="4248" y="6161"/>
                          </a:cubicBezTo>
                          <a:cubicBezTo>
                            <a:pt x="6984" y="2354"/>
                            <a:pt x="10765" y="4"/>
                            <a:pt x="15049" y="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 name="Google Shape;415;p2"/>
                    <p:cNvSpPr/>
                    <p:nvPr/>
                  </p:nvSpPr>
                  <p:spPr>
                    <a:xfrm>
                      <a:off x="11101914" y="3057681"/>
                      <a:ext cx="201843" cy="135688"/>
                    </a:xfrm>
                    <a:custGeom>
                      <a:rect b="b" l="l" r="r" t="t"/>
                      <a:pathLst>
                        <a:path extrusionOk="0" h="135688" w="201843">
                          <a:moveTo>
                            <a:pt x="201840" y="3202"/>
                          </a:moveTo>
                          <a:cubicBezTo>
                            <a:pt x="202020" y="272"/>
                            <a:pt x="195863" y="-30"/>
                            <a:pt x="195287" y="2555"/>
                          </a:cubicBezTo>
                          <a:cubicBezTo>
                            <a:pt x="194243" y="13655"/>
                            <a:pt x="192119" y="26455"/>
                            <a:pt x="190967" y="37731"/>
                          </a:cubicBezTo>
                          <a:cubicBezTo>
                            <a:pt x="190751" y="39953"/>
                            <a:pt x="197268" y="40805"/>
                            <a:pt x="197483" y="38580"/>
                          </a:cubicBezTo>
                          <a:cubicBezTo>
                            <a:pt x="198564" y="27099"/>
                            <a:pt x="200760" y="14392"/>
                            <a:pt x="201840" y="3202"/>
                          </a:cubicBezTo>
                          <a:close/>
                          <a:moveTo>
                            <a:pt x="193559" y="49194"/>
                          </a:moveTo>
                          <a:cubicBezTo>
                            <a:pt x="194676" y="46470"/>
                            <a:pt x="188915" y="44248"/>
                            <a:pt x="187583" y="46513"/>
                          </a:cubicBezTo>
                          <a:cubicBezTo>
                            <a:pt x="183010" y="56682"/>
                            <a:pt x="176961" y="68152"/>
                            <a:pt x="172281" y="78458"/>
                          </a:cubicBezTo>
                          <a:cubicBezTo>
                            <a:pt x="171381" y="80492"/>
                            <a:pt x="177286" y="83361"/>
                            <a:pt x="178222" y="81326"/>
                          </a:cubicBezTo>
                          <a:cubicBezTo>
                            <a:pt x="182902" y="70791"/>
                            <a:pt x="189023" y="59457"/>
                            <a:pt x="193559" y="49194"/>
                          </a:cubicBezTo>
                          <a:close/>
                          <a:moveTo>
                            <a:pt x="169257" y="94443"/>
                          </a:moveTo>
                          <a:cubicBezTo>
                            <a:pt x="171417" y="92444"/>
                            <a:pt x="167169" y="87983"/>
                            <a:pt x="164973" y="89461"/>
                          </a:cubicBezTo>
                          <a:cubicBezTo>
                            <a:pt x="156512" y="96697"/>
                            <a:pt x="146107" y="104454"/>
                            <a:pt x="137430" y="111754"/>
                          </a:cubicBezTo>
                          <a:cubicBezTo>
                            <a:pt x="135737" y="113196"/>
                            <a:pt x="139914" y="118325"/>
                            <a:pt x="141606" y="116873"/>
                          </a:cubicBezTo>
                          <a:cubicBezTo>
                            <a:pt x="150355" y="109357"/>
                            <a:pt x="160724" y="101754"/>
                            <a:pt x="169257" y="94443"/>
                          </a:cubicBezTo>
                          <a:close/>
                          <a:moveTo>
                            <a:pt x="132569" y="124752"/>
                          </a:moveTo>
                          <a:cubicBezTo>
                            <a:pt x="134873" y="122772"/>
                            <a:pt x="130481" y="118296"/>
                            <a:pt x="128357" y="119691"/>
                          </a:cubicBezTo>
                          <a:cubicBezTo>
                            <a:pt x="119824" y="127003"/>
                            <a:pt x="124576" y="123217"/>
                            <a:pt x="116044" y="130529"/>
                          </a:cubicBezTo>
                          <a:cubicBezTo>
                            <a:pt x="114351" y="131967"/>
                            <a:pt x="118420" y="136870"/>
                            <a:pt x="120112" y="135425"/>
                          </a:cubicBezTo>
                          <a:cubicBezTo>
                            <a:pt x="128789" y="127969"/>
                            <a:pt x="124109" y="131988"/>
                            <a:pt x="132569" y="124752"/>
                          </a:cubicBezTo>
                          <a:close/>
                          <a:moveTo>
                            <a:pt x="69239" y="124490"/>
                          </a:moveTo>
                          <a:cubicBezTo>
                            <a:pt x="66971" y="122491"/>
                            <a:pt x="71363" y="118056"/>
                            <a:pt x="73487" y="119465"/>
                          </a:cubicBezTo>
                          <a:cubicBezTo>
                            <a:pt x="81984" y="126844"/>
                            <a:pt x="77232" y="123023"/>
                            <a:pt x="85765" y="130403"/>
                          </a:cubicBezTo>
                          <a:cubicBezTo>
                            <a:pt x="87457" y="131862"/>
                            <a:pt x="83388" y="136722"/>
                            <a:pt x="81696" y="135270"/>
                          </a:cubicBezTo>
                          <a:cubicBezTo>
                            <a:pt x="73019" y="127743"/>
                            <a:pt x="77700" y="131801"/>
                            <a:pt x="69239" y="124490"/>
                          </a:cubicBezTo>
                          <a:close/>
                          <a:moveTo>
                            <a:pt x="32551" y="93882"/>
                          </a:moveTo>
                          <a:cubicBezTo>
                            <a:pt x="30391" y="91869"/>
                            <a:pt x="34640" y="87444"/>
                            <a:pt x="36872" y="88929"/>
                          </a:cubicBezTo>
                          <a:cubicBezTo>
                            <a:pt x="45297" y="96240"/>
                            <a:pt x="55702" y="104080"/>
                            <a:pt x="64379" y="111456"/>
                          </a:cubicBezTo>
                          <a:cubicBezTo>
                            <a:pt x="66070" y="112915"/>
                            <a:pt x="61930" y="118005"/>
                            <a:pt x="60238" y="116542"/>
                          </a:cubicBezTo>
                          <a:cubicBezTo>
                            <a:pt x="51489" y="108954"/>
                            <a:pt x="41084" y="101265"/>
                            <a:pt x="32551" y="93882"/>
                          </a:cubicBezTo>
                          <a:close/>
                          <a:moveTo>
                            <a:pt x="7997" y="48440"/>
                          </a:moveTo>
                          <a:cubicBezTo>
                            <a:pt x="6917" y="45704"/>
                            <a:pt x="12678" y="43526"/>
                            <a:pt x="14009" y="45808"/>
                          </a:cubicBezTo>
                          <a:cubicBezTo>
                            <a:pt x="18546" y="56010"/>
                            <a:pt x="24595" y="67527"/>
                            <a:pt x="29311" y="77875"/>
                          </a:cubicBezTo>
                          <a:cubicBezTo>
                            <a:pt x="30211" y="79917"/>
                            <a:pt x="24270" y="82735"/>
                            <a:pt x="23370" y="80690"/>
                          </a:cubicBezTo>
                          <a:cubicBezTo>
                            <a:pt x="18690" y="70122"/>
                            <a:pt x="12569" y="58734"/>
                            <a:pt x="7997" y="48440"/>
                          </a:cubicBezTo>
                          <a:close/>
                          <a:moveTo>
                            <a:pt x="4" y="2382"/>
                          </a:moveTo>
                          <a:cubicBezTo>
                            <a:pt x="-176" y="-555"/>
                            <a:pt x="5980" y="-803"/>
                            <a:pt x="6520" y="1786"/>
                          </a:cubicBezTo>
                          <a:cubicBezTo>
                            <a:pt x="7600" y="12889"/>
                            <a:pt x="9689" y="25711"/>
                            <a:pt x="10877" y="36998"/>
                          </a:cubicBezTo>
                          <a:cubicBezTo>
                            <a:pt x="11057" y="39223"/>
                            <a:pt x="4540" y="40014"/>
                            <a:pt x="4324" y="37792"/>
                          </a:cubicBezTo>
                          <a:cubicBezTo>
                            <a:pt x="3244" y="26304"/>
                            <a:pt x="1048" y="13576"/>
                            <a:pt x="4" y="238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2"/>
                    <p:cNvSpPr/>
                    <p:nvPr/>
                  </p:nvSpPr>
                  <p:spPr>
                    <a:xfrm>
                      <a:off x="11100402" y="3056190"/>
                      <a:ext cx="204837" cy="138681"/>
                    </a:xfrm>
                    <a:custGeom>
                      <a:rect b="b" l="l" r="r" t="t"/>
                      <a:pathLst>
                        <a:path extrusionOk="0" h="138681" w="204837">
                          <a:moveTo>
                            <a:pt x="201840" y="4603"/>
                          </a:moveTo>
                          <a:cubicBezTo>
                            <a:pt x="201876" y="4402"/>
                            <a:pt x="201660" y="4218"/>
                            <a:pt x="201408" y="4082"/>
                          </a:cubicBezTo>
                          <a:cubicBezTo>
                            <a:pt x="201156" y="3942"/>
                            <a:pt x="200796" y="3848"/>
                            <a:pt x="200400" y="3801"/>
                          </a:cubicBezTo>
                          <a:cubicBezTo>
                            <a:pt x="200004" y="3755"/>
                            <a:pt x="199608" y="3765"/>
                            <a:pt x="199248" y="3834"/>
                          </a:cubicBezTo>
                          <a:cubicBezTo>
                            <a:pt x="198744" y="3924"/>
                            <a:pt x="198348" y="4092"/>
                            <a:pt x="198240" y="4312"/>
                          </a:cubicBezTo>
                          <a:cubicBezTo>
                            <a:pt x="197700" y="10210"/>
                            <a:pt x="196836" y="16584"/>
                            <a:pt x="196008" y="22942"/>
                          </a:cubicBezTo>
                          <a:cubicBezTo>
                            <a:pt x="195251" y="28507"/>
                            <a:pt x="194495" y="34071"/>
                            <a:pt x="193955" y="39359"/>
                          </a:cubicBezTo>
                          <a:lnTo>
                            <a:pt x="194855" y="39639"/>
                          </a:lnTo>
                          <a:cubicBezTo>
                            <a:pt x="195179" y="39743"/>
                            <a:pt x="195540" y="39815"/>
                            <a:pt x="195900" y="39855"/>
                          </a:cubicBezTo>
                          <a:cubicBezTo>
                            <a:pt x="196260" y="39891"/>
                            <a:pt x="196620" y="39894"/>
                            <a:pt x="196944" y="39858"/>
                          </a:cubicBezTo>
                          <a:cubicBezTo>
                            <a:pt x="197268" y="39826"/>
                            <a:pt x="197520" y="40035"/>
                            <a:pt x="197520" y="39938"/>
                          </a:cubicBezTo>
                          <a:cubicBezTo>
                            <a:pt x="198060" y="34089"/>
                            <a:pt x="198888" y="27978"/>
                            <a:pt x="199716" y="21918"/>
                          </a:cubicBezTo>
                          <a:cubicBezTo>
                            <a:pt x="200544" y="15987"/>
                            <a:pt x="201336" y="10088"/>
                            <a:pt x="201840" y="4603"/>
                          </a:cubicBezTo>
                          <a:close/>
                          <a:moveTo>
                            <a:pt x="202776" y="1443"/>
                          </a:moveTo>
                          <a:cubicBezTo>
                            <a:pt x="204036" y="2098"/>
                            <a:pt x="204936" y="3208"/>
                            <a:pt x="204829" y="4775"/>
                          </a:cubicBezTo>
                          <a:lnTo>
                            <a:pt x="204829" y="4833"/>
                          </a:lnTo>
                          <a:cubicBezTo>
                            <a:pt x="204289" y="10415"/>
                            <a:pt x="203496" y="16350"/>
                            <a:pt x="202669" y="22313"/>
                          </a:cubicBezTo>
                          <a:cubicBezTo>
                            <a:pt x="201840" y="28374"/>
                            <a:pt x="201012" y="34477"/>
                            <a:pt x="200472" y="40204"/>
                          </a:cubicBezTo>
                          <a:cubicBezTo>
                            <a:pt x="200328" y="41818"/>
                            <a:pt x="198960" y="42633"/>
                            <a:pt x="197231" y="42817"/>
                          </a:cubicBezTo>
                          <a:cubicBezTo>
                            <a:pt x="196728" y="42871"/>
                            <a:pt x="196151" y="42867"/>
                            <a:pt x="195611" y="42810"/>
                          </a:cubicBezTo>
                          <a:cubicBezTo>
                            <a:pt x="195035" y="42752"/>
                            <a:pt x="194495" y="42637"/>
                            <a:pt x="193955" y="42479"/>
                          </a:cubicBezTo>
                          <a:cubicBezTo>
                            <a:pt x="192191" y="41922"/>
                            <a:pt x="190823" y="40761"/>
                            <a:pt x="191003" y="39082"/>
                          </a:cubicBezTo>
                          <a:cubicBezTo>
                            <a:pt x="191543" y="33830"/>
                            <a:pt x="192299" y="28191"/>
                            <a:pt x="193055" y="22558"/>
                          </a:cubicBezTo>
                          <a:cubicBezTo>
                            <a:pt x="193883" y="16181"/>
                            <a:pt x="194748" y="9797"/>
                            <a:pt x="195288" y="3906"/>
                          </a:cubicBezTo>
                          <a:lnTo>
                            <a:pt x="195324" y="3726"/>
                          </a:lnTo>
                          <a:cubicBezTo>
                            <a:pt x="195684" y="2148"/>
                            <a:pt x="197051" y="1224"/>
                            <a:pt x="198672" y="918"/>
                          </a:cubicBezTo>
                          <a:cubicBezTo>
                            <a:pt x="199356" y="789"/>
                            <a:pt x="200076" y="767"/>
                            <a:pt x="200760" y="847"/>
                          </a:cubicBezTo>
                          <a:cubicBezTo>
                            <a:pt x="201480" y="929"/>
                            <a:pt x="202164" y="1131"/>
                            <a:pt x="202776" y="1443"/>
                          </a:cubicBezTo>
                          <a:close/>
                          <a:moveTo>
                            <a:pt x="193703" y="50135"/>
                          </a:moveTo>
                          <a:cubicBezTo>
                            <a:pt x="193775" y="49948"/>
                            <a:pt x="193668" y="49715"/>
                            <a:pt x="193451" y="49503"/>
                          </a:cubicBezTo>
                          <a:cubicBezTo>
                            <a:pt x="193235" y="49276"/>
                            <a:pt x="192911" y="49075"/>
                            <a:pt x="192588" y="48917"/>
                          </a:cubicBezTo>
                          <a:cubicBezTo>
                            <a:pt x="192227" y="48751"/>
                            <a:pt x="191831" y="48629"/>
                            <a:pt x="191471" y="48579"/>
                          </a:cubicBezTo>
                          <a:cubicBezTo>
                            <a:pt x="190967" y="48511"/>
                            <a:pt x="190535" y="48543"/>
                            <a:pt x="190391" y="48726"/>
                          </a:cubicBezTo>
                          <a:cubicBezTo>
                            <a:pt x="188015" y="54053"/>
                            <a:pt x="185170" y="59780"/>
                            <a:pt x="182362" y="65495"/>
                          </a:cubicBezTo>
                          <a:cubicBezTo>
                            <a:pt x="179914" y="70502"/>
                            <a:pt x="177429" y="75513"/>
                            <a:pt x="175162" y="80553"/>
                          </a:cubicBezTo>
                          <a:lnTo>
                            <a:pt x="175882" y="81081"/>
                          </a:lnTo>
                          <a:cubicBezTo>
                            <a:pt x="176169" y="81286"/>
                            <a:pt x="176493" y="81469"/>
                            <a:pt x="176818" y="81624"/>
                          </a:cubicBezTo>
                          <a:cubicBezTo>
                            <a:pt x="177142" y="81775"/>
                            <a:pt x="177502" y="81893"/>
                            <a:pt x="177789" y="81962"/>
                          </a:cubicBezTo>
                          <a:cubicBezTo>
                            <a:pt x="178150" y="82037"/>
                            <a:pt x="178330" y="82292"/>
                            <a:pt x="178366" y="82210"/>
                          </a:cubicBezTo>
                          <a:cubicBezTo>
                            <a:pt x="180778" y="76793"/>
                            <a:pt x="183478" y="71289"/>
                            <a:pt x="186179" y="65836"/>
                          </a:cubicBezTo>
                          <a:cubicBezTo>
                            <a:pt x="188843" y="60448"/>
                            <a:pt x="191471" y="55096"/>
                            <a:pt x="193703" y="50135"/>
                          </a:cubicBezTo>
                          <a:close/>
                          <a:moveTo>
                            <a:pt x="195575" y="47421"/>
                          </a:moveTo>
                          <a:cubicBezTo>
                            <a:pt x="196584" y="48453"/>
                            <a:pt x="197051" y="49783"/>
                            <a:pt x="196475" y="51239"/>
                          </a:cubicBezTo>
                          <a:lnTo>
                            <a:pt x="196440" y="51286"/>
                          </a:lnTo>
                          <a:cubicBezTo>
                            <a:pt x="194135" y="56469"/>
                            <a:pt x="191507" y="61796"/>
                            <a:pt x="188843" y="67148"/>
                          </a:cubicBezTo>
                          <a:cubicBezTo>
                            <a:pt x="186143" y="72659"/>
                            <a:pt x="183407" y="78205"/>
                            <a:pt x="181066" y="83414"/>
                          </a:cubicBezTo>
                          <a:cubicBezTo>
                            <a:pt x="180418" y="84895"/>
                            <a:pt x="178870" y="85229"/>
                            <a:pt x="177178" y="84855"/>
                          </a:cubicBezTo>
                          <a:cubicBezTo>
                            <a:pt x="176638" y="84744"/>
                            <a:pt x="176098" y="84557"/>
                            <a:pt x="175593" y="84323"/>
                          </a:cubicBezTo>
                          <a:cubicBezTo>
                            <a:pt x="175089" y="84093"/>
                            <a:pt x="174586" y="83809"/>
                            <a:pt x="174153" y="83486"/>
                          </a:cubicBezTo>
                          <a:cubicBezTo>
                            <a:pt x="172641" y="82400"/>
                            <a:pt x="171741" y="80873"/>
                            <a:pt x="172426" y="79341"/>
                          </a:cubicBezTo>
                          <a:cubicBezTo>
                            <a:pt x="174549" y="74647"/>
                            <a:pt x="177142" y="69417"/>
                            <a:pt x="179698" y="64190"/>
                          </a:cubicBezTo>
                          <a:cubicBezTo>
                            <a:pt x="182507" y="58486"/>
                            <a:pt x="185314" y="52774"/>
                            <a:pt x="187727" y="47396"/>
                          </a:cubicBezTo>
                          <a:lnTo>
                            <a:pt x="187799" y="47238"/>
                          </a:lnTo>
                          <a:cubicBezTo>
                            <a:pt x="188627" y="45851"/>
                            <a:pt x="190247" y="45416"/>
                            <a:pt x="191867" y="45635"/>
                          </a:cubicBezTo>
                          <a:cubicBezTo>
                            <a:pt x="192551" y="45728"/>
                            <a:pt x="193235" y="45937"/>
                            <a:pt x="193848" y="46232"/>
                          </a:cubicBezTo>
                          <a:cubicBezTo>
                            <a:pt x="194495" y="46534"/>
                            <a:pt x="195108" y="46943"/>
                            <a:pt x="195575" y="47421"/>
                          </a:cubicBezTo>
                          <a:close/>
                          <a:moveTo>
                            <a:pt x="169761" y="94827"/>
                          </a:moveTo>
                          <a:cubicBezTo>
                            <a:pt x="169905" y="94687"/>
                            <a:pt x="169905" y="94435"/>
                            <a:pt x="169797" y="94165"/>
                          </a:cubicBezTo>
                          <a:cubicBezTo>
                            <a:pt x="169689" y="93867"/>
                            <a:pt x="169509" y="93558"/>
                            <a:pt x="169257" y="93267"/>
                          </a:cubicBezTo>
                          <a:cubicBezTo>
                            <a:pt x="169005" y="92968"/>
                            <a:pt x="168717" y="92699"/>
                            <a:pt x="168393" y="92494"/>
                          </a:cubicBezTo>
                          <a:cubicBezTo>
                            <a:pt x="167997" y="92217"/>
                            <a:pt x="167565" y="92062"/>
                            <a:pt x="167348" y="92156"/>
                          </a:cubicBezTo>
                          <a:cubicBezTo>
                            <a:pt x="162885" y="95973"/>
                            <a:pt x="157916" y="99909"/>
                            <a:pt x="152947" y="103842"/>
                          </a:cubicBezTo>
                          <a:cubicBezTo>
                            <a:pt x="148447" y="107404"/>
                            <a:pt x="143946" y="110970"/>
                            <a:pt x="139914" y="114385"/>
                          </a:cubicBezTo>
                          <a:lnTo>
                            <a:pt x="140382" y="115161"/>
                          </a:lnTo>
                          <a:cubicBezTo>
                            <a:pt x="140526" y="115456"/>
                            <a:pt x="140742" y="115765"/>
                            <a:pt x="140994" y="116060"/>
                          </a:cubicBezTo>
                          <a:cubicBezTo>
                            <a:pt x="141246" y="116337"/>
                            <a:pt x="141498" y="116588"/>
                            <a:pt x="141750" y="116782"/>
                          </a:cubicBezTo>
                          <a:cubicBezTo>
                            <a:pt x="142002" y="116994"/>
                            <a:pt x="142038" y="117304"/>
                            <a:pt x="142110" y="117246"/>
                          </a:cubicBezTo>
                          <a:cubicBezTo>
                            <a:pt x="146503" y="113475"/>
                            <a:pt x="151399" y="109626"/>
                            <a:pt x="156224" y="105801"/>
                          </a:cubicBezTo>
                          <a:cubicBezTo>
                            <a:pt x="160904" y="102127"/>
                            <a:pt x="165512" y="98472"/>
                            <a:pt x="169761" y="94827"/>
                          </a:cubicBezTo>
                          <a:close/>
                          <a:moveTo>
                            <a:pt x="172606" y="93191"/>
                          </a:moveTo>
                          <a:cubicBezTo>
                            <a:pt x="173073" y="94550"/>
                            <a:pt x="172929" y="95952"/>
                            <a:pt x="171777" y="97019"/>
                          </a:cubicBezTo>
                          <a:lnTo>
                            <a:pt x="171741" y="97063"/>
                          </a:lnTo>
                          <a:cubicBezTo>
                            <a:pt x="167565" y="100650"/>
                            <a:pt x="162848" y="104377"/>
                            <a:pt x="158060" y="108127"/>
                          </a:cubicBezTo>
                          <a:cubicBezTo>
                            <a:pt x="153307" y="111883"/>
                            <a:pt x="148519" y="115672"/>
                            <a:pt x="144054" y="119496"/>
                          </a:cubicBezTo>
                          <a:cubicBezTo>
                            <a:pt x="142830" y="120546"/>
                            <a:pt x="141282" y="120186"/>
                            <a:pt x="139914" y="119130"/>
                          </a:cubicBezTo>
                          <a:cubicBezTo>
                            <a:pt x="139482" y="118803"/>
                            <a:pt x="139086" y="118403"/>
                            <a:pt x="138726" y="117972"/>
                          </a:cubicBezTo>
                          <a:cubicBezTo>
                            <a:pt x="138366" y="117541"/>
                            <a:pt x="138042" y="117066"/>
                            <a:pt x="137754" y="116581"/>
                          </a:cubicBezTo>
                          <a:cubicBezTo>
                            <a:pt x="136890" y="114963"/>
                            <a:pt x="136710" y="113206"/>
                            <a:pt x="138006" y="112120"/>
                          </a:cubicBezTo>
                          <a:cubicBezTo>
                            <a:pt x="142146" y="108619"/>
                            <a:pt x="146611" y="105068"/>
                            <a:pt x="151111" y="101516"/>
                          </a:cubicBezTo>
                          <a:cubicBezTo>
                            <a:pt x="156080" y="97562"/>
                            <a:pt x="161084" y="93605"/>
                            <a:pt x="165512" y="89819"/>
                          </a:cubicBezTo>
                          <a:lnTo>
                            <a:pt x="165657" y="89715"/>
                          </a:lnTo>
                          <a:cubicBezTo>
                            <a:pt x="166988" y="88817"/>
                            <a:pt x="168645" y="89101"/>
                            <a:pt x="170013" y="89992"/>
                          </a:cubicBezTo>
                          <a:cubicBezTo>
                            <a:pt x="170589" y="90355"/>
                            <a:pt x="171129" y="90844"/>
                            <a:pt x="171561" y="91383"/>
                          </a:cubicBezTo>
                          <a:cubicBezTo>
                            <a:pt x="172029" y="91929"/>
                            <a:pt x="172389" y="92555"/>
                            <a:pt x="172606" y="93191"/>
                          </a:cubicBezTo>
                          <a:close/>
                          <a:moveTo>
                            <a:pt x="133109" y="125115"/>
                          </a:moveTo>
                          <a:cubicBezTo>
                            <a:pt x="133253" y="124985"/>
                            <a:pt x="133253" y="124744"/>
                            <a:pt x="133182" y="124489"/>
                          </a:cubicBezTo>
                          <a:cubicBezTo>
                            <a:pt x="133073" y="124202"/>
                            <a:pt x="132893" y="123907"/>
                            <a:pt x="132677" y="123630"/>
                          </a:cubicBezTo>
                          <a:cubicBezTo>
                            <a:pt x="132462" y="123335"/>
                            <a:pt x="132137" y="123062"/>
                            <a:pt x="131849" y="122839"/>
                          </a:cubicBezTo>
                          <a:cubicBezTo>
                            <a:pt x="131381" y="122519"/>
                            <a:pt x="130949" y="122322"/>
                            <a:pt x="130697" y="122397"/>
                          </a:cubicBezTo>
                          <a:cubicBezTo>
                            <a:pt x="126557" y="125963"/>
                            <a:pt x="125621" y="126826"/>
                            <a:pt x="124721" y="127685"/>
                          </a:cubicBezTo>
                          <a:cubicBezTo>
                            <a:pt x="123748" y="128580"/>
                            <a:pt x="122812" y="129478"/>
                            <a:pt x="118528" y="133148"/>
                          </a:cubicBezTo>
                          <a:cubicBezTo>
                            <a:pt x="118492" y="133166"/>
                            <a:pt x="118708" y="133429"/>
                            <a:pt x="118924" y="133813"/>
                          </a:cubicBezTo>
                          <a:cubicBezTo>
                            <a:pt x="119104" y="134094"/>
                            <a:pt x="119284" y="134378"/>
                            <a:pt x="119500" y="134640"/>
                          </a:cubicBezTo>
                          <a:cubicBezTo>
                            <a:pt x="119716" y="134903"/>
                            <a:pt x="119968" y="135147"/>
                            <a:pt x="120220" y="135330"/>
                          </a:cubicBezTo>
                          <a:cubicBezTo>
                            <a:pt x="120508" y="135550"/>
                            <a:pt x="120616" y="135826"/>
                            <a:pt x="120652" y="135787"/>
                          </a:cubicBezTo>
                          <a:lnTo>
                            <a:pt x="133109" y="125115"/>
                          </a:lnTo>
                          <a:close/>
                          <a:moveTo>
                            <a:pt x="135989" y="123569"/>
                          </a:moveTo>
                          <a:cubicBezTo>
                            <a:pt x="136458" y="124931"/>
                            <a:pt x="136242" y="126322"/>
                            <a:pt x="135054" y="127372"/>
                          </a:cubicBezTo>
                          <a:lnTo>
                            <a:pt x="122596" y="138044"/>
                          </a:lnTo>
                          <a:cubicBezTo>
                            <a:pt x="121372" y="139105"/>
                            <a:pt x="119788" y="138742"/>
                            <a:pt x="118420" y="137692"/>
                          </a:cubicBezTo>
                          <a:cubicBezTo>
                            <a:pt x="117988" y="137372"/>
                            <a:pt x="117592" y="136984"/>
                            <a:pt x="117232" y="136570"/>
                          </a:cubicBezTo>
                          <a:cubicBezTo>
                            <a:pt x="116872" y="136150"/>
                            <a:pt x="116583" y="135690"/>
                            <a:pt x="116296" y="135226"/>
                          </a:cubicBezTo>
                          <a:cubicBezTo>
                            <a:pt x="115467" y="133662"/>
                            <a:pt x="115323" y="131966"/>
                            <a:pt x="116583" y="130891"/>
                          </a:cubicBezTo>
                          <a:cubicBezTo>
                            <a:pt x="120832" y="127253"/>
                            <a:pt x="121768" y="126383"/>
                            <a:pt x="122668" y="125521"/>
                          </a:cubicBezTo>
                          <a:cubicBezTo>
                            <a:pt x="123641" y="124622"/>
                            <a:pt x="124612" y="123723"/>
                            <a:pt x="128897" y="120050"/>
                          </a:cubicBezTo>
                          <a:lnTo>
                            <a:pt x="129041" y="119935"/>
                          </a:lnTo>
                          <a:cubicBezTo>
                            <a:pt x="130409" y="119047"/>
                            <a:pt x="132137" y="119417"/>
                            <a:pt x="133542" y="120402"/>
                          </a:cubicBezTo>
                          <a:cubicBezTo>
                            <a:pt x="134082" y="120776"/>
                            <a:pt x="134585" y="121258"/>
                            <a:pt x="135018" y="121790"/>
                          </a:cubicBezTo>
                          <a:cubicBezTo>
                            <a:pt x="135449" y="122340"/>
                            <a:pt x="135809" y="122951"/>
                            <a:pt x="135989" y="123569"/>
                          </a:cubicBezTo>
                          <a:close/>
                          <a:moveTo>
                            <a:pt x="69779" y="127102"/>
                          </a:moveTo>
                          <a:cubicBezTo>
                            <a:pt x="68555" y="126042"/>
                            <a:pt x="68411" y="124651"/>
                            <a:pt x="68843" y="123289"/>
                          </a:cubicBezTo>
                          <a:cubicBezTo>
                            <a:pt x="69059" y="122659"/>
                            <a:pt x="69419" y="122052"/>
                            <a:pt x="69851" y="121513"/>
                          </a:cubicBezTo>
                          <a:cubicBezTo>
                            <a:pt x="70283" y="120988"/>
                            <a:pt x="70787" y="120510"/>
                            <a:pt x="71327" y="120136"/>
                          </a:cubicBezTo>
                          <a:cubicBezTo>
                            <a:pt x="72731" y="119169"/>
                            <a:pt x="74459" y="118820"/>
                            <a:pt x="75828" y="119715"/>
                          </a:cubicBezTo>
                          <a:lnTo>
                            <a:pt x="75972" y="119831"/>
                          </a:lnTo>
                          <a:cubicBezTo>
                            <a:pt x="80256" y="123551"/>
                            <a:pt x="81228" y="124450"/>
                            <a:pt x="82164" y="125341"/>
                          </a:cubicBezTo>
                          <a:cubicBezTo>
                            <a:pt x="83100" y="126232"/>
                            <a:pt x="84037" y="127124"/>
                            <a:pt x="88249" y="130772"/>
                          </a:cubicBezTo>
                          <a:cubicBezTo>
                            <a:pt x="89509" y="131858"/>
                            <a:pt x="89365" y="133551"/>
                            <a:pt x="88501" y="135107"/>
                          </a:cubicBezTo>
                          <a:cubicBezTo>
                            <a:pt x="88285" y="135571"/>
                            <a:pt x="87961" y="136024"/>
                            <a:pt x="87601" y="136441"/>
                          </a:cubicBezTo>
                          <a:cubicBezTo>
                            <a:pt x="87240" y="136847"/>
                            <a:pt x="86845" y="137228"/>
                            <a:pt x="86413" y="137552"/>
                          </a:cubicBezTo>
                          <a:cubicBezTo>
                            <a:pt x="85044" y="138591"/>
                            <a:pt x="83460" y="138946"/>
                            <a:pt x="82237" y="137882"/>
                          </a:cubicBezTo>
                          <a:lnTo>
                            <a:pt x="69779" y="127102"/>
                          </a:lnTo>
                          <a:close/>
                          <a:moveTo>
                            <a:pt x="71651" y="124219"/>
                          </a:moveTo>
                          <a:cubicBezTo>
                            <a:pt x="71579" y="124482"/>
                            <a:pt x="71579" y="124723"/>
                            <a:pt x="71723" y="124863"/>
                          </a:cubicBezTo>
                          <a:lnTo>
                            <a:pt x="84180" y="135636"/>
                          </a:lnTo>
                          <a:cubicBezTo>
                            <a:pt x="84217" y="135665"/>
                            <a:pt x="84360" y="135402"/>
                            <a:pt x="84613" y="135190"/>
                          </a:cubicBezTo>
                          <a:cubicBezTo>
                            <a:pt x="84864" y="135010"/>
                            <a:pt x="85117" y="134773"/>
                            <a:pt x="85333" y="134507"/>
                          </a:cubicBezTo>
                          <a:cubicBezTo>
                            <a:pt x="85549" y="134248"/>
                            <a:pt x="85764" y="133964"/>
                            <a:pt x="85909" y="133684"/>
                          </a:cubicBezTo>
                          <a:cubicBezTo>
                            <a:pt x="86125" y="133303"/>
                            <a:pt x="86340" y="133030"/>
                            <a:pt x="86305" y="133015"/>
                          </a:cubicBezTo>
                          <a:cubicBezTo>
                            <a:pt x="82020" y="129284"/>
                            <a:pt x="81048" y="128393"/>
                            <a:pt x="80112" y="127505"/>
                          </a:cubicBezTo>
                          <a:cubicBezTo>
                            <a:pt x="79176" y="126624"/>
                            <a:pt x="78240" y="125744"/>
                            <a:pt x="74136" y="122171"/>
                          </a:cubicBezTo>
                          <a:cubicBezTo>
                            <a:pt x="73919" y="122077"/>
                            <a:pt x="73452" y="122271"/>
                            <a:pt x="73019" y="122584"/>
                          </a:cubicBezTo>
                          <a:cubicBezTo>
                            <a:pt x="72696" y="122803"/>
                            <a:pt x="72407" y="123076"/>
                            <a:pt x="72156" y="123371"/>
                          </a:cubicBezTo>
                          <a:cubicBezTo>
                            <a:pt x="71939" y="123652"/>
                            <a:pt x="71759" y="123946"/>
                            <a:pt x="71651" y="124219"/>
                          </a:cubicBezTo>
                          <a:close/>
                          <a:moveTo>
                            <a:pt x="33055" y="96459"/>
                          </a:moveTo>
                          <a:cubicBezTo>
                            <a:pt x="31903" y="95387"/>
                            <a:pt x="31759" y="93989"/>
                            <a:pt x="32227" y="92638"/>
                          </a:cubicBezTo>
                          <a:cubicBezTo>
                            <a:pt x="32443" y="91998"/>
                            <a:pt x="32803" y="91372"/>
                            <a:pt x="33272" y="90826"/>
                          </a:cubicBezTo>
                          <a:cubicBezTo>
                            <a:pt x="33703" y="90294"/>
                            <a:pt x="34243" y="89816"/>
                            <a:pt x="34819" y="89442"/>
                          </a:cubicBezTo>
                          <a:cubicBezTo>
                            <a:pt x="36224" y="88561"/>
                            <a:pt x="37844" y="88285"/>
                            <a:pt x="39212" y="89187"/>
                          </a:cubicBezTo>
                          <a:lnTo>
                            <a:pt x="39356" y="89298"/>
                          </a:lnTo>
                          <a:cubicBezTo>
                            <a:pt x="43784" y="93155"/>
                            <a:pt x="48825" y="97188"/>
                            <a:pt x="53865" y="101214"/>
                          </a:cubicBezTo>
                          <a:cubicBezTo>
                            <a:pt x="58258" y="104751"/>
                            <a:pt x="62686" y="108292"/>
                            <a:pt x="66863" y="111818"/>
                          </a:cubicBezTo>
                          <a:cubicBezTo>
                            <a:pt x="68123" y="112933"/>
                            <a:pt x="67943" y="114705"/>
                            <a:pt x="67043" y="116322"/>
                          </a:cubicBezTo>
                          <a:cubicBezTo>
                            <a:pt x="66791" y="116800"/>
                            <a:pt x="66467" y="117268"/>
                            <a:pt x="66107" y="117685"/>
                          </a:cubicBezTo>
                          <a:cubicBezTo>
                            <a:pt x="65747" y="118109"/>
                            <a:pt x="65315" y="118504"/>
                            <a:pt x="64918" y="118824"/>
                          </a:cubicBezTo>
                          <a:cubicBezTo>
                            <a:pt x="63551" y="119866"/>
                            <a:pt x="62002" y="120222"/>
                            <a:pt x="60778" y="119158"/>
                          </a:cubicBezTo>
                          <a:cubicBezTo>
                            <a:pt x="56422" y="115380"/>
                            <a:pt x="51561" y="111513"/>
                            <a:pt x="46736" y="107677"/>
                          </a:cubicBezTo>
                          <a:cubicBezTo>
                            <a:pt x="42056" y="103932"/>
                            <a:pt x="37376" y="100204"/>
                            <a:pt x="33092" y="96498"/>
                          </a:cubicBezTo>
                          <a:lnTo>
                            <a:pt x="33055" y="96459"/>
                          </a:lnTo>
                          <a:close/>
                          <a:moveTo>
                            <a:pt x="35035" y="93601"/>
                          </a:moveTo>
                          <a:cubicBezTo>
                            <a:pt x="34928" y="93885"/>
                            <a:pt x="34928" y="94151"/>
                            <a:pt x="35072" y="94295"/>
                          </a:cubicBezTo>
                          <a:cubicBezTo>
                            <a:pt x="39212" y="97875"/>
                            <a:pt x="43893" y="101602"/>
                            <a:pt x="48609" y="105352"/>
                          </a:cubicBezTo>
                          <a:cubicBezTo>
                            <a:pt x="53397" y="109173"/>
                            <a:pt x="58222" y="113026"/>
                            <a:pt x="62722" y="116912"/>
                          </a:cubicBezTo>
                          <a:cubicBezTo>
                            <a:pt x="62795" y="116973"/>
                            <a:pt x="62830" y="116671"/>
                            <a:pt x="63118" y="116462"/>
                          </a:cubicBezTo>
                          <a:cubicBezTo>
                            <a:pt x="63335" y="116272"/>
                            <a:pt x="63622" y="116028"/>
                            <a:pt x="63838" y="115754"/>
                          </a:cubicBezTo>
                          <a:cubicBezTo>
                            <a:pt x="64091" y="115474"/>
                            <a:pt x="64306" y="115172"/>
                            <a:pt x="64451" y="114881"/>
                          </a:cubicBezTo>
                          <a:lnTo>
                            <a:pt x="64918" y="114068"/>
                          </a:lnTo>
                          <a:cubicBezTo>
                            <a:pt x="60958" y="110693"/>
                            <a:pt x="56457" y="107109"/>
                            <a:pt x="51994" y="103529"/>
                          </a:cubicBezTo>
                          <a:cubicBezTo>
                            <a:pt x="46989" y="99521"/>
                            <a:pt x="41984" y="95510"/>
                            <a:pt x="37484" y="91628"/>
                          </a:cubicBezTo>
                          <a:cubicBezTo>
                            <a:pt x="37268" y="91527"/>
                            <a:pt x="36835" y="91678"/>
                            <a:pt x="36440" y="91944"/>
                          </a:cubicBezTo>
                          <a:cubicBezTo>
                            <a:pt x="36115" y="92142"/>
                            <a:pt x="35828" y="92411"/>
                            <a:pt x="35575" y="92720"/>
                          </a:cubicBezTo>
                          <a:cubicBezTo>
                            <a:pt x="35324" y="93008"/>
                            <a:pt x="35144" y="93313"/>
                            <a:pt x="35035" y="93601"/>
                          </a:cubicBezTo>
                          <a:close/>
                          <a:moveTo>
                            <a:pt x="8141" y="50477"/>
                          </a:moveTo>
                          <a:cubicBezTo>
                            <a:pt x="7565" y="49017"/>
                            <a:pt x="8033" y="47687"/>
                            <a:pt x="9041" y="46667"/>
                          </a:cubicBezTo>
                          <a:cubicBezTo>
                            <a:pt x="9509" y="46192"/>
                            <a:pt x="10085" y="45790"/>
                            <a:pt x="10733" y="45488"/>
                          </a:cubicBezTo>
                          <a:cubicBezTo>
                            <a:pt x="11381" y="45196"/>
                            <a:pt x="12065" y="44992"/>
                            <a:pt x="12713" y="44905"/>
                          </a:cubicBezTo>
                          <a:cubicBezTo>
                            <a:pt x="14370" y="44690"/>
                            <a:pt x="15990" y="45139"/>
                            <a:pt x="16818" y="46537"/>
                          </a:cubicBezTo>
                          <a:lnTo>
                            <a:pt x="16890" y="46692"/>
                          </a:lnTo>
                          <a:cubicBezTo>
                            <a:pt x="19338" y="52199"/>
                            <a:pt x="22146" y="57964"/>
                            <a:pt x="24991" y="63719"/>
                          </a:cubicBezTo>
                          <a:cubicBezTo>
                            <a:pt x="27511" y="68874"/>
                            <a:pt x="30031" y="74029"/>
                            <a:pt x="32192" y="78748"/>
                          </a:cubicBezTo>
                          <a:cubicBezTo>
                            <a:pt x="32875" y="80301"/>
                            <a:pt x="31939" y="81825"/>
                            <a:pt x="30463" y="82900"/>
                          </a:cubicBezTo>
                          <a:cubicBezTo>
                            <a:pt x="30031" y="83209"/>
                            <a:pt x="29527" y="83493"/>
                            <a:pt x="28987" y="83723"/>
                          </a:cubicBezTo>
                          <a:cubicBezTo>
                            <a:pt x="28483" y="83949"/>
                            <a:pt x="27943" y="84133"/>
                            <a:pt x="27439" y="84241"/>
                          </a:cubicBezTo>
                          <a:cubicBezTo>
                            <a:pt x="25747" y="84604"/>
                            <a:pt x="24198" y="84255"/>
                            <a:pt x="23551" y="82774"/>
                          </a:cubicBezTo>
                          <a:cubicBezTo>
                            <a:pt x="21138" y="77397"/>
                            <a:pt x="18438" y="71918"/>
                            <a:pt x="15773" y="66483"/>
                          </a:cubicBezTo>
                          <a:cubicBezTo>
                            <a:pt x="13073" y="61016"/>
                            <a:pt x="10409" y="55578"/>
                            <a:pt x="8177" y="50524"/>
                          </a:cubicBezTo>
                          <a:lnTo>
                            <a:pt x="8141" y="50477"/>
                          </a:lnTo>
                          <a:close/>
                          <a:moveTo>
                            <a:pt x="11165" y="48748"/>
                          </a:moveTo>
                          <a:cubicBezTo>
                            <a:pt x="10949" y="48949"/>
                            <a:pt x="10841" y="49165"/>
                            <a:pt x="10913" y="49345"/>
                          </a:cubicBezTo>
                          <a:cubicBezTo>
                            <a:pt x="13181" y="54503"/>
                            <a:pt x="15810" y="59830"/>
                            <a:pt x="18438" y="65182"/>
                          </a:cubicBezTo>
                          <a:cubicBezTo>
                            <a:pt x="21174" y="70729"/>
                            <a:pt x="23911" y="76315"/>
                            <a:pt x="26251" y="81574"/>
                          </a:cubicBezTo>
                          <a:cubicBezTo>
                            <a:pt x="26287" y="81649"/>
                            <a:pt x="26467" y="81405"/>
                            <a:pt x="26827" y="81333"/>
                          </a:cubicBezTo>
                          <a:cubicBezTo>
                            <a:pt x="27115" y="81272"/>
                            <a:pt x="27475" y="81157"/>
                            <a:pt x="27799" y="81013"/>
                          </a:cubicBezTo>
                          <a:cubicBezTo>
                            <a:pt x="28087" y="80865"/>
                            <a:pt x="28411" y="80682"/>
                            <a:pt x="28699" y="80481"/>
                          </a:cubicBezTo>
                          <a:lnTo>
                            <a:pt x="29455" y="79960"/>
                          </a:lnTo>
                          <a:cubicBezTo>
                            <a:pt x="27223" y="75039"/>
                            <a:pt x="24774" y="70028"/>
                            <a:pt x="22326" y="65020"/>
                          </a:cubicBezTo>
                          <a:cubicBezTo>
                            <a:pt x="19446" y="59190"/>
                            <a:pt x="16602" y="53353"/>
                            <a:pt x="14226" y="48004"/>
                          </a:cubicBezTo>
                          <a:cubicBezTo>
                            <a:pt x="14046" y="47817"/>
                            <a:pt x="13613" y="47785"/>
                            <a:pt x="13110" y="47849"/>
                          </a:cubicBezTo>
                          <a:cubicBezTo>
                            <a:pt x="12750" y="47896"/>
                            <a:pt x="12353" y="48011"/>
                            <a:pt x="11993" y="48176"/>
                          </a:cubicBezTo>
                          <a:cubicBezTo>
                            <a:pt x="11670" y="48327"/>
                            <a:pt x="11381" y="48529"/>
                            <a:pt x="11165" y="48748"/>
                          </a:cubicBezTo>
                          <a:close/>
                          <a:moveTo>
                            <a:pt x="4" y="3949"/>
                          </a:moveTo>
                          <a:cubicBezTo>
                            <a:pt x="-68" y="2389"/>
                            <a:pt x="796" y="1285"/>
                            <a:pt x="2056" y="631"/>
                          </a:cubicBezTo>
                          <a:cubicBezTo>
                            <a:pt x="2669" y="322"/>
                            <a:pt x="3352" y="124"/>
                            <a:pt x="4072" y="45"/>
                          </a:cubicBezTo>
                          <a:cubicBezTo>
                            <a:pt x="4756" y="-34"/>
                            <a:pt x="5476" y="-9"/>
                            <a:pt x="6125" y="120"/>
                          </a:cubicBezTo>
                          <a:cubicBezTo>
                            <a:pt x="7745" y="433"/>
                            <a:pt x="9149" y="1371"/>
                            <a:pt x="9509" y="2957"/>
                          </a:cubicBezTo>
                          <a:lnTo>
                            <a:pt x="9509" y="3136"/>
                          </a:lnTo>
                          <a:cubicBezTo>
                            <a:pt x="10085" y="9049"/>
                            <a:pt x="10949" y="15466"/>
                            <a:pt x="11813" y="21868"/>
                          </a:cubicBezTo>
                          <a:cubicBezTo>
                            <a:pt x="12570" y="27490"/>
                            <a:pt x="13326" y="33108"/>
                            <a:pt x="13866" y="38327"/>
                          </a:cubicBezTo>
                          <a:lnTo>
                            <a:pt x="13866" y="38349"/>
                          </a:lnTo>
                          <a:cubicBezTo>
                            <a:pt x="14010" y="40017"/>
                            <a:pt x="12677" y="41163"/>
                            <a:pt x="10913" y="41710"/>
                          </a:cubicBezTo>
                          <a:cubicBezTo>
                            <a:pt x="10373" y="41871"/>
                            <a:pt x="9833" y="41983"/>
                            <a:pt x="9257" y="42040"/>
                          </a:cubicBezTo>
                          <a:cubicBezTo>
                            <a:pt x="8681" y="42098"/>
                            <a:pt x="8105" y="42098"/>
                            <a:pt x="7601" y="42040"/>
                          </a:cubicBezTo>
                          <a:cubicBezTo>
                            <a:pt x="5872" y="41850"/>
                            <a:pt x="4505" y="41027"/>
                            <a:pt x="4361" y="39416"/>
                          </a:cubicBezTo>
                          <a:cubicBezTo>
                            <a:pt x="3820" y="33687"/>
                            <a:pt x="2992" y="27608"/>
                            <a:pt x="2164" y="21576"/>
                          </a:cubicBezTo>
                          <a:cubicBezTo>
                            <a:pt x="1372" y="15584"/>
                            <a:pt x="544" y="9628"/>
                            <a:pt x="4" y="3999"/>
                          </a:cubicBezTo>
                          <a:lnTo>
                            <a:pt x="4" y="3949"/>
                          </a:lnTo>
                          <a:close/>
                          <a:moveTo>
                            <a:pt x="3425" y="3273"/>
                          </a:moveTo>
                          <a:cubicBezTo>
                            <a:pt x="3172" y="3402"/>
                            <a:pt x="2992" y="3582"/>
                            <a:pt x="2992" y="3783"/>
                          </a:cubicBezTo>
                          <a:cubicBezTo>
                            <a:pt x="3496" y="9279"/>
                            <a:pt x="4325" y="15218"/>
                            <a:pt x="5116" y="21181"/>
                          </a:cubicBezTo>
                          <a:cubicBezTo>
                            <a:pt x="5945" y="27234"/>
                            <a:pt x="6772" y="33334"/>
                            <a:pt x="7313" y="39140"/>
                          </a:cubicBezTo>
                          <a:cubicBezTo>
                            <a:pt x="7313" y="39226"/>
                            <a:pt x="7565" y="39046"/>
                            <a:pt x="7925" y="39086"/>
                          </a:cubicBezTo>
                          <a:cubicBezTo>
                            <a:pt x="8249" y="39122"/>
                            <a:pt x="8609" y="39122"/>
                            <a:pt x="8969" y="39086"/>
                          </a:cubicBezTo>
                          <a:cubicBezTo>
                            <a:pt x="9329" y="39050"/>
                            <a:pt x="9689" y="38978"/>
                            <a:pt x="10013" y="38874"/>
                          </a:cubicBezTo>
                          <a:lnTo>
                            <a:pt x="10913" y="38615"/>
                          </a:lnTo>
                          <a:cubicBezTo>
                            <a:pt x="10337" y="33342"/>
                            <a:pt x="9617" y="27799"/>
                            <a:pt x="8861" y="22256"/>
                          </a:cubicBezTo>
                          <a:cubicBezTo>
                            <a:pt x="7997" y="15872"/>
                            <a:pt x="7133" y="9477"/>
                            <a:pt x="6592" y="3564"/>
                          </a:cubicBezTo>
                          <a:cubicBezTo>
                            <a:pt x="6485" y="3320"/>
                            <a:pt x="6089" y="3136"/>
                            <a:pt x="5549" y="3039"/>
                          </a:cubicBezTo>
                          <a:cubicBezTo>
                            <a:pt x="5189" y="2967"/>
                            <a:pt x="4792" y="2957"/>
                            <a:pt x="4396" y="3000"/>
                          </a:cubicBezTo>
                          <a:cubicBezTo>
                            <a:pt x="4036" y="3043"/>
                            <a:pt x="3676" y="3136"/>
                            <a:pt x="3425" y="327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2"/>
                    <p:cNvSpPr/>
                    <p:nvPr/>
                  </p:nvSpPr>
                  <p:spPr>
                    <a:xfrm>
                      <a:off x="11013098" y="2857962"/>
                      <a:ext cx="142970" cy="124918"/>
                    </a:xfrm>
                    <a:custGeom>
                      <a:rect b="b" l="l" r="r" t="t"/>
                      <a:pathLst>
                        <a:path extrusionOk="0" h="124918" w="142970">
                          <a:moveTo>
                            <a:pt x="23402" y="110720"/>
                          </a:moveTo>
                          <a:lnTo>
                            <a:pt x="28299" y="105285"/>
                          </a:lnTo>
                          <a:lnTo>
                            <a:pt x="4752" y="96938"/>
                          </a:lnTo>
                          <a:lnTo>
                            <a:pt x="0" y="102179"/>
                          </a:lnTo>
                          <a:lnTo>
                            <a:pt x="10621" y="124919"/>
                          </a:lnTo>
                          <a:lnTo>
                            <a:pt x="15337" y="119681"/>
                          </a:lnTo>
                          <a:lnTo>
                            <a:pt x="13501" y="116187"/>
                          </a:lnTo>
                          <a:lnTo>
                            <a:pt x="19766" y="109257"/>
                          </a:lnTo>
                          <a:lnTo>
                            <a:pt x="23402" y="110716"/>
                          </a:lnTo>
                          <a:close/>
                          <a:moveTo>
                            <a:pt x="11053" y="111425"/>
                          </a:moveTo>
                          <a:lnTo>
                            <a:pt x="7345" y="104282"/>
                          </a:lnTo>
                          <a:lnTo>
                            <a:pt x="14797" y="107262"/>
                          </a:lnTo>
                          <a:lnTo>
                            <a:pt x="11053" y="111425"/>
                          </a:lnTo>
                          <a:close/>
                          <a:moveTo>
                            <a:pt x="25527" y="76108"/>
                          </a:moveTo>
                          <a:lnTo>
                            <a:pt x="47272" y="87862"/>
                          </a:lnTo>
                          <a:lnTo>
                            <a:pt x="52673" y="83229"/>
                          </a:lnTo>
                          <a:lnTo>
                            <a:pt x="44392" y="59914"/>
                          </a:lnTo>
                          <a:lnTo>
                            <a:pt x="39064" y="64487"/>
                          </a:lnTo>
                          <a:lnTo>
                            <a:pt x="45509" y="80022"/>
                          </a:lnTo>
                          <a:lnTo>
                            <a:pt x="31071" y="71345"/>
                          </a:lnTo>
                          <a:lnTo>
                            <a:pt x="25527" y="76108"/>
                          </a:lnTo>
                          <a:close/>
                          <a:moveTo>
                            <a:pt x="46769" y="58246"/>
                          </a:moveTo>
                          <a:lnTo>
                            <a:pt x="60990" y="76424"/>
                          </a:lnTo>
                          <a:lnTo>
                            <a:pt x="66391" y="72211"/>
                          </a:lnTo>
                          <a:lnTo>
                            <a:pt x="52169" y="54030"/>
                          </a:lnTo>
                          <a:lnTo>
                            <a:pt x="46769" y="58246"/>
                          </a:lnTo>
                          <a:close/>
                          <a:moveTo>
                            <a:pt x="64122" y="45094"/>
                          </a:moveTo>
                          <a:lnTo>
                            <a:pt x="55913" y="51000"/>
                          </a:lnTo>
                          <a:lnTo>
                            <a:pt x="69414" y="69724"/>
                          </a:lnTo>
                          <a:lnTo>
                            <a:pt x="77408" y="63955"/>
                          </a:lnTo>
                          <a:cubicBezTo>
                            <a:pt x="83600" y="59515"/>
                            <a:pt x="85004" y="52829"/>
                            <a:pt x="80936" y="47197"/>
                          </a:cubicBezTo>
                          <a:cubicBezTo>
                            <a:pt x="76868" y="41557"/>
                            <a:pt x="70171" y="40730"/>
                            <a:pt x="64122" y="45094"/>
                          </a:cubicBezTo>
                          <a:close/>
                          <a:moveTo>
                            <a:pt x="74635" y="59354"/>
                          </a:moveTo>
                          <a:lnTo>
                            <a:pt x="71827" y="61374"/>
                          </a:lnTo>
                          <a:lnTo>
                            <a:pt x="64626" y="51381"/>
                          </a:lnTo>
                          <a:lnTo>
                            <a:pt x="67147" y="49555"/>
                          </a:lnTo>
                          <a:cubicBezTo>
                            <a:pt x="69847" y="47632"/>
                            <a:pt x="73123" y="48307"/>
                            <a:pt x="75319" y="51327"/>
                          </a:cubicBezTo>
                          <a:cubicBezTo>
                            <a:pt x="77479" y="54321"/>
                            <a:pt x="77192" y="57528"/>
                            <a:pt x="74635" y="59354"/>
                          </a:cubicBezTo>
                          <a:close/>
                          <a:moveTo>
                            <a:pt x="103438" y="46233"/>
                          </a:moveTo>
                          <a:lnTo>
                            <a:pt x="109558" y="42218"/>
                          </a:lnTo>
                          <a:lnTo>
                            <a:pt x="88893" y="28160"/>
                          </a:lnTo>
                          <a:lnTo>
                            <a:pt x="82988" y="32031"/>
                          </a:lnTo>
                          <a:lnTo>
                            <a:pt x="87453" y="56715"/>
                          </a:lnTo>
                          <a:lnTo>
                            <a:pt x="93357" y="52847"/>
                          </a:lnTo>
                          <a:lnTo>
                            <a:pt x="92457" y="49008"/>
                          </a:lnTo>
                          <a:lnTo>
                            <a:pt x="100270" y="43890"/>
                          </a:lnTo>
                          <a:lnTo>
                            <a:pt x="103438" y="46230"/>
                          </a:lnTo>
                          <a:close/>
                          <a:moveTo>
                            <a:pt x="91305" y="43778"/>
                          </a:moveTo>
                          <a:lnTo>
                            <a:pt x="89541" y="35928"/>
                          </a:lnTo>
                          <a:lnTo>
                            <a:pt x="95985" y="40705"/>
                          </a:lnTo>
                          <a:lnTo>
                            <a:pt x="91305" y="43778"/>
                          </a:lnTo>
                          <a:close/>
                          <a:moveTo>
                            <a:pt x="120288" y="1021"/>
                          </a:moveTo>
                          <a:lnTo>
                            <a:pt x="119964" y="7904"/>
                          </a:lnTo>
                          <a:lnTo>
                            <a:pt x="124284" y="5615"/>
                          </a:lnTo>
                          <a:lnTo>
                            <a:pt x="126264" y="0"/>
                          </a:lnTo>
                          <a:lnTo>
                            <a:pt x="120288" y="1021"/>
                          </a:lnTo>
                          <a:close/>
                          <a:moveTo>
                            <a:pt x="115139" y="12373"/>
                          </a:moveTo>
                          <a:lnTo>
                            <a:pt x="126013" y="32739"/>
                          </a:lnTo>
                          <a:lnTo>
                            <a:pt x="142970" y="23721"/>
                          </a:lnTo>
                          <a:lnTo>
                            <a:pt x="140486" y="19069"/>
                          </a:lnTo>
                          <a:lnTo>
                            <a:pt x="129577" y="24871"/>
                          </a:lnTo>
                          <a:lnTo>
                            <a:pt x="127849" y="21647"/>
                          </a:lnTo>
                          <a:lnTo>
                            <a:pt x="137498" y="16524"/>
                          </a:lnTo>
                          <a:lnTo>
                            <a:pt x="135013" y="11876"/>
                          </a:lnTo>
                          <a:lnTo>
                            <a:pt x="125364" y="16999"/>
                          </a:lnTo>
                          <a:lnTo>
                            <a:pt x="123672" y="13800"/>
                          </a:lnTo>
                          <a:lnTo>
                            <a:pt x="134293" y="8153"/>
                          </a:lnTo>
                          <a:lnTo>
                            <a:pt x="131809" y="3505"/>
                          </a:lnTo>
                          <a:lnTo>
                            <a:pt x="115139" y="12369"/>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2"/>
                    <p:cNvSpPr/>
                    <p:nvPr/>
                  </p:nvSpPr>
                  <p:spPr>
                    <a:xfrm>
                      <a:off x="11250456" y="2784115"/>
                      <a:ext cx="167933" cy="51286"/>
                    </a:xfrm>
                    <a:custGeom>
                      <a:rect b="b" l="l" r="r" t="t"/>
                      <a:pathLst>
                        <a:path extrusionOk="0" h="51286" w="167933">
                          <a:moveTo>
                            <a:pt x="16683" y="34555"/>
                          </a:moveTo>
                          <a:lnTo>
                            <a:pt x="18807" y="28814"/>
                          </a:lnTo>
                          <a:cubicBezTo>
                            <a:pt x="15747" y="27261"/>
                            <a:pt x="11714" y="27046"/>
                            <a:pt x="8438" y="28239"/>
                          </a:cubicBezTo>
                          <a:cubicBezTo>
                            <a:pt x="1706" y="30683"/>
                            <a:pt x="-1570" y="37153"/>
                            <a:pt x="733" y="43462"/>
                          </a:cubicBezTo>
                          <a:cubicBezTo>
                            <a:pt x="3073" y="49864"/>
                            <a:pt x="9662" y="52862"/>
                            <a:pt x="16287" y="50464"/>
                          </a:cubicBezTo>
                          <a:cubicBezTo>
                            <a:pt x="19563" y="49274"/>
                            <a:pt x="22515" y="46341"/>
                            <a:pt x="23955" y="42948"/>
                          </a:cubicBezTo>
                          <a:lnTo>
                            <a:pt x="18807" y="40338"/>
                          </a:lnTo>
                          <a:cubicBezTo>
                            <a:pt x="17871" y="42394"/>
                            <a:pt x="16215" y="44116"/>
                            <a:pt x="14523" y="44724"/>
                          </a:cubicBezTo>
                          <a:cubicBezTo>
                            <a:pt x="11571" y="45791"/>
                            <a:pt x="8474" y="44188"/>
                            <a:pt x="7322" y="41003"/>
                          </a:cubicBezTo>
                          <a:cubicBezTo>
                            <a:pt x="6170" y="37815"/>
                            <a:pt x="7538" y="34623"/>
                            <a:pt x="10454" y="33555"/>
                          </a:cubicBezTo>
                          <a:cubicBezTo>
                            <a:pt x="12254" y="32905"/>
                            <a:pt x="14703" y="33314"/>
                            <a:pt x="16683" y="34551"/>
                          </a:cubicBezTo>
                          <a:close/>
                          <a:moveTo>
                            <a:pt x="30940" y="20777"/>
                          </a:moveTo>
                          <a:cubicBezTo>
                            <a:pt x="24028" y="22905"/>
                            <a:pt x="20355" y="29192"/>
                            <a:pt x="22372" y="35669"/>
                          </a:cubicBezTo>
                          <a:cubicBezTo>
                            <a:pt x="24352" y="42182"/>
                            <a:pt x="30940" y="45432"/>
                            <a:pt x="37889" y="43304"/>
                          </a:cubicBezTo>
                          <a:cubicBezTo>
                            <a:pt x="44802" y="41176"/>
                            <a:pt x="48438" y="34763"/>
                            <a:pt x="46422" y="28286"/>
                          </a:cubicBezTo>
                          <a:cubicBezTo>
                            <a:pt x="44442" y="21833"/>
                            <a:pt x="37889" y="18649"/>
                            <a:pt x="30940" y="20777"/>
                          </a:cubicBezTo>
                          <a:close/>
                          <a:moveTo>
                            <a:pt x="32741" y="26222"/>
                          </a:moveTo>
                          <a:cubicBezTo>
                            <a:pt x="35621" y="25331"/>
                            <a:pt x="38717" y="27042"/>
                            <a:pt x="39725" y="30374"/>
                          </a:cubicBezTo>
                          <a:cubicBezTo>
                            <a:pt x="40770" y="33710"/>
                            <a:pt x="39185" y="36913"/>
                            <a:pt x="36305" y="37804"/>
                          </a:cubicBezTo>
                          <a:cubicBezTo>
                            <a:pt x="33389" y="38692"/>
                            <a:pt x="30113" y="36977"/>
                            <a:pt x="29068" y="33642"/>
                          </a:cubicBezTo>
                          <a:cubicBezTo>
                            <a:pt x="28060" y="30309"/>
                            <a:pt x="29788" y="27121"/>
                            <a:pt x="32741" y="26222"/>
                          </a:cubicBezTo>
                          <a:close/>
                          <a:moveTo>
                            <a:pt x="46602" y="16240"/>
                          </a:moveTo>
                          <a:lnTo>
                            <a:pt x="52291" y="38595"/>
                          </a:lnTo>
                          <a:lnTo>
                            <a:pt x="58159" y="37107"/>
                          </a:lnTo>
                          <a:lnTo>
                            <a:pt x="54775" y="23868"/>
                          </a:lnTo>
                          <a:lnTo>
                            <a:pt x="62083" y="33757"/>
                          </a:lnTo>
                          <a:lnTo>
                            <a:pt x="66440" y="32646"/>
                          </a:lnTo>
                          <a:lnTo>
                            <a:pt x="68096" y="20467"/>
                          </a:lnTo>
                          <a:lnTo>
                            <a:pt x="71517" y="33692"/>
                          </a:lnTo>
                          <a:lnTo>
                            <a:pt x="77349" y="32207"/>
                          </a:lnTo>
                          <a:lnTo>
                            <a:pt x="71624" y="9853"/>
                          </a:lnTo>
                          <a:lnTo>
                            <a:pt x="64496" y="11672"/>
                          </a:lnTo>
                          <a:lnTo>
                            <a:pt x="62263" y="25424"/>
                          </a:lnTo>
                          <a:lnTo>
                            <a:pt x="53695" y="14425"/>
                          </a:lnTo>
                          <a:lnTo>
                            <a:pt x="46602" y="16240"/>
                          </a:lnTo>
                          <a:close/>
                          <a:moveTo>
                            <a:pt x="87898" y="6672"/>
                          </a:moveTo>
                          <a:lnTo>
                            <a:pt x="76773" y="8828"/>
                          </a:lnTo>
                          <a:lnTo>
                            <a:pt x="81165" y="31478"/>
                          </a:lnTo>
                          <a:lnTo>
                            <a:pt x="92795" y="29231"/>
                          </a:lnTo>
                          <a:cubicBezTo>
                            <a:pt x="98231" y="28178"/>
                            <a:pt x="101256" y="25043"/>
                            <a:pt x="100500" y="21168"/>
                          </a:cubicBezTo>
                          <a:cubicBezTo>
                            <a:pt x="99960" y="18289"/>
                            <a:pt x="97727" y="16373"/>
                            <a:pt x="94811" y="16330"/>
                          </a:cubicBezTo>
                          <a:cubicBezTo>
                            <a:pt x="97043" y="15194"/>
                            <a:pt x="98159" y="13002"/>
                            <a:pt x="97727" y="10705"/>
                          </a:cubicBezTo>
                          <a:cubicBezTo>
                            <a:pt x="97043" y="7214"/>
                            <a:pt x="93227" y="5643"/>
                            <a:pt x="87898" y="6668"/>
                          </a:cubicBezTo>
                          <a:close/>
                          <a:moveTo>
                            <a:pt x="89302" y="15629"/>
                          </a:moveTo>
                          <a:lnTo>
                            <a:pt x="85198" y="16420"/>
                          </a:lnTo>
                          <a:lnTo>
                            <a:pt x="84478" y="12574"/>
                          </a:lnTo>
                          <a:lnTo>
                            <a:pt x="88546" y="11783"/>
                          </a:lnTo>
                          <a:cubicBezTo>
                            <a:pt x="89879" y="11528"/>
                            <a:pt x="90850" y="12078"/>
                            <a:pt x="91066" y="13239"/>
                          </a:cubicBezTo>
                          <a:cubicBezTo>
                            <a:pt x="91319" y="14432"/>
                            <a:pt x="90599" y="15374"/>
                            <a:pt x="89302" y="15629"/>
                          </a:cubicBezTo>
                          <a:close/>
                          <a:moveTo>
                            <a:pt x="90959" y="24357"/>
                          </a:moveTo>
                          <a:lnTo>
                            <a:pt x="86890" y="25144"/>
                          </a:lnTo>
                          <a:lnTo>
                            <a:pt x="86098" y="21039"/>
                          </a:lnTo>
                          <a:lnTo>
                            <a:pt x="90166" y="20252"/>
                          </a:lnTo>
                          <a:cubicBezTo>
                            <a:pt x="91895" y="19889"/>
                            <a:pt x="93155" y="20449"/>
                            <a:pt x="93371" y="21679"/>
                          </a:cubicBezTo>
                          <a:cubicBezTo>
                            <a:pt x="93622" y="23002"/>
                            <a:pt x="92686" y="24055"/>
                            <a:pt x="90959" y="24357"/>
                          </a:cubicBezTo>
                          <a:close/>
                          <a:moveTo>
                            <a:pt x="121273" y="24860"/>
                          </a:moveTo>
                          <a:lnTo>
                            <a:pt x="128510" y="23854"/>
                          </a:lnTo>
                          <a:lnTo>
                            <a:pt x="115909" y="2311"/>
                          </a:lnTo>
                          <a:lnTo>
                            <a:pt x="108924" y="3282"/>
                          </a:lnTo>
                          <a:lnTo>
                            <a:pt x="102336" y="27491"/>
                          </a:lnTo>
                          <a:lnTo>
                            <a:pt x="109321" y="26521"/>
                          </a:lnTo>
                          <a:lnTo>
                            <a:pt x="110184" y="22678"/>
                          </a:lnTo>
                          <a:lnTo>
                            <a:pt x="119437" y="21395"/>
                          </a:lnTo>
                          <a:lnTo>
                            <a:pt x="121273" y="24860"/>
                          </a:lnTo>
                          <a:close/>
                          <a:moveTo>
                            <a:pt x="111408" y="17459"/>
                          </a:moveTo>
                          <a:lnTo>
                            <a:pt x="113137" y="9605"/>
                          </a:lnTo>
                          <a:lnTo>
                            <a:pt x="116953" y="16690"/>
                          </a:lnTo>
                          <a:lnTo>
                            <a:pt x="111408" y="17459"/>
                          </a:lnTo>
                          <a:close/>
                          <a:moveTo>
                            <a:pt x="124766" y="1244"/>
                          </a:moveTo>
                          <a:lnTo>
                            <a:pt x="125018" y="6700"/>
                          </a:lnTo>
                          <a:lnTo>
                            <a:pt x="131714" y="6359"/>
                          </a:lnTo>
                          <a:lnTo>
                            <a:pt x="132615" y="23943"/>
                          </a:lnTo>
                          <a:lnTo>
                            <a:pt x="139491" y="23591"/>
                          </a:lnTo>
                          <a:lnTo>
                            <a:pt x="138591" y="6007"/>
                          </a:lnTo>
                          <a:lnTo>
                            <a:pt x="145324" y="5661"/>
                          </a:lnTo>
                          <a:lnTo>
                            <a:pt x="145036" y="205"/>
                          </a:lnTo>
                          <a:lnTo>
                            <a:pt x="124766" y="1244"/>
                          </a:lnTo>
                          <a:close/>
                          <a:moveTo>
                            <a:pt x="149032" y="4"/>
                          </a:moveTo>
                          <a:lnTo>
                            <a:pt x="148348" y="23066"/>
                          </a:lnTo>
                          <a:lnTo>
                            <a:pt x="167574" y="23624"/>
                          </a:lnTo>
                          <a:lnTo>
                            <a:pt x="167718" y="18361"/>
                          </a:lnTo>
                          <a:lnTo>
                            <a:pt x="155369" y="18002"/>
                          </a:lnTo>
                          <a:lnTo>
                            <a:pt x="155477" y="14350"/>
                          </a:lnTo>
                          <a:lnTo>
                            <a:pt x="166386" y="14666"/>
                          </a:lnTo>
                          <a:lnTo>
                            <a:pt x="166530" y="9400"/>
                          </a:lnTo>
                          <a:lnTo>
                            <a:pt x="155621" y="9083"/>
                          </a:lnTo>
                          <a:lnTo>
                            <a:pt x="155729" y="5464"/>
                          </a:lnTo>
                          <a:lnTo>
                            <a:pt x="167754" y="5812"/>
                          </a:lnTo>
                          <a:lnTo>
                            <a:pt x="167934" y="546"/>
                          </a:lnTo>
                          <a:lnTo>
                            <a:pt x="149032"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19" name="Google Shape;419;p2"/>
                  <p:cNvSpPr/>
                  <p:nvPr/>
                </p:nvSpPr>
                <p:spPr>
                  <a:xfrm>
                    <a:off x="11039524" y="2663233"/>
                    <a:ext cx="321907" cy="79285"/>
                  </a:xfrm>
                  <a:custGeom>
                    <a:rect b="b" l="l" r="r" t="t"/>
                    <a:pathLst>
                      <a:path extrusionOk="0" h="79285" w="321907">
                        <a:moveTo>
                          <a:pt x="23258" y="45227"/>
                        </a:moveTo>
                        <a:lnTo>
                          <a:pt x="23258" y="0"/>
                        </a:lnTo>
                        <a:lnTo>
                          <a:pt x="0" y="0"/>
                        </a:lnTo>
                        <a:lnTo>
                          <a:pt x="0" y="45227"/>
                        </a:lnTo>
                        <a:cubicBezTo>
                          <a:pt x="0" y="65996"/>
                          <a:pt x="14653" y="79285"/>
                          <a:pt x="37155" y="79285"/>
                        </a:cubicBezTo>
                        <a:cubicBezTo>
                          <a:pt x="59513" y="79285"/>
                          <a:pt x="73735" y="65996"/>
                          <a:pt x="73735" y="45227"/>
                        </a:cubicBezTo>
                        <a:lnTo>
                          <a:pt x="73735" y="0"/>
                        </a:lnTo>
                        <a:lnTo>
                          <a:pt x="50441" y="0"/>
                        </a:lnTo>
                        <a:lnTo>
                          <a:pt x="50441" y="45227"/>
                        </a:lnTo>
                        <a:cubicBezTo>
                          <a:pt x="50441" y="54386"/>
                          <a:pt x="44968" y="59853"/>
                          <a:pt x="37264" y="59853"/>
                        </a:cubicBezTo>
                        <a:cubicBezTo>
                          <a:pt x="29415" y="59853"/>
                          <a:pt x="23258" y="54271"/>
                          <a:pt x="23258" y="45227"/>
                        </a:cubicBezTo>
                        <a:close/>
                        <a:moveTo>
                          <a:pt x="80324" y="0"/>
                        </a:moveTo>
                        <a:lnTo>
                          <a:pt x="80324" y="78283"/>
                        </a:lnTo>
                        <a:lnTo>
                          <a:pt x="103582" y="78283"/>
                        </a:lnTo>
                        <a:lnTo>
                          <a:pt x="103582" y="51370"/>
                        </a:lnTo>
                        <a:lnTo>
                          <a:pt x="138470" y="51370"/>
                        </a:lnTo>
                        <a:lnTo>
                          <a:pt x="138470" y="33501"/>
                        </a:lnTo>
                        <a:lnTo>
                          <a:pt x="103582" y="33501"/>
                        </a:lnTo>
                        <a:lnTo>
                          <a:pt x="103582" y="17872"/>
                        </a:lnTo>
                        <a:lnTo>
                          <a:pt x="141170" y="17872"/>
                        </a:lnTo>
                        <a:lnTo>
                          <a:pt x="141170" y="4"/>
                        </a:lnTo>
                        <a:lnTo>
                          <a:pt x="80324" y="4"/>
                        </a:lnTo>
                        <a:close/>
                        <a:moveTo>
                          <a:pt x="144194" y="0"/>
                        </a:moveTo>
                        <a:lnTo>
                          <a:pt x="144194" y="78283"/>
                        </a:lnTo>
                        <a:lnTo>
                          <a:pt x="164644" y="78283"/>
                        </a:lnTo>
                        <a:lnTo>
                          <a:pt x="164644" y="31941"/>
                        </a:lnTo>
                        <a:lnTo>
                          <a:pt x="180414" y="70579"/>
                        </a:lnTo>
                        <a:lnTo>
                          <a:pt x="195607" y="70579"/>
                        </a:lnTo>
                        <a:lnTo>
                          <a:pt x="211341" y="31941"/>
                        </a:lnTo>
                        <a:lnTo>
                          <a:pt x="211484" y="78283"/>
                        </a:lnTo>
                        <a:lnTo>
                          <a:pt x="231826" y="78283"/>
                        </a:lnTo>
                        <a:lnTo>
                          <a:pt x="231826" y="0"/>
                        </a:lnTo>
                        <a:lnTo>
                          <a:pt x="206876" y="0"/>
                        </a:lnTo>
                        <a:lnTo>
                          <a:pt x="188010" y="43329"/>
                        </a:lnTo>
                        <a:lnTo>
                          <a:pt x="169109" y="0"/>
                        </a:lnTo>
                        <a:lnTo>
                          <a:pt x="144194" y="0"/>
                        </a:lnTo>
                        <a:close/>
                        <a:moveTo>
                          <a:pt x="297065" y="78283"/>
                        </a:moveTo>
                        <a:lnTo>
                          <a:pt x="321908" y="78283"/>
                        </a:lnTo>
                        <a:lnTo>
                          <a:pt x="289576" y="0"/>
                        </a:lnTo>
                        <a:lnTo>
                          <a:pt x="265670" y="0"/>
                        </a:lnTo>
                        <a:lnTo>
                          <a:pt x="232223" y="78283"/>
                        </a:lnTo>
                        <a:lnTo>
                          <a:pt x="256129" y="78283"/>
                        </a:lnTo>
                        <a:lnTo>
                          <a:pt x="260846" y="65773"/>
                        </a:lnTo>
                        <a:lnTo>
                          <a:pt x="292493" y="65773"/>
                        </a:lnTo>
                        <a:lnTo>
                          <a:pt x="297065" y="78283"/>
                        </a:lnTo>
                        <a:close/>
                        <a:moveTo>
                          <a:pt x="267327" y="48800"/>
                        </a:moveTo>
                        <a:lnTo>
                          <a:pt x="276939" y="23228"/>
                        </a:lnTo>
                        <a:lnTo>
                          <a:pt x="286336" y="48800"/>
                        </a:lnTo>
                        <a:lnTo>
                          <a:pt x="267327" y="488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20" name="Google Shape;420;p2"/>
                <p:cNvGrpSpPr/>
                <p:nvPr/>
              </p:nvGrpSpPr>
              <p:grpSpPr>
                <a:xfrm>
                  <a:off x="9115907" y="2846064"/>
                  <a:ext cx="1644445" cy="317761"/>
                  <a:chOff x="9115907" y="2846064"/>
                  <a:chExt cx="1644445" cy="317761"/>
                </a:xfrm>
              </p:grpSpPr>
              <p:sp>
                <p:nvSpPr>
                  <p:cNvPr id="421" name="Google Shape;421;p2"/>
                  <p:cNvSpPr/>
                  <p:nvPr/>
                </p:nvSpPr>
                <p:spPr>
                  <a:xfrm>
                    <a:off x="10328201" y="2884720"/>
                    <a:ext cx="432151" cy="75590"/>
                  </a:xfrm>
                  <a:custGeom>
                    <a:rect b="b" l="l" r="r" t="t"/>
                    <a:pathLst>
                      <a:path extrusionOk="0" h="75590" w="432151">
                        <a:moveTo>
                          <a:pt x="29019" y="8422"/>
                        </a:moveTo>
                        <a:cubicBezTo>
                          <a:pt x="36976" y="8422"/>
                          <a:pt x="40972" y="15122"/>
                          <a:pt x="40972" y="25622"/>
                        </a:cubicBezTo>
                        <a:cubicBezTo>
                          <a:pt x="40972" y="39382"/>
                          <a:pt x="32439" y="52959"/>
                          <a:pt x="21926" y="52959"/>
                        </a:cubicBezTo>
                        <a:cubicBezTo>
                          <a:pt x="13934" y="52959"/>
                          <a:pt x="10045" y="46259"/>
                          <a:pt x="10045" y="35762"/>
                        </a:cubicBezTo>
                        <a:cubicBezTo>
                          <a:pt x="10045" y="21999"/>
                          <a:pt x="18470" y="8422"/>
                          <a:pt x="29019" y="8422"/>
                        </a:cubicBezTo>
                        <a:close/>
                        <a:moveTo>
                          <a:pt x="43493" y="66902"/>
                        </a:moveTo>
                        <a:cubicBezTo>
                          <a:pt x="41800" y="67355"/>
                          <a:pt x="40144" y="67628"/>
                          <a:pt x="38056" y="67628"/>
                        </a:cubicBezTo>
                        <a:cubicBezTo>
                          <a:pt x="32367" y="67628"/>
                          <a:pt x="27183" y="65637"/>
                          <a:pt x="24842" y="61108"/>
                        </a:cubicBezTo>
                        <a:cubicBezTo>
                          <a:pt x="39784" y="58937"/>
                          <a:pt x="50945" y="43095"/>
                          <a:pt x="50945" y="24896"/>
                        </a:cubicBezTo>
                        <a:cubicBezTo>
                          <a:pt x="50945" y="9597"/>
                          <a:pt x="42953" y="0"/>
                          <a:pt x="29559" y="0"/>
                        </a:cubicBezTo>
                        <a:cubicBezTo>
                          <a:pt x="13034" y="0"/>
                          <a:pt x="0" y="16927"/>
                          <a:pt x="0" y="36485"/>
                        </a:cubicBezTo>
                        <a:cubicBezTo>
                          <a:pt x="0" y="49069"/>
                          <a:pt x="5436" y="57761"/>
                          <a:pt x="14654" y="60475"/>
                        </a:cubicBezTo>
                        <a:cubicBezTo>
                          <a:pt x="18290" y="70705"/>
                          <a:pt x="26355" y="75590"/>
                          <a:pt x="37444" y="75590"/>
                        </a:cubicBezTo>
                        <a:cubicBezTo>
                          <a:pt x="39496" y="75590"/>
                          <a:pt x="42052" y="75141"/>
                          <a:pt x="44033" y="74415"/>
                        </a:cubicBezTo>
                        <a:lnTo>
                          <a:pt x="43493" y="66899"/>
                        </a:lnTo>
                        <a:close/>
                        <a:moveTo>
                          <a:pt x="61459" y="32775"/>
                        </a:moveTo>
                        <a:cubicBezTo>
                          <a:pt x="60918" y="35762"/>
                          <a:pt x="60378" y="39113"/>
                          <a:pt x="60378" y="41737"/>
                        </a:cubicBezTo>
                        <a:cubicBezTo>
                          <a:pt x="60378" y="54864"/>
                          <a:pt x="67255" y="61381"/>
                          <a:pt x="80324" y="61381"/>
                        </a:cubicBezTo>
                        <a:cubicBezTo>
                          <a:pt x="92025" y="61381"/>
                          <a:pt x="99982" y="54048"/>
                          <a:pt x="103546" y="36395"/>
                        </a:cubicBezTo>
                        <a:lnTo>
                          <a:pt x="110711" y="1089"/>
                        </a:lnTo>
                        <a:lnTo>
                          <a:pt x="101098" y="1089"/>
                        </a:lnTo>
                        <a:lnTo>
                          <a:pt x="94005" y="36395"/>
                        </a:lnTo>
                        <a:cubicBezTo>
                          <a:pt x="91665" y="48347"/>
                          <a:pt x="86949" y="52959"/>
                          <a:pt x="80684" y="52959"/>
                        </a:cubicBezTo>
                        <a:cubicBezTo>
                          <a:pt x="73231" y="52959"/>
                          <a:pt x="70171" y="48796"/>
                          <a:pt x="70171" y="41190"/>
                        </a:cubicBezTo>
                        <a:cubicBezTo>
                          <a:pt x="70171" y="39015"/>
                          <a:pt x="70423" y="36755"/>
                          <a:pt x="70963" y="34217"/>
                        </a:cubicBezTo>
                        <a:lnTo>
                          <a:pt x="77588" y="1086"/>
                        </a:lnTo>
                        <a:lnTo>
                          <a:pt x="67795" y="1086"/>
                        </a:lnTo>
                        <a:lnTo>
                          <a:pt x="61459" y="32772"/>
                        </a:lnTo>
                        <a:close/>
                        <a:moveTo>
                          <a:pt x="127021" y="36215"/>
                        </a:moveTo>
                        <a:lnTo>
                          <a:pt x="131449" y="27250"/>
                        </a:lnTo>
                        <a:cubicBezTo>
                          <a:pt x="134546" y="21093"/>
                          <a:pt x="137174" y="15298"/>
                          <a:pt x="140090" y="8875"/>
                        </a:cubicBezTo>
                        <a:lnTo>
                          <a:pt x="140450" y="8875"/>
                        </a:lnTo>
                        <a:cubicBezTo>
                          <a:pt x="140702" y="15302"/>
                          <a:pt x="141170" y="21186"/>
                          <a:pt x="141530" y="27250"/>
                        </a:cubicBezTo>
                        <a:lnTo>
                          <a:pt x="142178" y="36215"/>
                        </a:lnTo>
                        <a:lnTo>
                          <a:pt x="127021" y="36215"/>
                        </a:lnTo>
                        <a:close/>
                        <a:moveTo>
                          <a:pt x="143870" y="60295"/>
                        </a:moveTo>
                        <a:lnTo>
                          <a:pt x="154024" y="60295"/>
                        </a:lnTo>
                        <a:lnTo>
                          <a:pt x="147687" y="1089"/>
                        </a:lnTo>
                        <a:lnTo>
                          <a:pt x="136094" y="1089"/>
                        </a:lnTo>
                        <a:lnTo>
                          <a:pt x="104339" y="60295"/>
                        </a:lnTo>
                        <a:lnTo>
                          <a:pt x="115140" y="60295"/>
                        </a:lnTo>
                        <a:lnTo>
                          <a:pt x="123385" y="43638"/>
                        </a:lnTo>
                        <a:lnTo>
                          <a:pt x="142718" y="43638"/>
                        </a:lnTo>
                        <a:lnTo>
                          <a:pt x="143870" y="60295"/>
                        </a:lnTo>
                        <a:close/>
                        <a:moveTo>
                          <a:pt x="160468" y="60295"/>
                        </a:moveTo>
                        <a:lnTo>
                          <a:pt x="193952" y="60295"/>
                        </a:lnTo>
                        <a:lnTo>
                          <a:pt x="195572" y="52053"/>
                        </a:lnTo>
                        <a:lnTo>
                          <a:pt x="171917" y="52053"/>
                        </a:lnTo>
                        <a:lnTo>
                          <a:pt x="182071" y="1089"/>
                        </a:lnTo>
                        <a:lnTo>
                          <a:pt x="172277" y="1089"/>
                        </a:lnTo>
                        <a:lnTo>
                          <a:pt x="160468" y="60295"/>
                        </a:lnTo>
                        <a:close/>
                        <a:moveTo>
                          <a:pt x="204104" y="60295"/>
                        </a:moveTo>
                        <a:lnTo>
                          <a:pt x="213897" y="60295"/>
                        </a:lnTo>
                        <a:lnTo>
                          <a:pt x="225671" y="1089"/>
                        </a:lnTo>
                        <a:lnTo>
                          <a:pt x="215877" y="1089"/>
                        </a:lnTo>
                        <a:lnTo>
                          <a:pt x="204104" y="60295"/>
                        </a:lnTo>
                        <a:close/>
                        <a:moveTo>
                          <a:pt x="228839" y="60295"/>
                        </a:moveTo>
                        <a:lnTo>
                          <a:pt x="246084" y="60295"/>
                        </a:lnTo>
                        <a:cubicBezTo>
                          <a:pt x="265562" y="60295"/>
                          <a:pt x="278344" y="46715"/>
                          <a:pt x="278344" y="24263"/>
                        </a:cubicBezTo>
                        <a:cubicBezTo>
                          <a:pt x="278344" y="9234"/>
                          <a:pt x="269199" y="1089"/>
                          <a:pt x="252673" y="1089"/>
                        </a:cubicBezTo>
                        <a:lnTo>
                          <a:pt x="240612" y="1089"/>
                        </a:lnTo>
                        <a:lnTo>
                          <a:pt x="228839" y="60295"/>
                        </a:lnTo>
                        <a:close/>
                        <a:moveTo>
                          <a:pt x="240180" y="52416"/>
                        </a:moveTo>
                        <a:lnTo>
                          <a:pt x="248785" y="8965"/>
                        </a:lnTo>
                        <a:lnTo>
                          <a:pt x="252421" y="8965"/>
                        </a:lnTo>
                        <a:cubicBezTo>
                          <a:pt x="262502" y="8965"/>
                          <a:pt x="268371" y="14396"/>
                          <a:pt x="268371" y="24896"/>
                        </a:cubicBezTo>
                        <a:cubicBezTo>
                          <a:pt x="268371" y="42369"/>
                          <a:pt x="259226" y="52416"/>
                          <a:pt x="245904" y="52416"/>
                        </a:cubicBezTo>
                        <a:lnTo>
                          <a:pt x="240180" y="52416"/>
                        </a:lnTo>
                        <a:close/>
                        <a:moveTo>
                          <a:pt x="298110" y="36215"/>
                        </a:moveTo>
                        <a:lnTo>
                          <a:pt x="302574" y="27250"/>
                        </a:lnTo>
                        <a:cubicBezTo>
                          <a:pt x="305635" y="21093"/>
                          <a:pt x="308263" y="15298"/>
                          <a:pt x="311179" y="8875"/>
                        </a:cubicBezTo>
                        <a:lnTo>
                          <a:pt x="311539" y="8875"/>
                        </a:lnTo>
                        <a:cubicBezTo>
                          <a:pt x="311827" y="15302"/>
                          <a:pt x="312259" y="21186"/>
                          <a:pt x="312619" y="27250"/>
                        </a:cubicBezTo>
                        <a:lnTo>
                          <a:pt x="313267" y="36215"/>
                        </a:lnTo>
                        <a:lnTo>
                          <a:pt x="298110" y="36215"/>
                        </a:lnTo>
                        <a:close/>
                        <a:moveTo>
                          <a:pt x="314995" y="60295"/>
                        </a:moveTo>
                        <a:lnTo>
                          <a:pt x="325148" y="60295"/>
                        </a:lnTo>
                        <a:lnTo>
                          <a:pt x="318812" y="1089"/>
                        </a:lnTo>
                        <a:lnTo>
                          <a:pt x="307183" y="1089"/>
                        </a:lnTo>
                        <a:lnTo>
                          <a:pt x="275463" y="60295"/>
                        </a:lnTo>
                        <a:lnTo>
                          <a:pt x="286228" y="60295"/>
                        </a:lnTo>
                        <a:lnTo>
                          <a:pt x="294509" y="43638"/>
                        </a:lnTo>
                        <a:lnTo>
                          <a:pt x="313807" y="43638"/>
                        </a:lnTo>
                        <a:lnTo>
                          <a:pt x="314995" y="60295"/>
                        </a:lnTo>
                        <a:close/>
                        <a:moveTo>
                          <a:pt x="331593" y="60295"/>
                        </a:moveTo>
                        <a:lnTo>
                          <a:pt x="348803" y="60295"/>
                        </a:lnTo>
                        <a:cubicBezTo>
                          <a:pt x="368317" y="60295"/>
                          <a:pt x="381098" y="46715"/>
                          <a:pt x="381098" y="24263"/>
                        </a:cubicBezTo>
                        <a:cubicBezTo>
                          <a:pt x="381098" y="9234"/>
                          <a:pt x="371917" y="1089"/>
                          <a:pt x="355428" y="1089"/>
                        </a:cubicBezTo>
                        <a:lnTo>
                          <a:pt x="343367" y="1089"/>
                        </a:lnTo>
                        <a:lnTo>
                          <a:pt x="331593" y="60295"/>
                        </a:lnTo>
                        <a:close/>
                        <a:moveTo>
                          <a:pt x="342898" y="52416"/>
                        </a:moveTo>
                        <a:lnTo>
                          <a:pt x="351539" y="8965"/>
                        </a:lnTo>
                        <a:lnTo>
                          <a:pt x="355139" y="8965"/>
                        </a:lnTo>
                        <a:cubicBezTo>
                          <a:pt x="365220" y="8965"/>
                          <a:pt x="371125" y="14396"/>
                          <a:pt x="371125" y="24896"/>
                        </a:cubicBezTo>
                        <a:cubicBezTo>
                          <a:pt x="371125" y="42369"/>
                          <a:pt x="361944" y="52416"/>
                          <a:pt x="348623" y="52416"/>
                        </a:cubicBezTo>
                        <a:lnTo>
                          <a:pt x="342898" y="52416"/>
                        </a:lnTo>
                        <a:close/>
                        <a:moveTo>
                          <a:pt x="386354" y="60295"/>
                        </a:moveTo>
                        <a:lnTo>
                          <a:pt x="421062" y="60295"/>
                        </a:lnTo>
                        <a:lnTo>
                          <a:pt x="422718" y="52053"/>
                        </a:lnTo>
                        <a:lnTo>
                          <a:pt x="397695" y="52053"/>
                        </a:lnTo>
                        <a:lnTo>
                          <a:pt x="401476" y="33498"/>
                        </a:lnTo>
                        <a:lnTo>
                          <a:pt x="421998" y="33498"/>
                        </a:lnTo>
                        <a:lnTo>
                          <a:pt x="423618" y="25259"/>
                        </a:lnTo>
                        <a:lnTo>
                          <a:pt x="403024" y="25259"/>
                        </a:lnTo>
                        <a:lnTo>
                          <a:pt x="406193" y="9328"/>
                        </a:lnTo>
                        <a:lnTo>
                          <a:pt x="430495" y="9328"/>
                        </a:lnTo>
                        <a:lnTo>
                          <a:pt x="432151" y="1089"/>
                        </a:lnTo>
                        <a:lnTo>
                          <a:pt x="398128" y="1089"/>
                        </a:lnTo>
                        <a:lnTo>
                          <a:pt x="386354" y="6029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 name="Google Shape;422;p2"/>
                  <p:cNvSpPr/>
                  <p:nvPr/>
                </p:nvSpPr>
                <p:spPr>
                  <a:xfrm>
                    <a:off x="10342567" y="3049589"/>
                    <a:ext cx="374401" cy="75777"/>
                  </a:xfrm>
                  <a:custGeom>
                    <a:rect b="b" l="l" r="r" t="t"/>
                    <a:pathLst>
                      <a:path extrusionOk="0" h="75777" w="374401">
                        <a:moveTo>
                          <a:pt x="0" y="74688"/>
                        </a:moveTo>
                        <a:lnTo>
                          <a:pt x="9793" y="74688"/>
                        </a:lnTo>
                        <a:lnTo>
                          <a:pt x="21566" y="15482"/>
                        </a:lnTo>
                        <a:lnTo>
                          <a:pt x="11773" y="15482"/>
                        </a:lnTo>
                        <a:lnTo>
                          <a:pt x="0" y="74688"/>
                        </a:lnTo>
                        <a:close/>
                        <a:moveTo>
                          <a:pt x="24734" y="74688"/>
                        </a:moveTo>
                        <a:lnTo>
                          <a:pt x="34095" y="74688"/>
                        </a:lnTo>
                        <a:lnTo>
                          <a:pt x="39460" y="47531"/>
                        </a:lnTo>
                        <a:cubicBezTo>
                          <a:pt x="40792" y="41100"/>
                          <a:pt x="41512" y="33861"/>
                          <a:pt x="42268" y="27524"/>
                        </a:cubicBezTo>
                        <a:lnTo>
                          <a:pt x="42628" y="27524"/>
                        </a:lnTo>
                        <a:lnTo>
                          <a:pt x="46049" y="40471"/>
                        </a:lnTo>
                        <a:lnTo>
                          <a:pt x="57570" y="74692"/>
                        </a:lnTo>
                        <a:lnTo>
                          <a:pt x="67111" y="74692"/>
                        </a:lnTo>
                        <a:lnTo>
                          <a:pt x="78992" y="15485"/>
                        </a:lnTo>
                        <a:lnTo>
                          <a:pt x="69559" y="15485"/>
                        </a:lnTo>
                        <a:lnTo>
                          <a:pt x="64195" y="42373"/>
                        </a:lnTo>
                        <a:cubicBezTo>
                          <a:pt x="62826" y="48800"/>
                          <a:pt x="62286" y="56496"/>
                          <a:pt x="61566" y="62560"/>
                        </a:cubicBezTo>
                        <a:lnTo>
                          <a:pt x="61206" y="62560"/>
                        </a:lnTo>
                        <a:lnTo>
                          <a:pt x="57750" y="49792"/>
                        </a:lnTo>
                        <a:lnTo>
                          <a:pt x="46156" y="15482"/>
                        </a:lnTo>
                        <a:lnTo>
                          <a:pt x="36544" y="15482"/>
                        </a:lnTo>
                        <a:lnTo>
                          <a:pt x="24734" y="74688"/>
                        </a:lnTo>
                        <a:close/>
                        <a:moveTo>
                          <a:pt x="84248" y="51424"/>
                        </a:moveTo>
                        <a:cubicBezTo>
                          <a:pt x="84248" y="66270"/>
                          <a:pt x="92385" y="75777"/>
                          <a:pt x="105995" y="75777"/>
                        </a:cubicBezTo>
                        <a:cubicBezTo>
                          <a:pt x="113627" y="75777"/>
                          <a:pt x="119496" y="72244"/>
                          <a:pt x="123492" y="68714"/>
                        </a:cubicBezTo>
                        <a:lnTo>
                          <a:pt x="119244" y="62466"/>
                        </a:lnTo>
                        <a:cubicBezTo>
                          <a:pt x="115787" y="65364"/>
                          <a:pt x="112079" y="67355"/>
                          <a:pt x="107902" y="67355"/>
                        </a:cubicBezTo>
                        <a:cubicBezTo>
                          <a:pt x="98290" y="67355"/>
                          <a:pt x="94221" y="60655"/>
                          <a:pt x="94221" y="50698"/>
                        </a:cubicBezTo>
                        <a:cubicBezTo>
                          <a:pt x="94221" y="36938"/>
                          <a:pt x="102718" y="22815"/>
                          <a:pt x="114780" y="22815"/>
                        </a:cubicBezTo>
                        <a:cubicBezTo>
                          <a:pt x="118704" y="22815"/>
                          <a:pt x="121512" y="24989"/>
                          <a:pt x="123781" y="28613"/>
                        </a:cubicBezTo>
                        <a:lnTo>
                          <a:pt x="130477" y="23451"/>
                        </a:lnTo>
                        <a:cubicBezTo>
                          <a:pt x="127309" y="18016"/>
                          <a:pt x="122124" y="14396"/>
                          <a:pt x="115320" y="14396"/>
                        </a:cubicBezTo>
                        <a:cubicBezTo>
                          <a:pt x="97210" y="14396"/>
                          <a:pt x="84248" y="31866"/>
                          <a:pt x="84248" y="51424"/>
                        </a:cubicBezTo>
                        <a:close/>
                        <a:moveTo>
                          <a:pt x="132637" y="74688"/>
                        </a:moveTo>
                        <a:lnTo>
                          <a:pt x="166121" y="74688"/>
                        </a:lnTo>
                        <a:lnTo>
                          <a:pt x="167741" y="66449"/>
                        </a:lnTo>
                        <a:lnTo>
                          <a:pt x="144086" y="66449"/>
                        </a:lnTo>
                        <a:lnTo>
                          <a:pt x="154239" y="15482"/>
                        </a:lnTo>
                        <a:lnTo>
                          <a:pt x="144446" y="15482"/>
                        </a:lnTo>
                        <a:lnTo>
                          <a:pt x="132637" y="74688"/>
                        </a:lnTo>
                        <a:close/>
                        <a:moveTo>
                          <a:pt x="177066" y="47168"/>
                        </a:moveTo>
                        <a:cubicBezTo>
                          <a:pt x="176526" y="50155"/>
                          <a:pt x="175986" y="53505"/>
                          <a:pt x="175986" y="56133"/>
                        </a:cubicBezTo>
                        <a:cubicBezTo>
                          <a:pt x="175986" y="69260"/>
                          <a:pt x="182898" y="75777"/>
                          <a:pt x="195931" y="75777"/>
                        </a:cubicBezTo>
                        <a:cubicBezTo>
                          <a:pt x="207632" y="75777"/>
                          <a:pt x="215626" y="68441"/>
                          <a:pt x="219153" y="50791"/>
                        </a:cubicBezTo>
                        <a:lnTo>
                          <a:pt x="226318" y="15482"/>
                        </a:lnTo>
                        <a:lnTo>
                          <a:pt x="216706" y="15482"/>
                        </a:lnTo>
                        <a:lnTo>
                          <a:pt x="209649" y="50791"/>
                        </a:lnTo>
                        <a:cubicBezTo>
                          <a:pt x="207272" y="62740"/>
                          <a:pt x="202556" y="67355"/>
                          <a:pt x="196291" y="67355"/>
                        </a:cubicBezTo>
                        <a:cubicBezTo>
                          <a:pt x="188875" y="67355"/>
                          <a:pt x="185778" y="63189"/>
                          <a:pt x="185778" y="55583"/>
                        </a:cubicBezTo>
                        <a:cubicBezTo>
                          <a:pt x="185778" y="53412"/>
                          <a:pt x="186067" y="51147"/>
                          <a:pt x="186607" y="48613"/>
                        </a:cubicBezTo>
                        <a:lnTo>
                          <a:pt x="193231" y="15478"/>
                        </a:lnTo>
                        <a:lnTo>
                          <a:pt x="183438" y="15478"/>
                        </a:lnTo>
                        <a:lnTo>
                          <a:pt x="177066" y="47164"/>
                        </a:lnTo>
                        <a:close/>
                        <a:moveTo>
                          <a:pt x="225958" y="65001"/>
                        </a:moveTo>
                        <a:cubicBezTo>
                          <a:pt x="231323" y="72517"/>
                          <a:pt x="238560" y="75777"/>
                          <a:pt x="246444" y="75777"/>
                        </a:cubicBezTo>
                        <a:cubicBezTo>
                          <a:pt x="259334" y="75777"/>
                          <a:pt x="268011" y="67718"/>
                          <a:pt x="268011" y="57129"/>
                        </a:cubicBezTo>
                        <a:cubicBezTo>
                          <a:pt x="268011" y="50338"/>
                          <a:pt x="265130" y="46446"/>
                          <a:pt x="259406" y="43095"/>
                        </a:cubicBezTo>
                        <a:lnTo>
                          <a:pt x="253069" y="39292"/>
                        </a:lnTo>
                        <a:cubicBezTo>
                          <a:pt x="248533" y="36575"/>
                          <a:pt x="245544" y="34583"/>
                          <a:pt x="245544" y="30780"/>
                        </a:cubicBezTo>
                        <a:cubicBezTo>
                          <a:pt x="245544" y="26708"/>
                          <a:pt x="248893" y="22811"/>
                          <a:pt x="254617" y="22811"/>
                        </a:cubicBezTo>
                        <a:cubicBezTo>
                          <a:pt x="259514" y="22811"/>
                          <a:pt x="263294" y="25439"/>
                          <a:pt x="266318" y="28789"/>
                        </a:cubicBezTo>
                        <a:lnTo>
                          <a:pt x="272547" y="23084"/>
                        </a:lnTo>
                        <a:cubicBezTo>
                          <a:pt x="268407" y="17923"/>
                          <a:pt x="262214" y="14393"/>
                          <a:pt x="255157" y="14393"/>
                        </a:cubicBezTo>
                        <a:cubicBezTo>
                          <a:pt x="243996" y="14393"/>
                          <a:pt x="235463" y="22268"/>
                          <a:pt x="235463" y="31772"/>
                        </a:cubicBezTo>
                        <a:cubicBezTo>
                          <a:pt x="235463" y="38746"/>
                          <a:pt x="239280" y="42998"/>
                          <a:pt x="244464" y="46169"/>
                        </a:cubicBezTo>
                        <a:lnTo>
                          <a:pt x="250729" y="49972"/>
                        </a:lnTo>
                        <a:cubicBezTo>
                          <a:pt x="255049" y="52596"/>
                          <a:pt x="257894" y="54771"/>
                          <a:pt x="257894" y="58484"/>
                        </a:cubicBezTo>
                        <a:cubicBezTo>
                          <a:pt x="257894" y="64005"/>
                          <a:pt x="253429" y="67445"/>
                          <a:pt x="247273" y="67445"/>
                        </a:cubicBezTo>
                        <a:cubicBezTo>
                          <a:pt x="241476" y="67445"/>
                          <a:pt x="236472" y="64368"/>
                          <a:pt x="233015" y="59569"/>
                        </a:cubicBezTo>
                        <a:lnTo>
                          <a:pt x="225958" y="65001"/>
                        </a:lnTo>
                        <a:close/>
                        <a:moveTo>
                          <a:pt x="314455" y="183"/>
                        </a:moveTo>
                        <a:cubicBezTo>
                          <a:pt x="313375" y="3077"/>
                          <a:pt x="312007" y="4619"/>
                          <a:pt x="310279" y="4619"/>
                        </a:cubicBezTo>
                        <a:cubicBezTo>
                          <a:pt x="306750" y="4619"/>
                          <a:pt x="305382" y="0"/>
                          <a:pt x="300414" y="0"/>
                        </a:cubicBezTo>
                        <a:cubicBezTo>
                          <a:pt x="296238" y="0"/>
                          <a:pt x="292133" y="4166"/>
                          <a:pt x="290513" y="10683"/>
                        </a:cubicBezTo>
                        <a:lnTo>
                          <a:pt x="295769" y="10683"/>
                        </a:lnTo>
                        <a:cubicBezTo>
                          <a:pt x="296850" y="7786"/>
                          <a:pt x="298218" y="6247"/>
                          <a:pt x="299838" y="6247"/>
                        </a:cubicBezTo>
                        <a:cubicBezTo>
                          <a:pt x="303474" y="6247"/>
                          <a:pt x="304842" y="10863"/>
                          <a:pt x="309739" y="10863"/>
                        </a:cubicBezTo>
                        <a:cubicBezTo>
                          <a:pt x="313915" y="10863"/>
                          <a:pt x="318092" y="6700"/>
                          <a:pt x="319712" y="183"/>
                        </a:cubicBezTo>
                        <a:lnTo>
                          <a:pt x="314455" y="183"/>
                        </a:lnTo>
                        <a:close/>
                        <a:moveTo>
                          <a:pt x="289613" y="50604"/>
                        </a:moveTo>
                        <a:lnTo>
                          <a:pt x="294041" y="41643"/>
                        </a:lnTo>
                        <a:cubicBezTo>
                          <a:pt x="297138" y="35486"/>
                          <a:pt x="299766" y="29691"/>
                          <a:pt x="302682" y="23264"/>
                        </a:cubicBezTo>
                        <a:lnTo>
                          <a:pt x="303042" y="23264"/>
                        </a:lnTo>
                        <a:cubicBezTo>
                          <a:pt x="303294" y="29695"/>
                          <a:pt x="303762" y="35579"/>
                          <a:pt x="304122" y="41643"/>
                        </a:cubicBezTo>
                        <a:lnTo>
                          <a:pt x="304770" y="50604"/>
                        </a:lnTo>
                        <a:lnTo>
                          <a:pt x="289613" y="50604"/>
                        </a:lnTo>
                        <a:close/>
                        <a:moveTo>
                          <a:pt x="298686" y="15478"/>
                        </a:moveTo>
                        <a:lnTo>
                          <a:pt x="266931" y="74684"/>
                        </a:lnTo>
                        <a:lnTo>
                          <a:pt x="277732" y="74684"/>
                        </a:lnTo>
                        <a:lnTo>
                          <a:pt x="285977" y="58031"/>
                        </a:lnTo>
                        <a:lnTo>
                          <a:pt x="305310" y="58031"/>
                        </a:lnTo>
                        <a:lnTo>
                          <a:pt x="306462" y="74684"/>
                        </a:lnTo>
                        <a:lnTo>
                          <a:pt x="316651" y="74684"/>
                        </a:lnTo>
                        <a:lnTo>
                          <a:pt x="310279" y="15478"/>
                        </a:lnTo>
                        <a:lnTo>
                          <a:pt x="298686" y="15478"/>
                        </a:lnTo>
                        <a:close/>
                        <a:moveTo>
                          <a:pt x="344843" y="75774"/>
                        </a:moveTo>
                        <a:cubicBezTo>
                          <a:pt x="361440" y="75774"/>
                          <a:pt x="374401" y="58843"/>
                          <a:pt x="374401" y="39289"/>
                        </a:cubicBezTo>
                        <a:cubicBezTo>
                          <a:pt x="374401" y="23990"/>
                          <a:pt x="366408" y="14393"/>
                          <a:pt x="352979" y="14393"/>
                        </a:cubicBezTo>
                        <a:cubicBezTo>
                          <a:pt x="336489" y="14393"/>
                          <a:pt x="323420" y="31320"/>
                          <a:pt x="323420" y="50878"/>
                        </a:cubicBezTo>
                        <a:cubicBezTo>
                          <a:pt x="323420" y="66176"/>
                          <a:pt x="331485" y="75774"/>
                          <a:pt x="344843" y="75774"/>
                        </a:cubicBezTo>
                        <a:close/>
                        <a:moveTo>
                          <a:pt x="352439" y="22811"/>
                        </a:moveTo>
                        <a:cubicBezTo>
                          <a:pt x="360432" y="22811"/>
                          <a:pt x="364428" y="29515"/>
                          <a:pt x="364428" y="40011"/>
                        </a:cubicBezTo>
                        <a:cubicBezTo>
                          <a:pt x="364428" y="53775"/>
                          <a:pt x="355895" y="67352"/>
                          <a:pt x="345383" y="67352"/>
                        </a:cubicBezTo>
                        <a:cubicBezTo>
                          <a:pt x="337389" y="67352"/>
                          <a:pt x="333501" y="60651"/>
                          <a:pt x="333501" y="50151"/>
                        </a:cubicBezTo>
                        <a:cubicBezTo>
                          <a:pt x="333501" y="36391"/>
                          <a:pt x="341926" y="22811"/>
                          <a:pt x="352439" y="228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 name="Google Shape;423;p2"/>
                  <p:cNvSpPr/>
                  <p:nvPr/>
                </p:nvSpPr>
                <p:spPr>
                  <a:xfrm>
                    <a:off x="10360569" y="2958229"/>
                    <a:ext cx="376309" cy="94242"/>
                  </a:xfrm>
                  <a:custGeom>
                    <a:rect b="b" l="l" r="r" t="t"/>
                    <a:pathLst>
                      <a:path extrusionOk="0" h="94242" w="376309">
                        <a:moveTo>
                          <a:pt x="0" y="74684"/>
                        </a:moveTo>
                        <a:lnTo>
                          <a:pt x="9793" y="74684"/>
                        </a:lnTo>
                        <a:lnTo>
                          <a:pt x="21566" y="15478"/>
                        </a:lnTo>
                        <a:lnTo>
                          <a:pt x="11773" y="15478"/>
                        </a:lnTo>
                        <a:lnTo>
                          <a:pt x="0" y="74684"/>
                        </a:lnTo>
                        <a:close/>
                        <a:moveTo>
                          <a:pt x="24771" y="74684"/>
                        </a:moveTo>
                        <a:lnTo>
                          <a:pt x="34095" y="74684"/>
                        </a:lnTo>
                        <a:lnTo>
                          <a:pt x="39460" y="47524"/>
                        </a:lnTo>
                        <a:cubicBezTo>
                          <a:pt x="40792" y="41097"/>
                          <a:pt x="41512" y="33854"/>
                          <a:pt x="42268" y="27520"/>
                        </a:cubicBezTo>
                        <a:lnTo>
                          <a:pt x="42628" y="27520"/>
                        </a:lnTo>
                        <a:lnTo>
                          <a:pt x="46049" y="40468"/>
                        </a:lnTo>
                        <a:lnTo>
                          <a:pt x="57570" y="74688"/>
                        </a:lnTo>
                        <a:lnTo>
                          <a:pt x="67111" y="74688"/>
                        </a:lnTo>
                        <a:lnTo>
                          <a:pt x="78992" y="15482"/>
                        </a:lnTo>
                        <a:lnTo>
                          <a:pt x="69559" y="15482"/>
                        </a:lnTo>
                        <a:lnTo>
                          <a:pt x="64195" y="42369"/>
                        </a:lnTo>
                        <a:cubicBezTo>
                          <a:pt x="62862" y="48796"/>
                          <a:pt x="62286" y="56492"/>
                          <a:pt x="61566" y="62556"/>
                        </a:cubicBezTo>
                        <a:lnTo>
                          <a:pt x="61206" y="62556"/>
                        </a:lnTo>
                        <a:lnTo>
                          <a:pt x="57750" y="49788"/>
                        </a:lnTo>
                        <a:lnTo>
                          <a:pt x="46156" y="15478"/>
                        </a:lnTo>
                        <a:lnTo>
                          <a:pt x="36544" y="15478"/>
                        </a:lnTo>
                        <a:lnTo>
                          <a:pt x="24771" y="74684"/>
                        </a:lnTo>
                        <a:close/>
                        <a:moveTo>
                          <a:pt x="105742" y="75770"/>
                        </a:moveTo>
                        <a:cubicBezTo>
                          <a:pt x="122304" y="75770"/>
                          <a:pt x="135302" y="58843"/>
                          <a:pt x="135302" y="39285"/>
                        </a:cubicBezTo>
                        <a:cubicBezTo>
                          <a:pt x="135302" y="23990"/>
                          <a:pt x="127309" y="14393"/>
                          <a:pt x="113880" y="14393"/>
                        </a:cubicBezTo>
                        <a:cubicBezTo>
                          <a:pt x="97390" y="14393"/>
                          <a:pt x="84320" y="31319"/>
                          <a:pt x="84320" y="50874"/>
                        </a:cubicBezTo>
                        <a:cubicBezTo>
                          <a:pt x="84320" y="66172"/>
                          <a:pt x="92385" y="75770"/>
                          <a:pt x="105742" y="75770"/>
                        </a:cubicBezTo>
                        <a:close/>
                        <a:moveTo>
                          <a:pt x="113340" y="22811"/>
                        </a:moveTo>
                        <a:cubicBezTo>
                          <a:pt x="121332" y="22811"/>
                          <a:pt x="125328" y="29511"/>
                          <a:pt x="125328" y="40011"/>
                        </a:cubicBezTo>
                        <a:cubicBezTo>
                          <a:pt x="125328" y="53771"/>
                          <a:pt x="116796" y="67352"/>
                          <a:pt x="106282" y="67352"/>
                        </a:cubicBezTo>
                        <a:cubicBezTo>
                          <a:pt x="98290" y="67352"/>
                          <a:pt x="94401" y="60651"/>
                          <a:pt x="94401" y="50151"/>
                        </a:cubicBezTo>
                        <a:cubicBezTo>
                          <a:pt x="94401" y="36388"/>
                          <a:pt x="102826" y="22811"/>
                          <a:pt x="113340" y="22811"/>
                        </a:cubicBezTo>
                        <a:close/>
                        <a:moveTo>
                          <a:pt x="148443" y="74684"/>
                        </a:moveTo>
                        <a:lnTo>
                          <a:pt x="160216" y="74684"/>
                        </a:lnTo>
                        <a:lnTo>
                          <a:pt x="190963" y="15478"/>
                        </a:lnTo>
                        <a:lnTo>
                          <a:pt x="180342" y="15478"/>
                        </a:lnTo>
                        <a:lnTo>
                          <a:pt x="165472" y="46438"/>
                        </a:lnTo>
                        <a:cubicBezTo>
                          <a:pt x="162592" y="52775"/>
                          <a:pt x="159604" y="59386"/>
                          <a:pt x="156687" y="65720"/>
                        </a:cubicBezTo>
                        <a:lnTo>
                          <a:pt x="156327" y="65720"/>
                        </a:lnTo>
                        <a:cubicBezTo>
                          <a:pt x="156147" y="59292"/>
                          <a:pt x="155680" y="52772"/>
                          <a:pt x="155320" y="46438"/>
                        </a:cubicBezTo>
                        <a:lnTo>
                          <a:pt x="153339" y="15478"/>
                        </a:lnTo>
                        <a:lnTo>
                          <a:pt x="143186" y="15478"/>
                        </a:lnTo>
                        <a:lnTo>
                          <a:pt x="148443" y="74684"/>
                        </a:lnTo>
                        <a:close/>
                        <a:moveTo>
                          <a:pt x="194851" y="50604"/>
                        </a:moveTo>
                        <a:lnTo>
                          <a:pt x="199316" y="41640"/>
                        </a:lnTo>
                        <a:cubicBezTo>
                          <a:pt x="202376" y="35482"/>
                          <a:pt x="205005" y="29688"/>
                          <a:pt x="207921" y="23264"/>
                        </a:cubicBezTo>
                        <a:lnTo>
                          <a:pt x="208281" y="23264"/>
                        </a:lnTo>
                        <a:cubicBezTo>
                          <a:pt x="208569" y="29691"/>
                          <a:pt x="209001" y="35579"/>
                          <a:pt x="209361" y="41640"/>
                        </a:cubicBezTo>
                        <a:lnTo>
                          <a:pt x="210009" y="50604"/>
                        </a:lnTo>
                        <a:lnTo>
                          <a:pt x="194851" y="50604"/>
                        </a:lnTo>
                        <a:close/>
                        <a:moveTo>
                          <a:pt x="211737" y="74684"/>
                        </a:moveTo>
                        <a:lnTo>
                          <a:pt x="221890" y="74684"/>
                        </a:lnTo>
                        <a:lnTo>
                          <a:pt x="215553" y="15478"/>
                        </a:lnTo>
                        <a:lnTo>
                          <a:pt x="203924" y="15478"/>
                        </a:lnTo>
                        <a:lnTo>
                          <a:pt x="172205" y="74684"/>
                        </a:lnTo>
                        <a:lnTo>
                          <a:pt x="182970" y="74684"/>
                        </a:lnTo>
                        <a:lnTo>
                          <a:pt x="191251" y="58027"/>
                        </a:lnTo>
                        <a:lnTo>
                          <a:pt x="210549" y="58027"/>
                        </a:lnTo>
                        <a:lnTo>
                          <a:pt x="211737" y="74684"/>
                        </a:lnTo>
                        <a:close/>
                        <a:moveTo>
                          <a:pt x="274851" y="23444"/>
                        </a:moveTo>
                        <a:cubicBezTo>
                          <a:pt x="271647" y="18012"/>
                          <a:pt x="266498" y="14393"/>
                          <a:pt x="259694" y="14393"/>
                        </a:cubicBezTo>
                        <a:cubicBezTo>
                          <a:pt x="241548" y="14393"/>
                          <a:pt x="228587" y="31862"/>
                          <a:pt x="228587" y="51420"/>
                        </a:cubicBezTo>
                        <a:cubicBezTo>
                          <a:pt x="228587" y="64548"/>
                          <a:pt x="234959" y="73505"/>
                          <a:pt x="245833" y="75411"/>
                        </a:cubicBezTo>
                        <a:lnTo>
                          <a:pt x="241656" y="81475"/>
                        </a:lnTo>
                        <a:cubicBezTo>
                          <a:pt x="245004" y="82380"/>
                          <a:pt x="246084" y="83556"/>
                          <a:pt x="246084" y="85188"/>
                        </a:cubicBezTo>
                        <a:cubicBezTo>
                          <a:pt x="246084" y="88085"/>
                          <a:pt x="242448" y="89534"/>
                          <a:pt x="237732" y="90166"/>
                        </a:cubicBezTo>
                        <a:lnTo>
                          <a:pt x="238092" y="94242"/>
                        </a:lnTo>
                        <a:cubicBezTo>
                          <a:pt x="246193" y="93696"/>
                          <a:pt x="253537" y="90799"/>
                          <a:pt x="253537" y="84372"/>
                        </a:cubicBezTo>
                        <a:cubicBezTo>
                          <a:pt x="253537" y="81564"/>
                          <a:pt x="251701" y="79936"/>
                          <a:pt x="249433" y="79120"/>
                        </a:cubicBezTo>
                        <a:lnTo>
                          <a:pt x="251629" y="75770"/>
                        </a:lnTo>
                        <a:cubicBezTo>
                          <a:pt x="258614" y="75317"/>
                          <a:pt x="264122" y="72060"/>
                          <a:pt x="267831" y="68710"/>
                        </a:cubicBezTo>
                        <a:lnTo>
                          <a:pt x="263582" y="62463"/>
                        </a:lnTo>
                        <a:cubicBezTo>
                          <a:pt x="260126" y="65357"/>
                          <a:pt x="256417" y="67352"/>
                          <a:pt x="252241" y="67352"/>
                        </a:cubicBezTo>
                        <a:cubicBezTo>
                          <a:pt x="242628" y="67352"/>
                          <a:pt x="238560" y="60651"/>
                          <a:pt x="238560" y="50694"/>
                        </a:cubicBezTo>
                        <a:cubicBezTo>
                          <a:pt x="238560" y="36931"/>
                          <a:pt x="247093" y="22811"/>
                          <a:pt x="259154" y="22811"/>
                        </a:cubicBezTo>
                        <a:cubicBezTo>
                          <a:pt x="263042" y="22811"/>
                          <a:pt x="265851" y="24982"/>
                          <a:pt x="268118" y="28606"/>
                        </a:cubicBezTo>
                        <a:lnTo>
                          <a:pt x="274816" y="23444"/>
                        </a:lnTo>
                        <a:close/>
                        <a:moveTo>
                          <a:pt x="316363" y="180"/>
                        </a:moveTo>
                        <a:cubicBezTo>
                          <a:pt x="315283" y="3077"/>
                          <a:pt x="313915" y="4615"/>
                          <a:pt x="312187" y="4615"/>
                        </a:cubicBezTo>
                        <a:cubicBezTo>
                          <a:pt x="308659" y="4615"/>
                          <a:pt x="307291" y="0"/>
                          <a:pt x="302322" y="0"/>
                        </a:cubicBezTo>
                        <a:cubicBezTo>
                          <a:pt x="298145" y="0"/>
                          <a:pt x="294041" y="4162"/>
                          <a:pt x="292421" y="10683"/>
                        </a:cubicBezTo>
                        <a:lnTo>
                          <a:pt x="297678" y="10683"/>
                        </a:lnTo>
                        <a:cubicBezTo>
                          <a:pt x="298758" y="7786"/>
                          <a:pt x="300126" y="6247"/>
                          <a:pt x="301782" y="6247"/>
                        </a:cubicBezTo>
                        <a:cubicBezTo>
                          <a:pt x="305382" y="6247"/>
                          <a:pt x="306750" y="10863"/>
                          <a:pt x="311647" y="10863"/>
                        </a:cubicBezTo>
                        <a:cubicBezTo>
                          <a:pt x="315823" y="10863"/>
                          <a:pt x="320000" y="6700"/>
                          <a:pt x="321620" y="180"/>
                        </a:cubicBezTo>
                        <a:lnTo>
                          <a:pt x="316363" y="180"/>
                        </a:lnTo>
                        <a:close/>
                        <a:moveTo>
                          <a:pt x="291521" y="50604"/>
                        </a:moveTo>
                        <a:lnTo>
                          <a:pt x="295949" y="41640"/>
                        </a:lnTo>
                        <a:cubicBezTo>
                          <a:pt x="299046" y="35482"/>
                          <a:pt x="301674" y="29688"/>
                          <a:pt x="304590" y="23264"/>
                        </a:cubicBezTo>
                        <a:lnTo>
                          <a:pt x="304950" y="23264"/>
                        </a:lnTo>
                        <a:cubicBezTo>
                          <a:pt x="305202" y="29691"/>
                          <a:pt x="305670" y="35579"/>
                          <a:pt x="306030" y="41640"/>
                        </a:cubicBezTo>
                        <a:lnTo>
                          <a:pt x="306679" y="50604"/>
                        </a:lnTo>
                        <a:lnTo>
                          <a:pt x="291521" y="50604"/>
                        </a:lnTo>
                        <a:close/>
                        <a:moveTo>
                          <a:pt x="300594" y="15478"/>
                        </a:moveTo>
                        <a:lnTo>
                          <a:pt x="268838" y="74684"/>
                        </a:lnTo>
                        <a:lnTo>
                          <a:pt x="279640" y="74684"/>
                        </a:lnTo>
                        <a:lnTo>
                          <a:pt x="287884" y="58027"/>
                        </a:lnTo>
                        <a:lnTo>
                          <a:pt x="307219" y="58027"/>
                        </a:lnTo>
                        <a:lnTo>
                          <a:pt x="308407" y="74684"/>
                        </a:lnTo>
                        <a:lnTo>
                          <a:pt x="318560" y="74684"/>
                        </a:lnTo>
                        <a:lnTo>
                          <a:pt x="312187" y="15478"/>
                        </a:lnTo>
                        <a:lnTo>
                          <a:pt x="300594" y="15478"/>
                        </a:lnTo>
                        <a:close/>
                        <a:moveTo>
                          <a:pt x="346750" y="75770"/>
                        </a:moveTo>
                        <a:cubicBezTo>
                          <a:pt x="363348" y="75770"/>
                          <a:pt x="376309" y="58843"/>
                          <a:pt x="376309" y="39285"/>
                        </a:cubicBezTo>
                        <a:cubicBezTo>
                          <a:pt x="376309" y="23990"/>
                          <a:pt x="368317" y="14393"/>
                          <a:pt x="354887" y="14393"/>
                        </a:cubicBezTo>
                        <a:cubicBezTo>
                          <a:pt x="338398" y="14393"/>
                          <a:pt x="325328" y="31319"/>
                          <a:pt x="325328" y="50874"/>
                        </a:cubicBezTo>
                        <a:cubicBezTo>
                          <a:pt x="325328" y="66172"/>
                          <a:pt x="333429" y="75770"/>
                          <a:pt x="346750" y="75770"/>
                        </a:cubicBezTo>
                        <a:close/>
                        <a:moveTo>
                          <a:pt x="354347" y="22811"/>
                        </a:moveTo>
                        <a:cubicBezTo>
                          <a:pt x="362340" y="22811"/>
                          <a:pt x="366336" y="29511"/>
                          <a:pt x="366336" y="40011"/>
                        </a:cubicBezTo>
                        <a:cubicBezTo>
                          <a:pt x="366336" y="53771"/>
                          <a:pt x="357804" y="67352"/>
                          <a:pt x="347290" y="67352"/>
                        </a:cubicBezTo>
                        <a:cubicBezTo>
                          <a:pt x="339298" y="67352"/>
                          <a:pt x="335409" y="60651"/>
                          <a:pt x="335409" y="50151"/>
                        </a:cubicBezTo>
                        <a:cubicBezTo>
                          <a:pt x="335409" y="36388"/>
                          <a:pt x="343834" y="22811"/>
                          <a:pt x="354347" y="228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24" name="Google Shape;424;p2"/>
                  <p:cNvGrpSpPr/>
                  <p:nvPr/>
                </p:nvGrpSpPr>
                <p:grpSpPr>
                  <a:xfrm>
                    <a:off x="9115907" y="2846064"/>
                    <a:ext cx="1209814" cy="317761"/>
                    <a:chOff x="9115907" y="2846064"/>
                    <a:chExt cx="1209814" cy="317761"/>
                  </a:xfrm>
                </p:grpSpPr>
                <p:grpSp>
                  <p:nvGrpSpPr>
                    <p:cNvPr id="425" name="Google Shape;425;p2"/>
                    <p:cNvGrpSpPr/>
                    <p:nvPr/>
                  </p:nvGrpSpPr>
                  <p:grpSpPr>
                    <a:xfrm>
                      <a:off x="9115907" y="2897923"/>
                      <a:ext cx="988428" cy="265879"/>
                      <a:chOff x="9115907" y="2897923"/>
                      <a:chExt cx="988428" cy="265879"/>
                    </a:xfrm>
                  </p:grpSpPr>
                  <p:sp>
                    <p:nvSpPr>
                      <p:cNvPr id="426" name="Google Shape;426;p2"/>
                      <p:cNvSpPr/>
                      <p:nvPr/>
                    </p:nvSpPr>
                    <p:spPr>
                      <a:xfrm>
                        <a:off x="9115907" y="2910964"/>
                        <a:ext cx="181001" cy="226562"/>
                      </a:xfrm>
                      <a:custGeom>
                        <a:rect b="b" l="l" r="r" t="t"/>
                        <a:pathLst>
                          <a:path extrusionOk="0" h="226562" w="181001">
                            <a:moveTo>
                              <a:pt x="45994" y="223306"/>
                            </a:moveTo>
                            <a:cubicBezTo>
                              <a:pt x="51755" y="222155"/>
                              <a:pt x="74797" y="216012"/>
                              <a:pt x="85562" y="212562"/>
                            </a:cubicBezTo>
                            <a:lnTo>
                              <a:pt x="92079" y="210642"/>
                            </a:lnTo>
                            <a:cubicBezTo>
                              <a:pt x="94779" y="209873"/>
                              <a:pt x="102484" y="206807"/>
                              <a:pt x="103997" y="206037"/>
                            </a:cubicBezTo>
                            <a:lnTo>
                              <a:pt x="106337" y="204502"/>
                            </a:lnTo>
                            <a:cubicBezTo>
                              <a:pt x="112853" y="201048"/>
                              <a:pt x="123619" y="192608"/>
                              <a:pt x="125131" y="189923"/>
                            </a:cubicBezTo>
                            <a:lnTo>
                              <a:pt x="126679" y="188007"/>
                            </a:lnTo>
                            <a:cubicBezTo>
                              <a:pt x="130927" y="183018"/>
                              <a:pt x="132440" y="168823"/>
                              <a:pt x="129739" y="163833"/>
                            </a:cubicBezTo>
                            <a:cubicBezTo>
                              <a:pt x="129379" y="163452"/>
                              <a:pt x="129379" y="163068"/>
                              <a:pt x="129379" y="162683"/>
                            </a:cubicBezTo>
                            <a:cubicBezTo>
                              <a:pt x="129379" y="158463"/>
                              <a:pt x="117066" y="143118"/>
                              <a:pt x="110945" y="139664"/>
                            </a:cubicBezTo>
                            <a:lnTo>
                              <a:pt x="107849" y="137363"/>
                            </a:lnTo>
                            <a:cubicBezTo>
                              <a:pt x="107453" y="136978"/>
                              <a:pt x="106337" y="136594"/>
                              <a:pt x="105184" y="136209"/>
                            </a:cubicBezTo>
                            <a:lnTo>
                              <a:pt x="94023" y="131605"/>
                            </a:lnTo>
                            <a:cubicBezTo>
                              <a:pt x="91323" y="130839"/>
                              <a:pt x="88263" y="128919"/>
                              <a:pt x="88263" y="128150"/>
                            </a:cubicBezTo>
                            <a:cubicBezTo>
                              <a:pt x="87471" y="126615"/>
                              <a:pt x="66336" y="120095"/>
                              <a:pt x="63276" y="119325"/>
                            </a:cubicBezTo>
                            <a:cubicBezTo>
                              <a:pt x="62124" y="119325"/>
                              <a:pt x="60972" y="118944"/>
                              <a:pt x="57876" y="117406"/>
                            </a:cubicBezTo>
                            <a:cubicBezTo>
                              <a:pt x="57120" y="117025"/>
                              <a:pt x="55572" y="116256"/>
                              <a:pt x="54815" y="116256"/>
                            </a:cubicBezTo>
                            <a:cubicBezTo>
                              <a:pt x="45203" y="113186"/>
                              <a:pt x="40990" y="110501"/>
                              <a:pt x="42538" y="108966"/>
                            </a:cubicBezTo>
                            <a:lnTo>
                              <a:pt x="43294" y="108200"/>
                            </a:lnTo>
                            <a:cubicBezTo>
                              <a:pt x="43294" y="107431"/>
                              <a:pt x="48659" y="101676"/>
                              <a:pt x="51755" y="98606"/>
                            </a:cubicBezTo>
                            <a:cubicBezTo>
                              <a:pt x="60576" y="89778"/>
                              <a:pt x="71737" y="81342"/>
                              <a:pt x="84807" y="73283"/>
                            </a:cubicBezTo>
                            <a:lnTo>
                              <a:pt x="93232" y="68297"/>
                            </a:lnTo>
                            <a:cubicBezTo>
                              <a:pt x="99388" y="64458"/>
                              <a:pt x="118218" y="54864"/>
                              <a:pt x="122070" y="53717"/>
                            </a:cubicBezTo>
                            <a:cubicBezTo>
                              <a:pt x="122466" y="53717"/>
                              <a:pt x="123979" y="52948"/>
                              <a:pt x="125131" y="52567"/>
                            </a:cubicBezTo>
                            <a:cubicBezTo>
                              <a:pt x="132080" y="49113"/>
                              <a:pt x="139352" y="47193"/>
                              <a:pt x="143961" y="47193"/>
                            </a:cubicBezTo>
                            <a:cubicBezTo>
                              <a:pt x="145904" y="47193"/>
                              <a:pt x="147057" y="47578"/>
                              <a:pt x="148209" y="47962"/>
                            </a:cubicBezTo>
                            <a:cubicBezTo>
                              <a:pt x="152422" y="49878"/>
                              <a:pt x="156670" y="51032"/>
                              <a:pt x="160882" y="51032"/>
                            </a:cubicBezTo>
                            <a:cubicBezTo>
                              <a:pt x="165490" y="51032"/>
                              <a:pt x="169739" y="49878"/>
                              <a:pt x="173555" y="47962"/>
                            </a:cubicBezTo>
                            <a:cubicBezTo>
                              <a:pt x="178560" y="45274"/>
                              <a:pt x="182412" y="35683"/>
                              <a:pt x="180504" y="30313"/>
                            </a:cubicBezTo>
                            <a:cubicBezTo>
                              <a:pt x="180108" y="29547"/>
                              <a:pt x="180108" y="28778"/>
                              <a:pt x="180108" y="28397"/>
                            </a:cubicBezTo>
                            <a:cubicBezTo>
                              <a:pt x="180108" y="27628"/>
                              <a:pt x="179712" y="26859"/>
                              <a:pt x="178956" y="24943"/>
                            </a:cubicBezTo>
                            <a:lnTo>
                              <a:pt x="169343" y="11510"/>
                            </a:lnTo>
                            <a:cubicBezTo>
                              <a:pt x="167039" y="8825"/>
                              <a:pt x="163186" y="5370"/>
                              <a:pt x="160486" y="3835"/>
                            </a:cubicBezTo>
                            <a:lnTo>
                              <a:pt x="157822" y="2304"/>
                            </a:lnTo>
                            <a:cubicBezTo>
                              <a:pt x="156274" y="766"/>
                              <a:pt x="153969" y="0"/>
                              <a:pt x="150513" y="0"/>
                            </a:cubicBezTo>
                            <a:cubicBezTo>
                              <a:pt x="146661" y="0"/>
                              <a:pt x="141656" y="1150"/>
                              <a:pt x="135896" y="2685"/>
                            </a:cubicBezTo>
                            <a:cubicBezTo>
                              <a:pt x="134743" y="3070"/>
                              <a:pt x="133231" y="3451"/>
                              <a:pt x="132440" y="3451"/>
                            </a:cubicBezTo>
                            <a:lnTo>
                              <a:pt x="121314" y="7674"/>
                            </a:lnTo>
                            <a:cubicBezTo>
                              <a:pt x="92871" y="18803"/>
                              <a:pt x="62520" y="36064"/>
                              <a:pt x="45599" y="50648"/>
                            </a:cubicBezTo>
                            <a:cubicBezTo>
                              <a:pt x="45599" y="51032"/>
                              <a:pt x="44447" y="51798"/>
                              <a:pt x="43691" y="52567"/>
                            </a:cubicBezTo>
                            <a:cubicBezTo>
                              <a:pt x="41386" y="54487"/>
                              <a:pt x="34437" y="61007"/>
                              <a:pt x="32133" y="63692"/>
                            </a:cubicBezTo>
                            <a:lnTo>
                              <a:pt x="25221" y="71751"/>
                            </a:lnTo>
                            <a:cubicBezTo>
                              <a:pt x="25221" y="72136"/>
                              <a:pt x="24465" y="72902"/>
                              <a:pt x="24069" y="73671"/>
                            </a:cubicBezTo>
                            <a:lnTo>
                              <a:pt x="20252" y="79810"/>
                            </a:lnTo>
                            <a:cubicBezTo>
                              <a:pt x="19856" y="80580"/>
                              <a:pt x="19460" y="81345"/>
                              <a:pt x="19460" y="81730"/>
                            </a:cubicBezTo>
                            <a:lnTo>
                              <a:pt x="18308" y="84030"/>
                            </a:lnTo>
                            <a:cubicBezTo>
                              <a:pt x="17912" y="84415"/>
                              <a:pt x="17156" y="87869"/>
                              <a:pt x="17156" y="88635"/>
                            </a:cubicBezTo>
                            <a:cubicBezTo>
                              <a:pt x="16400" y="90170"/>
                              <a:pt x="16004" y="95928"/>
                              <a:pt x="16400" y="96694"/>
                            </a:cubicBezTo>
                            <a:cubicBezTo>
                              <a:pt x="16760" y="97079"/>
                              <a:pt x="16760" y="99379"/>
                              <a:pt x="16760" y="101683"/>
                            </a:cubicBezTo>
                            <a:cubicBezTo>
                              <a:pt x="17156" y="104368"/>
                              <a:pt x="17156" y="106673"/>
                              <a:pt x="17552" y="107054"/>
                            </a:cubicBezTo>
                            <a:cubicBezTo>
                              <a:pt x="17552" y="107438"/>
                              <a:pt x="17912" y="108973"/>
                              <a:pt x="17912" y="110508"/>
                            </a:cubicBezTo>
                            <a:cubicBezTo>
                              <a:pt x="17912" y="112043"/>
                              <a:pt x="18308" y="113962"/>
                              <a:pt x="18308" y="114343"/>
                            </a:cubicBezTo>
                            <a:cubicBezTo>
                              <a:pt x="18704" y="114728"/>
                              <a:pt x="19064" y="115497"/>
                              <a:pt x="19064" y="116263"/>
                            </a:cubicBezTo>
                            <a:cubicBezTo>
                              <a:pt x="19064" y="116647"/>
                              <a:pt x="19460" y="117413"/>
                              <a:pt x="19460" y="117413"/>
                            </a:cubicBezTo>
                            <a:cubicBezTo>
                              <a:pt x="19856" y="117413"/>
                              <a:pt x="20252" y="118182"/>
                              <a:pt x="20612" y="118952"/>
                            </a:cubicBezTo>
                            <a:cubicBezTo>
                              <a:pt x="22160" y="123556"/>
                              <a:pt x="28677" y="131227"/>
                              <a:pt x="32926" y="133147"/>
                            </a:cubicBezTo>
                            <a:lnTo>
                              <a:pt x="36382" y="135835"/>
                            </a:lnTo>
                            <a:cubicBezTo>
                              <a:pt x="40594" y="139671"/>
                              <a:pt x="55572" y="145810"/>
                              <a:pt x="70981" y="150030"/>
                            </a:cubicBezTo>
                            <a:lnTo>
                              <a:pt x="77102" y="151950"/>
                            </a:lnTo>
                            <a:cubicBezTo>
                              <a:pt x="78650" y="152334"/>
                              <a:pt x="79802" y="152719"/>
                              <a:pt x="80558" y="152719"/>
                            </a:cubicBezTo>
                            <a:cubicBezTo>
                              <a:pt x="80954" y="152719"/>
                              <a:pt x="83258" y="153485"/>
                              <a:pt x="85167" y="153869"/>
                            </a:cubicBezTo>
                            <a:cubicBezTo>
                              <a:pt x="87111" y="154635"/>
                              <a:pt x="89415" y="155404"/>
                              <a:pt x="90567" y="155404"/>
                            </a:cubicBezTo>
                            <a:cubicBezTo>
                              <a:pt x="93267" y="155785"/>
                              <a:pt x="103997" y="160009"/>
                              <a:pt x="105184" y="161159"/>
                            </a:cubicBezTo>
                            <a:cubicBezTo>
                              <a:pt x="107093" y="163079"/>
                              <a:pt x="100180" y="166914"/>
                              <a:pt x="82862" y="173823"/>
                            </a:cubicBezTo>
                            <a:cubicBezTo>
                              <a:pt x="79046" y="175358"/>
                              <a:pt x="75950" y="176508"/>
                              <a:pt x="75590" y="176893"/>
                            </a:cubicBezTo>
                            <a:cubicBezTo>
                              <a:pt x="75194" y="176893"/>
                              <a:pt x="74797" y="177277"/>
                              <a:pt x="75194" y="177277"/>
                            </a:cubicBezTo>
                            <a:cubicBezTo>
                              <a:pt x="75590" y="177658"/>
                              <a:pt x="82502" y="175358"/>
                              <a:pt x="92871" y="171519"/>
                            </a:cubicBezTo>
                            <a:cubicBezTo>
                              <a:pt x="99388" y="169218"/>
                              <a:pt x="100540" y="168834"/>
                              <a:pt x="100540" y="169599"/>
                            </a:cubicBezTo>
                            <a:cubicBezTo>
                              <a:pt x="101332" y="171519"/>
                              <a:pt x="81710" y="179193"/>
                              <a:pt x="72494" y="181113"/>
                            </a:cubicBezTo>
                            <a:lnTo>
                              <a:pt x="55608" y="185717"/>
                            </a:lnTo>
                            <a:cubicBezTo>
                              <a:pt x="53663" y="186102"/>
                              <a:pt x="50603" y="186868"/>
                              <a:pt x="49055" y="187637"/>
                            </a:cubicBezTo>
                            <a:lnTo>
                              <a:pt x="28317" y="192626"/>
                            </a:lnTo>
                            <a:cubicBezTo>
                              <a:pt x="25221" y="193392"/>
                              <a:pt x="23312" y="193776"/>
                              <a:pt x="20612" y="193776"/>
                            </a:cubicBezTo>
                            <a:cubicBezTo>
                              <a:pt x="19460" y="193776"/>
                              <a:pt x="18308" y="194161"/>
                              <a:pt x="18308" y="194161"/>
                            </a:cubicBezTo>
                            <a:cubicBezTo>
                              <a:pt x="17912" y="194546"/>
                              <a:pt x="17552" y="194546"/>
                              <a:pt x="16796" y="194546"/>
                            </a:cubicBezTo>
                            <a:cubicBezTo>
                              <a:pt x="16400" y="194546"/>
                              <a:pt x="15608" y="194546"/>
                              <a:pt x="15608" y="194927"/>
                            </a:cubicBezTo>
                            <a:cubicBezTo>
                              <a:pt x="15608" y="194927"/>
                              <a:pt x="14851" y="195311"/>
                              <a:pt x="14095" y="195311"/>
                            </a:cubicBezTo>
                            <a:lnTo>
                              <a:pt x="8695" y="195311"/>
                            </a:lnTo>
                            <a:cubicBezTo>
                              <a:pt x="4879" y="195311"/>
                              <a:pt x="4483" y="195311"/>
                              <a:pt x="3330" y="194546"/>
                            </a:cubicBezTo>
                            <a:cubicBezTo>
                              <a:pt x="2934" y="194161"/>
                              <a:pt x="2178" y="193776"/>
                              <a:pt x="1782" y="193776"/>
                            </a:cubicBezTo>
                            <a:cubicBezTo>
                              <a:pt x="1387" y="193776"/>
                              <a:pt x="630" y="192626"/>
                              <a:pt x="630" y="191472"/>
                            </a:cubicBezTo>
                            <a:cubicBezTo>
                              <a:pt x="630" y="191091"/>
                              <a:pt x="630" y="191091"/>
                              <a:pt x="234" y="191857"/>
                            </a:cubicBezTo>
                            <a:cubicBezTo>
                              <a:pt x="-126" y="192626"/>
                              <a:pt x="-126" y="196077"/>
                              <a:pt x="630" y="196846"/>
                            </a:cubicBezTo>
                            <a:cubicBezTo>
                              <a:pt x="1026" y="197612"/>
                              <a:pt x="1026" y="197996"/>
                              <a:pt x="630" y="198381"/>
                            </a:cubicBezTo>
                            <a:cubicBezTo>
                              <a:pt x="234" y="199147"/>
                              <a:pt x="630" y="199916"/>
                              <a:pt x="1387" y="201451"/>
                            </a:cubicBezTo>
                            <a:cubicBezTo>
                              <a:pt x="2574" y="203370"/>
                              <a:pt x="2574" y="203370"/>
                              <a:pt x="1782" y="204136"/>
                            </a:cubicBezTo>
                            <a:cubicBezTo>
                              <a:pt x="1387" y="205286"/>
                              <a:pt x="1387" y="205286"/>
                              <a:pt x="1782" y="206440"/>
                            </a:cubicBezTo>
                            <a:cubicBezTo>
                              <a:pt x="2178" y="207206"/>
                              <a:pt x="2574" y="207975"/>
                              <a:pt x="2574" y="208359"/>
                            </a:cubicBezTo>
                            <a:lnTo>
                              <a:pt x="3330" y="209891"/>
                            </a:lnTo>
                            <a:cubicBezTo>
                              <a:pt x="4087" y="210660"/>
                              <a:pt x="4483" y="211426"/>
                              <a:pt x="4483" y="211810"/>
                            </a:cubicBezTo>
                            <a:cubicBezTo>
                              <a:pt x="4483" y="212579"/>
                              <a:pt x="4483" y="212960"/>
                              <a:pt x="4879" y="213345"/>
                            </a:cubicBezTo>
                            <a:cubicBezTo>
                              <a:pt x="5239" y="213730"/>
                              <a:pt x="5635" y="214114"/>
                              <a:pt x="5635" y="214880"/>
                            </a:cubicBezTo>
                            <a:cubicBezTo>
                              <a:pt x="5635" y="216030"/>
                              <a:pt x="5635" y="216415"/>
                              <a:pt x="6390" y="216799"/>
                            </a:cubicBezTo>
                            <a:cubicBezTo>
                              <a:pt x="7183" y="217184"/>
                              <a:pt x="7543" y="217565"/>
                              <a:pt x="7543" y="217950"/>
                            </a:cubicBezTo>
                            <a:cubicBezTo>
                              <a:pt x="7543" y="218334"/>
                              <a:pt x="7939" y="218719"/>
                              <a:pt x="8695" y="219100"/>
                            </a:cubicBezTo>
                            <a:lnTo>
                              <a:pt x="10999" y="220638"/>
                            </a:lnTo>
                            <a:cubicBezTo>
                              <a:pt x="12151" y="222939"/>
                              <a:pt x="12151" y="222939"/>
                              <a:pt x="14095" y="222939"/>
                            </a:cubicBezTo>
                            <a:cubicBezTo>
                              <a:pt x="14851" y="222939"/>
                              <a:pt x="15608" y="223324"/>
                              <a:pt x="16004" y="223705"/>
                            </a:cubicBezTo>
                            <a:cubicBezTo>
                              <a:pt x="16004" y="223705"/>
                              <a:pt x="17552" y="224474"/>
                              <a:pt x="19460" y="224859"/>
                            </a:cubicBezTo>
                            <a:cubicBezTo>
                              <a:pt x="21008" y="225624"/>
                              <a:pt x="22556" y="226393"/>
                              <a:pt x="22916" y="226393"/>
                            </a:cubicBezTo>
                            <a:cubicBezTo>
                              <a:pt x="23312" y="226393"/>
                              <a:pt x="23709" y="226774"/>
                              <a:pt x="24069" y="226393"/>
                            </a:cubicBezTo>
                            <a:cubicBezTo>
                              <a:pt x="24465" y="226393"/>
                              <a:pt x="25617" y="226393"/>
                              <a:pt x="26372" y="226009"/>
                            </a:cubicBezTo>
                            <a:cubicBezTo>
                              <a:pt x="29469" y="225624"/>
                              <a:pt x="34473" y="224859"/>
                              <a:pt x="35986" y="224859"/>
                            </a:cubicBezTo>
                            <a:cubicBezTo>
                              <a:pt x="36778" y="224859"/>
                              <a:pt x="38686" y="224474"/>
                              <a:pt x="40234" y="224089"/>
                            </a:cubicBezTo>
                            <a:cubicBezTo>
                              <a:pt x="42142" y="223705"/>
                              <a:pt x="44447" y="223324"/>
                              <a:pt x="45994" y="223324"/>
                            </a:cubicBezTo>
                            <a:close/>
                            <a:moveTo>
                              <a:pt x="13699" y="213712"/>
                            </a:moveTo>
                            <a:cubicBezTo>
                              <a:pt x="11791" y="211792"/>
                              <a:pt x="11395" y="211408"/>
                              <a:pt x="11395" y="210642"/>
                            </a:cubicBezTo>
                            <a:cubicBezTo>
                              <a:pt x="11395" y="209873"/>
                              <a:pt x="10639" y="208722"/>
                              <a:pt x="9487" y="208341"/>
                            </a:cubicBezTo>
                            <a:cubicBezTo>
                              <a:pt x="8695" y="207957"/>
                              <a:pt x="6787" y="206037"/>
                              <a:pt x="7147" y="204887"/>
                            </a:cubicBezTo>
                            <a:cubicBezTo>
                              <a:pt x="7147" y="204502"/>
                              <a:pt x="10243" y="204887"/>
                              <a:pt x="10639" y="205268"/>
                            </a:cubicBezTo>
                            <a:cubicBezTo>
                              <a:pt x="11395" y="205653"/>
                              <a:pt x="11395" y="205653"/>
                              <a:pt x="12151" y="204887"/>
                            </a:cubicBezTo>
                            <a:cubicBezTo>
                              <a:pt x="12548" y="204502"/>
                              <a:pt x="13304" y="204118"/>
                              <a:pt x="14455" y="204118"/>
                            </a:cubicBezTo>
                            <a:cubicBezTo>
                              <a:pt x="15608" y="204118"/>
                              <a:pt x="25221" y="202583"/>
                              <a:pt x="32133" y="200663"/>
                            </a:cubicBezTo>
                            <a:lnTo>
                              <a:pt x="43294" y="198363"/>
                            </a:lnTo>
                            <a:cubicBezTo>
                              <a:pt x="44051" y="197978"/>
                              <a:pt x="43691" y="198748"/>
                              <a:pt x="42538" y="198748"/>
                            </a:cubicBezTo>
                            <a:cubicBezTo>
                              <a:pt x="42142" y="199129"/>
                              <a:pt x="42898" y="199129"/>
                              <a:pt x="44051" y="198748"/>
                            </a:cubicBezTo>
                            <a:cubicBezTo>
                              <a:pt x="46354" y="198748"/>
                              <a:pt x="54059" y="196828"/>
                              <a:pt x="56364" y="196059"/>
                            </a:cubicBezTo>
                            <a:cubicBezTo>
                              <a:pt x="58272" y="195293"/>
                              <a:pt x="64429" y="193758"/>
                              <a:pt x="65976" y="193758"/>
                            </a:cubicBezTo>
                            <a:cubicBezTo>
                              <a:pt x="68281" y="193758"/>
                              <a:pt x="63673" y="195674"/>
                              <a:pt x="55572" y="197978"/>
                            </a:cubicBezTo>
                            <a:cubicBezTo>
                              <a:pt x="53663" y="198748"/>
                              <a:pt x="51359" y="199513"/>
                              <a:pt x="50963" y="199898"/>
                            </a:cubicBezTo>
                            <a:lnTo>
                              <a:pt x="42538" y="202968"/>
                            </a:lnTo>
                            <a:cubicBezTo>
                              <a:pt x="40990" y="203352"/>
                              <a:pt x="39442" y="203733"/>
                              <a:pt x="39046" y="204118"/>
                            </a:cubicBezTo>
                            <a:cubicBezTo>
                              <a:pt x="36742" y="204118"/>
                              <a:pt x="33286" y="204887"/>
                              <a:pt x="31377" y="205653"/>
                            </a:cubicBezTo>
                            <a:cubicBezTo>
                              <a:pt x="30621" y="205653"/>
                              <a:pt x="26372" y="206422"/>
                              <a:pt x="25617" y="207188"/>
                            </a:cubicBezTo>
                            <a:lnTo>
                              <a:pt x="25617" y="207572"/>
                            </a:lnTo>
                            <a:cubicBezTo>
                              <a:pt x="26372" y="207572"/>
                              <a:pt x="31377" y="206807"/>
                              <a:pt x="32530" y="206422"/>
                            </a:cubicBezTo>
                            <a:cubicBezTo>
                              <a:pt x="33286" y="206037"/>
                              <a:pt x="35590" y="205653"/>
                              <a:pt x="37894" y="205268"/>
                            </a:cubicBezTo>
                            <a:lnTo>
                              <a:pt x="59820" y="199898"/>
                            </a:lnTo>
                            <a:cubicBezTo>
                              <a:pt x="70189" y="197213"/>
                              <a:pt x="79010" y="194909"/>
                              <a:pt x="84411" y="192989"/>
                            </a:cubicBezTo>
                            <a:cubicBezTo>
                              <a:pt x="87471" y="192223"/>
                              <a:pt x="89019" y="191839"/>
                              <a:pt x="88623" y="192223"/>
                            </a:cubicBezTo>
                            <a:cubicBezTo>
                              <a:pt x="88263" y="192608"/>
                              <a:pt x="77858" y="196059"/>
                              <a:pt x="77102" y="196059"/>
                            </a:cubicBezTo>
                            <a:cubicBezTo>
                              <a:pt x="75950" y="196059"/>
                              <a:pt x="60216" y="201048"/>
                              <a:pt x="60216" y="201048"/>
                            </a:cubicBezTo>
                            <a:cubicBezTo>
                              <a:pt x="60216" y="201433"/>
                              <a:pt x="60576" y="201433"/>
                              <a:pt x="60576" y="201433"/>
                            </a:cubicBezTo>
                            <a:cubicBezTo>
                              <a:pt x="64033" y="199898"/>
                              <a:pt x="70189" y="199513"/>
                              <a:pt x="67489" y="200663"/>
                            </a:cubicBezTo>
                            <a:cubicBezTo>
                              <a:pt x="65185" y="202198"/>
                              <a:pt x="28677" y="212177"/>
                              <a:pt x="23672" y="212177"/>
                            </a:cubicBezTo>
                            <a:cubicBezTo>
                              <a:pt x="22916" y="212562"/>
                              <a:pt x="21764" y="212562"/>
                              <a:pt x="21008" y="212562"/>
                            </a:cubicBezTo>
                            <a:cubicBezTo>
                              <a:pt x="19460" y="212562"/>
                              <a:pt x="16400" y="213712"/>
                              <a:pt x="16004" y="214477"/>
                            </a:cubicBezTo>
                            <a:cubicBezTo>
                              <a:pt x="16004" y="215247"/>
                              <a:pt x="15608" y="215247"/>
                              <a:pt x="13699" y="213712"/>
                            </a:cubicBezTo>
                            <a:close/>
                            <a:moveTo>
                              <a:pt x="27525" y="224456"/>
                            </a:moveTo>
                            <a:cubicBezTo>
                              <a:pt x="24069" y="224456"/>
                              <a:pt x="22556" y="223687"/>
                              <a:pt x="24069" y="222536"/>
                            </a:cubicBezTo>
                            <a:cubicBezTo>
                              <a:pt x="25221" y="221386"/>
                              <a:pt x="25221" y="221002"/>
                              <a:pt x="23672" y="221002"/>
                            </a:cubicBezTo>
                            <a:cubicBezTo>
                              <a:pt x="23312" y="221002"/>
                              <a:pt x="22556" y="221002"/>
                              <a:pt x="21764" y="221002"/>
                            </a:cubicBezTo>
                            <a:cubicBezTo>
                              <a:pt x="19064" y="221002"/>
                              <a:pt x="16400" y="220621"/>
                              <a:pt x="16004" y="219467"/>
                            </a:cubicBezTo>
                            <a:cubicBezTo>
                              <a:pt x="16400" y="219467"/>
                              <a:pt x="17156" y="219082"/>
                              <a:pt x="17552" y="218701"/>
                            </a:cubicBezTo>
                            <a:cubicBezTo>
                              <a:pt x="18308" y="217547"/>
                              <a:pt x="18704" y="217547"/>
                              <a:pt x="21369" y="217547"/>
                            </a:cubicBezTo>
                            <a:cubicBezTo>
                              <a:pt x="25221" y="217166"/>
                              <a:pt x="27165" y="216782"/>
                              <a:pt x="32133" y="215247"/>
                            </a:cubicBezTo>
                            <a:cubicBezTo>
                              <a:pt x="32926" y="214862"/>
                              <a:pt x="32133" y="214862"/>
                              <a:pt x="29829" y="214862"/>
                            </a:cubicBezTo>
                            <a:cubicBezTo>
                              <a:pt x="28317" y="215247"/>
                              <a:pt x="27921" y="215247"/>
                              <a:pt x="27921" y="214862"/>
                            </a:cubicBezTo>
                            <a:cubicBezTo>
                              <a:pt x="27921" y="214477"/>
                              <a:pt x="28317" y="214096"/>
                              <a:pt x="29469" y="214096"/>
                            </a:cubicBezTo>
                            <a:cubicBezTo>
                              <a:pt x="30225" y="214096"/>
                              <a:pt x="32133" y="213712"/>
                              <a:pt x="33286" y="213327"/>
                            </a:cubicBezTo>
                            <a:cubicBezTo>
                              <a:pt x="34437" y="213327"/>
                              <a:pt x="35590" y="212943"/>
                              <a:pt x="35986" y="212943"/>
                            </a:cubicBezTo>
                            <a:cubicBezTo>
                              <a:pt x="35986" y="212562"/>
                              <a:pt x="36382" y="212562"/>
                              <a:pt x="37138" y="212562"/>
                            </a:cubicBezTo>
                            <a:cubicBezTo>
                              <a:pt x="37534" y="212562"/>
                              <a:pt x="39442" y="212177"/>
                              <a:pt x="41386" y="211792"/>
                            </a:cubicBezTo>
                            <a:cubicBezTo>
                              <a:pt x="42898" y="211408"/>
                              <a:pt x="45599" y="210642"/>
                              <a:pt x="46751" y="210642"/>
                            </a:cubicBezTo>
                            <a:lnTo>
                              <a:pt x="50603" y="209488"/>
                            </a:lnTo>
                            <a:cubicBezTo>
                              <a:pt x="51359" y="209488"/>
                              <a:pt x="52908" y="209107"/>
                              <a:pt x="53663" y="208722"/>
                            </a:cubicBezTo>
                            <a:cubicBezTo>
                              <a:pt x="54455" y="208722"/>
                              <a:pt x="55968" y="208341"/>
                              <a:pt x="56760" y="207957"/>
                            </a:cubicBezTo>
                            <a:cubicBezTo>
                              <a:pt x="57516" y="207572"/>
                              <a:pt x="58668" y="207188"/>
                              <a:pt x="59064" y="207188"/>
                            </a:cubicBezTo>
                            <a:cubicBezTo>
                              <a:pt x="59424" y="207188"/>
                              <a:pt x="60576" y="206807"/>
                              <a:pt x="61368" y="206422"/>
                            </a:cubicBezTo>
                            <a:cubicBezTo>
                              <a:pt x="63276" y="206037"/>
                              <a:pt x="63673" y="206037"/>
                              <a:pt x="62880" y="206807"/>
                            </a:cubicBezTo>
                            <a:cubicBezTo>
                              <a:pt x="62520" y="207188"/>
                              <a:pt x="61368" y="207572"/>
                              <a:pt x="58668" y="207957"/>
                            </a:cubicBezTo>
                            <a:cubicBezTo>
                              <a:pt x="57912" y="208722"/>
                              <a:pt x="55212" y="209488"/>
                              <a:pt x="54059" y="209873"/>
                            </a:cubicBezTo>
                            <a:cubicBezTo>
                              <a:pt x="52512" y="210257"/>
                              <a:pt x="51755" y="211027"/>
                              <a:pt x="52908" y="211027"/>
                            </a:cubicBezTo>
                            <a:cubicBezTo>
                              <a:pt x="54059" y="211027"/>
                              <a:pt x="67489" y="207572"/>
                              <a:pt x="74797" y="205653"/>
                            </a:cubicBezTo>
                            <a:lnTo>
                              <a:pt x="80558" y="204118"/>
                            </a:lnTo>
                            <a:cubicBezTo>
                              <a:pt x="82502" y="203733"/>
                              <a:pt x="85167" y="202968"/>
                              <a:pt x="86715" y="202198"/>
                            </a:cubicBezTo>
                            <a:cubicBezTo>
                              <a:pt x="88659" y="201817"/>
                              <a:pt x="89775" y="201433"/>
                              <a:pt x="90171" y="201433"/>
                            </a:cubicBezTo>
                            <a:cubicBezTo>
                              <a:pt x="91719" y="201433"/>
                              <a:pt x="88659" y="202968"/>
                              <a:pt x="83258" y="204502"/>
                            </a:cubicBezTo>
                            <a:cubicBezTo>
                              <a:pt x="80954" y="205653"/>
                              <a:pt x="78254" y="206422"/>
                              <a:pt x="78254" y="206807"/>
                            </a:cubicBezTo>
                            <a:cubicBezTo>
                              <a:pt x="77894" y="206807"/>
                              <a:pt x="74437" y="207957"/>
                              <a:pt x="70981" y="209107"/>
                            </a:cubicBezTo>
                            <a:lnTo>
                              <a:pt x="61728" y="211408"/>
                            </a:lnTo>
                            <a:cubicBezTo>
                              <a:pt x="58668" y="212562"/>
                              <a:pt x="55968" y="213327"/>
                              <a:pt x="54059" y="213712"/>
                            </a:cubicBezTo>
                            <a:cubicBezTo>
                              <a:pt x="53268" y="213712"/>
                              <a:pt x="51755" y="214477"/>
                              <a:pt x="50207" y="214477"/>
                            </a:cubicBezTo>
                            <a:cubicBezTo>
                              <a:pt x="49055" y="214862"/>
                              <a:pt x="47507" y="215631"/>
                              <a:pt x="46751" y="215631"/>
                            </a:cubicBezTo>
                            <a:cubicBezTo>
                              <a:pt x="45203" y="216012"/>
                              <a:pt x="44843" y="216397"/>
                              <a:pt x="45994" y="216782"/>
                            </a:cubicBezTo>
                            <a:cubicBezTo>
                              <a:pt x="46751" y="216782"/>
                              <a:pt x="46354" y="217166"/>
                              <a:pt x="45203" y="217547"/>
                            </a:cubicBezTo>
                            <a:cubicBezTo>
                              <a:pt x="44447" y="217547"/>
                              <a:pt x="44051" y="217932"/>
                              <a:pt x="44051" y="217932"/>
                            </a:cubicBezTo>
                            <a:cubicBezTo>
                              <a:pt x="44051" y="218316"/>
                              <a:pt x="42142" y="219467"/>
                              <a:pt x="39838" y="219851"/>
                            </a:cubicBezTo>
                            <a:cubicBezTo>
                              <a:pt x="37534" y="220621"/>
                              <a:pt x="37534" y="221002"/>
                              <a:pt x="38686" y="221002"/>
                            </a:cubicBezTo>
                            <a:cubicBezTo>
                              <a:pt x="39838" y="221002"/>
                              <a:pt x="41746" y="220621"/>
                              <a:pt x="44051" y="220236"/>
                            </a:cubicBezTo>
                            <a:cubicBezTo>
                              <a:pt x="44843" y="219851"/>
                              <a:pt x="47147" y="219851"/>
                              <a:pt x="48659" y="219467"/>
                            </a:cubicBezTo>
                            <a:cubicBezTo>
                              <a:pt x="52115" y="219467"/>
                              <a:pt x="52512" y="219467"/>
                              <a:pt x="53268" y="218701"/>
                            </a:cubicBezTo>
                            <a:cubicBezTo>
                              <a:pt x="53663" y="219082"/>
                              <a:pt x="52512" y="220236"/>
                              <a:pt x="51755" y="220236"/>
                            </a:cubicBezTo>
                            <a:cubicBezTo>
                              <a:pt x="51359" y="220236"/>
                              <a:pt x="50207" y="220236"/>
                              <a:pt x="49451" y="220621"/>
                            </a:cubicBezTo>
                            <a:cubicBezTo>
                              <a:pt x="42538" y="222921"/>
                              <a:pt x="34833" y="224456"/>
                              <a:pt x="27525" y="224456"/>
                            </a:cubicBezTo>
                            <a:close/>
                            <a:moveTo>
                              <a:pt x="39082" y="80961"/>
                            </a:moveTo>
                            <a:cubicBezTo>
                              <a:pt x="38686" y="81345"/>
                              <a:pt x="38290" y="82114"/>
                              <a:pt x="38290" y="82114"/>
                            </a:cubicBezTo>
                            <a:cubicBezTo>
                              <a:pt x="38290" y="82495"/>
                              <a:pt x="37930" y="82880"/>
                              <a:pt x="37534" y="83265"/>
                            </a:cubicBezTo>
                            <a:lnTo>
                              <a:pt x="34437" y="87485"/>
                            </a:lnTo>
                            <a:cubicBezTo>
                              <a:pt x="34077" y="87869"/>
                              <a:pt x="33681" y="88635"/>
                              <a:pt x="33681" y="89020"/>
                            </a:cubicBezTo>
                            <a:lnTo>
                              <a:pt x="32530" y="90554"/>
                            </a:lnTo>
                            <a:cubicBezTo>
                              <a:pt x="32133" y="91320"/>
                              <a:pt x="32133" y="91705"/>
                              <a:pt x="32133" y="92089"/>
                            </a:cubicBezTo>
                            <a:lnTo>
                              <a:pt x="30981" y="94394"/>
                            </a:lnTo>
                            <a:cubicBezTo>
                              <a:pt x="30621" y="95159"/>
                              <a:pt x="30225" y="96309"/>
                              <a:pt x="30225" y="96694"/>
                            </a:cubicBezTo>
                            <a:cubicBezTo>
                              <a:pt x="30225" y="97463"/>
                              <a:pt x="29829" y="97844"/>
                              <a:pt x="29469" y="98229"/>
                            </a:cubicBezTo>
                            <a:cubicBezTo>
                              <a:pt x="28317" y="100148"/>
                              <a:pt x="28677" y="95159"/>
                              <a:pt x="29829" y="93240"/>
                            </a:cubicBezTo>
                            <a:cubicBezTo>
                              <a:pt x="30225" y="92474"/>
                              <a:pt x="30621" y="91705"/>
                              <a:pt x="30621" y="91320"/>
                            </a:cubicBezTo>
                            <a:cubicBezTo>
                              <a:pt x="30621" y="90939"/>
                              <a:pt x="30981" y="90554"/>
                              <a:pt x="31377" y="90170"/>
                            </a:cubicBezTo>
                            <a:cubicBezTo>
                              <a:pt x="31773" y="89785"/>
                              <a:pt x="32133" y="89020"/>
                              <a:pt x="32133" y="88635"/>
                            </a:cubicBezTo>
                            <a:lnTo>
                              <a:pt x="35590" y="83649"/>
                            </a:lnTo>
                            <a:cubicBezTo>
                              <a:pt x="35590" y="83649"/>
                              <a:pt x="35986" y="82880"/>
                              <a:pt x="36382" y="82495"/>
                            </a:cubicBezTo>
                            <a:lnTo>
                              <a:pt x="37930" y="80961"/>
                            </a:lnTo>
                            <a:cubicBezTo>
                              <a:pt x="37930" y="80580"/>
                              <a:pt x="38686" y="79810"/>
                              <a:pt x="39442" y="79041"/>
                            </a:cubicBezTo>
                            <a:cubicBezTo>
                              <a:pt x="40234" y="78275"/>
                              <a:pt x="40234" y="77891"/>
                              <a:pt x="39838" y="77506"/>
                            </a:cubicBezTo>
                            <a:cubicBezTo>
                              <a:pt x="39442" y="77125"/>
                              <a:pt x="39838" y="77125"/>
                              <a:pt x="40234" y="77125"/>
                            </a:cubicBezTo>
                            <a:cubicBezTo>
                              <a:pt x="40990" y="77125"/>
                              <a:pt x="41386" y="76741"/>
                              <a:pt x="42142" y="75971"/>
                            </a:cubicBezTo>
                            <a:cubicBezTo>
                              <a:pt x="42538" y="75206"/>
                              <a:pt x="42898" y="75206"/>
                              <a:pt x="42898" y="75206"/>
                            </a:cubicBezTo>
                            <a:cubicBezTo>
                              <a:pt x="43691" y="75971"/>
                              <a:pt x="41746" y="78660"/>
                              <a:pt x="39082" y="80961"/>
                            </a:cubicBezTo>
                            <a:close/>
                            <a:moveTo>
                              <a:pt x="53268" y="63696"/>
                            </a:moveTo>
                            <a:cubicBezTo>
                              <a:pt x="54059" y="62930"/>
                              <a:pt x="55212" y="61780"/>
                              <a:pt x="55968" y="61395"/>
                            </a:cubicBezTo>
                            <a:lnTo>
                              <a:pt x="56760" y="60626"/>
                            </a:lnTo>
                            <a:cubicBezTo>
                              <a:pt x="57120" y="60626"/>
                              <a:pt x="57516" y="59860"/>
                              <a:pt x="58272" y="59476"/>
                            </a:cubicBezTo>
                            <a:cubicBezTo>
                              <a:pt x="59820" y="57941"/>
                              <a:pt x="61728" y="56791"/>
                              <a:pt x="62124" y="56791"/>
                            </a:cubicBezTo>
                            <a:cubicBezTo>
                              <a:pt x="62124" y="57175"/>
                              <a:pt x="60972" y="58326"/>
                              <a:pt x="60576" y="58326"/>
                            </a:cubicBezTo>
                            <a:cubicBezTo>
                              <a:pt x="60216" y="58326"/>
                              <a:pt x="59820" y="59091"/>
                              <a:pt x="59424" y="59476"/>
                            </a:cubicBezTo>
                            <a:cubicBezTo>
                              <a:pt x="58668" y="60245"/>
                              <a:pt x="58272" y="60626"/>
                              <a:pt x="57912" y="60626"/>
                            </a:cubicBezTo>
                            <a:cubicBezTo>
                              <a:pt x="57912" y="60626"/>
                              <a:pt x="56760" y="61395"/>
                              <a:pt x="55608" y="62546"/>
                            </a:cubicBezTo>
                            <a:cubicBezTo>
                              <a:pt x="54455" y="63315"/>
                              <a:pt x="53268" y="64465"/>
                              <a:pt x="53268" y="64465"/>
                            </a:cubicBezTo>
                            <a:cubicBezTo>
                              <a:pt x="52908" y="64465"/>
                              <a:pt x="52908" y="64465"/>
                              <a:pt x="52512" y="64850"/>
                            </a:cubicBezTo>
                            <a:cubicBezTo>
                              <a:pt x="52512" y="65231"/>
                              <a:pt x="52115" y="65231"/>
                              <a:pt x="51755" y="65231"/>
                            </a:cubicBezTo>
                            <a:cubicBezTo>
                              <a:pt x="51359" y="65231"/>
                              <a:pt x="51755" y="64850"/>
                              <a:pt x="53268" y="63696"/>
                            </a:cubicBezTo>
                            <a:close/>
                            <a:moveTo>
                              <a:pt x="63673" y="214100"/>
                            </a:moveTo>
                            <a:cubicBezTo>
                              <a:pt x="60576" y="215250"/>
                              <a:pt x="60216" y="215635"/>
                              <a:pt x="54815" y="216785"/>
                            </a:cubicBezTo>
                            <a:cubicBezTo>
                              <a:pt x="52512" y="217170"/>
                              <a:pt x="51359" y="217551"/>
                              <a:pt x="50999" y="217551"/>
                            </a:cubicBezTo>
                            <a:cubicBezTo>
                              <a:pt x="50207" y="217551"/>
                              <a:pt x="52512" y="216785"/>
                              <a:pt x="57120" y="215635"/>
                            </a:cubicBezTo>
                            <a:lnTo>
                              <a:pt x="62520" y="214100"/>
                            </a:lnTo>
                            <a:cubicBezTo>
                              <a:pt x="64033" y="213715"/>
                              <a:pt x="64825" y="213331"/>
                              <a:pt x="65220" y="213331"/>
                            </a:cubicBezTo>
                            <a:cubicBezTo>
                              <a:pt x="65580" y="213331"/>
                              <a:pt x="65220" y="213715"/>
                              <a:pt x="63673" y="214100"/>
                            </a:cubicBezTo>
                            <a:close/>
                            <a:moveTo>
                              <a:pt x="22916" y="207960"/>
                            </a:moveTo>
                            <a:cubicBezTo>
                              <a:pt x="22916" y="207576"/>
                              <a:pt x="22556" y="207576"/>
                              <a:pt x="21404" y="207576"/>
                            </a:cubicBezTo>
                            <a:cubicBezTo>
                              <a:pt x="20252" y="207576"/>
                              <a:pt x="18704" y="207576"/>
                              <a:pt x="16796" y="207960"/>
                            </a:cubicBezTo>
                            <a:cubicBezTo>
                              <a:pt x="14851" y="207960"/>
                              <a:pt x="14455" y="207960"/>
                              <a:pt x="14455" y="208345"/>
                            </a:cubicBezTo>
                            <a:cubicBezTo>
                              <a:pt x="14455" y="208726"/>
                              <a:pt x="15248" y="208726"/>
                              <a:pt x="17912" y="208726"/>
                            </a:cubicBezTo>
                            <a:cubicBezTo>
                              <a:pt x="19856" y="208345"/>
                              <a:pt x="21764" y="208345"/>
                              <a:pt x="22916" y="207960"/>
                            </a:cubicBezTo>
                            <a:close/>
                            <a:moveTo>
                              <a:pt x="43294" y="74825"/>
                            </a:moveTo>
                            <a:cubicBezTo>
                              <a:pt x="43294" y="74440"/>
                              <a:pt x="43691" y="74059"/>
                              <a:pt x="43691" y="74059"/>
                            </a:cubicBezTo>
                            <a:cubicBezTo>
                              <a:pt x="43691" y="74059"/>
                              <a:pt x="45203" y="72905"/>
                              <a:pt x="46354" y="71755"/>
                            </a:cubicBezTo>
                            <a:cubicBezTo>
                              <a:pt x="47903" y="70220"/>
                              <a:pt x="49055" y="69454"/>
                              <a:pt x="49055" y="69454"/>
                            </a:cubicBezTo>
                            <a:cubicBezTo>
                              <a:pt x="49451" y="69839"/>
                              <a:pt x="47507" y="72140"/>
                              <a:pt x="46751" y="72140"/>
                            </a:cubicBezTo>
                            <a:lnTo>
                              <a:pt x="46354" y="72140"/>
                            </a:lnTo>
                            <a:cubicBezTo>
                              <a:pt x="46354" y="72524"/>
                              <a:pt x="45994" y="73290"/>
                              <a:pt x="45203" y="74059"/>
                            </a:cubicBezTo>
                            <a:cubicBezTo>
                              <a:pt x="43691" y="75594"/>
                              <a:pt x="43294" y="75594"/>
                              <a:pt x="43294" y="74825"/>
                            </a:cubicBezTo>
                            <a:close/>
                            <a:moveTo>
                              <a:pt x="73645" y="47970"/>
                            </a:moveTo>
                            <a:cubicBezTo>
                              <a:pt x="74041" y="47585"/>
                              <a:pt x="74437" y="47585"/>
                              <a:pt x="74437" y="47585"/>
                            </a:cubicBezTo>
                            <a:cubicBezTo>
                              <a:pt x="74797" y="47585"/>
                              <a:pt x="75590" y="46816"/>
                              <a:pt x="75950" y="46435"/>
                            </a:cubicBezTo>
                            <a:cubicBezTo>
                              <a:pt x="77498" y="45281"/>
                              <a:pt x="80558" y="43750"/>
                              <a:pt x="80954" y="43750"/>
                            </a:cubicBezTo>
                            <a:cubicBezTo>
                              <a:pt x="81350" y="43750"/>
                              <a:pt x="80198" y="44900"/>
                              <a:pt x="79046" y="45281"/>
                            </a:cubicBezTo>
                            <a:cubicBezTo>
                              <a:pt x="78254" y="45665"/>
                              <a:pt x="77894" y="46050"/>
                              <a:pt x="77498" y="46050"/>
                            </a:cubicBezTo>
                            <a:cubicBezTo>
                              <a:pt x="76346" y="47200"/>
                              <a:pt x="74797" y="47970"/>
                              <a:pt x="74041" y="47970"/>
                            </a:cubicBezTo>
                            <a:lnTo>
                              <a:pt x="73645" y="48351"/>
                            </a:lnTo>
                            <a:cubicBezTo>
                              <a:pt x="73645" y="48735"/>
                              <a:pt x="73645" y="48735"/>
                              <a:pt x="73250" y="48735"/>
                            </a:cubicBezTo>
                            <a:cubicBezTo>
                              <a:pt x="73250" y="48735"/>
                              <a:pt x="73250" y="48351"/>
                              <a:pt x="73645" y="47970"/>
                            </a:cubicBezTo>
                            <a:close/>
                            <a:moveTo>
                              <a:pt x="58668" y="217935"/>
                            </a:moveTo>
                            <a:cubicBezTo>
                              <a:pt x="58272" y="217935"/>
                              <a:pt x="57912" y="218320"/>
                              <a:pt x="57516" y="218320"/>
                            </a:cubicBezTo>
                            <a:cubicBezTo>
                              <a:pt x="57120" y="218705"/>
                              <a:pt x="56364" y="219086"/>
                              <a:pt x="55608" y="219086"/>
                            </a:cubicBezTo>
                            <a:cubicBezTo>
                              <a:pt x="54815" y="219086"/>
                              <a:pt x="54455" y="218705"/>
                              <a:pt x="54455" y="218705"/>
                            </a:cubicBezTo>
                            <a:cubicBezTo>
                              <a:pt x="54455" y="218320"/>
                              <a:pt x="55608" y="217935"/>
                              <a:pt x="56760" y="217935"/>
                            </a:cubicBezTo>
                            <a:cubicBezTo>
                              <a:pt x="57120" y="217935"/>
                              <a:pt x="57516" y="217935"/>
                              <a:pt x="57912" y="217935"/>
                            </a:cubicBezTo>
                            <a:lnTo>
                              <a:pt x="58668" y="217935"/>
                            </a:lnTo>
                            <a:close/>
                            <a:moveTo>
                              <a:pt x="25221" y="214866"/>
                            </a:moveTo>
                            <a:cubicBezTo>
                              <a:pt x="25617" y="215250"/>
                              <a:pt x="24069" y="215250"/>
                              <a:pt x="23312" y="215250"/>
                            </a:cubicBezTo>
                            <a:cubicBezTo>
                              <a:pt x="22916" y="215250"/>
                              <a:pt x="22556" y="215250"/>
                              <a:pt x="22160" y="215250"/>
                            </a:cubicBezTo>
                            <a:cubicBezTo>
                              <a:pt x="21008" y="214866"/>
                              <a:pt x="21404" y="214866"/>
                              <a:pt x="22916" y="214866"/>
                            </a:cubicBezTo>
                            <a:cubicBezTo>
                              <a:pt x="23709" y="214866"/>
                              <a:pt x="24465" y="214866"/>
                              <a:pt x="25221" y="214866"/>
                            </a:cubicBezTo>
                            <a:close/>
                            <a:moveTo>
                              <a:pt x="11395" y="206810"/>
                            </a:moveTo>
                            <a:cubicBezTo>
                              <a:pt x="10999" y="206810"/>
                              <a:pt x="10999" y="206426"/>
                              <a:pt x="10999" y="206041"/>
                            </a:cubicBezTo>
                            <a:cubicBezTo>
                              <a:pt x="10999" y="205656"/>
                              <a:pt x="10639" y="205656"/>
                              <a:pt x="10243" y="206041"/>
                            </a:cubicBezTo>
                            <a:cubicBezTo>
                              <a:pt x="9847" y="206426"/>
                              <a:pt x="10243" y="206810"/>
                              <a:pt x="10243" y="206810"/>
                            </a:cubicBezTo>
                            <a:cubicBezTo>
                              <a:pt x="10999" y="207576"/>
                              <a:pt x="11395" y="207576"/>
                              <a:pt x="11395" y="207191"/>
                            </a:cubicBezTo>
                            <a:lnTo>
                              <a:pt x="11395" y="206810"/>
                            </a:lnTo>
                            <a:close/>
                            <a:moveTo>
                              <a:pt x="90171" y="37991"/>
                            </a:moveTo>
                            <a:cubicBezTo>
                              <a:pt x="90567" y="37991"/>
                              <a:pt x="90171" y="38376"/>
                              <a:pt x="89415" y="38760"/>
                            </a:cubicBezTo>
                            <a:cubicBezTo>
                              <a:pt x="88263" y="39526"/>
                              <a:pt x="87867" y="39526"/>
                              <a:pt x="87867" y="39141"/>
                            </a:cubicBezTo>
                            <a:cubicBezTo>
                              <a:pt x="87867" y="39141"/>
                              <a:pt x="89775" y="37991"/>
                              <a:pt x="90171" y="37991"/>
                            </a:cubicBezTo>
                            <a:close/>
                            <a:moveTo>
                              <a:pt x="80954" y="209492"/>
                            </a:moveTo>
                            <a:cubicBezTo>
                              <a:pt x="79406" y="209876"/>
                              <a:pt x="79046" y="209876"/>
                              <a:pt x="80198" y="209111"/>
                            </a:cubicBezTo>
                            <a:cubicBezTo>
                              <a:pt x="80558" y="209111"/>
                              <a:pt x="81350" y="208726"/>
                              <a:pt x="81710" y="208726"/>
                            </a:cubicBezTo>
                            <a:cubicBezTo>
                              <a:pt x="82502" y="208726"/>
                              <a:pt x="82106" y="209111"/>
                              <a:pt x="80954" y="209492"/>
                            </a:cubicBezTo>
                            <a:close/>
                            <a:moveTo>
                              <a:pt x="70189" y="212565"/>
                            </a:moveTo>
                            <a:cubicBezTo>
                              <a:pt x="69793" y="212565"/>
                              <a:pt x="69037" y="212946"/>
                              <a:pt x="68641" y="212946"/>
                            </a:cubicBezTo>
                            <a:cubicBezTo>
                              <a:pt x="67489" y="212946"/>
                              <a:pt x="67489" y="212946"/>
                              <a:pt x="68281" y="212565"/>
                            </a:cubicBezTo>
                            <a:cubicBezTo>
                              <a:pt x="68641" y="212565"/>
                              <a:pt x="69433" y="212180"/>
                              <a:pt x="69793" y="212180"/>
                            </a:cubicBezTo>
                            <a:cubicBezTo>
                              <a:pt x="70585" y="212180"/>
                              <a:pt x="70945" y="212180"/>
                              <a:pt x="70189" y="212565"/>
                            </a:cubicBezTo>
                            <a:close/>
                            <a:moveTo>
                              <a:pt x="17552" y="204891"/>
                            </a:moveTo>
                            <a:cubicBezTo>
                              <a:pt x="17552" y="204506"/>
                              <a:pt x="17156" y="204506"/>
                              <a:pt x="16004" y="204891"/>
                            </a:cubicBezTo>
                            <a:cubicBezTo>
                              <a:pt x="15248" y="205272"/>
                              <a:pt x="15248" y="205272"/>
                              <a:pt x="16400" y="205272"/>
                            </a:cubicBezTo>
                            <a:cubicBezTo>
                              <a:pt x="17156" y="205272"/>
                              <a:pt x="17552" y="205272"/>
                              <a:pt x="17552" y="204891"/>
                            </a:cubicBezTo>
                            <a:close/>
                            <a:moveTo>
                              <a:pt x="50963" y="65615"/>
                            </a:moveTo>
                            <a:cubicBezTo>
                              <a:pt x="50963" y="66385"/>
                              <a:pt x="50963" y="66385"/>
                              <a:pt x="50603" y="66385"/>
                            </a:cubicBezTo>
                            <a:cubicBezTo>
                              <a:pt x="50603" y="66385"/>
                              <a:pt x="50207" y="66385"/>
                              <a:pt x="50207" y="66000"/>
                            </a:cubicBezTo>
                            <a:cubicBezTo>
                              <a:pt x="50207" y="66000"/>
                              <a:pt x="50603" y="65615"/>
                              <a:pt x="50963" y="65615"/>
                            </a:cubicBezTo>
                            <a:close/>
                            <a:moveTo>
                              <a:pt x="74797" y="211030"/>
                            </a:moveTo>
                            <a:cubicBezTo>
                              <a:pt x="74041" y="211796"/>
                              <a:pt x="72889" y="211796"/>
                              <a:pt x="73645" y="211030"/>
                            </a:cubicBezTo>
                            <a:lnTo>
                              <a:pt x="74797" y="211030"/>
                            </a:lnTo>
                            <a:close/>
                            <a:moveTo>
                              <a:pt x="50603" y="68685"/>
                            </a:moveTo>
                            <a:cubicBezTo>
                              <a:pt x="50603" y="68685"/>
                              <a:pt x="50207" y="68685"/>
                              <a:pt x="50207" y="68304"/>
                            </a:cubicBezTo>
                            <a:cubicBezTo>
                              <a:pt x="50207" y="67919"/>
                              <a:pt x="50603" y="67919"/>
                              <a:pt x="50603" y="67919"/>
                            </a:cubicBezTo>
                            <a:cubicBezTo>
                              <a:pt x="50963" y="67919"/>
                              <a:pt x="50963" y="67919"/>
                              <a:pt x="50963" y="68304"/>
                            </a:cubicBezTo>
                            <a:lnTo>
                              <a:pt x="50603" y="68685"/>
                            </a:lnTo>
                            <a:close/>
                            <a:moveTo>
                              <a:pt x="67129" y="52574"/>
                            </a:moveTo>
                            <a:cubicBezTo>
                              <a:pt x="67489" y="52574"/>
                              <a:pt x="67489" y="52574"/>
                              <a:pt x="67489" y="52955"/>
                            </a:cubicBezTo>
                            <a:cubicBezTo>
                              <a:pt x="67489" y="52955"/>
                              <a:pt x="67489" y="53340"/>
                              <a:pt x="67129" y="53340"/>
                            </a:cubicBezTo>
                            <a:lnTo>
                              <a:pt x="66733" y="52955"/>
                            </a:lnTo>
                            <a:cubicBezTo>
                              <a:pt x="66733" y="52574"/>
                              <a:pt x="67129" y="52574"/>
                              <a:pt x="67129" y="52574"/>
                            </a:cubicBezTo>
                            <a:close/>
                            <a:moveTo>
                              <a:pt x="13304" y="207964"/>
                            </a:moveTo>
                            <a:cubicBezTo>
                              <a:pt x="12944" y="207579"/>
                              <a:pt x="12548" y="207579"/>
                              <a:pt x="12548" y="207964"/>
                            </a:cubicBezTo>
                            <a:cubicBezTo>
                              <a:pt x="12944" y="208349"/>
                              <a:pt x="12944" y="208349"/>
                              <a:pt x="13304" y="208349"/>
                            </a:cubicBezTo>
                            <a:cubicBezTo>
                              <a:pt x="14095" y="208349"/>
                              <a:pt x="14095" y="208349"/>
                              <a:pt x="13304" y="207964"/>
                            </a:cubicBezTo>
                            <a:close/>
                            <a:moveTo>
                              <a:pt x="55968" y="63699"/>
                            </a:moveTo>
                            <a:lnTo>
                              <a:pt x="55968" y="63318"/>
                            </a:lnTo>
                            <a:lnTo>
                              <a:pt x="56364" y="62934"/>
                            </a:lnTo>
                            <a:cubicBezTo>
                              <a:pt x="56364" y="63699"/>
                              <a:pt x="56364" y="63699"/>
                              <a:pt x="55968" y="63699"/>
                            </a:cubicBezTo>
                            <a:close/>
                            <a:moveTo>
                              <a:pt x="52908" y="66004"/>
                            </a:moveTo>
                            <a:lnTo>
                              <a:pt x="53268" y="65619"/>
                            </a:lnTo>
                            <a:lnTo>
                              <a:pt x="53663" y="65619"/>
                            </a:lnTo>
                            <a:cubicBezTo>
                              <a:pt x="53663" y="66004"/>
                              <a:pt x="53663" y="66004"/>
                              <a:pt x="52908" y="66004"/>
                            </a:cubicBezTo>
                            <a:close/>
                            <a:moveTo>
                              <a:pt x="83258" y="42218"/>
                            </a:moveTo>
                            <a:lnTo>
                              <a:pt x="84015" y="41449"/>
                            </a:lnTo>
                            <a:cubicBezTo>
                              <a:pt x="84411" y="41449"/>
                              <a:pt x="84015" y="41834"/>
                              <a:pt x="83655" y="42218"/>
                            </a:cubicBezTo>
                            <a:cubicBezTo>
                              <a:pt x="83258" y="42218"/>
                              <a:pt x="82862" y="42599"/>
                              <a:pt x="82862" y="42599"/>
                            </a:cubicBezTo>
                            <a:cubicBezTo>
                              <a:pt x="82502" y="42599"/>
                              <a:pt x="82862" y="42218"/>
                              <a:pt x="83258" y="42218"/>
                            </a:cubicBezTo>
                            <a:close/>
                            <a:moveTo>
                              <a:pt x="55212" y="64469"/>
                            </a:moveTo>
                            <a:lnTo>
                              <a:pt x="54419" y="65234"/>
                            </a:lnTo>
                            <a:cubicBezTo>
                              <a:pt x="54419" y="65234"/>
                              <a:pt x="54419" y="64853"/>
                              <a:pt x="55212" y="64084"/>
                            </a:cubicBezTo>
                            <a:lnTo>
                              <a:pt x="55212" y="64469"/>
                            </a:lnTo>
                            <a:close/>
                            <a:moveTo>
                              <a:pt x="20252" y="214869"/>
                            </a:moveTo>
                            <a:cubicBezTo>
                              <a:pt x="19460" y="215254"/>
                              <a:pt x="19460" y="215254"/>
                              <a:pt x="18308" y="214869"/>
                            </a:cubicBezTo>
                            <a:lnTo>
                              <a:pt x="20252" y="214869"/>
                            </a:lnTo>
                            <a:close/>
                            <a:moveTo>
                              <a:pt x="59028" y="61014"/>
                            </a:moveTo>
                            <a:lnTo>
                              <a:pt x="59028" y="60630"/>
                            </a:lnTo>
                            <a:cubicBezTo>
                              <a:pt x="59028" y="60249"/>
                              <a:pt x="59424" y="60249"/>
                              <a:pt x="59424" y="60249"/>
                            </a:cubicBezTo>
                            <a:lnTo>
                              <a:pt x="59424" y="60630"/>
                            </a:lnTo>
                            <a:cubicBezTo>
                              <a:pt x="59424" y="60630"/>
                              <a:pt x="59424" y="61014"/>
                              <a:pt x="59028" y="61014"/>
                            </a:cubicBezTo>
                            <a:close/>
                            <a:moveTo>
                              <a:pt x="57876" y="62165"/>
                            </a:moveTo>
                            <a:cubicBezTo>
                              <a:pt x="57516" y="62165"/>
                              <a:pt x="57516" y="62165"/>
                              <a:pt x="57516" y="61784"/>
                            </a:cubicBezTo>
                            <a:cubicBezTo>
                              <a:pt x="57516" y="61784"/>
                              <a:pt x="57516" y="61399"/>
                              <a:pt x="57876" y="61784"/>
                            </a:cubicBezTo>
                            <a:lnTo>
                              <a:pt x="57876" y="62165"/>
                            </a:lnTo>
                            <a:close/>
                            <a:moveTo>
                              <a:pt x="87111" y="39914"/>
                            </a:moveTo>
                            <a:lnTo>
                              <a:pt x="87111" y="40299"/>
                            </a:lnTo>
                            <a:cubicBezTo>
                              <a:pt x="86715" y="40683"/>
                              <a:pt x="86715" y="40299"/>
                              <a:pt x="86715" y="40299"/>
                            </a:cubicBezTo>
                            <a:cubicBezTo>
                              <a:pt x="86715" y="39914"/>
                              <a:pt x="86715" y="39914"/>
                              <a:pt x="87111" y="39914"/>
                            </a:cubicBezTo>
                            <a:close/>
                            <a:moveTo>
                              <a:pt x="52115" y="67154"/>
                            </a:moveTo>
                            <a:cubicBezTo>
                              <a:pt x="51755" y="67154"/>
                              <a:pt x="51755" y="67154"/>
                              <a:pt x="51755" y="66773"/>
                            </a:cubicBezTo>
                            <a:lnTo>
                              <a:pt x="52115" y="66773"/>
                            </a:lnTo>
                            <a:cubicBezTo>
                              <a:pt x="52512" y="67154"/>
                              <a:pt x="52115" y="67154"/>
                              <a:pt x="52115" y="67154"/>
                            </a:cubicBezTo>
                            <a:close/>
                            <a:moveTo>
                              <a:pt x="62880" y="56029"/>
                            </a:moveTo>
                            <a:lnTo>
                              <a:pt x="62880" y="56410"/>
                            </a:lnTo>
                            <a:lnTo>
                              <a:pt x="62520" y="56794"/>
                            </a:lnTo>
                            <a:lnTo>
                              <a:pt x="62520" y="56410"/>
                            </a:lnTo>
                            <a:cubicBezTo>
                              <a:pt x="62520" y="56410"/>
                              <a:pt x="62520" y="56029"/>
                              <a:pt x="62880" y="56029"/>
                            </a:cubicBezTo>
                            <a:close/>
                            <a:moveTo>
                              <a:pt x="49451" y="217935"/>
                            </a:moveTo>
                            <a:lnTo>
                              <a:pt x="49055" y="217935"/>
                            </a:lnTo>
                            <a:lnTo>
                              <a:pt x="49055" y="217551"/>
                            </a:lnTo>
                            <a:cubicBezTo>
                              <a:pt x="49451" y="217551"/>
                              <a:pt x="49451" y="217551"/>
                              <a:pt x="49451" y="217935"/>
                            </a:cubicBezTo>
                            <a:close/>
                            <a:moveTo>
                              <a:pt x="78650" y="210261"/>
                            </a:moveTo>
                            <a:cubicBezTo>
                              <a:pt x="78650" y="210261"/>
                              <a:pt x="78254" y="209876"/>
                              <a:pt x="78650" y="209876"/>
                            </a:cubicBezTo>
                            <a:lnTo>
                              <a:pt x="79046" y="209876"/>
                            </a:lnTo>
                            <a:cubicBezTo>
                              <a:pt x="79046" y="209876"/>
                              <a:pt x="79046" y="210261"/>
                              <a:pt x="78650" y="210261"/>
                            </a:cubicBezTo>
                            <a:close/>
                            <a:moveTo>
                              <a:pt x="27165" y="215250"/>
                            </a:moveTo>
                            <a:lnTo>
                              <a:pt x="27165" y="214866"/>
                            </a:lnTo>
                            <a:cubicBezTo>
                              <a:pt x="27165" y="214866"/>
                              <a:pt x="27165" y="214481"/>
                              <a:pt x="27525" y="214866"/>
                            </a:cubicBezTo>
                            <a:cubicBezTo>
                              <a:pt x="27525" y="214866"/>
                              <a:pt x="27525" y="215250"/>
                              <a:pt x="27165" y="215250"/>
                            </a:cubicBezTo>
                            <a:close/>
                            <a:moveTo>
                              <a:pt x="60576" y="59860"/>
                            </a:moveTo>
                            <a:lnTo>
                              <a:pt x="60216" y="59860"/>
                            </a:lnTo>
                            <a:cubicBezTo>
                              <a:pt x="60216" y="59476"/>
                              <a:pt x="60216" y="59476"/>
                              <a:pt x="60576" y="59476"/>
                            </a:cubicBezTo>
                            <a:lnTo>
                              <a:pt x="60576" y="59860"/>
                            </a:lnTo>
                            <a:close/>
                            <a:moveTo>
                              <a:pt x="60972" y="59476"/>
                            </a:moveTo>
                            <a:lnTo>
                              <a:pt x="60972" y="59091"/>
                            </a:lnTo>
                            <a:cubicBezTo>
                              <a:pt x="61368" y="59091"/>
                              <a:pt x="61368" y="59091"/>
                              <a:pt x="61368" y="59476"/>
                            </a:cubicBezTo>
                            <a:lnTo>
                              <a:pt x="60972" y="59476"/>
                            </a:lnTo>
                            <a:close/>
                            <a:moveTo>
                              <a:pt x="64033" y="57175"/>
                            </a:moveTo>
                            <a:lnTo>
                              <a:pt x="64033" y="56791"/>
                            </a:lnTo>
                            <a:lnTo>
                              <a:pt x="64429" y="56791"/>
                            </a:lnTo>
                            <a:cubicBezTo>
                              <a:pt x="64429" y="57175"/>
                              <a:pt x="64429" y="57175"/>
                              <a:pt x="64033" y="57175"/>
                            </a:cubicBezTo>
                            <a:close/>
                            <a:moveTo>
                              <a:pt x="67129" y="213331"/>
                            </a:moveTo>
                            <a:lnTo>
                              <a:pt x="67129" y="212946"/>
                            </a:lnTo>
                            <a:lnTo>
                              <a:pt x="67489" y="212946"/>
                            </a:lnTo>
                            <a:cubicBezTo>
                              <a:pt x="67489" y="213331"/>
                              <a:pt x="67129" y="213331"/>
                              <a:pt x="67129" y="213331"/>
                            </a:cubicBezTo>
                            <a:close/>
                            <a:moveTo>
                              <a:pt x="72494" y="48735"/>
                            </a:moveTo>
                            <a:cubicBezTo>
                              <a:pt x="72889" y="49120"/>
                              <a:pt x="72889" y="49120"/>
                              <a:pt x="72494" y="49504"/>
                            </a:cubicBezTo>
                            <a:lnTo>
                              <a:pt x="72494" y="48735"/>
                            </a:lnTo>
                            <a:close/>
                            <a:moveTo>
                              <a:pt x="47147" y="197220"/>
                            </a:moveTo>
                            <a:cubicBezTo>
                              <a:pt x="47507" y="196835"/>
                              <a:pt x="47507" y="196835"/>
                              <a:pt x="47903" y="197220"/>
                            </a:cubicBezTo>
                            <a:lnTo>
                              <a:pt x="47147" y="197220"/>
                            </a:lnTo>
                            <a:close/>
                            <a:moveTo>
                              <a:pt x="77102" y="210649"/>
                            </a:moveTo>
                            <a:lnTo>
                              <a:pt x="77102" y="210265"/>
                            </a:lnTo>
                            <a:lnTo>
                              <a:pt x="77498" y="210265"/>
                            </a:lnTo>
                            <a:cubicBezTo>
                              <a:pt x="77498" y="210265"/>
                              <a:pt x="77498" y="210649"/>
                              <a:pt x="77102" y="210649"/>
                            </a:cubicBezTo>
                            <a:close/>
                            <a:moveTo>
                              <a:pt x="60216" y="217554"/>
                            </a:moveTo>
                            <a:cubicBezTo>
                              <a:pt x="59820" y="217554"/>
                              <a:pt x="59820" y="217173"/>
                              <a:pt x="59820" y="217173"/>
                            </a:cubicBezTo>
                            <a:lnTo>
                              <a:pt x="60216" y="217173"/>
                            </a:lnTo>
                            <a:lnTo>
                              <a:pt x="60216" y="217554"/>
                            </a:lnTo>
                            <a:close/>
                            <a:moveTo>
                              <a:pt x="72134" y="72143"/>
                            </a:moveTo>
                            <a:lnTo>
                              <a:pt x="72494" y="72528"/>
                            </a:lnTo>
                            <a:lnTo>
                              <a:pt x="72134" y="72528"/>
                            </a:lnTo>
                            <a:lnTo>
                              <a:pt x="72134" y="72143"/>
                            </a:lnTo>
                            <a:close/>
                            <a:moveTo>
                              <a:pt x="70189" y="50658"/>
                            </a:moveTo>
                            <a:lnTo>
                              <a:pt x="70189" y="51043"/>
                            </a:lnTo>
                            <a:lnTo>
                              <a:pt x="69793" y="50658"/>
                            </a:lnTo>
                            <a:lnTo>
                              <a:pt x="70189" y="50658"/>
                            </a:lnTo>
                            <a:close/>
                            <a:moveTo>
                              <a:pt x="72494" y="211799"/>
                            </a:moveTo>
                            <a:cubicBezTo>
                              <a:pt x="72494" y="211415"/>
                              <a:pt x="72889" y="211415"/>
                              <a:pt x="72889" y="211799"/>
                            </a:cubicBezTo>
                            <a:lnTo>
                              <a:pt x="72494" y="211799"/>
                            </a:lnTo>
                            <a:close/>
                            <a:moveTo>
                              <a:pt x="64033" y="55259"/>
                            </a:moveTo>
                            <a:cubicBezTo>
                              <a:pt x="64033" y="54875"/>
                              <a:pt x="64429" y="54875"/>
                              <a:pt x="64429" y="55259"/>
                            </a:cubicBezTo>
                            <a:lnTo>
                              <a:pt x="64033" y="55259"/>
                            </a:lnTo>
                            <a:close/>
                            <a:moveTo>
                              <a:pt x="59424" y="201440"/>
                            </a:moveTo>
                            <a:lnTo>
                              <a:pt x="59820" y="201440"/>
                            </a:lnTo>
                            <a:cubicBezTo>
                              <a:pt x="59820" y="201055"/>
                              <a:pt x="59424" y="201055"/>
                              <a:pt x="59424" y="201440"/>
                            </a:cubicBezTo>
                            <a:close/>
                            <a:moveTo>
                              <a:pt x="65580" y="53725"/>
                            </a:moveTo>
                            <a:cubicBezTo>
                              <a:pt x="65976" y="53725"/>
                              <a:pt x="65976" y="54109"/>
                              <a:pt x="65580" y="54109"/>
                            </a:cubicBezTo>
                            <a:lnTo>
                              <a:pt x="65580" y="53725"/>
                            </a:lnTo>
                            <a:close/>
                            <a:moveTo>
                              <a:pt x="84807" y="41445"/>
                            </a:moveTo>
                            <a:lnTo>
                              <a:pt x="85167" y="41445"/>
                            </a:lnTo>
                            <a:lnTo>
                              <a:pt x="84807" y="4144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 name="Google Shape;427;p2"/>
                      <p:cNvSpPr/>
                      <p:nvPr/>
                    </p:nvSpPr>
                    <p:spPr>
                      <a:xfrm>
                        <a:off x="9244120" y="2909807"/>
                        <a:ext cx="204985" cy="229064"/>
                      </a:xfrm>
                      <a:custGeom>
                        <a:rect b="b" l="l" r="r" t="t"/>
                        <a:pathLst>
                          <a:path extrusionOk="0" h="229064" w="204985">
                            <a:moveTo>
                              <a:pt x="149104" y="168830"/>
                            </a:moveTo>
                            <a:cubicBezTo>
                              <a:pt x="149501" y="169211"/>
                              <a:pt x="149861" y="169211"/>
                              <a:pt x="150257" y="168830"/>
                            </a:cubicBezTo>
                            <a:cubicBezTo>
                              <a:pt x="150652" y="168445"/>
                              <a:pt x="151048" y="168061"/>
                              <a:pt x="150652" y="168061"/>
                            </a:cubicBezTo>
                            <a:cubicBezTo>
                              <a:pt x="151408" y="168061"/>
                              <a:pt x="152561" y="167295"/>
                              <a:pt x="153353" y="166526"/>
                            </a:cubicBezTo>
                            <a:cubicBezTo>
                              <a:pt x="153713" y="166526"/>
                              <a:pt x="154109" y="166526"/>
                              <a:pt x="154109" y="166145"/>
                            </a:cubicBezTo>
                            <a:cubicBezTo>
                              <a:pt x="154865" y="166145"/>
                              <a:pt x="154865" y="166145"/>
                              <a:pt x="154865" y="167295"/>
                            </a:cubicBezTo>
                            <a:cubicBezTo>
                              <a:pt x="155261" y="167680"/>
                              <a:pt x="155657" y="167680"/>
                              <a:pt x="155657" y="166910"/>
                            </a:cubicBezTo>
                            <a:cubicBezTo>
                              <a:pt x="155657" y="166526"/>
                              <a:pt x="156017" y="166145"/>
                              <a:pt x="156413" y="166145"/>
                            </a:cubicBezTo>
                            <a:cubicBezTo>
                              <a:pt x="156413" y="166145"/>
                              <a:pt x="156809" y="165760"/>
                              <a:pt x="156809" y="164991"/>
                            </a:cubicBezTo>
                            <a:cubicBezTo>
                              <a:pt x="156809" y="164610"/>
                              <a:pt x="157169" y="164225"/>
                              <a:pt x="159113" y="163075"/>
                            </a:cubicBezTo>
                            <a:cubicBezTo>
                              <a:pt x="162965" y="161156"/>
                              <a:pt x="163722" y="160386"/>
                              <a:pt x="162569" y="160386"/>
                            </a:cubicBezTo>
                            <a:cubicBezTo>
                              <a:pt x="161778" y="160386"/>
                              <a:pt x="162174" y="159621"/>
                              <a:pt x="162965" y="159236"/>
                            </a:cubicBezTo>
                            <a:cubicBezTo>
                              <a:pt x="163722" y="158851"/>
                              <a:pt x="164082" y="158467"/>
                              <a:pt x="164082" y="158467"/>
                            </a:cubicBezTo>
                            <a:cubicBezTo>
                              <a:pt x="164082" y="158086"/>
                              <a:pt x="164082" y="157701"/>
                              <a:pt x="164478" y="157316"/>
                            </a:cubicBezTo>
                            <a:cubicBezTo>
                              <a:pt x="164874" y="156932"/>
                              <a:pt x="164874" y="156551"/>
                              <a:pt x="164874" y="156166"/>
                            </a:cubicBezTo>
                            <a:cubicBezTo>
                              <a:pt x="164874" y="155782"/>
                              <a:pt x="164874" y="155782"/>
                              <a:pt x="165630" y="155016"/>
                            </a:cubicBezTo>
                            <a:cubicBezTo>
                              <a:pt x="167574" y="153866"/>
                              <a:pt x="167934" y="153096"/>
                              <a:pt x="167574" y="151562"/>
                            </a:cubicBezTo>
                            <a:cubicBezTo>
                              <a:pt x="167574" y="150796"/>
                              <a:pt x="167574" y="150796"/>
                              <a:pt x="168330" y="150027"/>
                            </a:cubicBezTo>
                            <a:cubicBezTo>
                              <a:pt x="169086" y="149642"/>
                              <a:pt x="171030" y="147342"/>
                              <a:pt x="170238" y="147726"/>
                            </a:cubicBezTo>
                            <a:cubicBezTo>
                              <a:pt x="169483" y="147726"/>
                              <a:pt x="169086" y="148107"/>
                              <a:pt x="169086" y="148107"/>
                            </a:cubicBezTo>
                            <a:cubicBezTo>
                              <a:pt x="168726" y="148107"/>
                              <a:pt x="169086" y="147726"/>
                              <a:pt x="170634" y="146572"/>
                            </a:cubicBezTo>
                            <a:cubicBezTo>
                              <a:pt x="171786" y="145807"/>
                              <a:pt x="172183" y="145037"/>
                              <a:pt x="172543" y="144272"/>
                            </a:cubicBezTo>
                            <a:cubicBezTo>
                              <a:pt x="172939" y="143503"/>
                              <a:pt x="173695" y="142737"/>
                              <a:pt x="173695" y="142737"/>
                            </a:cubicBezTo>
                            <a:cubicBezTo>
                              <a:pt x="174486" y="142737"/>
                              <a:pt x="174091" y="141968"/>
                              <a:pt x="173695" y="141968"/>
                            </a:cubicBezTo>
                            <a:cubicBezTo>
                              <a:pt x="172939" y="141968"/>
                              <a:pt x="172543" y="141202"/>
                              <a:pt x="173335" y="140433"/>
                            </a:cubicBezTo>
                            <a:cubicBezTo>
                              <a:pt x="174091" y="139283"/>
                              <a:pt x="174486" y="137748"/>
                              <a:pt x="174091" y="135828"/>
                            </a:cubicBezTo>
                            <a:cubicBezTo>
                              <a:pt x="174091" y="135062"/>
                              <a:pt x="172543" y="132374"/>
                              <a:pt x="171786" y="131608"/>
                            </a:cubicBezTo>
                            <a:cubicBezTo>
                              <a:pt x="171030" y="131223"/>
                              <a:pt x="170238" y="131608"/>
                              <a:pt x="159869" y="138517"/>
                            </a:cubicBezTo>
                            <a:cubicBezTo>
                              <a:pt x="158321" y="139667"/>
                              <a:pt x="157169" y="140433"/>
                              <a:pt x="157169" y="140433"/>
                            </a:cubicBezTo>
                            <a:cubicBezTo>
                              <a:pt x="156809" y="140433"/>
                              <a:pt x="156413" y="140817"/>
                              <a:pt x="156017" y="141202"/>
                            </a:cubicBezTo>
                            <a:cubicBezTo>
                              <a:pt x="155657" y="141202"/>
                              <a:pt x="154505" y="141968"/>
                              <a:pt x="153713" y="142352"/>
                            </a:cubicBezTo>
                            <a:cubicBezTo>
                              <a:pt x="152957" y="142737"/>
                              <a:pt x="152561" y="143503"/>
                              <a:pt x="152201" y="143503"/>
                            </a:cubicBezTo>
                            <a:cubicBezTo>
                              <a:pt x="152201" y="143503"/>
                              <a:pt x="151804" y="143887"/>
                              <a:pt x="151408" y="143887"/>
                            </a:cubicBezTo>
                            <a:lnTo>
                              <a:pt x="145648" y="147726"/>
                            </a:lnTo>
                            <a:cubicBezTo>
                              <a:pt x="145648" y="147726"/>
                              <a:pt x="144100" y="148876"/>
                              <a:pt x="142192" y="150027"/>
                            </a:cubicBezTo>
                            <a:cubicBezTo>
                              <a:pt x="140643" y="151177"/>
                              <a:pt x="138735" y="152331"/>
                              <a:pt x="138339" y="152331"/>
                            </a:cubicBezTo>
                            <a:lnTo>
                              <a:pt x="135279" y="154631"/>
                            </a:lnTo>
                            <a:cubicBezTo>
                              <a:pt x="128366" y="158467"/>
                              <a:pt x="123758" y="161540"/>
                              <a:pt x="121454" y="163075"/>
                            </a:cubicBezTo>
                            <a:cubicBezTo>
                              <a:pt x="119905" y="164225"/>
                              <a:pt x="110688" y="170746"/>
                              <a:pt x="95675" y="180721"/>
                            </a:cubicBezTo>
                            <a:lnTo>
                              <a:pt x="79545" y="190699"/>
                            </a:lnTo>
                            <a:cubicBezTo>
                              <a:pt x="78789" y="191465"/>
                              <a:pt x="77637" y="192234"/>
                              <a:pt x="76845" y="192234"/>
                            </a:cubicBezTo>
                            <a:lnTo>
                              <a:pt x="60355" y="201443"/>
                            </a:lnTo>
                            <a:cubicBezTo>
                              <a:pt x="51894" y="206048"/>
                              <a:pt x="40373" y="209503"/>
                              <a:pt x="36125" y="209503"/>
                            </a:cubicBezTo>
                            <a:cubicBezTo>
                              <a:pt x="35369" y="209503"/>
                              <a:pt x="34973" y="209503"/>
                              <a:pt x="34577" y="209118"/>
                            </a:cubicBezTo>
                            <a:cubicBezTo>
                              <a:pt x="34217" y="208349"/>
                              <a:pt x="35369" y="198755"/>
                              <a:pt x="36521" y="195689"/>
                            </a:cubicBezTo>
                            <a:cubicBezTo>
                              <a:pt x="36521" y="195304"/>
                              <a:pt x="37277" y="193384"/>
                              <a:pt x="37673" y="191465"/>
                            </a:cubicBezTo>
                            <a:lnTo>
                              <a:pt x="39581" y="185710"/>
                            </a:lnTo>
                            <a:cubicBezTo>
                              <a:pt x="43038" y="175731"/>
                              <a:pt x="47646" y="164225"/>
                              <a:pt x="53047" y="155397"/>
                            </a:cubicBezTo>
                            <a:lnTo>
                              <a:pt x="57655" y="146191"/>
                            </a:lnTo>
                            <a:lnTo>
                              <a:pt x="59959" y="142737"/>
                            </a:lnTo>
                            <a:cubicBezTo>
                              <a:pt x="62264" y="137748"/>
                              <a:pt x="73029" y="118948"/>
                              <a:pt x="74181" y="118182"/>
                            </a:cubicBezTo>
                            <a:cubicBezTo>
                              <a:pt x="74937" y="117413"/>
                              <a:pt x="94163" y="112043"/>
                              <a:pt x="96863" y="112043"/>
                            </a:cubicBezTo>
                            <a:cubicBezTo>
                              <a:pt x="97619" y="111658"/>
                              <a:pt x="100319" y="111274"/>
                              <a:pt x="109933" y="109739"/>
                            </a:cubicBezTo>
                            <a:cubicBezTo>
                              <a:pt x="116053" y="108204"/>
                              <a:pt x="121058" y="108204"/>
                              <a:pt x="127214" y="108204"/>
                            </a:cubicBezTo>
                            <a:cubicBezTo>
                              <a:pt x="127970" y="108204"/>
                              <a:pt x="128366" y="107823"/>
                              <a:pt x="128762" y="107438"/>
                            </a:cubicBezTo>
                            <a:cubicBezTo>
                              <a:pt x="128762" y="107054"/>
                              <a:pt x="129122" y="106669"/>
                              <a:pt x="129519" y="106669"/>
                            </a:cubicBezTo>
                            <a:cubicBezTo>
                              <a:pt x="130275" y="106669"/>
                              <a:pt x="130275" y="106669"/>
                              <a:pt x="130275" y="106284"/>
                            </a:cubicBezTo>
                            <a:lnTo>
                              <a:pt x="130275" y="103215"/>
                            </a:lnTo>
                            <a:cubicBezTo>
                              <a:pt x="129914" y="102834"/>
                              <a:pt x="129914" y="102449"/>
                              <a:pt x="130275" y="102064"/>
                            </a:cubicBezTo>
                            <a:cubicBezTo>
                              <a:pt x="130275" y="101680"/>
                              <a:pt x="130275" y="101299"/>
                              <a:pt x="129519" y="100148"/>
                            </a:cubicBezTo>
                            <a:lnTo>
                              <a:pt x="128366" y="96694"/>
                            </a:lnTo>
                            <a:cubicBezTo>
                              <a:pt x="127970" y="94390"/>
                              <a:pt x="127214" y="92089"/>
                              <a:pt x="126458" y="92089"/>
                            </a:cubicBezTo>
                            <a:cubicBezTo>
                              <a:pt x="126458" y="92089"/>
                              <a:pt x="125666" y="90935"/>
                              <a:pt x="125306" y="90170"/>
                            </a:cubicBezTo>
                            <a:cubicBezTo>
                              <a:pt x="123758" y="87866"/>
                              <a:pt x="122605" y="86334"/>
                              <a:pt x="119905" y="84415"/>
                            </a:cubicBezTo>
                            <a:cubicBezTo>
                              <a:pt x="115693" y="81730"/>
                              <a:pt x="112993" y="80576"/>
                              <a:pt x="107988" y="80576"/>
                            </a:cubicBezTo>
                            <a:cubicBezTo>
                              <a:pt x="106440" y="80576"/>
                              <a:pt x="104532" y="80961"/>
                              <a:pt x="102623" y="80961"/>
                            </a:cubicBezTo>
                            <a:cubicBezTo>
                              <a:pt x="99527" y="81345"/>
                              <a:pt x="97619" y="81730"/>
                              <a:pt x="96863" y="81730"/>
                            </a:cubicBezTo>
                            <a:cubicBezTo>
                              <a:pt x="96467" y="81730"/>
                              <a:pt x="96071" y="81345"/>
                              <a:pt x="96071" y="81345"/>
                            </a:cubicBezTo>
                            <a:cubicBezTo>
                              <a:pt x="95675" y="81345"/>
                              <a:pt x="101076" y="72136"/>
                              <a:pt x="102984" y="69451"/>
                            </a:cubicBezTo>
                            <a:lnTo>
                              <a:pt x="116449" y="47581"/>
                            </a:lnTo>
                            <a:cubicBezTo>
                              <a:pt x="117601" y="46428"/>
                              <a:pt x="120301" y="42207"/>
                              <a:pt x="122210" y="39138"/>
                            </a:cubicBezTo>
                            <a:cubicBezTo>
                              <a:pt x="124514" y="34533"/>
                              <a:pt x="150652" y="29928"/>
                              <a:pt x="155657" y="29163"/>
                            </a:cubicBezTo>
                            <a:lnTo>
                              <a:pt x="162965" y="28009"/>
                            </a:lnTo>
                            <a:cubicBezTo>
                              <a:pt x="171390" y="26859"/>
                              <a:pt x="172183" y="26859"/>
                              <a:pt x="181796" y="26859"/>
                            </a:cubicBezTo>
                            <a:cubicBezTo>
                              <a:pt x="191012" y="26859"/>
                              <a:pt x="191012" y="26859"/>
                              <a:pt x="191372" y="27628"/>
                            </a:cubicBezTo>
                            <a:lnTo>
                              <a:pt x="193317" y="28778"/>
                            </a:lnTo>
                            <a:cubicBezTo>
                              <a:pt x="194073" y="29163"/>
                              <a:pt x="194468" y="29928"/>
                              <a:pt x="194865" y="30313"/>
                            </a:cubicBezTo>
                            <a:cubicBezTo>
                              <a:pt x="195225" y="31848"/>
                              <a:pt x="195981" y="32233"/>
                              <a:pt x="197925" y="32233"/>
                            </a:cubicBezTo>
                            <a:cubicBezTo>
                              <a:pt x="198681" y="32233"/>
                              <a:pt x="199473" y="32233"/>
                              <a:pt x="199833" y="32614"/>
                            </a:cubicBezTo>
                            <a:lnTo>
                              <a:pt x="201777" y="32614"/>
                            </a:lnTo>
                            <a:cubicBezTo>
                              <a:pt x="202929" y="32998"/>
                              <a:pt x="203686" y="32614"/>
                              <a:pt x="204082" y="31082"/>
                            </a:cubicBezTo>
                            <a:cubicBezTo>
                              <a:pt x="204082" y="30698"/>
                              <a:pt x="204082" y="30313"/>
                              <a:pt x="204442" y="30313"/>
                            </a:cubicBezTo>
                            <a:cubicBezTo>
                              <a:pt x="204838" y="29928"/>
                              <a:pt x="204838" y="29547"/>
                              <a:pt x="204838" y="28778"/>
                            </a:cubicBezTo>
                            <a:lnTo>
                              <a:pt x="204838" y="26859"/>
                            </a:lnTo>
                            <a:cubicBezTo>
                              <a:pt x="205594" y="24558"/>
                              <a:pt x="203289" y="18034"/>
                              <a:pt x="201382" y="14964"/>
                            </a:cubicBezTo>
                            <a:cubicBezTo>
                              <a:pt x="200986" y="14580"/>
                              <a:pt x="200229" y="13429"/>
                              <a:pt x="200229" y="13045"/>
                            </a:cubicBezTo>
                            <a:cubicBezTo>
                              <a:pt x="199833" y="13045"/>
                              <a:pt x="199473" y="12279"/>
                              <a:pt x="199077" y="11894"/>
                            </a:cubicBezTo>
                            <a:lnTo>
                              <a:pt x="197529" y="9590"/>
                            </a:lnTo>
                            <a:cubicBezTo>
                              <a:pt x="192921" y="3070"/>
                              <a:pt x="184460" y="0"/>
                              <a:pt x="170238" y="0"/>
                            </a:cubicBezTo>
                            <a:cubicBezTo>
                              <a:pt x="154505" y="0"/>
                              <a:pt x="136431" y="3070"/>
                              <a:pt x="121454" y="7290"/>
                            </a:cubicBezTo>
                            <a:lnTo>
                              <a:pt x="117601" y="8055"/>
                            </a:lnTo>
                            <a:cubicBezTo>
                              <a:pt x="117241" y="8440"/>
                              <a:pt x="116845" y="8055"/>
                              <a:pt x="116449" y="7674"/>
                            </a:cubicBezTo>
                            <a:cubicBezTo>
                              <a:pt x="114145" y="5755"/>
                              <a:pt x="108780" y="3070"/>
                              <a:pt x="106440" y="3070"/>
                            </a:cubicBezTo>
                            <a:cubicBezTo>
                              <a:pt x="104532" y="3070"/>
                              <a:pt x="103019" y="4220"/>
                              <a:pt x="102228" y="6521"/>
                            </a:cubicBezTo>
                            <a:cubicBezTo>
                              <a:pt x="101832" y="8055"/>
                              <a:pt x="99923" y="10360"/>
                              <a:pt x="98771" y="11125"/>
                            </a:cubicBezTo>
                            <a:cubicBezTo>
                              <a:pt x="97223" y="11894"/>
                              <a:pt x="91462" y="16499"/>
                              <a:pt x="90706" y="17649"/>
                            </a:cubicBezTo>
                            <a:lnTo>
                              <a:pt x="88402" y="19184"/>
                            </a:lnTo>
                            <a:lnTo>
                              <a:pt x="83794" y="20719"/>
                            </a:lnTo>
                            <a:cubicBezTo>
                              <a:pt x="72236" y="25708"/>
                              <a:pt x="71480" y="26474"/>
                              <a:pt x="73389" y="32614"/>
                            </a:cubicBezTo>
                            <a:cubicBezTo>
                              <a:pt x="73785" y="33767"/>
                              <a:pt x="74181" y="34918"/>
                              <a:pt x="74181" y="35302"/>
                            </a:cubicBezTo>
                            <a:cubicBezTo>
                              <a:pt x="74181" y="36837"/>
                              <a:pt x="75693" y="43742"/>
                              <a:pt x="76485" y="45277"/>
                            </a:cubicBezTo>
                            <a:cubicBezTo>
                              <a:pt x="77241" y="47581"/>
                              <a:pt x="77241" y="47962"/>
                              <a:pt x="75693" y="50266"/>
                            </a:cubicBezTo>
                            <a:lnTo>
                              <a:pt x="64568" y="70216"/>
                            </a:lnTo>
                            <a:lnTo>
                              <a:pt x="59563" y="78275"/>
                            </a:lnTo>
                            <a:cubicBezTo>
                              <a:pt x="58807" y="80191"/>
                              <a:pt x="57655" y="82111"/>
                              <a:pt x="57259" y="82495"/>
                            </a:cubicBezTo>
                            <a:lnTo>
                              <a:pt x="55351" y="85565"/>
                            </a:lnTo>
                            <a:cubicBezTo>
                              <a:pt x="51103" y="93240"/>
                              <a:pt x="49591" y="95159"/>
                              <a:pt x="47646" y="95925"/>
                            </a:cubicBezTo>
                            <a:cubicBezTo>
                              <a:pt x="31912" y="102449"/>
                              <a:pt x="25756" y="105519"/>
                              <a:pt x="14991" y="112424"/>
                            </a:cubicBezTo>
                            <a:cubicBezTo>
                              <a:pt x="12290" y="113959"/>
                              <a:pt x="11930" y="114340"/>
                              <a:pt x="11930" y="113574"/>
                            </a:cubicBezTo>
                            <a:cubicBezTo>
                              <a:pt x="11930" y="112424"/>
                              <a:pt x="4622" y="118179"/>
                              <a:pt x="1526" y="121633"/>
                            </a:cubicBezTo>
                            <a:cubicBezTo>
                              <a:pt x="13" y="123549"/>
                              <a:pt x="-383" y="124703"/>
                              <a:pt x="373" y="126238"/>
                            </a:cubicBezTo>
                            <a:lnTo>
                              <a:pt x="1922" y="129689"/>
                            </a:lnTo>
                            <a:cubicBezTo>
                              <a:pt x="2318" y="130458"/>
                              <a:pt x="2678" y="131608"/>
                              <a:pt x="2678" y="131993"/>
                            </a:cubicBezTo>
                            <a:cubicBezTo>
                              <a:pt x="3074" y="132758"/>
                              <a:pt x="3074" y="133528"/>
                              <a:pt x="3470" y="133912"/>
                            </a:cubicBezTo>
                            <a:cubicBezTo>
                              <a:pt x="4622" y="135447"/>
                              <a:pt x="5774" y="138517"/>
                              <a:pt x="6170" y="140052"/>
                            </a:cubicBezTo>
                            <a:cubicBezTo>
                              <a:pt x="6530" y="140433"/>
                              <a:pt x="6926" y="141202"/>
                              <a:pt x="6926" y="141583"/>
                            </a:cubicBezTo>
                            <a:lnTo>
                              <a:pt x="8078" y="142737"/>
                            </a:lnTo>
                            <a:cubicBezTo>
                              <a:pt x="8078" y="143118"/>
                              <a:pt x="8474" y="143503"/>
                              <a:pt x="8474" y="143503"/>
                            </a:cubicBezTo>
                            <a:cubicBezTo>
                              <a:pt x="8834" y="143503"/>
                              <a:pt x="8834" y="143887"/>
                              <a:pt x="9230" y="144272"/>
                            </a:cubicBezTo>
                            <a:cubicBezTo>
                              <a:pt x="9590" y="143887"/>
                              <a:pt x="10383" y="143887"/>
                              <a:pt x="10743" y="144653"/>
                            </a:cubicBezTo>
                            <a:cubicBezTo>
                              <a:pt x="11139" y="145807"/>
                              <a:pt x="11534" y="146191"/>
                              <a:pt x="11534" y="146191"/>
                            </a:cubicBezTo>
                            <a:cubicBezTo>
                              <a:pt x="11930" y="146191"/>
                              <a:pt x="11930" y="146191"/>
                              <a:pt x="11930" y="145422"/>
                            </a:cubicBezTo>
                            <a:cubicBezTo>
                              <a:pt x="12290" y="143887"/>
                              <a:pt x="12687" y="143887"/>
                              <a:pt x="12687" y="145422"/>
                            </a:cubicBezTo>
                            <a:cubicBezTo>
                              <a:pt x="12687" y="147726"/>
                              <a:pt x="13443" y="148876"/>
                              <a:pt x="14595" y="148876"/>
                            </a:cubicBezTo>
                            <a:cubicBezTo>
                              <a:pt x="15747" y="148876"/>
                              <a:pt x="16539" y="147342"/>
                              <a:pt x="16899" y="145037"/>
                            </a:cubicBezTo>
                            <a:cubicBezTo>
                              <a:pt x="17295" y="142352"/>
                              <a:pt x="20355" y="139283"/>
                              <a:pt x="24604" y="136982"/>
                            </a:cubicBezTo>
                            <a:cubicBezTo>
                              <a:pt x="25756" y="136213"/>
                              <a:pt x="26512" y="135447"/>
                              <a:pt x="26908" y="135447"/>
                            </a:cubicBezTo>
                            <a:cubicBezTo>
                              <a:pt x="27304" y="135447"/>
                              <a:pt x="27304" y="136213"/>
                              <a:pt x="26512" y="137363"/>
                            </a:cubicBezTo>
                            <a:cubicBezTo>
                              <a:pt x="26152" y="138132"/>
                              <a:pt x="25756" y="138898"/>
                              <a:pt x="25756" y="139283"/>
                            </a:cubicBezTo>
                            <a:cubicBezTo>
                              <a:pt x="25756" y="139667"/>
                              <a:pt x="24604" y="141968"/>
                              <a:pt x="23056" y="145037"/>
                            </a:cubicBezTo>
                            <a:cubicBezTo>
                              <a:pt x="19599" y="152712"/>
                              <a:pt x="16899" y="159617"/>
                              <a:pt x="15387" y="163837"/>
                            </a:cubicBezTo>
                            <a:cubicBezTo>
                              <a:pt x="14991" y="165757"/>
                              <a:pt x="13839" y="168057"/>
                              <a:pt x="13839" y="168826"/>
                            </a:cubicBezTo>
                            <a:cubicBezTo>
                              <a:pt x="13443" y="169977"/>
                              <a:pt x="12687" y="171896"/>
                              <a:pt x="12290" y="173816"/>
                            </a:cubicBezTo>
                            <a:cubicBezTo>
                              <a:pt x="7286" y="192996"/>
                              <a:pt x="9590" y="201440"/>
                              <a:pt x="24964" y="219470"/>
                            </a:cubicBezTo>
                            <a:cubicBezTo>
                              <a:pt x="28060" y="222925"/>
                              <a:pt x="36881" y="227145"/>
                              <a:pt x="43038" y="227910"/>
                            </a:cubicBezTo>
                            <a:lnTo>
                              <a:pt x="47286" y="228680"/>
                            </a:lnTo>
                            <a:cubicBezTo>
                              <a:pt x="48798" y="229064"/>
                              <a:pt x="50347" y="229064"/>
                              <a:pt x="51498" y="229064"/>
                            </a:cubicBezTo>
                            <a:cubicBezTo>
                              <a:pt x="53047" y="229064"/>
                              <a:pt x="54199" y="229064"/>
                              <a:pt x="54955" y="228680"/>
                            </a:cubicBezTo>
                            <a:cubicBezTo>
                              <a:pt x="55351" y="228295"/>
                              <a:pt x="57259" y="227910"/>
                              <a:pt x="58807" y="227910"/>
                            </a:cubicBezTo>
                            <a:cubicBezTo>
                              <a:pt x="61868" y="227145"/>
                              <a:pt x="66872" y="225610"/>
                              <a:pt x="68024" y="224841"/>
                            </a:cubicBezTo>
                            <a:cubicBezTo>
                              <a:pt x="68780" y="224075"/>
                              <a:pt x="69933" y="223309"/>
                              <a:pt x="70724" y="223309"/>
                            </a:cubicBezTo>
                            <a:cubicBezTo>
                              <a:pt x="71085" y="223309"/>
                              <a:pt x="75333" y="221005"/>
                              <a:pt x="76485" y="219855"/>
                            </a:cubicBezTo>
                            <a:cubicBezTo>
                              <a:pt x="77637" y="219086"/>
                              <a:pt x="78033" y="218701"/>
                              <a:pt x="77241" y="218701"/>
                            </a:cubicBezTo>
                            <a:lnTo>
                              <a:pt x="77241" y="218320"/>
                            </a:lnTo>
                            <a:lnTo>
                              <a:pt x="76485" y="218320"/>
                            </a:lnTo>
                            <a:cubicBezTo>
                              <a:pt x="75333" y="219086"/>
                              <a:pt x="71480" y="220236"/>
                              <a:pt x="71480" y="220236"/>
                            </a:cubicBezTo>
                            <a:cubicBezTo>
                              <a:pt x="70724" y="220236"/>
                              <a:pt x="71480" y="219470"/>
                              <a:pt x="72236" y="219086"/>
                            </a:cubicBezTo>
                            <a:cubicBezTo>
                              <a:pt x="72633" y="219086"/>
                              <a:pt x="73029" y="219086"/>
                              <a:pt x="73029" y="218701"/>
                            </a:cubicBezTo>
                            <a:lnTo>
                              <a:pt x="73785" y="218701"/>
                            </a:lnTo>
                            <a:cubicBezTo>
                              <a:pt x="74181" y="218701"/>
                              <a:pt x="74577" y="218320"/>
                              <a:pt x="74937" y="217935"/>
                            </a:cubicBezTo>
                            <a:cubicBezTo>
                              <a:pt x="75693" y="217166"/>
                              <a:pt x="76881" y="216016"/>
                              <a:pt x="79185" y="214866"/>
                            </a:cubicBezTo>
                            <a:cubicBezTo>
                              <a:pt x="81850" y="213331"/>
                              <a:pt x="82642" y="212561"/>
                              <a:pt x="82642" y="212180"/>
                            </a:cubicBezTo>
                            <a:lnTo>
                              <a:pt x="82246" y="212180"/>
                            </a:lnTo>
                            <a:cubicBezTo>
                              <a:pt x="81094" y="212561"/>
                              <a:pt x="81490" y="212180"/>
                              <a:pt x="82642" y="211411"/>
                            </a:cubicBezTo>
                            <a:cubicBezTo>
                              <a:pt x="83397" y="211027"/>
                              <a:pt x="84154" y="210642"/>
                              <a:pt x="84550" y="210642"/>
                            </a:cubicBezTo>
                            <a:cubicBezTo>
                              <a:pt x="85306" y="209876"/>
                              <a:pt x="88798" y="207960"/>
                              <a:pt x="91102" y="206422"/>
                            </a:cubicBezTo>
                            <a:cubicBezTo>
                              <a:pt x="92255" y="206041"/>
                              <a:pt x="93407" y="205272"/>
                              <a:pt x="94163" y="204506"/>
                            </a:cubicBezTo>
                            <a:lnTo>
                              <a:pt x="95711" y="203352"/>
                            </a:lnTo>
                            <a:cubicBezTo>
                              <a:pt x="96071" y="202971"/>
                              <a:pt x="96863" y="202587"/>
                              <a:pt x="96863" y="202202"/>
                            </a:cubicBezTo>
                            <a:lnTo>
                              <a:pt x="97619" y="201436"/>
                            </a:lnTo>
                            <a:cubicBezTo>
                              <a:pt x="98015" y="201436"/>
                              <a:pt x="99527" y="200282"/>
                              <a:pt x="100679" y="199517"/>
                            </a:cubicBezTo>
                            <a:cubicBezTo>
                              <a:pt x="100679" y="199517"/>
                              <a:pt x="102228" y="198366"/>
                              <a:pt x="104136" y="197213"/>
                            </a:cubicBezTo>
                            <a:lnTo>
                              <a:pt x="108384" y="194143"/>
                            </a:lnTo>
                            <a:cubicBezTo>
                              <a:pt x="109140" y="193762"/>
                              <a:pt x="109537" y="193377"/>
                              <a:pt x="109933" y="193377"/>
                            </a:cubicBezTo>
                            <a:lnTo>
                              <a:pt x="110293" y="192993"/>
                            </a:lnTo>
                            <a:cubicBezTo>
                              <a:pt x="110293" y="192608"/>
                              <a:pt x="110293" y="192608"/>
                              <a:pt x="110688" y="192608"/>
                            </a:cubicBezTo>
                            <a:lnTo>
                              <a:pt x="110688" y="192227"/>
                            </a:lnTo>
                            <a:cubicBezTo>
                              <a:pt x="110688" y="192227"/>
                              <a:pt x="111084" y="191842"/>
                              <a:pt x="111084" y="191458"/>
                            </a:cubicBezTo>
                            <a:cubicBezTo>
                              <a:pt x="111840" y="190692"/>
                              <a:pt x="107988" y="192608"/>
                              <a:pt x="104532" y="194912"/>
                            </a:cubicBezTo>
                            <a:lnTo>
                              <a:pt x="101472" y="197213"/>
                            </a:lnTo>
                            <a:cubicBezTo>
                              <a:pt x="100679" y="197597"/>
                              <a:pt x="99923" y="198366"/>
                              <a:pt x="99527" y="198366"/>
                            </a:cubicBezTo>
                            <a:cubicBezTo>
                              <a:pt x="98375" y="199517"/>
                              <a:pt x="96071" y="201052"/>
                              <a:pt x="90706" y="204121"/>
                            </a:cubicBezTo>
                            <a:cubicBezTo>
                              <a:pt x="83002" y="207960"/>
                              <a:pt x="76485" y="211411"/>
                              <a:pt x="76089" y="211411"/>
                            </a:cubicBezTo>
                            <a:cubicBezTo>
                              <a:pt x="76089" y="211411"/>
                              <a:pt x="75729" y="211796"/>
                              <a:pt x="75333" y="211796"/>
                            </a:cubicBezTo>
                            <a:cubicBezTo>
                              <a:pt x="74181" y="212561"/>
                              <a:pt x="74937" y="211796"/>
                              <a:pt x="76881" y="210261"/>
                            </a:cubicBezTo>
                            <a:cubicBezTo>
                              <a:pt x="78394" y="209495"/>
                              <a:pt x="79185" y="208726"/>
                              <a:pt x="79941" y="208341"/>
                            </a:cubicBezTo>
                            <a:cubicBezTo>
                              <a:pt x="80697" y="207576"/>
                              <a:pt x="83397" y="205656"/>
                              <a:pt x="86098" y="204506"/>
                            </a:cubicBezTo>
                            <a:lnTo>
                              <a:pt x="95711" y="198748"/>
                            </a:lnTo>
                            <a:cubicBezTo>
                              <a:pt x="96071" y="197982"/>
                              <a:pt x="95711" y="197982"/>
                              <a:pt x="94919" y="198366"/>
                            </a:cubicBezTo>
                            <a:lnTo>
                              <a:pt x="93407" y="199517"/>
                            </a:lnTo>
                            <a:cubicBezTo>
                              <a:pt x="93011" y="199517"/>
                              <a:pt x="91102" y="200667"/>
                              <a:pt x="90311" y="201436"/>
                            </a:cubicBezTo>
                            <a:cubicBezTo>
                              <a:pt x="89951" y="201436"/>
                              <a:pt x="89555" y="201817"/>
                              <a:pt x="89158" y="201817"/>
                            </a:cubicBezTo>
                            <a:cubicBezTo>
                              <a:pt x="89158" y="201817"/>
                              <a:pt x="88402" y="202587"/>
                              <a:pt x="87250" y="202971"/>
                            </a:cubicBezTo>
                            <a:lnTo>
                              <a:pt x="76485" y="209111"/>
                            </a:lnTo>
                            <a:cubicBezTo>
                              <a:pt x="71120" y="211796"/>
                              <a:pt x="67628" y="213331"/>
                              <a:pt x="68024" y="212946"/>
                            </a:cubicBezTo>
                            <a:cubicBezTo>
                              <a:pt x="68024" y="212561"/>
                              <a:pt x="70724" y="210642"/>
                              <a:pt x="73425" y="209495"/>
                            </a:cubicBezTo>
                            <a:cubicBezTo>
                              <a:pt x="76089" y="207960"/>
                              <a:pt x="86494" y="202202"/>
                              <a:pt x="87250" y="201436"/>
                            </a:cubicBezTo>
                            <a:cubicBezTo>
                              <a:pt x="87646" y="201436"/>
                              <a:pt x="88006" y="201052"/>
                              <a:pt x="88006" y="201052"/>
                            </a:cubicBezTo>
                            <a:cubicBezTo>
                              <a:pt x="88006" y="201052"/>
                              <a:pt x="89158" y="200667"/>
                              <a:pt x="90706" y="199901"/>
                            </a:cubicBezTo>
                            <a:lnTo>
                              <a:pt x="94919" y="197597"/>
                            </a:lnTo>
                            <a:cubicBezTo>
                              <a:pt x="95711" y="197213"/>
                              <a:pt x="96863" y="196447"/>
                              <a:pt x="96863" y="196447"/>
                            </a:cubicBezTo>
                            <a:cubicBezTo>
                              <a:pt x="97223" y="196062"/>
                              <a:pt x="97619" y="196062"/>
                              <a:pt x="97619" y="196062"/>
                            </a:cubicBezTo>
                            <a:lnTo>
                              <a:pt x="101076" y="194143"/>
                            </a:lnTo>
                            <a:cubicBezTo>
                              <a:pt x="102623" y="192993"/>
                              <a:pt x="104172" y="192227"/>
                              <a:pt x="104172" y="192227"/>
                            </a:cubicBezTo>
                            <a:cubicBezTo>
                              <a:pt x="104532" y="192227"/>
                              <a:pt x="104172" y="192608"/>
                              <a:pt x="103776" y="192993"/>
                            </a:cubicBezTo>
                            <a:cubicBezTo>
                              <a:pt x="103019" y="193377"/>
                              <a:pt x="99923" y="195297"/>
                              <a:pt x="99167" y="196062"/>
                            </a:cubicBezTo>
                            <a:cubicBezTo>
                              <a:pt x="98771" y="196062"/>
                              <a:pt x="98015" y="196447"/>
                              <a:pt x="97619" y="196828"/>
                            </a:cubicBezTo>
                            <a:lnTo>
                              <a:pt x="96863" y="197597"/>
                            </a:lnTo>
                            <a:cubicBezTo>
                              <a:pt x="97223" y="197982"/>
                              <a:pt x="98771" y="197213"/>
                              <a:pt x="99167" y="196828"/>
                            </a:cubicBezTo>
                            <a:cubicBezTo>
                              <a:pt x="99167" y="196447"/>
                              <a:pt x="99923" y="196062"/>
                              <a:pt x="101076" y="195681"/>
                            </a:cubicBezTo>
                            <a:cubicBezTo>
                              <a:pt x="101832" y="194912"/>
                              <a:pt x="102623" y="194528"/>
                              <a:pt x="102623" y="194528"/>
                            </a:cubicBezTo>
                            <a:cubicBezTo>
                              <a:pt x="103019" y="194143"/>
                              <a:pt x="103019" y="194143"/>
                              <a:pt x="103379" y="194143"/>
                            </a:cubicBezTo>
                            <a:cubicBezTo>
                              <a:pt x="103379" y="194143"/>
                              <a:pt x="104172" y="193377"/>
                              <a:pt x="105324" y="192608"/>
                            </a:cubicBezTo>
                            <a:cubicBezTo>
                              <a:pt x="105684" y="192608"/>
                              <a:pt x="108780" y="191073"/>
                              <a:pt x="108780" y="190307"/>
                            </a:cubicBezTo>
                            <a:cubicBezTo>
                              <a:pt x="108780" y="190307"/>
                              <a:pt x="106836" y="191073"/>
                              <a:pt x="106476" y="191458"/>
                            </a:cubicBezTo>
                            <a:cubicBezTo>
                              <a:pt x="106080" y="191842"/>
                              <a:pt x="104532" y="192227"/>
                              <a:pt x="104532" y="191842"/>
                            </a:cubicBezTo>
                            <a:cubicBezTo>
                              <a:pt x="104532" y="191842"/>
                              <a:pt x="104928" y="191842"/>
                              <a:pt x="105324" y="191458"/>
                            </a:cubicBezTo>
                            <a:cubicBezTo>
                              <a:pt x="105684" y="191458"/>
                              <a:pt x="106476" y="190692"/>
                              <a:pt x="106836" y="190307"/>
                            </a:cubicBezTo>
                            <a:lnTo>
                              <a:pt x="116053" y="184168"/>
                            </a:lnTo>
                            <a:cubicBezTo>
                              <a:pt x="117601" y="183783"/>
                              <a:pt x="119149" y="182633"/>
                              <a:pt x="120301" y="181867"/>
                            </a:cubicBezTo>
                            <a:lnTo>
                              <a:pt x="141832" y="168435"/>
                            </a:lnTo>
                            <a:cubicBezTo>
                              <a:pt x="141832" y="168435"/>
                              <a:pt x="142587" y="168050"/>
                              <a:pt x="142983" y="167669"/>
                            </a:cubicBezTo>
                            <a:lnTo>
                              <a:pt x="144892" y="166134"/>
                            </a:lnTo>
                            <a:cubicBezTo>
                              <a:pt x="148744" y="164214"/>
                              <a:pt x="153749" y="160760"/>
                              <a:pt x="155261" y="159610"/>
                            </a:cubicBezTo>
                            <a:cubicBezTo>
                              <a:pt x="155657" y="159225"/>
                              <a:pt x="158357" y="158075"/>
                              <a:pt x="158717" y="157690"/>
                            </a:cubicBezTo>
                            <a:cubicBezTo>
                              <a:pt x="159509" y="157306"/>
                              <a:pt x="161418" y="156540"/>
                              <a:pt x="161418" y="156921"/>
                            </a:cubicBezTo>
                            <a:cubicBezTo>
                              <a:pt x="161814" y="156921"/>
                              <a:pt x="160662" y="158075"/>
                              <a:pt x="157961" y="159610"/>
                            </a:cubicBezTo>
                            <a:lnTo>
                              <a:pt x="155657" y="161145"/>
                            </a:lnTo>
                            <a:cubicBezTo>
                              <a:pt x="154901" y="161910"/>
                              <a:pt x="154109" y="162295"/>
                              <a:pt x="154109" y="162295"/>
                            </a:cubicBezTo>
                            <a:cubicBezTo>
                              <a:pt x="153749" y="162295"/>
                              <a:pt x="153749" y="162295"/>
                              <a:pt x="153353" y="162680"/>
                            </a:cubicBezTo>
                            <a:lnTo>
                              <a:pt x="153353" y="163064"/>
                            </a:lnTo>
                            <a:cubicBezTo>
                              <a:pt x="156053" y="161529"/>
                              <a:pt x="159113" y="159994"/>
                              <a:pt x="159509" y="159994"/>
                            </a:cubicBezTo>
                            <a:cubicBezTo>
                              <a:pt x="158717" y="160760"/>
                              <a:pt x="155261" y="163064"/>
                              <a:pt x="154901" y="163830"/>
                            </a:cubicBezTo>
                            <a:cubicBezTo>
                              <a:pt x="154505" y="163830"/>
                              <a:pt x="154109" y="164214"/>
                              <a:pt x="154109" y="164214"/>
                            </a:cubicBezTo>
                            <a:cubicBezTo>
                              <a:pt x="153749" y="164214"/>
                              <a:pt x="153749" y="164214"/>
                              <a:pt x="153353" y="164980"/>
                            </a:cubicBezTo>
                            <a:cubicBezTo>
                              <a:pt x="153353" y="165365"/>
                              <a:pt x="152957" y="165365"/>
                              <a:pt x="152561" y="165365"/>
                            </a:cubicBezTo>
                            <a:cubicBezTo>
                              <a:pt x="152561" y="165749"/>
                              <a:pt x="152561" y="166134"/>
                              <a:pt x="152201" y="166134"/>
                            </a:cubicBezTo>
                            <a:cubicBezTo>
                              <a:pt x="151444" y="166515"/>
                              <a:pt x="150652" y="167669"/>
                              <a:pt x="150652" y="167669"/>
                            </a:cubicBezTo>
                            <a:lnTo>
                              <a:pt x="150652" y="168050"/>
                            </a:lnTo>
                            <a:lnTo>
                              <a:pt x="149896" y="168050"/>
                            </a:lnTo>
                            <a:cubicBezTo>
                              <a:pt x="149501" y="168050"/>
                              <a:pt x="149141" y="168435"/>
                              <a:pt x="149141" y="168819"/>
                            </a:cubicBezTo>
                            <a:close/>
                            <a:moveTo>
                              <a:pt x="61112" y="122791"/>
                            </a:moveTo>
                            <a:cubicBezTo>
                              <a:pt x="61868" y="122021"/>
                              <a:pt x="62264" y="121640"/>
                              <a:pt x="62264" y="121256"/>
                            </a:cubicBezTo>
                            <a:lnTo>
                              <a:pt x="62660" y="121640"/>
                            </a:lnTo>
                            <a:cubicBezTo>
                              <a:pt x="62660" y="121640"/>
                              <a:pt x="62660" y="122021"/>
                              <a:pt x="62264" y="122406"/>
                            </a:cubicBezTo>
                            <a:cubicBezTo>
                              <a:pt x="61508" y="123556"/>
                              <a:pt x="60355" y="126245"/>
                              <a:pt x="60715" y="126245"/>
                            </a:cubicBezTo>
                            <a:cubicBezTo>
                              <a:pt x="60715" y="126626"/>
                              <a:pt x="60715" y="126245"/>
                              <a:pt x="61112" y="125860"/>
                            </a:cubicBezTo>
                            <a:cubicBezTo>
                              <a:pt x="61112" y="125476"/>
                              <a:pt x="61508" y="125476"/>
                              <a:pt x="61868" y="125476"/>
                            </a:cubicBezTo>
                            <a:cubicBezTo>
                              <a:pt x="62660" y="125476"/>
                              <a:pt x="62660" y="125860"/>
                              <a:pt x="62264" y="126626"/>
                            </a:cubicBezTo>
                            <a:lnTo>
                              <a:pt x="60355" y="130080"/>
                            </a:lnTo>
                            <a:cubicBezTo>
                              <a:pt x="60355" y="130080"/>
                              <a:pt x="52651" y="145426"/>
                              <a:pt x="51103" y="147345"/>
                            </a:cubicBezTo>
                            <a:cubicBezTo>
                              <a:pt x="50742" y="148111"/>
                              <a:pt x="50742" y="148880"/>
                              <a:pt x="50742" y="148880"/>
                            </a:cubicBezTo>
                            <a:lnTo>
                              <a:pt x="48798" y="152334"/>
                            </a:lnTo>
                            <a:cubicBezTo>
                              <a:pt x="48798" y="152334"/>
                              <a:pt x="48438" y="153485"/>
                              <a:pt x="48042" y="154250"/>
                            </a:cubicBezTo>
                            <a:lnTo>
                              <a:pt x="40337" y="170746"/>
                            </a:lnTo>
                            <a:cubicBezTo>
                              <a:pt x="40337" y="171130"/>
                              <a:pt x="39977" y="172284"/>
                              <a:pt x="39581" y="173050"/>
                            </a:cubicBezTo>
                            <a:lnTo>
                              <a:pt x="38033" y="176504"/>
                            </a:lnTo>
                            <a:cubicBezTo>
                              <a:pt x="37673" y="177655"/>
                              <a:pt x="34577" y="186864"/>
                              <a:pt x="34217" y="187249"/>
                            </a:cubicBezTo>
                            <a:cubicBezTo>
                              <a:pt x="33821" y="187633"/>
                              <a:pt x="33821" y="188014"/>
                              <a:pt x="33821" y="188399"/>
                            </a:cubicBezTo>
                            <a:lnTo>
                              <a:pt x="33821" y="189934"/>
                            </a:lnTo>
                            <a:cubicBezTo>
                              <a:pt x="33821" y="190318"/>
                              <a:pt x="33425" y="190318"/>
                              <a:pt x="33065" y="190318"/>
                            </a:cubicBezTo>
                            <a:cubicBezTo>
                              <a:pt x="32669" y="190318"/>
                              <a:pt x="32669" y="189168"/>
                              <a:pt x="33065" y="188399"/>
                            </a:cubicBezTo>
                            <a:cubicBezTo>
                              <a:pt x="33065" y="188399"/>
                              <a:pt x="33425" y="188014"/>
                              <a:pt x="33065" y="187633"/>
                            </a:cubicBezTo>
                            <a:cubicBezTo>
                              <a:pt x="33065" y="187633"/>
                              <a:pt x="33425" y="186864"/>
                              <a:pt x="33425" y="186479"/>
                            </a:cubicBezTo>
                            <a:cubicBezTo>
                              <a:pt x="33425" y="186098"/>
                              <a:pt x="33821" y="185329"/>
                              <a:pt x="33821" y="184944"/>
                            </a:cubicBezTo>
                            <a:cubicBezTo>
                              <a:pt x="34217" y="184560"/>
                              <a:pt x="34217" y="183794"/>
                              <a:pt x="34217" y="183409"/>
                            </a:cubicBezTo>
                            <a:cubicBezTo>
                              <a:pt x="34577" y="183025"/>
                              <a:pt x="34577" y="182644"/>
                              <a:pt x="34577" y="182259"/>
                            </a:cubicBezTo>
                            <a:cubicBezTo>
                              <a:pt x="34577" y="182259"/>
                              <a:pt x="34577" y="181494"/>
                              <a:pt x="34973" y="181109"/>
                            </a:cubicBezTo>
                            <a:cubicBezTo>
                              <a:pt x="34973" y="180724"/>
                              <a:pt x="35729" y="178424"/>
                              <a:pt x="36521" y="176504"/>
                            </a:cubicBezTo>
                            <a:cubicBezTo>
                              <a:pt x="37673" y="173050"/>
                              <a:pt x="40337" y="167680"/>
                              <a:pt x="41130" y="166526"/>
                            </a:cubicBezTo>
                            <a:cubicBezTo>
                              <a:pt x="42282" y="164991"/>
                              <a:pt x="43433" y="161921"/>
                              <a:pt x="43038" y="161156"/>
                            </a:cubicBezTo>
                            <a:cubicBezTo>
                              <a:pt x="43038" y="161156"/>
                              <a:pt x="43433" y="160386"/>
                              <a:pt x="43794" y="160386"/>
                            </a:cubicBezTo>
                            <a:cubicBezTo>
                              <a:pt x="43794" y="160005"/>
                              <a:pt x="44190" y="159621"/>
                              <a:pt x="44190" y="159236"/>
                            </a:cubicBezTo>
                            <a:cubicBezTo>
                              <a:pt x="44190" y="159236"/>
                              <a:pt x="44190" y="158851"/>
                              <a:pt x="44586" y="158467"/>
                            </a:cubicBezTo>
                            <a:cubicBezTo>
                              <a:pt x="44946" y="158086"/>
                              <a:pt x="46494" y="156166"/>
                              <a:pt x="46890" y="155016"/>
                            </a:cubicBezTo>
                            <a:lnTo>
                              <a:pt x="49194" y="149642"/>
                            </a:lnTo>
                            <a:lnTo>
                              <a:pt x="49194" y="149261"/>
                            </a:lnTo>
                            <a:cubicBezTo>
                              <a:pt x="49591" y="149261"/>
                              <a:pt x="49951" y="148492"/>
                              <a:pt x="50347" y="147342"/>
                            </a:cubicBezTo>
                            <a:lnTo>
                              <a:pt x="51498" y="144272"/>
                            </a:lnTo>
                            <a:cubicBezTo>
                              <a:pt x="51498" y="143887"/>
                              <a:pt x="51894" y="143503"/>
                              <a:pt x="51894" y="143118"/>
                            </a:cubicBezTo>
                            <a:cubicBezTo>
                              <a:pt x="51894" y="143118"/>
                              <a:pt x="51894" y="142737"/>
                              <a:pt x="52254" y="142352"/>
                            </a:cubicBezTo>
                            <a:lnTo>
                              <a:pt x="54955" y="136982"/>
                            </a:lnTo>
                            <a:cubicBezTo>
                              <a:pt x="55351" y="135828"/>
                              <a:pt x="55351" y="135062"/>
                              <a:pt x="55351" y="135062"/>
                            </a:cubicBezTo>
                            <a:cubicBezTo>
                              <a:pt x="54955" y="135062"/>
                              <a:pt x="54559" y="135828"/>
                              <a:pt x="54199" y="136982"/>
                            </a:cubicBezTo>
                            <a:cubicBezTo>
                              <a:pt x="53803" y="137363"/>
                              <a:pt x="53803" y="137748"/>
                              <a:pt x="53407" y="137748"/>
                            </a:cubicBezTo>
                            <a:cubicBezTo>
                              <a:pt x="53047" y="138132"/>
                              <a:pt x="50347" y="143503"/>
                              <a:pt x="50347" y="143503"/>
                            </a:cubicBezTo>
                            <a:cubicBezTo>
                              <a:pt x="50347" y="143887"/>
                              <a:pt x="49951" y="144653"/>
                              <a:pt x="49591" y="145422"/>
                            </a:cubicBezTo>
                            <a:cubicBezTo>
                              <a:pt x="49194" y="146572"/>
                              <a:pt x="48438" y="147726"/>
                              <a:pt x="48438" y="148107"/>
                            </a:cubicBezTo>
                            <a:cubicBezTo>
                              <a:pt x="48042" y="148492"/>
                              <a:pt x="48042" y="148876"/>
                              <a:pt x="48042" y="148876"/>
                            </a:cubicBezTo>
                            <a:cubicBezTo>
                              <a:pt x="47646" y="148876"/>
                              <a:pt x="46134" y="151946"/>
                              <a:pt x="45342" y="153481"/>
                            </a:cubicBezTo>
                            <a:cubicBezTo>
                              <a:pt x="44946" y="155016"/>
                              <a:pt x="43794" y="156932"/>
                              <a:pt x="43433" y="156932"/>
                            </a:cubicBezTo>
                            <a:cubicBezTo>
                              <a:pt x="43433" y="156932"/>
                              <a:pt x="43433" y="156166"/>
                              <a:pt x="43794" y="155782"/>
                            </a:cubicBezTo>
                            <a:cubicBezTo>
                              <a:pt x="44190" y="155397"/>
                              <a:pt x="44586" y="155016"/>
                              <a:pt x="44586" y="154631"/>
                            </a:cubicBezTo>
                            <a:cubicBezTo>
                              <a:pt x="44586" y="154631"/>
                              <a:pt x="44586" y="154247"/>
                              <a:pt x="44946" y="153866"/>
                            </a:cubicBezTo>
                            <a:cubicBezTo>
                              <a:pt x="44946" y="153481"/>
                              <a:pt x="45342" y="152712"/>
                              <a:pt x="45738" y="151946"/>
                            </a:cubicBezTo>
                            <a:lnTo>
                              <a:pt x="48042" y="146957"/>
                            </a:lnTo>
                            <a:cubicBezTo>
                              <a:pt x="48438" y="146191"/>
                              <a:pt x="48798" y="145807"/>
                              <a:pt x="48798" y="145807"/>
                            </a:cubicBezTo>
                            <a:cubicBezTo>
                              <a:pt x="48798" y="145422"/>
                              <a:pt x="50742" y="141968"/>
                              <a:pt x="52254" y="138517"/>
                            </a:cubicBezTo>
                            <a:lnTo>
                              <a:pt x="53803" y="135447"/>
                            </a:lnTo>
                            <a:cubicBezTo>
                              <a:pt x="53803" y="135447"/>
                              <a:pt x="54199" y="134678"/>
                              <a:pt x="54559" y="134293"/>
                            </a:cubicBezTo>
                            <a:lnTo>
                              <a:pt x="61112" y="122783"/>
                            </a:lnTo>
                            <a:close/>
                            <a:moveTo>
                              <a:pt x="101472" y="23415"/>
                            </a:moveTo>
                            <a:cubicBezTo>
                              <a:pt x="101472" y="23415"/>
                              <a:pt x="101832" y="23034"/>
                              <a:pt x="102228" y="23034"/>
                            </a:cubicBezTo>
                            <a:cubicBezTo>
                              <a:pt x="103776" y="22265"/>
                              <a:pt x="111840" y="19580"/>
                              <a:pt x="115297" y="18810"/>
                            </a:cubicBezTo>
                            <a:cubicBezTo>
                              <a:pt x="115693" y="18426"/>
                              <a:pt x="117205" y="18045"/>
                              <a:pt x="118357" y="17660"/>
                            </a:cubicBezTo>
                            <a:lnTo>
                              <a:pt x="121814" y="16510"/>
                            </a:lnTo>
                            <a:cubicBezTo>
                              <a:pt x="122605" y="16510"/>
                              <a:pt x="123758" y="16125"/>
                              <a:pt x="124514" y="15744"/>
                            </a:cubicBezTo>
                            <a:cubicBezTo>
                              <a:pt x="124910" y="15744"/>
                              <a:pt x="126062" y="15360"/>
                              <a:pt x="126818" y="14975"/>
                            </a:cubicBezTo>
                            <a:cubicBezTo>
                              <a:pt x="127610" y="14975"/>
                              <a:pt x="129519" y="14590"/>
                              <a:pt x="131066" y="14206"/>
                            </a:cubicBezTo>
                            <a:cubicBezTo>
                              <a:pt x="136827" y="12671"/>
                              <a:pt x="144496" y="11136"/>
                              <a:pt x="146404" y="11136"/>
                            </a:cubicBezTo>
                            <a:cubicBezTo>
                              <a:pt x="147196" y="11136"/>
                              <a:pt x="148348" y="11136"/>
                              <a:pt x="149104" y="10755"/>
                            </a:cubicBezTo>
                            <a:cubicBezTo>
                              <a:pt x="156017" y="9601"/>
                              <a:pt x="164478" y="9220"/>
                              <a:pt x="172183" y="9220"/>
                            </a:cubicBezTo>
                            <a:cubicBezTo>
                              <a:pt x="179095" y="9220"/>
                              <a:pt x="185252" y="9601"/>
                              <a:pt x="187916" y="10755"/>
                            </a:cubicBezTo>
                            <a:cubicBezTo>
                              <a:pt x="189068" y="11136"/>
                              <a:pt x="187916" y="11136"/>
                              <a:pt x="186008" y="10755"/>
                            </a:cubicBezTo>
                            <a:cubicBezTo>
                              <a:pt x="183307" y="10370"/>
                              <a:pt x="179095" y="9986"/>
                              <a:pt x="174486" y="9986"/>
                            </a:cubicBezTo>
                            <a:cubicBezTo>
                              <a:pt x="154505" y="9986"/>
                              <a:pt x="131822" y="13440"/>
                              <a:pt x="112993" y="19964"/>
                            </a:cubicBezTo>
                            <a:lnTo>
                              <a:pt x="107592" y="21499"/>
                            </a:lnTo>
                            <a:cubicBezTo>
                              <a:pt x="105684" y="22265"/>
                              <a:pt x="103776" y="22649"/>
                              <a:pt x="103379" y="23034"/>
                            </a:cubicBezTo>
                            <a:cubicBezTo>
                              <a:pt x="102623" y="23034"/>
                              <a:pt x="101832" y="23415"/>
                              <a:pt x="101076" y="23800"/>
                            </a:cubicBezTo>
                            <a:cubicBezTo>
                              <a:pt x="100679" y="23800"/>
                              <a:pt x="100319" y="24184"/>
                              <a:pt x="99923" y="24184"/>
                            </a:cubicBezTo>
                            <a:cubicBezTo>
                              <a:pt x="99527" y="24184"/>
                              <a:pt x="100679" y="23415"/>
                              <a:pt x="101472" y="23415"/>
                            </a:cubicBezTo>
                            <a:close/>
                            <a:moveTo>
                              <a:pt x="21148" y="199909"/>
                            </a:moveTo>
                            <a:cubicBezTo>
                              <a:pt x="21544" y="201059"/>
                              <a:pt x="21148" y="201824"/>
                              <a:pt x="21148" y="201824"/>
                            </a:cubicBezTo>
                            <a:cubicBezTo>
                              <a:pt x="21148" y="201824"/>
                              <a:pt x="20751" y="201443"/>
                              <a:pt x="20751" y="201059"/>
                            </a:cubicBezTo>
                            <a:cubicBezTo>
                              <a:pt x="20391" y="200290"/>
                              <a:pt x="20391" y="199524"/>
                              <a:pt x="19995" y="194919"/>
                            </a:cubicBezTo>
                            <a:cubicBezTo>
                              <a:pt x="19995" y="190315"/>
                              <a:pt x="21148" y="183021"/>
                              <a:pt x="23056" y="177270"/>
                            </a:cubicBezTo>
                            <a:cubicBezTo>
                              <a:pt x="23451" y="176504"/>
                              <a:pt x="23848" y="175354"/>
                              <a:pt x="23848" y="174585"/>
                            </a:cubicBezTo>
                            <a:cubicBezTo>
                              <a:pt x="25360" y="169980"/>
                              <a:pt x="31912" y="153485"/>
                              <a:pt x="36125" y="145426"/>
                            </a:cubicBezTo>
                            <a:cubicBezTo>
                              <a:pt x="37277" y="143122"/>
                              <a:pt x="38430" y="140821"/>
                              <a:pt x="39581" y="138520"/>
                            </a:cubicBezTo>
                            <a:cubicBezTo>
                              <a:pt x="40373" y="136601"/>
                              <a:pt x="41526" y="134297"/>
                              <a:pt x="42282" y="133531"/>
                            </a:cubicBezTo>
                            <a:cubicBezTo>
                              <a:pt x="42678" y="132762"/>
                              <a:pt x="43038" y="131996"/>
                              <a:pt x="43038" y="131612"/>
                            </a:cubicBezTo>
                            <a:cubicBezTo>
                              <a:pt x="43038" y="131612"/>
                              <a:pt x="43433" y="131227"/>
                              <a:pt x="43830" y="130461"/>
                            </a:cubicBezTo>
                            <a:cubicBezTo>
                              <a:pt x="44190" y="129308"/>
                              <a:pt x="45342" y="127773"/>
                              <a:pt x="45342" y="128157"/>
                            </a:cubicBezTo>
                            <a:cubicBezTo>
                              <a:pt x="45342" y="128542"/>
                              <a:pt x="42678" y="133916"/>
                              <a:pt x="41526" y="136216"/>
                            </a:cubicBezTo>
                            <a:lnTo>
                              <a:pt x="38825" y="141206"/>
                            </a:lnTo>
                            <a:cubicBezTo>
                              <a:pt x="38070" y="142356"/>
                              <a:pt x="37277" y="144275"/>
                              <a:pt x="36917" y="145426"/>
                            </a:cubicBezTo>
                            <a:lnTo>
                              <a:pt x="33065" y="153485"/>
                            </a:lnTo>
                            <a:cubicBezTo>
                              <a:pt x="33065" y="154250"/>
                              <a:pt x="31912" y="156554"/>
                              <a:pt x="31121" y="158470"/>
                            </a:cubicBezTo>
                            <a:cubicBezTo>
                              <a:pt x="23451" y="176120"/>
                              <a:pt x="19203" y="192619"/>
                              <a:pt x="21148" y="199912"/>
                            </a:cubicBezTo>
                            <a:close/>
                            <a:moveTo>
                              <a:pt x="56107" y="125476"/>
                            </a:moveTo>
                            <a:cubicBezTo>
                              <a:pt x="56107" y="125091"/>
                              <a:pt x="56503" y="124710"/>
                              <a:pt x="56899" y="123941"/>
                            </a:cubicBezTo>
                            <a:cubicBezTo>
                              <a:pt x="57655" y="122791"/>
                              <a:pt x="58051" y="122406"/>
                              <a:pt x="58412" y="122406"/>
                            </a:cubicBezTo>
                            <a:cubicBezTo>
                              <a:pt x="58412" y="122406"/>
                              <a:pt x="58051" y="123556"/>
                              <a:pt x="56899" y="125860"/>
                            </a:cubicBezTo>
                            <a:lnTo>
                              <a:pt x="52651" y="133535"/>
                            </a:lnTo>
                            <a:cubicBezTo>
                              <a:pt x="52254" y="134300"/>
                              <a:pt x="51894" y="135454"/>
                              <a:pt x="51498" y="135454"/>
                            </a:cubicBezTo>
                            <a:cubicBezTo>
                              <a:pt x="51103" y="135835"/>
                              <a:pt x="50742" y="136605"/>
                              <a:pt x="50742" y="136989"/>
                            </a:cubicBezTo>
                            <a:cubicBezTo>
                              <a:pt x="50347" y="137755"/>
                              <a:pt x="50347" y="138139"/>
                              <a:pt x="49951" y="138139"/>
                            </a:cubicBezTo>
                            <a:cubicBezTo>
                              <a:pt x="49951" y="138139"/>
                              <a:pt x="49591" y="138524"/>
                              <a:pt x="49591" y="138905"/>
                            </a:cubicBezTo>
                            <a:cubicBezTo>
                              <a:pt x="49591" y="139290"/>
                              <a:pt x="46890" y="145045"/>
                              <a:pt x="46134" y="146198"/>
                            </a:cubicBezTo>
                            <a:lnTo>
                              <a:pt x="45342" y="147733"/>
                            </a:lnTo>
                            <a:cubicBezTo>
                              <a:pt x="45342" y="148114"/>
                              <a:pt x="44982" y="148884"/>
                              <a:pt x="44982" y="148884"/>
                            </a:cubicBezTo>
                            <a:lnTo>
                              <a:pt x="41526" y="156173"/>
                            </a:lnTo>
                            <a:cubicBezTo>
                              <a:pt x="40733" y="157324"/>
                              <a:pt x="40373" y="158474"/>
                              <a:pt x="40373" y="158474"/>
                            </a:cubicBezTo>
                            <a:cubicBezTo>
                              <a:pt x="40733" y="158474"/>
                              <a:pt x="41526" y="158093"/>
                              <a:pt x="41526" y="158093"/>
                            </a:cubicBezTo>
                            <a:cubicBezTo>
                              <a:pt x="41130" y="158474"/>
                              <a:pt x="41130" y="159243"/>
                              <a:pt x="40733" y="160012"/>
                            </a:cubicBezTo>
                            <a:cubicBezTo>
                              <a:pt x="39581" y="163082"/>
                              <a:pt x="38825" y="164617"/>
                              <a:pt x="38825" y="163463"/>
                            </a:cubicBezTo>
                            <a:cubicBezTo>
                              <a:pt x="38825" y="163082"/>
                              <a:pt x="39185" y="162313"/>
                              <a:pt x="39185" y="162313"/>
                            </a:cubicBezTo>
                            <a:cubicBezTo>
                              <a:pt x="39581" y="161928"/>
                              <a:pt x="39581" y="160778"/>
                              <a:pt x="39581" y="160778"/>
                            </a:cubicBezTo>
                            <a:cubicBezTo>
                              <a:pt x="39185" y="160778"/>
                              <a:pt x="36521" y="167302"/>
                              <a:pt x="35729" y="168837"/>
                            </a:cubicBezTo>
                            <a:cubicBezTo>
                              <a:pt x="35369" y="169603"/>
                              <a:pt x="35369" y="170372"/>
                              <a:pt x="34973" y="170753"/>
                            </a:cubicBezTo>
                            <a:cubicBezTo>
                              <a:pt x="34217" y="172672"/>
                              <a:pt x="33425" y="174977"/>
                              <a:pt x="33425" y="175361"/>
                            </a:cubicBezTo>
                            <a:lnTo>
                              <a:pt x="33425" y="175742"/>
                            </a:lnTo>
                            <a:cubicBezTo>
                              <a:pt x="33065" y="175742"/>
                              <a:pt x="32669" y="177662"/>
                              <a:pt x="31912" y="180347"/>
                            </a:cubicBezTo>
                            <a:cubicBezTo>
                              <a:pt x="30760" y="183032"/>
                              <a:pt x="30760" y="183417"/>
                              <a:pt x="30365" y="185721"/>
                            </a:cubicBezTo>
                            <a:cubicBezTo>
                              <a:pt x="29969" y="187256"/>
                              <a:pt x="29609" y="188791"/>
                              <a:pt x="29212" y="189175"/>
                            </a:cubicBezTo>
                            <a:cubicBezTo>
                              <a:pt x="28816" y="191091"/>
                              <a:pt x="28060" y="197231"/>
                              <a:pt x="28060" y="198766"/>
                            </a:cubicBezTo>
                            <a:cubicBezTo>
                              <a:pt x="28060" y="199535"/>
                              <a:pt x="27664" y="200685"/>
                              <a:pt x="27664" y="199919"/>
                            </a:cubicBezTo>
                            <a:cubicBezTo>
                              <a:pt x="27664" y="199535"/>
                              <a:pt x="28060" y="192245"/>
                              <a:pt x="28456" y="192245"/>
                            </a:cubicBezTo>
                            <a:lnTo>
                              <a:pt x="28456" y="191476"/>
                            </a:lnTo>
                            <a:cubicBezTo>
                              <a:pt x="28456" y="190710"/>
                              <a:pt x="29609" y="184952"/>
                              <a:pt x="30365" y="183801"/>
                            </a:cubicBezTo>
                            <a:lnTo>
                              <a:pt x="30365" y="182651"/>
                            </a:lnTo>
                            <a:cubicBezTo>
                              <a:pt x="30365" y="182266"/>
                              <a:pt x="30760" y="181885"/>
                              <a:pt x="30760" y="181501"/>
                            </a:cubicBezTo>
                            <a:cubicBezTo>
                              <a:pt x="31121" y="180732"/>
                              <a:pt x="31516" y="179966"/>
                              <a:pt x="31516" y="179197"/>
                            </a:cubicBezTo>
                            <a:lnTo>
                              <a:pt x="36125" y="165767"/>
                            </a:lnTo>
                            <a:lnTo>
                              <a:pt x="38430" y="160393"/>
                            </a:lnTo>
                            <a:cubicBezTo>
                              <a:pt x="39185" y="158859"/>
                              <a:pt x="39977" y="156939"/>
                              <a:pt x="39977" y="156558"/>
                            </a:cubicBezTo>
                            <a:lnTo>
                              <a:pt x="43433" y="149649"/>
                            </a:lnTo>
                            <a:lnTo>
                              <a:pt x="43433" y="149268"/>
                            </a:lnTo>
                            <a:cubicBezTo>
                              <a:pt x="44190" y="148499"/>
                              <a:pt x="47286" y="142744"/>
                              <a:pt x="47646" y="141975"/>
                            </a:cubicBezTo>
                            <a:cubicBezTo>
                              <a:pt x="47646" y="141209"/>
                              <a:pt x="48042" y="140440"/>
                              <a:pt x="48438" y="140440"/>
                            </a:cubicBezTo>
                            <a:cubicBezTo>
                              <a:pt x="48798" y="139674"/>
                              <a:pt x="49951" y="137755"/>
                              <a:pt x="49591" y="137370"/>
                            </a:cubicBezTo>
                            <a:cubicBezTo>
                              <a:pt x="49591" y="137370"/>
                              <a:pt x="49951" y="136989"/>
                              <a:pt x="50347" y="136220"/>
                            </a:cubicBezTo>
                            <a:cubicBezTo>
                              <a:pt x="50742" y="135835"/>
                              <a:pt x="51103" y="135070"/>
                              <a:pt x="51103" y="134685"/>
                            </a:cubicBezTo>
                            <a:cubicBezTo>
                              <a:pt x="51103" y="134685"/>
                              <a:pt x="51103" y="133919"/>
                              <a:pt x="51498" y="133919"/>
                            </a:cubicBezTo>
                            <a:cubicBezTo>
                              <a:pt x="51498" y="133535"/>
                              <a:pt x="52651" y="131615"/>
                              <a:pt x="53803" y="129696"/>
                            </a:cubicBezTo>
                            <a:cubicBezTo>
                              <a:pt x="54955" y="127395"/>
                              <a:pt x="56107" y="125476"/>
                              <a:pt x="56107" y="125476"/>
                            </a:cubicBezTo>
                            <a:close/>
                            <a:moveTo>
                              <a:pt x="112597" y="180724"/>
                            </a:moveTo>
                            <a:cubicBezTo>
                              <a:pt x="112993" y="180340"/>
                              <a:pt x="113389" y="180340"/>
                              <a:pt x="113389" y="180340"/>
                            </a:cubicBezTo>
                            <a:cubicBezTo>
                              <a:pt x="113389" y="180340"/>
                              <a:pt x="114145" y="179959"/>
                              <a:pt x="114541" y="179574"/>
                            </a:cubicBezTo>
                            <a:cubicBezTo>
                              <a:pt x="115297" y="179189"/>
                              <a:pt x="115693" y="178805"/>
                              <a:pt x="115693" y="178805"/>
                            </a:cubicBezTo>
                            <a:cubicBezTo>
                              <a:pt x="115693" y="178805"/>
                              <a:pt x="116449" y="178424"/>
                              <a:pt x="117601" y="177655"/>
                            </a:cubicBezTo>
                            <a:cubicBezTo>
                              <a:pt x="118357" y="176889"/>
                              <a:pt x="119905" y="176120"/>
                              <a:pt x="120661" y="175735"/>
                            </a:cubicBezTo>
                            <a:cubicBezTo>
                              <a:pt x="121454" y="174969"/>
                              <a:pt x="122605" y="174585"/>
                              <a:pt x="122605" y="174200"/>
                            </a:cubicBezTo>
                            <a:cubicBezTo>
                              <a:pt x="123001" y="174200"/>
                              <a:pt x="123758" y="173435"/>
                              <a:pt x="124514" y="173050"/>
                            </a:cubicBezTo>
                            <a:cubicBezTo>
                              <a:pt x="126818" y="171515"/>
                              <a:pt x="127214" y="171515"/>
                              <a:pt x="127970" y="170746"/>
                            </a:cubicBezTo>
                            <a:cubicBezTo>
                              <a:pt x="128762" y="170365"/>
                              <a:pt x="129122" y="169980"/>
                              <a:pt x="129122" y="169980"/>
                            </a:cubicBezTo>
                            <a:lnTo>
                              <a:pt x="129519" y="169980"/>
                            </a:lnTo>
                            <a:cubicBezTo>
                              <a:pt x="129519" y="169980"/>
                              <a:pt x="129914" y="169596"/>
                              <a:pt x="130670" y="169211"/>
                            </a:cubicBezTo>
                            <a:lnTo>
                              <a:pt x="141436" y="162306"/>
                            </a:lnTo>
                            <a:cubicBezTo>
                              <a:pt x="141796" y="161921"/>
                              <a:pt x="142192" y="161921"/>
                              <a:pt x="142192" y="161540"/>
                            </a:cubicBezTo>
                            <a:lnTo>
                              <a:pt x="142587" y="161540"/>
                            </a:lnTo>
                            <a:cubicBezTo>
                              <a:pt x="142587" y="161540"/>
                              <a:pt x="142983" y="161156"/>
                              <a:pt x="143343" y="161156"/>
                            </a:cubicBezTo>
                            <a:lnTo>
                              <a:pt x="145288" y="159621"/>
                            </a:lnTo>
                            <a:cubicBezTo>
                              <a:pt x="146800" y="158851"/>
                              <a:pt x="151048" y="156166"/>
                              <a:pt x="153353" y="154247"/>
                            </a:cubicBezTo>
                            <a:lnTo>
                              <a:pt x="158357" y="151177"/>
                            </a:lnTo>
                            <a:cubicBezTo>
                              <a:pt x="159113" y="150796"/>
                              <a:pt x="159509" y="150411"/>
                              <a:pt x="159869" y="150411"/>
                            </a:cubicBezTo>
                            <a:lnTo>
                              <a:pt x="160265" y="150411"/>
                            </a:lnTo>
                            <a:cubicBezTo>
                              <a:pt x="160265" y="150027"/>
                              <a:pt x="160662" y="150027"/>
                              <a:pt x="160662" y="150027"/>
                            </a:cubicBezTo>
                            <a:cubicBezTo>
                              <a:pt x="161022" y="150411"/>
                              <a:pt x="158357" y="152712"/>
                              <a:pt x="156017" y="153866"/>
                            </a:cubicBezTo>
                            <a:lnTo>
                              <a:pt x="149896" y="158086"/>
                            </a:lnTo>
                            <a:lnTo>
                              <a:pt x="149501" y="158086"/>
                            </a:lnTo>
                            <a:cubicBezTo>
                              <a:pt x="149501" y="158467"/>
                              <a:pt x="149501" y="158467"/>
                              <a:pt x="149104" y="158467"/>
                            </a:cubicBezTo>
                            <a:lnTo>
                              <a:pt x="139131" y="164991"/>
                            </a:lnTo>
                            <a:cubicBezTo>
                              <a:pt x="137979" y="165376"/>
                              <a:pt x="136827" y="166526"/>
                              <a:pt x="135675" y="166910"/>
                            </a:cubicBezTo>
                            <a:lnTo>
                              <a:pt x="128762" y="171515"/>
                            </a:lnTo>
                            <a:cubicBezTo>
                              <a:pt x="127610" y="172284"/>
                              <a:pt x="125306" y="173435"/>
                              <a:pt x="124514" y="174200"/>
                            </a:cubicBezTo>
                            <a:cubicBezTo>
                              <a:pt x="123361" y="174585"/>
                              <a:pt x="121454" y="175735"/>
                              <a:pt x="120661" y="176504"/>
                            </a:cubicBezTo>
                            <a:cubicBezTo>
                              <a:pt x="119509" y="177270"/>
                              <a:pt x="118753" y="177655"/>
                              <a:pt x="118357" y="177655"/>
                            </a:cubicBezTo>
                            <a:lnTo>
                              <a:pt x="114541" y="180340"/>
                            </a:lnTo>
                            <a:cubicBezTo>
                              <a:pt x="112597" y="181494"/>
                              <a:pt x="111840" y="181494"/>
                              <a:pt x="112597" y="180724"/>
                            </a:cubicBezTo>
                            <a:close/>
                            <a:moveTo>
                              <a:pt x="174847" y="12674"/>
                            </a:moveTo>
                            <a:cubicBezTo>
                              <a:pt x="169086" y="12674"/>
                              <a:pt x="147196" y="14594"/>
                              <a:pt x="145648" y="15363"/>
                            </a:cubicBezTo>
                            <a:cubicBezTo>
                              <a:pt x="145288" y="15363"/>
                              <a:pt x="144100" y="15748"/>
                              <a:pt x="142983" y="15748"/>
                            </a:cubicBezTo>
                            <a:cubicBezTo>
                              <a:pt x="140283" y="16513"/>
                              <a:pt x="131066" y="18048"/>
                              <a:pt x="129879" y="18429"/>
                            </a:cubicBezTo>
                            <a:cubicBezTo>
                              <a:pt x="127970" y="19199"/>
                              <a:pt x="127574" y="19199"/>
                              <a:pt x="127574" y="18814"/>
                            </a:cubicBezTo>
                            <a:cubicBezTo>
                              <a:pt x="127574" y="18048"/>
                              <a:pt x="146404" y="14594"/>
                              <a:pt x="156809" y="13059"/>
                            </a:cubicBezTo>
                            <a:cubicBezTo>
                              <a:pt x="164082" y="12674"/>
                              <a:pt x="171030" y="12293"/>
                              <a:pt x="178303" y="12293"/>
                            </a:cubicBezTo>
                            <a:cubicBezTo>
                              <a:pt x="178699" y="12674"/>
                              <a:pt x="177151" y="12674"/>
                              <a:pt x="174847" y="12674"/>
                            </a:cubicBezTo>
                            <a:close/>
                            <a:moveTo>
                              <a:pt x="163325" y="151950"/>
                            </a:moveTo>
                            <a:cubicBezTo>
                              <a:pt x="162174" y="152715"/>
                              <a:pt x="162174" y="152715"/>
                              <a:pt x="162569" y="153100"/>
                            </a:cubicBezTo>
                            <a:cubicBezTo>
                              <a:pt x="163325" y="153485"/>
                              <a:pt x="161778" y="154635"/>
                              <a:pt x="157961" y="156935"/>
                            </a:cubicBezTo>
                            <a:lnTo>
                              <a:pt x="146800" y="163460"/>
                            </a:lnTo>
                            <a:cubicBezTo>
                              <a:pt x="144496" y="164994"/>
                              <a:pt x="143343" y="165379"/>
                              <a:pt x="144100" y="164613"/>
                            </a:cubicBezTo>
                            <a:lnTo>
                              <a:pt x="144892" y="163844"/>
                            </a:lnTo>
                            <a:cubicBezTo>
                              <a:pt x="145252" y="163844"/>
                              <a:pt x="146044" y="163079"/>
                              <a:pt x="146800" y="162694"/>
                            </a:cubicBezTo>
                            <a:cubicBezTo>
                              <a:pt x="147952" y="162309"/>
                              <a:pt x="148744" y="161544"/>
                              <a:pt x="149501" y="161159"/>
                            </a:cubicBezTo>
                            <a:lnTo>
                              <a:pt x="150257" y="160390"/>
                            </a:lnTo>
                            <a:cubicBezTo>
                              <a:pt x="150652" y="160390"/>
                              <a:pt x="151408" y="160009"/>
                              <a:pt x="152201" y="159240"/>
                            </a:cubicBezTo>
                            <a:cubicBezTo>
                              <a:pt x="153353" y="158470"/>
                              <a:pt x="154109" y="158089"/>
                              <a:pt x="154109" y="158089"/>
                            </a:cubicBezTo>
                            <a:cubicBezTo>
                              <a:pt x="154109" y="158089"/>
                              <a:pt x="154505" y="157705"/>
                              <a:pt x="155261" y="157320"/>
                            </a:cubicBezTo>
                            <a:cubicBezTo>
                              <a:pt x="155657" y="156935"/>
                              <a:pt x="156809" y="156170"/>
                              <a:pt x="157961" y="155785"/>
                            </a:cubicBezTo>
                            <a:cubicBezTo>
                              <a:pt x="159473" y="154635"/>
                              <a:pt x="160265" y="154250"/>
                              <a:pt x="159869" y="154250"/>
                            </a:cubicBezTo>
                            <a:cubicBezTo>
                              <a:pt x="159473" y="154250"/>
                              <a:pt x="159113" y="154250"/>
                              <a:pt x="158321" y="154635"/>
                            </a:cubicBezTo>
                            <a:cubicBezTo>
                              <a:pt x="157169" y="155020"/>
                              <a:pt x="157169" y="155020"/>
                              <a:pt x="157169" y="154635"/>
                            </a:cubicBezTo>
                            <a:cubicBezTo>
                              <a:pt x="157961" y="154250"/>
                              <a:pt x="158717" y="153869"/>
                              <a:pt x="159113" y="153485"/>
                            </a:cubicBezTo>
                            <a:cubicBezTo>
                              <a:pt x="160625" y="152334"/>
                              <a:pt x="164082" y="150415"/>
                              <a:pt x="164478" y="150415"/>
                            </a:cubicBezTo>
                            <a:cubicBezTo>
                              <a:pt x="164874" y="150415"/>
                              <a:pt x="164478" y="150800"/>
                              <a:pt x="163325" y="151950"/>
                            </a:cubicBezTo>
                            <a:close/>
                            <a:moveTo>
                              <a:pt x="133371" y="180724"/>
                            </a:moveTo>
                            <a:cubicBezTo>
                              <a:pt x="132219" y="181494"/>
                              <a:pt x="131822" y="181878"/>
                              <a:pt x="132219" y="182644"/>
                            </a:cubicBezTo>
                            <a:cubicBezTo>
                              <a:pt x="132579" y="183409"/>
                              <a:pt x="136035" y="181878"/>
                              <a:pt x="138339" y="179959"/>
                            </a:cubicBezTo>
                            <a:lnTo>
                              <a:pt x="139887" y="178805"/>
                            </a:lnTo>
                            <a:cubicBezTo>
                              <a:pt x="141436" y="178039"/>
                              <a:pt x="143740" y="175735"/>
                              <a:pt x="142192" y="176504"/>
                            </a:cubicBezTo>
                            <a:cubicBezTo>
                              <a:pt x="141040" y="176889"/>
                              <a:pt x="138735" y="178039"/>
                              <a:pt x="137583" y="178039"/>
                            </a:cubicBezTo>
                            <a:cubicBezTo>
                              <a:pt x="136827" y="178424"/>
                              <a:pt x="135279" y="179189"/>
                              <a:pt x="133371" y="180724"/>
                            </a:cubicBezTo>
                            <a:close/>
                            <a:moveTo>
                              <a:pt x="103776" y="89792"/>
                            </a:moveTo>
                            <a:cubicBezTo>
                              <a:pt x="105684" y="89408"/>
                              <a:pt x="108780" y="89408"/>
                              <a:pt x="111444" y="89408"/>
                            </a:cubicBezTo>
                            <a:cubicBezTo>
                              <a:pt x="114145" y="89408"/>
                              <a:pt x="116449" y="89408"/>
                              <a:pt x="116845" y="89792"/>
                            </a:cubicBezTo>
                            <a:cubicBezTo>
                              <a:pt x="117997" y="90562"/>
                              <a:pt x="117601" y="90562"/>
                              <a:pt x="115297" y="90177"/>
                            </a:cubicBezTo>
                            <a:cubicBezTo>
                              <a:pt x="107988" y="90177"/>
                              <a:pt x="101076" y="90943"/>
                              <a:pt x="94163" y="92097"/>
                            </a:cubicBezTo>
                            <a:cubicBezTo>
                              <a:pt x="89555" y="92862"/>
                              <a:pt x="89555" y="92862"/>
                              <a:pt x="89555" y="92478"/>
                            </a:cubicBezTo>
                            <a:cubicBezTo>
                              <a:pt x="89555" y="92097"/>
                              <a:pt x="95315" y="90943"/>
                              <a:pt x="103776" y="89792"/>
                            </a:cubicBezTo>
                            <a:close/>
                            <a:moveTo>
                              <a:pt x="26512" y="114347"/>
                            </a:moveTo>
                            <a:cubicBezTo>
                              <a:pt x="28456" y="113197"/>
                              <a:pt x="41886" y="106288"/>
                              <a:pt x="42678" y="106288"/>
                            </a:cubicBezTo>
                            <a:cubicBezTo>
                              <a:pt x="43038" y="106288"/>
                              <a:pt x="43830" y="105907"/>
                              <a:pt x="44586" y="105522"/>
                            </a:cubicBezTo>
                            <a:cubicBezTo>
                              <a:pt x="46134" y="104753"/>
                              <a:pt x="48438" y="103603"/>
                              <a:pt x="48438" y="103987"/>
                            </a:cubicBezTo>
                            <a:cubicBezTo>
                              <a:pt x="48798" y="104372"/>
                              <a:pt x="48042" y="104753"/>
                              <a:pt x="45738" y="105907"/>
                            </a:cubicBezTo>
                            <a:cubicBezTo>
                              <a:pt x="44190" y="106288"/>
                              <a:pt x="42678" y="107057"/>
                              <a:pt x="42678" y="107057"/>
                            </a:cubicBezTo>
                            <a:lnTo>
                              <a:pt x="39185" y="108977"/>
                            </a:lnTo>
                            <a:cubicBezTo>
                              <a:pt x="36125" y="110127"/>
                              <a:pt x="33065" y="111662"/>
                              <a:pt x="28456" y="113966"/>
                            </a:cubicBezTo>
                            <a:cubicBezTo>
                              <a:pt x="26908" y="114732"/>
                              <a:pt x="26152" y="114732"/>
                              <a:pt x="26152" y="114732"/>
                            </a:cubicBezTo>
                            <a:cubicBezTo>
                              <a:pt x="25756" y="114732"/>
                              <a:pt x="26152" y="114732"/>
                              <a:pt x="26512" y="114347"/>
                            </a:cubicBezTo>
                            <a:close/>
                            <a:moveTo>
                              <a:pt x="110688" y="92862"/>
                            </a:moveTo>
                            <a:lnTo>
                              <a:pt x="106080" y="93631"/>
                            </a:lnTo>
                            <a:cubicBezTo>
                              <a:pt x="102623" y="93631"/>
                              <a:pt x="97619" y="94397"/>
                              <a:pt x="93767" y="95166"/>
                            </a:cubicBezTo>
                            <a:lnTo>
                              <a:pt x="89555" y="96317"/>
                            </a:lnTo>
                            <a:lnTo>
                              <a:pt x="87250" y="96317"/>
                            </a:lnTo>
                            <a:cubicBezTo>
                              <a:pt x="87250" y="96317"/>
                              <a:pt x="87250" y="95932"/>
                              <a:pt x="88006" y="95932"/>
                            </a:cubicBezTo>
                            <a:cubicBezTo>
                              <a:pt x="88762" y="95166"/>
                              <a:pt x="100679" y="93247"/>
                              <a:pt x="106836" y="92862"/>
                            </a:cubicBezTo>
                            <a:cubicBezTo>
                              <a:pt x="108384" y="92478"/>
                              <a:pt x="109897" y="92478"/>
                              <a:pt x="111444" y="92478"/>
                            </a:cubicBezTo>
                            <a:cubicBezTo>
                              <a:pt x="112993" y="92478"/>
                              <a:pt x="114145" y="92478"/>
                              <a:pt x="113749" y="92862"/>
                            </a:cubicBezTo>
                            <a:lnTo>
                              <a:pt x="110688" y="92862"/>
                            </a:lnTo>
                            <a:close/>
                            <a:moveTo>
                              <a:pt x="141436" y="172665"/>
                            </a:moveTo>
                            <a:cubicBezTo>
                              <a:pt x="141436" y="172284"/>
                              <a:pt x="142192" y="171900"/>
                              <a:pt x="142983" y="171515"/>
                            </a:cubicBezTo>
                            <a:cubicBezTo>
                              <a:pt x="143740" y="171130"/>
                              <a:pt x="144100" y="170746"/>
                              <a:pt x="144100" y="170746"/>
                            </a:cubicBezTo>
                            <a:cubicBezTo>
                              <a:pt x="144496" y="170365"/>
                              <a:pt x="146404" y="168830"/>
                              <a:pt x="147952" y="168061"/>
                            </a:cubicBezTo>
                            <a:cubicBezTo>
                              <a:pt x="148744" y="167680"/>
                              <a:pt x="149104" y="166910"/>
                              <a:pt x="149896" y="166145"/>
                            </a:cubicBezTo>
                            <a:cubicBezTo>
                              <a:pt x="150257" y="166145"/>
                              <a:pt x="151048" y="164991"/>
                              <a:pt x="151048" y="164610"/>
                            </a:cubicBezTo>
                            <a:cubicBezTo>
                              <a:pt x="150652" y="164610"/>
                              <a:pt x="149896" y="164991"/>
                              <a:pt x="147592" y="166526"/>
                            </a:cubicBezTo>
                            <a:lnTo>
                              <a:pt x="145288" y="168061"/>
                            </a:lnTo>
                            <a:cubicBezTo>
                              <a:pt x="144892" y="168445"/>
                              <a:pt x="143740" y="169211"/>
                              <a:pt x="143343" y="169980"/>
                            </a:cubicBezTo>
                            <a:lnTo>
                              <a:pt x="141436" y="171515"/>
                            </a:lnTo>
                            <a:cubicBezTo>
                              <a:pt x="141040" y="171900"/>
                              <a:pt x="140643" y="172284"/>
                              <a:pt x="140283" y="172284"/>
                            </a:cubicBezTo>
                            <a:cubicBezTo>
                              <a:pt x="139887" y="173050"/>
                              <a:pt x="140643" y="173050"/>
                              <a:pt x="141436" y="172665"/>
                            </a:cubicBezTo>
                            <a:close/>
                            <a:moveTo>
                              <a:pt x="28456" y="173819"/>
                            </a:moveTo>
                            <a:cubicBezTo>
                              <a:pt x="28456" y="173819"/>
                              <a:pt x="28456" y="173435"/>
                              <a:pt x="28816" y="173050"/>
                            </a:cubicBezTo>
                            <a:cubicBezTo>
                              <a:pt x="29212" y="172665"/>
                              <a:pt x="29212" y="171900"/>
                              <a:pt x="29212" y="171900"/>
                            </a:cubicBezTo>
                            <a:cubicBezTo>
                              <a:pt x="29212" y="171515"/>
                              <a:pt x="29609" y="171130"/>
                              <a:pt x="29609" y="170746"/>
                            </a:cubicBezTo>
                            <a:cubicBezTo>
                              <a:pt x="29609" y="170365"/>
                              <a:pt x="30365" y="169596"/>
                              <a:pt x="30365" y="168445"/>
                            </a:cubicBezTo>
                            <a:lnTo>
                              <a:pt x="31516" y="166145"/>
                            </a:lnTo>
                            <a:cubicBezTo>
                              <a:pt x="31516" y="166145"/>
                              <a:pt x="32272" y="164610"/>
                              <a:pt x="32669" y="163075"/>
                            </a:cubicBezTo>
                            <a:cubicBezTo>
                              <a:pt x="33821" y="160005"/>
                              <a:pt x="34217" y="159621"/>
                              <a:pt x="34217" y="160386"/>
                            </a:cubicBezTo>
                            <a:cubicBezTo>
                              <a:pt x="34217" y="160771"/>
                              <a:pt x="34217" y="161540"/>
                              <a:pt x="33821" y="162306"/>
                            </a:cubicBezTo>
                            <a:lnTo>
                              <a:pt x="30760" y="170365"/>
                            </a:lnTo>
                            <a:cubicBezTo>
                              <a:pt x="27664" y="178424"/>
                              <a:pt x="27304" y="179189"/>
                              <a:pt x="26908" y="179959"/>
                            </a:cubicBezTo>
                            <a:lnTo>
                              <a:pt x="26908" y="178805"/>
                            </a:lnTo>
                            <a:cubicBezTo>
                              <a:pt x="27304" y="178424"/>
                              <a:pt x="27664" y="177270"/>
                              <a:pt x="27664" y="176889"/>
                            </a:cubicBezTo>
                            <a:cubicBezTo>
                              <a:pt x="28060" y="176120"/>
                              <a:pt x="28060" y="175354"/>
                              <a:pt x="28456" y="174969"/>
                            </a:cubicBezTo>
                            <a:lnTo>
                              <a:pt x="28456" y="173819"/>
                            </a:lnTo>
                            <a:close/>
                            <a:moveTo>
                              <a:pt x="100319" y="106288"/>
                            </a:moveTo>
                            <a:cubicBezTo>
                              <a:pt x="99527" y="106288"/>
                              <a:pt x="97619" y="106673"/>
                              <a:pt x="96071" y="107057"/>
                            </a:cubicBezTo>
                            <a:cubicBezTo>
                              <a:pt x="94163" y="107057"/>
                              <a:pt x="92615" y="107442"/>
                              <a:pt x="91858" y="107442"/>
                            </a:cubicBezTo>
                            <a:cubicBezTo>
                              <a:pt x="91462" y="107826"/>
                              <a:pt x="91102" y="107826"/>
                              <a:pt x="91462" y="107442"/>
                            </a:cubicBezTo>
                            <a:lnTo>
                              <a:pt x="94559" y="106673"/>
                            </a:lnTo>
                            <a:cubicBezTo>
                              <a:pt x="104532" y="104753"/>
                              <a:pt x="111840" y="103987"/>
                              <a:pt x="116053" y="103987"/>
                            </a:cubicBezTo>
                            <a:lnTo>
                              <a:pt x="100319" y="106288"/>
                            </a:lnTo>
                            <a:close/>
                            <a:moveTo>
                              <a:pt x="24604" y="193000"/>
                            </a:moveTo>
                            <a:cubicBezTo>
                              <a:pt x="24208" y="195304"/>
                              <a:pt x="23848" y="196835"/>
                              <a:pt x="23848" y="196835"/>
                            </a:cubicBezTo>
                            <a:cubicBezTo>
                              <a:pt x="23451" y="196835"/>
                              <a:pt x="23451" y="195689"/>
                              <a:pt x="23451" y="193769"/>
                            </a:cubicBezTo>
                            <a:cubicBezTo>
                              <a:pt x="23848" y="191465"/>
                              <a:pt x="25360" y="184556"/>
                              <a:pt x="25756" y="184556"/>
                            </a:cubicBezTo>
                            <a:lnTo>
                              <a:pt x="25756" y="183791"/>
                            </a:lnTo>
                            <a:cubicBezTo>
                              <a:pt x="25756" y="183406"/>
                              <a:pt x="25756" y="183021"/>
                              <a:pt x="26152" y="182256"/>
                            </a:cubicBezTo>
                            <a:cubicBezTo>
                              <a:pt x="26152" y="181875"/>
                              <a:pt x="26512" y="181490"/>
                              <a:pt x="26512" y="181105"/>
                            </a:cubicBezTo>
                            <a:cubicBezTo>
                              <a:pt x="26512" y="180721"/>
                              <a:pt x="26908" y="180336"/>
                              <a:pt x="26908" y="180721"/>
                            </a:cubicBezTo>
                            <a:cubicBezTo>
                              <a:pt x="26908" y="180721"/>
                              <a:pt x="26908" y="181490"/>
                              <a:pt x="26512" y="182256"/>
                            </a:cubicBezTo>
                            <a:cubicBezTo>
                              <a:pt x="26152" y="183791"/>
                              <a:pt x="25360" y="186476"/>
                              <a:pt x="25360" y="188011"/>
                            </a:cubicBezTo>
                            <a:cubicBezTo>
                              <a:pt x="25000" y="188395"/>
                              <a:pt x="25000" y="190699"/>
                              <a:pt x="24604" y="193000"/>
                            </a:cubicBezTo>
                            <a:close/>
                            <a:moveTo>
                              <a:pt x="163722" y="146576"/>
                            </a:moveTo>
                            <a:cubicBezTo>
                              <a:pt x="165630" y="145426"/>
                              <a:pt x="166782" y="145041"/>
                              <a:pt x="167178" y="145041"/>
                            </a:cubicBezTo>
                            <a:cubicBezTo>
                              <a:pt x="167934" y="145041"/>
                              <a:pt x="167574" y="145426"/>
                              <a:pt x="166026" y="146961"/>
                            </a:cubicBezTo>
                            <a:cubicBezTo>
                              <a:pt x="165630" y="147345"/>
                              <a:pt x="165270" y="147345"/>
                              <a:pt x="163325" y="148111"/>
                            </a:cubicBezTo>
                            <a:lnTo>
                              <a:pt x="162569" y="148880"/>
                            </a:lnTo>
                            <a:cubicBezTo>
                              <a:pt x="162569" y="148880"/>
                              <a:pt x="162174" y="149265"/>
                              <a:pt x="161418" y="149265"/>
                            </a:cubicBezTo>
                            <a:cubicBezTo>
                              <a:pt x="160265" y="149265"/>
                              <a:pt x="161022" y="148495"/>
                              <a:pt x="163722" y="146576"/>
                            </a:cubicBezTo>
                            <a:close/>
                            <a:moveTo>
                              <a:pt x="43433" y="157320"/>
                            </a:moveTo>
                            <a:cubicBezTo>
                              <a:pt x="43433" y="157320"/>
                              <a:pt x="42282" y="160774"/>
                              <a:pt x="41886" y="161159"/>
                            </a:cubicBezTo>
                            <a:lnTo>
                              <a:pt x="41130" y="162694"/>
                            </a:lnTo>
                            <a:cubicBezTo>
                              <a:pt x="40733" y="163844"/>
                              <a:pt x="39977" y="165764"/>
                              <a:pt x="39221" y="166914"/>
                            </a:cubicBezTo>
                            <a:lnTo>
                              <a:pt x="37673" y="171134"/>
                            </a:lnTo>
                            <a:cubicBezTo>
                              <a:pt x="37277" y="172669"/>
                              <a:pt x="36917" y="173054"/>
                              <a:pt x="36521" y="173054"/>
                            </a:cubicBezTo>
                            <a:cubicBezTo>
                              <a:pt x="36521" y="172669"/>
                              <a:pt x="39581" y="164994"/>
                              <a:pt x="40733" y="163079"/>
                            </a:cubicBezTo>
                            <a:cubicBezTo>
                              <a:pt x="40733" y="161925"/>
                              <a:pt x="43038" y="157320"/>
                              <a:pt x="43433" y="157320"/>
                            </a:cubicBezTo>
                            <a:close/>
                            <a:moveTo>
                              <a:pt x="58412" y="217558"/>
                            </a:moveTo>
                            <a:cubicBezTo>
                              <a:pt x="59959" y="217173"/>
                              <a:pt x="61112" y="216792"/>
                              <a:pt x="61112" y="216792"/>
                            </a:cubicBezTo>
                            <a:cubicBezTo>
                              <a:pt x="61868" y="216023"/>
                              <a:pt x="67268" y="214104"/>
                              <a:pt x="67268" y="214488"/>
                            </a:cubicBezTo>
                            <a:cubicBezTo>
                              <a:pt x="67268" y="214488"/>
                              <a:pt x="64172" y="216023"/>
                              <a:pt x="60715" y="217558"/>
                            </a:cubicBezTo>
                            <a:cubicBezTo>
                              <a:pt x="58807" y="218327"/>
                              <a:pt x="56107" y="219093"/>
                              <a:pt x="56107" y="218708"/>
                            </a:cubicBezTo>
                            <a:cubicBezTo>
                              <a:pt x="56107" y="218708"/>
                              <a:pt x="57259" y="217943"/>
                              <a:pt x="58412" y="217558"/>
                            </a:cubicBezTo>
                            <a:close/>
                            <a:moveTo>
                              <a:pt x="82246" y="93631"/>
                            </a:moveTo>
                            <a:cubicBezTo>
                              <a:pt x="83002" y="93247"/>
                              <a:pt x="87610" y="92478"/>
                              <a:pt x="88006" y="92478"/>
                            </a:cubicBezTo>
                            <a:cubicBezTo>
                              <a:pt x="88798" y="92862"/>
                              <a:pt x="87610" y="93247"/>
                              <a:pt x="85702" y="93247"/>
                            </a:cubicBezTo>
                            <a:cubicBezTo>
                              <a:pt x="83397" y="94016"/>
                              <a:pt x="81850" y="94016"/>
                              <a:pt x="82246" y="93631"/>
                            </a:cubicBezTo>
                            <a:close/>
                            <a:moveTo>
                              <a:pt x="38430" y="164994"/>
                            </a:moveTo>
                            <a:cubicBezTo>
                              <a:pt x="38430" y="164994"/>
                              <a:pt x="38430" y="165764"/>
                              <a:pt x="38070" y="165764"/>
                            </a:cubicBezTo>
                            <a:lnTo>
                              <a:pt x="38070" y="166529"/>
                            </a:lnTo>
                            <a:cubicBezTo>
                              <a:pt x="38070" y="166914"/>
                              <a:pt x="37673" y="167299"/>
                              <a:pt x="37673" y="167683"/>
                            </a:cubicBezTo>
                            <a:lnTo>
                              <a:pt x="36521" y="169984"/>
                            </a:lnTo>
                            <a:cubicBezTo>
                              <a:pt x="35729" y="172288"/>
                              <a:pt x="35369" y="173054"/>
                              <a:pt x="35369" y="171903"/>
                            </a:cubicBezTo>
                            <a:lnTo>
                              <a:pt x="36125" y="170749"/>
                            </a:lnTo>
                            <a:cubicBezTo>
                              <a:pt x="36125" y="170368"/>
                              <a:pt x="36521" y="169599"/>
                              <a:pt x="36125" y="169599"/>
                            </a:cubicBezTo>
                            <a:cubicBezTo>
                              <a:pt x="36125" y="169215"/>
                              <a:pt x="36521" y="169215"/>
                              <a:pt x="36521" y="168834"/>
                            </a:cubicBezTo>
                            <a:cubicBezTo>
                              <a:pt x="36521" y="168834"/>
                              <a:pt x="36917" y="168064"/>
                              <a:pt x="37277" y="166914"/>
                            </a:cubicBezTo>
                            <a:cubicBezTo>
                              <a:pt x="38070" y="164994"/>
                              <a:pt x="38825" y="163844"/>
                              <a:pt x="38430" y="164994"/>
                            </a:cubicBezTo>
                            <a:close/>
                            <a:moveTo>
                              <a:pt x="11139" y="140825"/>
                            </a:moveTo>
                            <a:cubicBezTo>
                              <a:pt x="11534" y="140059"/>
                              <a:pt x="11930" y="139674"/>
                              <a:pt x="12290" y="139674"/>
                            </a:cubicBezTo>
                            <a:cubicBezTo>
                              <a:pt x="12687" y="139674"/>
                              <a:pt x="12687" y="140440"/>
                              <a:pt x="11930" y="141209"/>
                            </a:cubicBezTo>
                            <a:lnTo>
                              <a:pt x="10779" y="142744"/>
                            </a:lnTo>
                            <a:cubicBezTo>
                              <a:pt x="9987" y="143125"/>
                              <a:pt x="9987" y="141975"/>
                              <a:pt x="11139" y="140825"/>
                            </a:cubicBezTo>
                            <a:close/>
                            <a:moveTo>
                              <a:pt x="81094" y="97470"/>
                            </a:moveTo>
                            <a:cubicBezTo>
                              <a:pt x="81490" y="97089"/>
                              <a:pt x="84946" y="96320"/>
                              <a:pt x="85702" y="96320"/>
                            </a:cubicBezTo>
                            <a:cubicBezTo>
                              <a:pt x="86854" y="96320"/>
                              <a:pt x="85702" y="96705"/>
                              <a:pt x="84154" y="97089"/>
                            </a:cubicBezTo>
                            <a:cubicBezTo>
                              <a:pt x="82246" y="97470"/>
                              <a:pt x="81094" y="97470"/>
                              <a:pt x="81094" y="97470"/>
                            </a:cubicBezTo>
                            <a:close/>
                            <a:moveTo>
                              <a:pt x="41886" y="110903"/>
                            </a:moveTo>
                            <a:cubicBezTo>
                              <a:pt x="41130" y="110903"/>
                              <a:pt x="41886" y="110134"/>
                              <a:pt x="43038" y="109750"/>
                            </a:cubicBezTo>
                            <a:cubicBezTo>
                              <a:pt x="43830" y="109368"/>
                              <a:pt x="44586" y="108984"/>
                              <a:pt x="44982" y="108984"/>
                            </a:cubicBezTo>
                            <a:cubicBezTo>
                              <a:pt x="45342" y="108599"/>
                              <a:pt x="45738" y="108599"/>
                              <a:pt x="45738" y="108599"/>
                            </a:cubicBezTo>
                            <a:cubicBezTo>
                              <a:pt x="45738" y="108984"/>
                              <a:pt x="44982" y="109368"/>
                              <a:pt x="43433" y="110134"/>
                            </a:cubicBezTo>
                            <a:cubicBezTo>
                              <a:pt x="43038" y="110519"/>
                              <a:pt x="42282" y="110903"/>
                              <a:pt x="41886" y="110903"/>
                            </a:cubicBezTo>
                            <a:close/>
                            <a:moveTo>
                              <a:pt x="45738" y="217562"/>
                            </a:moveTo>
                            <a:cubicBezTo>
                              <a:pt x="46134" y="217177"/>
                              <a:pt x="49591" y="216411"/>
                              <a:pt x="49591" y="216796"/>
                            </a:cubicBezTo>
                            <a:cubicBezTo>
                              <a:pt x="49951" y="216796"/>
                              <a:pt x="49591" y="217177"/>
                              <a:pt x="47646" y="217562"/>
                            </a:cubicBezTo>
                            <a:cubicBezTo>
                              <a:pt x="46134" y="217946"/>
                              <a:pt x="45342" y="217946"/>
                              <a:pt x="45738" y="217562"/>
                            </a:cubicBezTo>
                            <a:close/>
                            <a:moveTo>
                              <a:pt x="78789" y="110519"/>
                            </a:moveTo>
                            <a:cubicBezTo>
                              <a:pt x="78789" y="110134"/>
                              <a:pt x="80337" y="109750"/>
                              <a:pt x="81490" y="109750"/>
                            </a:cubicBezTo>
                            <a:cubicBezTo>
                              <a:pt x="82642" y="109368"/>
                              <a:pt x="83397" y="109368"/>
                              <a:pt x="83794" y="109368"/>
                            </a:cubicBezTo>
                            <a:cubicBezTo>
                              <a:pt x="84154" y="109368"/>
                              <a:pt x="83397" y="109750"/>
                              <a:pt x="81490" y="110134"/>
                            </a:cubicBezTo>
                            <a:lnTo>
                              <a:pt x="78789" y="110519"/>
                            </a:lnTo>
                            <a:close/>
                            <a:moveTo>
                              <a:pt x="34613" y="176127"/>
                            </a:moveTo>
                            <a:cubicBezTo>
                              <a:pt x="34217" y="176127"/>
                              <a:pt x="34217" y="176512"/>
                              <a:pt x="34217" y="176896"/>
                            </a:cubicBezTo>
                            <a:cubicBezTo>
                              <a:pt x="34217" y="177662"/>
                              <a:pt x="33461" y="178431"/>
                              <a:pt x="33461" y="178046"/>
                            </a:cubicBezTo>
                            <a:lnTo>
                              <a:pt x="34613" y="174207"/>
                            </a:lnTo>
                            <a:cubicBezTo>
                              <a:pt x="34973" y="174207"/>
                              <a:pt x="34973" y="175742"/>
                              <a:pt x="34613" y="176127"/>
                            </a:cubicBezTo>
                            <a:close/>
                            <a:moveTo>
                              <a:pt x="103019" y="202986"/>
                            </a:moveTo>
                            <a:cubicBezTo>
                              <a:pt x="102623" y="202986"/>
                              <a:pt x="99563" y="205286"/>
                              <a:pt x="99167" y="205286"/>
                            </a:cubicBezTo>
                            <a:cubicBezTo>
                              <a:pt x="99167" y="205671"/>
                              <a:pt x="99167" y="205671"/>
                              <a:pt x="101076" y="204520"/>
                            </a:cubicBezTo>
                            <a:cubicBezTo>
                              <a:pt x="103019" y="203367"/>
                              <a:pt x="103379" y="202986"/>
                              <a:pt x="103019" y="202986"/>
                            </a:cubicBezTo>
                            <a:close/>
                            <a:moveTo>
                              <a:pt x="35765" y="175742"/>
                            </a:moveTo>
                            <a:cubicBezTo>
                              <a:pt x="35765" y="175742"/>
                              <a:pt x="35765" y="176512"/>
                              <a:pt x="35369" y="177662"/>
                            </a:cubicBezTo>
                            <a:cubicBezTo>
                              <a:pt x="34973" y="178431"/>
                              <a:pt x="34613" y="178812"/>
                              <a:pt x="34613" y="178812"/>
                            </a:cubicBezTo>
                            <a:cubicBezTo>
                              <a:pt x="34613" y="178431"/>
                              <a:pt x="35765" y="175361"/>
                              <a:pt x="35765" y="175742"/>
                            </a:cubicBezTo>
                            <a:close/>
                            <a:moveTo>
                              <a:pt x="71120" y="213345"/>
                            </a:moveTo>
                            <a:cubicBezTo>
                              <a:pt x="71120" y="213345"/>
                              <a:pt x="71480" y="212960"/>
                              <a:pt x="71876" y="212960"/>
                            </a:cubicBezTo>
                            <a:cubicBezTo>
                              <a:pt x="72273" y="212960"/>
                              <a:pt x="72633" y="212960"/>
                              <a:pt x="73425" y="212960"/>
                            </a:cubicBezTo>
                            <a:cubicBezTo>
                              <a:pt x="73425" y="212960"/>
                              <a:pt x="72633" y="213345"/>
                              <a:pt x="72273" y="213345"/>
                            </a:cubicBezTo>
                            <a:cubicBezTo>
                              <a:pt x="70724" y="213730"/>
                              <a:pt x="70724" y="213730"/>
                              <a:pt x="71120" y="213345"/>
                            </a:cubicBezTo>
                            <a:close/>
                            <a:moveTo>
                              <a:pt x="141436" y="165002"/>
                            </a:moveTo>
                            <a:lnTo>
                              <a:pt x="139887" y="165771"/>
                            </a:lnTo>
                            <a:cubicBezTo>
                              <a:pt x="140283" y="165386"/>
                              <a:pt x="140680" y="165002"/>
                              <a:pt x="140680" y="165002"/>
                            </a:cubicBezTo>
                            <a:cubicBezTo>
                              <a:pt x="140680" y="164621"/>
                              <a:pt x="141040" y="164621"/>
                              <a:pt x="141832" y="164236"/>
                            </a:cubicBezTo>
                            <a:lnTo>
                              <a:pt x="142192" y="164236"/>
                            </a:lnTo>
                            <a:cubicBezTo>
                              <a:pt x="142587" y="164236"/>
                              <a:pt x="142192" y="164621"/>
                              <a:pt x="141436" y="165002"/>
                            </a:cubicBezTo>
                            <a:close/>
                            <a:moveTo>
                              <a:pt x="99563" y="99394"/>
                            </a:moveTo>
                            <a:cubicBezTo>
                              <a:pt x="99167" y="99778"/>
                              <a:pt x="98015" y="99778"/>
                              <a:pt x="97223" y="99778"/>
                            </a:cubicBezTo>
                            <a:cubicBezTo>
                              <a:pt x="96071" y="100163"/>
                              <a:pt x="95711" y="100163"/>
                              <a:pt x="96467" y="99778"/>
                            </a:cubicBezTo>
                            <a:cubicBezTo>
                              <a:pt x="97619" y="99394"/>
                              <a:pt x="99923" y="99394"/>
                              <a:pt x="99563" y="99394"/>
                            </a:cubicBezTo>
                            <a:close/>
                            <a:moveTo>
                              <a:pt x="75729" y="110907"/>
                            </a:moveTo>
                            <a:cubicBezTo>
                              <a:pt x="76485" y="110907"/>
                              <a:pt x="76881" y="110522"/>
                              <a:pt x="77241" y="110522"/>
                            </a:cubicBezTo>
                            <a:cubicBezTo>
                              <a:pt x="77241" y="110907"/>
                              <a:pt x="76485" y="110907"/>
                              <a:pt x="76089" y="111288"/>
                            </a:cubicBezTo>
                            <a:cubicBezTo>
                              <a:pt x="75729" y="111288"/>
                              <a:pt x="74937" y="111673"/>
                              <a:pt x="74937" y="111673"/>
                            </a:cubicBezTo>
                            <a:lnTo>
                              <a:pt x="74577" y="111673"/>
                            </a:lnTo>
                            <a:cubicBezTo>
                              <a:pt x="74577" y="111288"/>
                              <a:pt x="74937" y="111288"/>
                              <a:pt x="75729" y="110907"/>
                            </a:cubicBezTo>
                            <a:close/>
                            <a:moveTo>
                              <a:pt x="76881" y="214880"/>
                            </a:moveTo>
                            <a:cubicBezTo>
                              <a:pt x="77637" y="214111"/>
                              <a:pt x="79185" y="213345"/>
                              <a:pt x="79185" y="213730"/>
                            </a:cubicBezTo>
                            <a:cubicBezTo>
                              <a:pt x="79185" y="213730"/>
                              <a:pt x="78789" y="214111"/>
                              <a:pt x="78033" y="214495"/>
                            </a:cubicBezTo>
                            <a:cubicBezTo>
                              <a:pt x="76881" y="215265"/>
                              <a:pt x="76089" y="215265"/>
                              <a:pt x="76881" y="214880"/>
                            </a:cubicBezTo>
                            <a:close/>
                            <a:moveTo>
                              <a:pt x="154505" y="156177"/>
                            </a:moveTo>
                            <a:cubicBezTo>
                              <a:pt x="156413" y="155027"/>
                              <a:pt x="156809" y="155027"/>
                              <a:pt x="156809" y="155027"/>
                            </a:cubicBezTo>
                            <a:cubicBezTo>
                              <a:pt x="157205" y="155027"/>
                              <a:pt x="156413" y="155408"/>
                              <a:pt x="155657" y="155792"/>
                            </a:cubicBezTo>
                            <a:cubicBezTo>
                              <a:pt x="154505" y="156562"/>
                              <a:pt x="153353" y="156943"/>
                              <a:pt x="154505" y="156177"/>
                            </a:cubicBezTo>
                            <a:close/>
                            <a:moveTo>
                              <a:pt x="138735" y="166921"/>
                            </a:moveTo>
                            <a:cubicBezTo>
                              <a:pt x="138375" y="166921"/>
                              <a:pt x="137979" y="167306"/>
                              <a:pt x="137979" y="167306"/>
                            </a:cubicBezTo>
                            <a:lnTo>
                              <a:pt x="137583" y="167306"/>
                            </a:lnTo>
                            <a:cubicBezTo>
                              <a:pt x="137583" y="166921"/>
                              <a:pt x="137979" y="166921"/>
                              <a:pt x="139131" y="166156"/>
                            </a:cubicBezTo>
                            <a:lnTo>
                              <a:pt x="139527" y="166156"/>
                            </a:lnTo>
                            <a:cubicBezTo>
                              <a:pt x="139527" y="166537"/>
                              <a:pt x="139131" y="166537"/>
                              <a:pt x="138735" y="166921"/>
                            </a:cubicBezTo>
                            <a:close/>
                            <a:moveTo>
                              <a:pt x="91102" y="107837"/>
                            </a:moveTo>
                            <a:cubicBezTo>
                              <a:pt x="90706" y="107837"/>
                              <a:pt x="89951" y="107837"/>
                              <a:pt x="89158" y="108218"/>
                            </a:cubicBezTo>
                            <a:cubicBezTo>
                              <a:pt x="87250" y="108603"/>
                              <a:pt x="86854" y="108603"/>
                              <a:pt x="88402" y="108218"/>
                            </a:cubicBezTo>
                            <a:cubicBezTo>
                              <a:pt x="89158" y="107837"/>
                              <a:pt x="90311" y="107837"/>
                              <a:pt x="90311" y="107453"/>
                            </a:cubicBezTo>
                            <a:cubicBezTo>
                              <a:pt x="91102" y="107453"/>
                              <a:pt x="91102" y="107453"/>
                              <a:pt x="91102" y="107837"/>
                            </a:cubicBezTo>
                            <a:close/>
                            <a:moveTo>
                              <a:pt x="162174" y="22276"/>
                            </a:moveTo>
                            <a:cubicBezTo>
                              <a:pt x="161418" y="22276"/>
                              <a:pt x="161418" y="21891"/>
                              <a:pt x="161814" y="21891"/>
                            </a:cubicBezTo>
                            <a:cubicBezTo>
                              <a:pt x="162174" y="21510"/>
                              <a:pt x="162965" y="21510"/>
                              <a:pt x="162965" y="21891"/>
                            </a:cubicBezTo>
                            <a:cubicBezTo>
                              <a:pt x="162965" y="21891"/>
                              <a:pt x="162569" y="22276"/>
                              <a:pt x="162174" y="22276"/>
                            </a:cubicBezTo>
                            <a:close/>
                            <a:moveTo>
                              <a:pt x="106476" y="184567"/>
                            </a:moveTo>
                            <a:cubicBezTo>
                              <a:pt x="107232" y="184186"/>
                              <a:pt x="107628" y="184186"/>
                              <a:pt x="107232" y="184567"/>
                            </a:cubicBezTo>
                            <a:cubicBezTo>
                              <a:pt x="107232" y="184567"/>
                              <a:pt x="107232" y="184952"/>
                              <a:pt x="106836" y="184952"/>
                            </a:cubicBezTo>
                            <a:cubicBezTo>
                              <a:pt x="106080" y="184952"/>
                              <a:pt x="106080" y="184952"/>
                              <a:pt x="106476" y="184567"/>
                            </a:cubicBezTo>
                            <a:close/>
                            <a:moveTo>
                              <a:pt x="33857" y="181116"/>
                            </a:moveTo>
                            <a:cubicBezTo>
                              <a:pt x="33857" y="179966"/>
                              <a:pt x="34217" y="180347"/>
                              <a:pt x="34217" y="181116"/>
                            </a:cubicBezTo>
                            <a:cubicBezTo>
                              <a:pt x="34217" y="181501"/>
                              <a:pt x="33857" y="181885"/>
                              <a:pt x="33857" y="181885"/>
                            </a:cubicBezTo>
                            <a:lnTo>
                              <a:pt x="33857" y="181116"/>
                            </a:lnTo>
                            <a:close/>
                            <a:moveTo>
                              <a:pt x="122605" y="105148"/>
                            </a:moveTo>
                            <a:cubicBezTo>
                              <a:pt x="123001" y="105148"/>
                              <a:pt x="123001" y="105148"/>
                              <a:pt x="123001" y="105533"/>
                            </a:cubicBezTo>
                            <a:cubicBezTo>
                              <a:pt x="123001" y="105918"/>
                              <a:pt x="123001" y="105918"/>
                              <a:pt x="122605" y="105918"/>
                            </a:cubicBezTo>
                            <a:cubicBezTo>
                              <a:pt x="122210" y="105918"/>
                              <a:pt x="122210" y="105533"/>
                              <a:pt x="122605" y="105148"/>
                            </a:cubicBezTo>
                            <a:close/>
                            <a:moveTo>
                              <a:pt x="55351" y="218715"/>
                            </a:moveTo>
                            <a:cubicBezTo>
                              <a:pt x="55747" y="218715"/>
                              <a:pt x="55747" y="219100"/>
                              <a:pt x="55351" y="219100"/>
                            </a:cubicBezTo>
                            <a:cubicBezTo>
                              <a:pt x="54955" y="219100"/>
                              <a:pt x="54955" y="219485"/>
                              <a:pt x="54595" y="219485"/>
                            </a:cubicBezTo>
                            <a:cubicBezTo>
                              <a:pt x="54955" y="219100"/>
                              <a:pt x="54955" y="218715"/>
                              <a:pt x="55351" y="218715"/>
                            </a:cubicBezTo>
                            <a:close/>
                            <a:moveTo>
                              <a:pt x="94163" y="208356"/>
                            </a:moveTo>
                            <a:cubicBezTo>
                              <a:pt x="94163" y="208740"/>
                              <a:pt x="94955" y="208356"/>
                              <a:pt x="95315" y="207975"/>
                            </a:cubicBezTo>
                            <a:cubicBezTo>
                              <a:pt x="95711" y="207590"/>
                              <a:pt x="95711" y="207590"/>
                              <a:pt x="94955" y="207975"/>
                            </a:cubicBezTo>
                            <a:cubicBezTo>
                              <a:pt x="94559" y="207975"/>
                              <a:pt x="94163" y="208356"/>
                              <a:pt x="94163" y="208356"/>
                            </a:cubicBezTo>
                            <a:close/>
                            <a:moveTo>
                              <a:pt x="86494" y="108599"/>
                            </a:moveTo>
                            <a:cubicBezTo>
                              <a:pt x="86098" y="108984"/>
                              <a:pt x="85702" y="108984"/>
                              <a:pt x="84946" y="108984"/>
                            </a:cubicBezTo>
                            <a:cubicBezTo>
                              <a:pt x="85342" y="108984"/>
                              <a:pt x="85702" y="108599"/>
                              <a:pt x="86098" y="108599"/>
                            </a:cubicBezTo>
                            <a:lnTo>
                              <a:pt x="86494" y="108599"/>
                            </a:lnTo>
                            <a:close/>
                            <a:moveTo>
                              <a:pt x="36125" y="120113"/>
                            </a:moveTo>
                            <a:lnTo>
                              <a:pt x="36521" y="119728"/>
                            </a:lnTo>
                            <a:cubicBezTo>
                              <a:pt x="36521" y="119343"/>
                              <a:pt x="36917" y="119343"/>
                              <a:pt x="37313" y="119343"/>
                            </a:cubicBezTo>
                            <a:cubicBezTo>
                              <a:pt x="36521" y="120113"/>
                              <a:pt x="36521" y="120113"/>
                              <a:pt x="36125" y="120113"/>
                            </a:cubicBezTo>
                            <a:close/>
                            <a:moveTo>
                              <a:pt x="142983" y="163848"/>
                            </a:moveTo>
                            <a:cubicBezTo>
                              <a:pt x="142587" y="163848"/>
                              <a:pt x="142587" y="163848"/>
                              <a:pt x="142587" y="163463"/>
                            </a:cubicBezTo>
                            <a:lnTo>
                              <a:pt x="143380" y="163463"/>
                            </a:lnTo>
                            <a:cubicBezTo>
                              <a:pt x="143380" y="163848"/>
                              <a:pt x="143380" y="163848"/>
                              <a:pt x="142983" y="163848"/>
                            </a:cubicBezTo>
                            <a:close/>
                            <a:moveTo>
                              <a:pt x="32669" y="192622"/>
                            </a:moveTo>
                            <a:cubicBezTo>
                              <a:pt x="32669" y="193007"/>
                              <a:pt x="32309" y="193392"/>
                              <a:pt x="32309" y="193007"/>
                            </a:cubicBezTo>
                            <a:cubicBezTo>
                              <a:pt x="32309" y="192622"/>
                              <a:pt x="33065" y="191857"/>
                              <a:pt x="33065" y="191857"/>
                            </a:cubicBezTo>
                            <a:cubicBezTo>
                              <a:pt x="33065" y="192241"/>
                              <a:pt x="33065" y="192622"/>
                              <a:pt x="32669" y="192622"/>
                            </a:cubicBezTo>
                            <a:close/>
                            <a:moveTo>
                              <a:pt x="33065" y="183028"/>
                            </a:moveTo>
                            <a:cubicBezTo>
                              <a:pt x="33065" y="182647"/>
                              <a:pt x="33461" y="182647"/>
                              <a:pt x="33461" y="182263"/>
                            </a:cubicBezTo>
                            <a:lnTo>
                              <a:pt x="33461" y="182647"/>
                            </a:lnTo>
                            <a:cubicBezTo>
                              <a:pt x="33857" y="183028"/>
                              <a:pt x="33461" y="183413"/>
                              <a:pt x="33065" y="183028"/>
                            </a:cubicBezTo>
                            <a:close/>
                            <a:moveTo>
                              <a:pt x="134919" y="169215"/>
                            </a:moveTo>
                            <a:cubicBezTo>
                              <a:pt x="134523" y="169215"/>
                              <a:pt x="134523" y="169215"/>
                              <a:pt x="134523" y="168834"/>
                            </a:cubicBezTo>
                            <a:lnTo>
                              <a:pt x="135279" y="168834"/>
                            </a:lnTo>
                            <a:cubicBezTo>
                              <a:pt x="135279" y="168834"/>
                              <a:pt x="135279" y="169215"/>
                              <a:pt x="134919" y="169215"/>
                            </a:cubicBezTo>
                            <a:close/>
                            <a:moveTo>
                              <a:pt x="28060" y="201828"/>
                            </a:moveTo>
                            <a:cubicBezTo>
                              <a:pt x="28060" y="202213"/>
                              <a:pt x="27700" y="201828"/>
                              <a:pt x="27700" y="201447"/>
                            </a:cubicBezTo>
                            <a:lnTo>
                              <a:pt x="27700" y="201062"/>
                            </a:lnTo>
                            <a:cubicBezTo>
                              <a:pt x="28060" y="201062"/>
                              <a:pt x="28060" y="201447"/>
                              <a:pt x="28060" y="201828"/>
                            </a:cubicBezTo>
                            <a:close/>
                            <a:moveTo>
                              <a:pt x="144892" y="162309"/>
                            </a:moveTo>
                            <a:cubicBezTo>
                              <a:pt x="144892" y="162309"/>
                              <a:pt x="144892" y="161925"/>
                              <a:pt x="145288" y="161925"/>
                            </a:cubicBezTo>
                            <a:lnTo>
                              <a:pt x="145288" y="162309"/>
                            </a:lnTo>
                            <a:cubicBezTo>
                              <a:pt x="145684" y="162309"/>
                              <a:pt x="145288" y="162694"/>
                              <a:pt x="145288" y="162694"/>
                            </a:cubicBezTo>
                            <a:lnTo>
                              <a:pt x="144892" y="162309"/>
                            </a:lnTo>
                            <a:close/>
                            <a:moveTo>
                              <a:pt x="165666" y="21503"/>
                            </a:moveTo>
                            <a:cubicBezTo>
                              <a:pt x="165666" y="21884"/>
                              <a:pt x="165270" y="21884"/>
                              <a:pt x="164874" y="21884"/>
                            </a:cubicBezTo>
                            <a:lnTo>
                              <a:pt x="165270" y="21503"/>
                            </a:lnTo>
                            <a:cubicBezTo>
                              <a:pt x="165666" y="21118"/>
                              <a:pt x="166026" y="21118"/>
                              <a:pt x="165666" y="21503"/>
                            </a:cubicBezTo>
                            <a:close/>
                            <a:moveTo>
                              <a:pt x="63055" y="123941"/>
                            </a:moveTo>
                            <a:cubicBezTo>
                              <a:pt x="63415" y="123941"/>
                              <a:pt x="63415" y="123941"/>
                              <a:pt x="63415" y="124325"/>
                            </a:cubicBezTo>
                            <a:cubicBezTo>
                              <a:pt x="63055" y="124710"/>
                              <a:pt x="63055" y="124710"/>
                              <a:pt x="63055" y="124325"/>
                            </a:cubicBezTo>
                            <a:lnTo>
                              <a:pt x="63055" y="123941"/>
                            </a:lnTo>
                            <a:close/>
                            <a:moveTo>
                              <a:pt x="101472" y="99002"/>
                            </a:moveTo>
                            <a:cubicBezTo>
                              <a:pt x="101472" y="99386"/>
                              <a:pt x="101472" y="99386"/>
                              <a:pt x="101076" y="99386"/>
                            </a:cubicBezTo>
                            <a:cubicBezTo>
                              <a:pt x="100716" y="99386"/>
                              <a:pt x="100716" y="99386"/>
                              <a:pt x="101076" y="99002"/>
                            </a:cubicBezTo>
                            <a:lnTo>
                              <a:pt x="101472" y="99002"/>
                            </a:lnTo>
                            <a:close/>
                            <a:moveTo>
                              <a:pt x="43830" y="152715"/>
                            </a:moveTo>
                            <a:lnTo>
                              <a:pt x="43830" y="152334"/>
                            </a:lnTo>
                            <a:lnTo>
                              <a:pt x="44226" y="152334"/>
                            </a:lnTo>
                            <a:lnTo>
                              <a:pt x="44226" y="152715"/>
                            </a:lnTo>
                            <a:cubicBezTo>
                              <a:pt x="43830" y="153100"/>
                              <a:pt x="43830" y="153100"/>
                              <a:pt x="43830" y="152715"/>
                            </a:cubicBezTo>
                            <a:close/>
                            <a:moveTo>
                              <a:pt x="41526" y="157320"/>
                            </a:moveTo>
                            <a:cubicBezTo>
                              <a:pt x="41922" y="156935"/>
                              <a:pt x="41922" y="156935"/>
                              <a:pt x="41526" y="158089"/>
                            </a:cubicBezTo>
                            <a:lnTo>
                              <a:pt x="41526" y="157320"/>
                            </a:lnTo>
                            <a:close/>
                            <a:moveTo>
                              <a:pt x="163722" y="21884"/>
                            </a:moveTo>
                            <a:cubicBezTo>
                              <a:pt x="163722" y="21884"/>
                              <a:pt x="163325" y="21884"/>
                              <a:pt x="163722" y="21503"/>
                            </a:cubicBezTo>
                            <a:lnTo>
                              <a:pt x="164118" y="21503"/>
                            </a:lnTo>
                            <a:cubicBezTo>
                              <a:pt x="164118" y="21884"/>
                              <a:pt x="164118" y="21884"/>
                              <a:pt x="163722" y="21884"/>
                            </a:cubicBezTo>
                            <a:close/>
                            <a:moveTo>
                              <a:pt x="80337" y="97467"/>
                            </a:moveTo>
                            <a:lnTo>
                              <a:pt x="80734" y="97086"/>
                            </a:lnTo>
                            <a:lnTo>
                              <a:pt x="80734" y="97467"/>
                            </a:lnTo>
                            <a:cubicBezTo>
                              <a:pt x="80337" y="97467"/>
                              <a:pt x="80337" y="97851"/>
                              <a:pt x="79941" y="97851"/>
                            </a:cubicBezTo>
                            <a:cubicBezTo>
                              <a:pt x="79941" y="97851"/>
                              <a:pt x="79941" y="97467"/>
                              <a:pt x="80337" y="97467"/>
                            </a:cubicBezTo>
                            <a:close/>
                            <a:moveTo>
                              <a:pt x="35009" y="173819"/>
                            </a:moveTo>
                            <a:lnTo>
                              <a:pt x="35009" y="173435"/>
                            </a:lnTo>
                            <a:cubicBezTo>
                              <a:pt x="35009" y="173050"/>
                              <a:pt x="35369" y="173435"/>
                              <a:pt x="35369" y="173435"/>
                            </a:cubicBezTo>
                            <a:cubicBezTo>
                              <a:pt x="35369" y="173819"/>
                              <a:pt x="35369" y="173819"/>
                              <a:pt x="35009" y="173819"/>
                            </a:cubicBezTo>
                            <a:close/>
                            <a:moveTo>
                              <a:pt x="39617" y="118186"/>
                            </a:moveTo>
                            <a:cubicBezTo>
                              <a:pt x="39617" y="117801"/>
                              <a:pt x="39977" y="117801"/>
                              <a:pt x="39977" y="117801"/>
                            </a:cubicBezTo>
                            <a:cubicBezTo>
                              <a:pt x="40373" y="117801"/>
                              <a:pt x="40373" y="117801"/>
                              <a:pt x="39977" y="118186"/>
                            </a:cubicBezTo>
                            <a:lnTo>
                              <a:pt x="39617" y="118186"/>
                            </a:lnTo>
                            <a:close/>
                            <a:moveTo>
                              <a:pt x="43073" y="154250"/>
                            </a:moveTo>
                            <a:cubicBezTo>
                              <a:pt x="43073" y="154250"/>
                              <a:pt x="43073" y="153869"/>
                              <a:pt x="43433" y="153869"/>
                            </a:cubicBezTo>
                            <a:cubicBezTo>
                              <a:pt x="43433" y="154250"/>
                              <a:pt x="43433" y="154250"/>
                              <a:pt x="43073" y="154635"/>
                            </a:cubicBezTo>
                            <a:lnTo>
                              <a:pt x="43073" y="154250"/>
                            </a:lnTo>
                            <a:close/>
                            <a:moveTo>
                              <a:pt x="42282" y="156554"/>
                            </a:moveTo>
                            <a:lnTo>
                              <a:pt x="42282" y="155785"/>
                            </a:lnTo>
                            <a:cubicBezTo>
                              <a:pt x="42282" y="156170"/>
                              <a:pt x="42282" y="156554"/>
                              <a:pt x="42282" y="156554"/>
                            </a:cubicBezTo>
                            <a:close/>
                            <a:moveTo>
                              <a:pt x="100716" y="99002"/>
                            </a:moveTo>
                            <a:cubicBezTo>
                              <a:pt x="100716" y="99386"/>
                              <a:pt x="100716" y="99386"/>
                              <a:pt x="100319" y="99386"/>
                            </a:cubicBezTo>
                            <a:lnTo>
                              <a:pt x="100319" y="99002"/>
                            </a:lnTo>
                            <a:lnTo>
                              <a:pt x="100716" y="99002"/>
                            </a:lnTo>
                            <a:close/>
                            <a:moveTo>
                              <a:pt x="56899" y="132000"/>
                            </a:moveTo>
                            <a:cubicBezTo>
                              <a:pt x="56899" y="132381"/>
                              <a:pt x="56899" y="132381"/>
                              <a:pt x="57295" y="132381"/>
                            </a:cubicBezTo>
                            <a:lnTo>
                              <a:pt x="57295" y="132000"/>
                            </a:lnTo>
                            <a:lnTo>
                              <a:pt x="56899" y="132000"/>
                            </a:lnTo>
                            <a:close/>
                            <a:moveTo>
                              <a:pt x="32705" y="184560"/>
                            </a:moveTo>
                            <a:lnTo>
                              <a:pt x="33065" y="184560"/>
                            </a:lnTo>
                            <a:cubicBezTo>
                              <a:pt x="33065" y="184944"/>
                              <a:pt x="33065" y="184944"/>
                              <a:pt x="32705" y="184944"/>
                            </a:cubicBezTo>
                            <a:lnTo>
                              <a:pt x="32705" y="184560"/>
                            </a:lnTo>
                            <a:close/>
                            <a:moveTo>
                              <a:pt x="78429" y="107830"/>
                            </a:moveTo>
                            <a:lnTo>
                              <a:pt x="78429" y="108211"/>
                            </a:lnTo>
                            <a:lnTo>
                              <a:pt x="78033" y="108211"/>
                            </a:lnTo>
                            <a:cubicBezTo>
                              <a:pt x="78033" y="107830"/>
                              <a:pt x="78033" y="107830"/>
                              <a:pt x="78429" y="107830"/>
                            </a:cubicBezTo>
                            <a:close/>
                            <a:moveTo>
                              <a:pt x="143380" y="165379"/>
                            </a:moveTo>
                            <a:cubicBezTo>
                              <a:pt x="143380" y="165764"/>
                              <a:pt x="143380" y="165764"/>
                              <a:pt x="142983" y="165764"/>
                            </a:cubicBezTo>
                            <a:lnTo>
                              <a:pt x="142983" y="165379"/>
                            </a:lnTo>
                            <a:lnTo>
                              <a:pt x="143380" y="165379"/>
                            </a:lnTo>
                            <a:close/>
                            <a:moveTo>
                              <a:pt x="37673" y="122406"/>
                            </a:moveTo>
                            <a:lnTo>
                              <a:pt x="37313" y="122406"/>
                            </a:lnTo>
                            <a:lnTo>
                              <a:pt x="37313" y="122021"/>
                            </a:lnTo>
                            <a:cubicBezTo>
                              <a:pt x="37673" y="122021"/>
                              <a:pt x="37673" y="122021"/>
                              <a:pt x="37673" y="122406"/>
                            </a:cubicBezTo>
                            <a:close/>
                            <a:moveTo>
                              <a:pt x="35009" y="159240"/>
                            </a:moveTo>
                            <a:cubicBezTo>
                              <a:pt x="35009" y="159240"/>
                              <a:pt x="35009" y="159624"/>
                              <a:pt x="34613" y="159624"/>
                            </a:cubicBezTo>
                            <a:lnTo>
                              <a:pt x="34613" y="159240"/>
                            </a:lnTo>
                            <a:cubicBezTo>
                              <a:pt x="34613" y="158855"/>
                              <a:pt x="35009" y="159240"/>
                              <a:pt x="35009" y="159240"/>
                            </a:cubicBezTo>
                            <a:close/>
                            <a:moveTo>
                              <a:pt x="148348" y="160390"/>
                            </a:moveTo>
                            <a:cubicBezTo>
                              <a:pt x="148348" y="160390"/>
                              <a:pt x="147988" y="160009"/>
                              <a:pt x="148348" y="160009"/>
                            </a:cubicBezTo>
                            <a:lnTo>
                              <a:pt x="148744" y="160009"/>
                            </a:lnTo>
                            <a:cubicBezTo>
                              <a:pt x="148744" y="160009"/>
                              <a:pt x="148744" y="160390"/>
                              <a:pt x="148348" y="160390"/>
                            </a:cubicBezTo>
                            <a:close/>
                            <a:moveTo>
                              <a:pt x="153749" y="164994"/>
                            </a:moveTo>
                            <a:cubicBezTo>
                              <a:pt x="153749" y="164994"/>
                              <a:pt x="153353" y="164994"/>
                              <a:pt x="153749" y="164613"/>
                            </a:cubicBezTo>
                            <a:lnTo>
                              <a:pt x="154144" y="164613"/>
                            </a:lnTo>
                            <a:cubicBezTo>
                              <a:pt x="154144" y="164613"/>
                              <a:pt x="154144" y="164994"/>
                              <a:pt x="153749" y="164994"/>
                            </a:cubicBezTo>
                            <a:close/>
                            <a:moveTo>
                              <a:pt x="110328" y="182259"/>
                            </a:moveTo>
                            <a:lnTo>
                              <a:pt x="110724" y="182259"/>
                            </a:lnTo>
                            <a:cubicBezTo>
                              <a:pt x="110724" y="182644"/>
                              <a:pt x="110724" y="182644"/>
                              <a:pt x="110328" y="182644"/>
                            </a:cubicBezTo>
                            <a:lnTo>
                              <a:pt x="110328" y="182259"/>
                            </a:lnTo>
                            <a:close/>
                            <a:moveTo>
                              <a:pt x="127214" y="19199"/>
                            </a:moveTo>
                            <a:lnTo>
                              <a:pt x="126458" y="19199"/>
                            </a:lnTo>
                            <a:cubicBezTo>
                              <a:pt x="127214" y="18814"/>
                              <a:pt x="127214" y="18814"/>
                              <a:pt x="127214" y="19199"/>
                            </a:cubicBezTo>
                            <a:close/>
                            <a:moveTo>
                              <a:pt x="87250" y="212569"/>
                            </a:moveTo>
                            <a:lnTo>
                              <a:pt x="87646" y="212569"/>
                            </a:lnTo>
                            <a:cubicBezTo>
                              <a:pt x="87646" y="212188"/>
                              <a:pt x="87250" y="212188"/>
                              <a:pt x="87250" y="212188"/>
                            </a:cubicBezTo>
                            <a:lnTo>
                              <a:pt x="87250" y="212569"/>
                            </a:lnTo>
                            <a:close/>
                            <a:moveTo>
                              <a:pt x="58051" y="130080"/>
                            </a:moveTo>
                            <a:lnTo>
                              <a:pt x="58447" y="130080"/>
                            </a:lnTo>
                            <a:lnTo>
                              <a:pt x="58447" y="129696"/>
                            </a:lnTo>
                            <a:cubicBezTo>
                              <a:pt x="58447" y="129696"/>
                              <a:pt x="58051" y="129696"/>
                              <a:pt x="58051" y="130080"/>
                            </a:cubicBezTo>
                            <a:close/>
                            <a:moveTo>
                              <a:pt x="32309" y="196073"/>
                            </a:moveTo>
                            <a:cubicBezTo>
                              <a:pt x="32309" y="196073"/>
                              <a:pt x="31912" y="196073"/>
                              <a:pt x="31912" y="195692"/>
                            </a:cubicBezTo>
                            <a:lnTo>
                              <a:pt x="32309" y="195692"/>
                            </a:lnTo>
                            <a:lnTo>
                              <a:pt x="32309" y="196073"/>
                            </a:lnTo>
                            <a:close/>
                            <a:moveTo>
                              <a:pt x="80337" y="216792"/>
                            </a:moveTo>
                            <a:cubicBezTo>
                              <a:pt x="80734" y="216792"/>
                              <a:pt x="80734" y="216408"/>
                              <a:pt x="80734" y="216408"/>
                            </a:cubicBezTo>
                            <a:lnTo>
                              <a:pt x="80337" y="216408"/>
                            </a:lnTo>
                            <a:lnTo>
                              <a:pt x="80337" y="216792"/>
                            </a:lnTo>
                            <a:close/>
                            <a:moveTo>
                              <a:pt x="32309" y="122021"/>
                            </a:moveTo>
                            <a:lnTo>
                              <a:pt x="32309" y="121640"/>
                            </a:lnTo>
                            <a:lnTo>
                              <a:pt x="32705" y="121640"/>
                            </a:lnTo>
                            <a:cubicBezTo>
                              <a:pt x="32705" y="121640"/>
                              <a:pt x="32705" y="122021"/>
                              <a:pt x="32309" y="122021"/>
                            </a:cubicBezTo>
                            <a:close/>
                            <a:moveTo>
                              <a:pt x="13083" y="112812"/>
                            </a:moveTo>
                            <a:lnTo>
                              <a:pt x="13083" y="112431"/>
                            </a:lnTo>
                            <a:cubicBezTo>
                              <a:pt x="13083" y="112431"/>
                              <a:pt x="12723" y="112431"/>
                              <a:pt x="12723" y="112812"/>
                            </a:cubicBezTo>
                            <a:lnTo>
                              <a:pt x="13083" y="112812"/>
                            </a:lnTo>
                            <a:close/>
                            <a:moveTo>
                              <a:pt x="180644" y="12671"/>
                            </a:moveTo>
                            <a:lnTo>
                              <a:pt x="179887" y="12671"/>
                            </a:lnTo>
                            <a:cubicBezTo>
                              <a:pt x="180247" y="12290"/>
                              <a:pt x="180247" y="12290"/>
                              <a:pt x="180644" y="12671"/>
                            </a:cubicBezTo>
                            <a:close/>
                            <a:moveTo>
                              <a:pt x="34613" y="179571"/>
                            </a:moveTo>
                            <a:lnTo>
                              <a:pt x="34613" y="179955"/>
                            </a:lnTo>
                            <a:cubicBezTo>
                              <a:pt x="34217" y="179955"/>
                              <a:pt x="34217" y="179571"/>
                              <a:pt x="34217" y="179571"/>
                            </a:cubicBezTo>
                            <a:lnTo>
                              <a:pt x="34613" y="179571"/>
                            </a:lnTo>
                            <a:close/>
                            <a:moveTo>
                              <a:pt x="60355" y="127007"/>
                            </a:moveTo>
                            <a:lnTo>
                              <a:pt x="60355" y="126622"/>
                            </a:lnTo>
                            <a:lnTo>
                              <a:pt x="59995" y="126622"/>
                            </a:lnTo>
                            <a:cubicBezTo>
                              <a:pt x="59995" y="127007"/>
                              <a:pt x="60355" y="127007"/>
                              <a:pt x="60355" y="127007"/>
                            </a:cubicBezTo>
                            <a:close/>
                            <a:moveTo>
                              <a:pt x="32705" y="185325"/>
                            </a:moveTo>
                            <a:lnTo>
                              <a:pt x="32705" y="186095"/>
                            </a:lnTo>
                            <a:cubicBezTo>
                              <a:pt x="32309" y="186476"/>
                              <a:pt x="32309" y="186095"/>
                              <a:pt x="32705" y="185325"/>
                            </a:cubicBezTo>
                            <a:close/>
                            <a:moveTo>
                              <a:pt x="32705" y="184175"/>
                            </a:moveTo>
                            <a:cubicBezTo>
                              <a:pt x="32705" y="183791"/>
                              <a:pt x="33065" y="183791"/>
                              <a:pt x="33065" y="183791"/>
                            </a:cubicBezTo>
                            <a:lnTo>
                              <a:pt x="33065" y="184175"/>
                            </a:lnTo>
                            <a:lnTo>
                              <a:pt x="32705" y="184175"/>
                            </a:lnTo>
                            <a:close/>
                            <a:moveTo>
                              <a:pt x="59995" y="127392"/>
                            </a:moveTo>
                            <a:cubicBezTo>
                              <a:pt x="59995" y="127392"/>
                              <a:pt x="59995" y="127007"/>
                              <a:pt x="59599" y="127007"/>
                            </a:cubicBezTo>
                            <a:lnTo>
                              <a:pt x="59599" y="127392"/>
                            </a:lnTo>
                            <a:lnTo>
                              <a:pt x="59995" y="127392"/>
                            </a:lnTo>
                            <a:close/>
                            <a:moveTo>
                              <a:pt x="68816" y="85953"/>
                            </a:moveTo>
                            <a:cubicBezTo>
                              <a:pt x="69213" y="85953"/>
                              <a:pt x="69213" y="86338"/>
                              <a:pt x="69213" y="86338"/>
                            </a:cubicBezTo>
                            <a:lnTo>
                              <a:pt x="68816" y="86338"/>
                            </a:lnTo>
                            <a:lnTo>
                              <a:pt x="68816" y="85953"/>
                            </a:lnTo>
                            <a:close/>
                            <a:moveTo>
                              <a:pt x="23848" y="207579"/>
                            </a:moveTo>
                            <a:cubicBezTo>
                              <a:pt x="23848" y="207964"/>
                              <a:pt x="23488" y="207579"/>
                              <a:pt x="23488" y="207579"/>
                            </a:cubicBezTo>
                            <a:cubicBezTo>
                              <a:pt x="23488" y="207579"/>
                              <a:pt x="23848" y="207579"/>
                              <a:pt x="23848" y="207579"/>
                            </a:cubicBezTo>
                            <a:close/>
                            <a:moveTo>
                              <a:pt x="116845" y="97848"/>
                            </a:moveTo>
                            <a:lnTo>
                              <a:pt x="116089" y="97848"/>
                            </a:lnTo>
                            <a:cubicBezTo>
                              <a:pt x="116089" y="97463"/>
                              <a:pt x="116485" y="97463"/>
                              <a:pt x="116845" y="97848"/>
                            </a:cubicBezTo>
                            <a:close/>
                            <a:moveTo>
                              <a:pt x="79581" y="213334"/>
                            </a:moveTo>
                            <a:lnTo>
                              <a:pt x="79977" y="213334"/>
                            </a:lnTo>
                            <a:lnTo>
                              <a:pt x="79581" y="213719"/>
                            </a:lnTo>
                            <a:lnTo>
                              <a:pt x="79581" y="213334"/>
                            </a:lnTo>
                            <a:close/>
                            <a:moveTo>
                              <a:pt x="64604" y="121637"/>
                            </a:moveTo>
                            <a:lnTo>
                              <a:pt x="64964" y="120868"/>
                            </a:lnTo>
                            <a:cubicBezTo>
                              <a:pt x="64964" y="121252"/>
                              <a:pt x="64964" y="121637"/>
                              <a:pt x="64604" y="121637"/>
                            </a:cubicBezTo>
                            <a:close/>
                            <a:moveTo>
                              <a:pt x="108384" y="183406"/>
                            </a:moveTo>
                            <a:lnTo>
                              <a:pt x="108780" y="183791"/>
                            </a:lnTo>
                            <a:lnTo>
                              <a:pt x="108384" y="183791"/>
                            </a:lnTo>
                            <a:lnTo>
                              <a:pt x="108384" y="183406"/>
                            </a:lnTo>
                            <a:close/>
                            <a:moveTo>
                              <a:pt x="69969" y="84803"/>
                            </a:moveTo>
                            <a:cubicBezTo>
                              <a:pt x="69969" y="85184"/>
                              <a:pt x="69573" y="85184"/>
                              <a:pt x="69573" y="84803"/>
                            </a:cubicBezTo>
                            <a:cubicBezTo>
                              <a:pt x="69573" y="84803"/>
                              <a:pt x="69573" y="84419"/>
                              <a:pt x="69969" y="84803"/>
                            </a:cubicBezTo>
                            <a:close/>
                            <a:moveTo>
                              <a:pt x="153749" y="168442"/>
                            </a:moveTo>
                            <a:lnTo>
                              <a:pt x="153353" y="168826"/>
                            </a:lnTo>
                            <a:lnTo>
                              <a:pt x="153749" y="168826"/>
                            </a:lnTo>
                            <a:lnTo>
                              <a:pt x="153749" y="168442"/>
                            </a:lnTo>
                            <a:close/>
                            <a:moveTo>
                              <a:pt x="70724" y="82884"/>
                            </a:moveTo>
                            <a:lnTo>
                              <a:pt x="71120" y="83268"/>
                            </a:lnTo>
                            <a:lnTo>
                              <a:pt x="70724" y="83268"/>
                            </a:lnTo>
                            <a:lnTo>
                              <a:pt x="70724" y="82884"/>
                            </a:lnTo>
                            <a:close/>
                            <a:moveTo>
                              <a:pt x="134162" y="169592"/>
                            </a:moveTo>
                            <a:lnTo>
                              <a:pt x="133767" y="169592"/>
                            </a:lnTo>
                            <a:cubicBezTo>
                              <a:pt x="134162" y="169207"/>
                              <a:pt x="134162" y="169207"/>
                              <a:pt x="134162" y="169592"/>
                            </a:cubicBezTo>
                            <a:close/>
                            <a:moveTo>
                              <a:pt x="36161" y="174966"/>
                            </a:moveTo>
                            <a:cubicBezTo>
                              <a:pt x="35765" y="174581"/>
                              <a:pt x="36161" y="174581"/>
                              <a:pt x="36161" y="174581"/>
                            </a:cubicBezTo>
                            <a:lnTo>
                              <a:pt x="36161" y="174966"/>
                            </a:lnTo>
                            <a:close/>
                            <a:moveTo>
                              <a:pt x="111480" y="181875"/>
                            </a:moveTo>
                            <a:lnTo>
                              <a:pt x="111084" y="182256"/>
                            </a:lnTo>
                            <a:cubicBezTo>
                              <a:pt x="110688" y="182256"/>
                              <a:pt x="111084" y="182256"/>
                              <a:pt x="111480" y="181875"/>
                            </a:cubicBezTo>
                            <a:close/>
                            <a:moveTo>
                              <a:pt x="104928" y="185710"/>
                            </a:moveTo>
                            <a:lnTo>
                              <a:pt x="104928" y="186095"/>
                            </a:lnTo>
                            <a:cubicBezTo>
                              <a:pt x="104532" y="186095"/>
                              <a:pt x="104928" y="185710"/>
                              <a:pt x="104928" y="185710"/>
                            </a:cubicBezTo>
                            <a:close/>
                            <a:moveTo>
                              <a:pt x="37673" y="119333"/>
                            </a:moveTo>
                            <a:cubicBezTo>
                              <a:pt x="37313" y="119333"/>
                              <a:pt x="37673" y="118948"/>
                              <a:pt x="37673" y="118948"/>
                            </a:cubicBezTo>
                            <a:lnTo>
                              <a:pt x="37673" y="1193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 name="Google Shape;428;p2"/>
                      <p:cNvSpPr/>
                      <p:nvPr/>
                    </p:nvSpPr>
                    <p:spPr>
                      <a:xfrm>
                        <a:off x="9409547" y="2914814"/>
                        <a:ext cx="221127" cy="218875"/>
                      </a:xfrm>
                      <a:custGeom>
                        <a:rect b="b" l="l" r="r" t="t"/>
                        <a:pathLst>
                          <a:path extrusionOk="0" h="218875" w="221127">
                            <a:moveTo>
                              <a:pt x="220797" y="28386"/>
                            </a:moveTo>
                            <a:cubicBezTo>
                              <a:pt x="219645" y="25317"/>
                              <a:pt x="218493" y="23782"/>
                              <a:pt x="216945" y="21862"/>
                            </a:cubicBezTo>
                            <a:cubicBezTo>
                              <a:pt x="211184" y="15338"/>
                              <a:pt x="206576" y="10352"/>
                              <a:pt x="197719" y="8817"/>
                            </a:cubicBezTo>
                            <a:cubicBezTo>
                              <a:pt x="196603" y="8817"/>
                              <a:pt x="195415" y="8433"/>
                              <a:pt x="194658" y="8433"/>
                            </a:cubicBezTo>
                            <a:cubicBezTo>
                              <a:pt x="194262" y="8048"/>
                              <a:pt x="193902" y="8048"/>
                              <a:pt x="193506" y="8048"/>
                            </a:cubicBezTo>
                            <a:cubicBezTo>
                              <a:pt x="193111" y="8048"/>
                              <a:pt x="193111" y="8433"/>
                              <a:pt x="192355" y="9198"/>
                            </a:cubicBezTo>
                            <a:cubicBezTo>
                              <a:pt x="191598" y="9583"/>
                              <a:pt x="190446" y="10737"/>
                              <a:pt x="190050" y="11118"/>
                            </a:cubicBezTo>
                            <a:lnTo>
                              <a:pt x="164308" y="37977"/>
                            </a:lnTo>
                            <a:cubicBezTo>
                              <a:pt x="162399" y="39896"/>
                              <a:pt x="158907" y="43347"/>
                              <a:pt x="156243" y="46801"/>
                            </a:cubicBezTo>
                            <a:cubicBezTo>
                              <a:pt x="155847" y="47186"/>
                              <a:pt x="151994" y="50640"/>
                              <a:pt x="151994" y="51406"/>
                            </a:cubicBezTo>
                            <a:lnTo>
                              <a:pt x="151634" y="51791"/>
                            </a:lnTo>
                            <a:cubicBezTo>
                              <a:pt x="151634" y="51791"/>
                              <a:pt x="150446" y="52556"/>
                              <a:pt x="149690" y="53710"/>
                            </a:cubicBezTo>
                            <a:cubicBezTo>
                              <a:pt x="148538" y="54860"/>
                              <a:pt x="146990" y="56395"/>
                              <a:pt x="146630" y="57161"/>
                            </a:cubicBezTo>
                            <a:lnTo>
                              <a:pt x="141625" y="62919"/>
                            </a:lnTo>
                            <a:cubicBezTo>
                              <a:pt x="141230" y="63300"/>
                              <a:pt x="140473" y="63685"/>
                              <a:pt x="140077" y="64454"/>
                            </a:cubicBezTo>
                            <a:cubicBezTo>
                              <a:pt x="139717" y="64835"/>
                              <a:pt x="138925" y="65605"/>
                              <a:pt x="138925" y="65989"/>
                            </a:cubicBezTo>
                            <a:lnTo>
                              <a:pt x="135865" y="69440"/>
                            </a:lnTo>
                            <a:cubicBezTo>
                              <a:pt x="134712" y="70975"/>
                              <a:pt x="133560" y="72510"/>
                              <a:pt x="133165" y="72510"/>
                            </a:cubicBezTo>
                            <a:cubicBezTo>
                              <a:pt x="132012" y="74429"/>
                              <a:pt x="131256" y="75195"/>
                              <a:pt x="130860" y="75579"/>
                            </a:cubicBezTo>
                            <a:lnTo>
                              <a:pt x="123948" y="84404"/>
                            </a:lnTo>
                            <a:cubicBezTo>
                              <a:pt x="123551" y="84789"/>
                              <a:pt x="123551" y="85173"/>
                              <a:pt x="123191" y="85173"/>
                            </a:cubicBezTo>
                            <a:cubicBezTo>
                              <a:pt x="123191" y="85558"/>
                              <a:pt x="123191" y="85939"/>
                              <a:pt x="122795" y="86324"/>
                            </a:cubicBezTo>
                            <a:lnTo>
                              <a:pt x="121643" y="87474"/>
                            </a:lnTo>
                            <a:cubicBezTo>
                              <a:pt x="121643" y="87859"/>
                              <a:pt x="120888" y="88628"/>
                              <a:pt x="120491" y="89393"/>
                            </a:cubicBezTo>
                            <a:lnTo>
                              <a:pt x="118943" y="91313"/>
                            </a:lnTo>
                            <a:cubicBezTo>
                              <a:pt x="118943" y="91698"/>
                              <a:pt x="118187" y="92463"/>
                              <a:pt x="117791" y="92848"/>
                            </a:cubicBezTo>
                            <a:cubicBezTo>
                              <a:pt x="117791" y="93232"/>
                              <a:pt x="117035" y="93998"/>
                              <a:pt x="117035" y="94383"/>
                            </a:cubicBezTo>
                            <a:lnTo>
                              <a:pt x="113939" y="98603"/>
                            </a:lnTo>
                            <a:cubicBezTo>
                              <a:pt x="113578" y="98987"/>
                              <a:pt x="113183" y="99372"/>
                              <a:pt x="113183" y="99753"/>
                            </a:cubicBezTo>
                            <a:cubicBezTo>
                              <a:pt x="113183" y="99753"/>
                              <a:pt x="113183" y="100138"/>
                              <a:pt x="112787" y="100522"/>
                            </a:cubicBezTo>
                            <a:lnTo>
                              <a:pt x="112030" y="101288"/>
                            </a:lnTo>
                            <a:cubicBezTo>
                              <a:pt x="112030" y="101288"/>
                              <a:pt x="111634" y="102057"/>
                              <a:pt x="111274" y="102442"/>
                            </a:cubicBezTo>
                            <a:lnTo>
                              <a:pt x="109330" y="106277"/>
                            </a:lnTo>
                            <a:cubicBezTo>
                              <a:pt x="107422" y="108966"/>
                              <a:pt x="107818" y="94767"/>
                              <a:pt x="109330" y="87862"/>
                            </a:cubicBezTo>
                            <a:cubicBezTo>
                              <a:pt x="109726" y="85177"/>
                              <a:pt x="110878" y="59853"/>
                              <a:pt x="110482" y="51798"/>
                            </a:cubicBezTo>
                            <a:cubicBezTo>
                              <a:pt x="110482" y="49494"/>
                              <a:pt x="110878" y="40669"/>
                              <a:pt x="111274" y="32998"/>
                            </a:cubicBezTo>
                            <a:cubicBezTo>
                              <a:pt x="111634" y="18419"/>
                              <a:pt x="111634" y="18419"/>
                              <a:pt x="111274" y="17268"/>
                            </a:cubicBezTo>
                            <a:cubicBezTo>
                              <a:pt x="110878" y="16884"/>
                              <a:pt x="110482" y="15733"/>
                              <a:pt x="110482" y="14968"/>
                            </a:cubicBezTo>
                            <a:cubicBezTo>
                              <a:pt x="109726" y="9594"/>
                              <a:pt x="103209" y="5374"/>
                              <a:pt x="95901" y="5374"/>
                            </a:cubicBezTo>
                            <a:cubicBezTo>
                              <a:pt x="94352" y="5374"/>
                              <a:pt x="92805" y="5759"/>
                              <a:pt x="91292" y="6140"/>
                            </a:cubicBezTo>
                            <a:cubicBezTo>
                              <a:pt x="90140" y="6524"/>
                              <a:pt x="89348" y="6524"/>
                              <a:pt x="88988" y="6524"/>
                            </a:cubicBezTo>
                            <a:cubicBezTo>
                              <a:pt x="88196" y="6524"/>
                              <a:pt x="87836" y="6140"/>
                              <a:pt x="87044" y="5374"/>
                            </a:cubicBezTo>
                            <a:cubicBezTo>
                              <a:pt x="83227" y="1919"/>
                              <a:pt x="77827" y="0"/>
                              <a:pt x="73615" y="0"/>
                            </a:cubicBezTo>
                            <a:cubicBezTo>
                              <a:pt x="69762" y="0"/>
                              <a:pt x="66666" y="1535"/>
                              <a:pt x="66306" y="4224"/>
                            </a:cubicBezTo>
                            <a:cubicBezTo>
                              <a:pt x="66306" y="6140"/>
                              <a:pt x="65910" y="7293"/>
                              <a:pt x="64758" y="9209"/>
                            </a:cubicBezTo>
                            <a:cubicBezTo>
                              <a:pt x="64362" y="10748"/>
                              <a:pt x="63605" y="12283"/>
                              <a:pt x="63605" y="12664"/>
                            </a:cubicBezTo>
                            <a:cubicBezTo>
                              <a:pt x="63209" y="13048"/>
                              <a:pt x="62849" y="13814"/>
                              <a:pt x="62849" y="14199"/>
                            </a:cubicBezTo>
                            <a:cubicBezTo>
                              <a:pt x="62453" y="14583"/>
                              <a:pt x="62058" y="15349"/>
                              <a:pt x="62058" y="15733"/>
                            </a:cubicBezTo>
                            <a:cubicBezTo>
                              <a:pt x="62058" y="16118"/>
                              <a:pt x="62058" y="16884"/>
                              <a:pt x="61697" y="17268"/>
                            </a:cubicBezTo>
                            <a:cubicBezTo>
                              <a:pt x="61302" y="18038"/>
                              <a:pt x="60905" y="18803"/>
                              <a:pt x="60905" y="19188"/>
                            </a:cubicBezTo>
                            <a:cubicBezTo>
                              <a:pt x="60545" y="19953"/>
                              <a:pt x="60149" y="20338"/>
                              <a:pt x="60149" y="20338"/>
                            </a:cubicBezTo>
                            <a:cubicBezTo>
                              <a:pt x="59753" y="20723"/>
                              <a:pt x="59753" y="21488"/>
                              <a:pt x="59393" y="22258"/>
                            </a:cubicBezTo>
                            <a:cubicBezTo>
                              <a:pt x="59393" y="22642"/>
                              <a:pt x="58997" y="23792"/>
                              <a:pt x="58601" y="24562"/>
                            </a:cubicBezTo>
                            <a:cubicBezTo>
                              <a:pt x="58241" y="24943"/>
                              <a:pt x="57845" y="25712"/>
                              <a:pt x="57845" y="26097"/>
                            </a:cubicBezTo>
                            <a:cubicBezTo>
                              <a:pt x="57845" y="26478"/>
                              <a:pt x="57845" y="27247"/>
                              <a:pt x="57449" y="27628"/>
                            </a:cubicBezTo>
                            <a:cubicBezTo>
                              <a:pt x="57089" y="28397"/>
                              <a:pt x="56693" y="29163"/>
                              <a:pt x="56693" y="29932"/>
                            </a:cubicBezTo>
                            <a:cubicBezTo>
                              <a:pt x="56297" y="30317"/>
                              <a:pt x="55937" y="31082"/>
                              <a:pt x="55937" y="31852"/>
                            </a:cubicBezTo>
                            <a:cubicBezTo>
                              <a:pt x="55541" y="32233"/>
                              <a:pt x="55144" y="33002"/>
                              <a:pt x="55144" y="33386"/>
                            </a:cubicBezTo>
                            <a:cubicBezTo>
                              <a:pt x="55144" y="33767"/>
                              <a:pt x="54784" y="34537"/>
                              <a:pt x="54388" y="34921"/>
                            </a:cubicBezTo>
                            <a:lnTo>
                              <a:pt x="53237" y="37991"/>
                            </a:lnTo>
                            <a:cubicBezTo>
                              <a:pt x="52841" y="39141"/>
                              <a:pt x="51328" y="41826"/>
                              <a:pt x="51328" y="42977"/>
                            </a:cubicBezTo>
                            <a:lnTo>
                              <a:pt x="49780" y="46431"/>
                            </a:lnTo>
                            <a:cubicBezTo>
                              <a:pt x="49384" y="47581"/>
                              <a:pt x="48628" y="49116"/>
                              <a:pt x="48628" y="49885"/>
                            </a:cubicBezTo>
                            <a:lnTo>
                              <a:pt x="47476" y="52190"/>
                            </a:lnTo>
                            <a:cubicBezTo>
                              <a:pt x="47476" y="52571"/>
                              <a:pt x="46684" y="54106"/>
                              <a:pt x="46324" y="55256"/>
                            </a:cubicBezTo>
                            <a:lnTo>
                              <a:pt x="44020" y="61395"/>
                            </a:lnTo>
                            <a:cubicBezTo>
                              <a:pt x="44020" y="61780"/>
                              <a:pt x="43623" y="62165"/>
                              <a:pt x="43623" y="62165"/>
                            </a:cubicBezTo>
                            <a:lnTo>
                              <a:pt x="42867" y="63699"/>
                            </a:lnTo>
                            <a:cubicBezTo>
                              <a:pt x="42867" y="64469"/>
                              <a:pt x="42076" y="65619"/>
                              <a:pt x="42076" y="66004"/>
                            </a:cubicBezTo>
                            <a:lnTo>
                              <a:pt x="40563" y="69454"/>
                            </a:lnTo>
                            <a:cubicBezTo>
                              <a:pt x="39375" y="72139"/>
                              <a:pt x="36711" y="78664"/>
                              <a:pt x="36711" y="79048"/>
                            </a:cubicBezTo>
                            <a:cubicBezTo>
                              <a:pt x="36315" y="79433"/>
                              <a:pt x="35919" y="80968"/>
                              <a:pt x="35162" y="82503"/>
                            </a:cubicBezTo>
                            <a:lnTo>
                              <a:pt x="33255" y="87488"/>
                            </a:lnTo>
                            <a:cubicBezTo>
                              <a:pt x="32859" y="88642"/>
                              <a:pt x="31706" y="90943"/>
                              <a:pt x="31310" y="92478"/>
                            </a:cubicBezTo>
                            <a:lnTo>
                              <a:pt x="27854" y="100537"/>
                            </a:lnTo>
                            <a:cubicBezTo>
                              <a:pt x="27854" y="100921"/>
                              <a:pt x="24794" y="108596"/>
                              <a:pt x="24794" y="108980"/>
                            </a:cubicBezTo>
                            <a:lnTo>
                              <a:pt x="22885" y="114351"/>
                            </a:lnTo>
                            <a:lnTo>
                              <a:pt x="21338" y="117420"/>
                            </a:lnTo>
                            <a:lnTo>
                              <a:pt x="19033" y="123944"/>
                            </a:lnTo>
                            <a:cubicBezTo>
                              <a:pt x="19033" y="124710"/>
                              <a:pt x="17881" y="127395"/>
                              <a:pt x="17089" y="129699"/>
                            </a:cubicBezTo>
                            <a:lnTo>
                              <a:pt x="10177" y="149265"/>
                            </a:lnTo>
                            <a:cubicBezTo>
                              <a:pt x="10177" y="150415"/>
                              <a:pt x="9816" y="151569"/>
                              <a:pt x="9420" y="152334"/>
                            </a:cubicBezTo>
                            <a:cubicBezTo>
                              <a:pt x="9420" y="152719"/>
                              <a:pt x="9024" y="153869"/>
                              <a:pt x="9024" y="154254"/>
                            </a:cubicBezTo>
                            <a:cubicBezTo>
                              <a:pt x="8664" y="154639"/>
                              <a:pt x="8268" y="155789"/>
                              <a:pt x="8268" y="156558"/>
                            </a:cubicBezTo>
                            <a:cubicBezTo>
                              <a:pt x="8268" y="157324"/>
                              <a:pt x="7872" y="158474"/>
                              <a:pt x="7476" y="158859"/>
                            </a:cubicBezTo>
                            <a:cubicBezTo>
                              <a:pt x="7476" y="159243"/>
                              <a:pt x="7116" y="160393"/>
                              <a:pt x="6720" y="161163"/>
                            </a:cubicBezTo>
                            <a:cubicBezTo>
                              <a:pt x="6720" y="161928"/>
                              <a:pt x="6360" y="163079"/>
                              <a:pt x="6360" y="163463"/>
                            </a:cubicBezTo>
                            <a:cubicBezTo>
                              <a:pt x="5964" y="164229"/>
                              <a:pt x="5568" y="165383"/>
                              <a:pt x="5568" y="166148"/>
                            </a:cubicBezTo>
                            <a:cubicBezTo>
                              <a:pt x="5172" y="167302"/>
                              <a:pt x="4812" y="168452"/>
                              <a:pt x="4812" y="169218"/>
                            </a:cubicBezTo>
                            <a:lnTo>
                              <a:pt x="3659" y="173057"/>
                            </a:lnTo>
                            <a:cubicBezTo>
                              <a:pt x="3659" y="174207"/>
                              <a:pt x="3263" y="175742"/>
                              <a:pt x="2867" y="176511"/>
                            </a:cubicBezTo>
                            <a:cubicBezTo>
                              <a:pt x="2867" y="177277"/>
                              <a:pt x="1356" y="184186"/>
                              <a:pt x="1356" y="184186"/>
                            </a:cubicBezTo>
                            <a:cubicBezTo>
                              <a:pt x="203" y="186486"/>
                              <a:pt x="-589" y="205286"/>
                              <a:pt x="563" y="206821"/>
                            </a:cubicBezTo>
                            <a:cubicBezTo>
                              <a:pt x="2112" y="209891"/>
                              <a:pt x="7476" y="212960"/>
                              <a:pt x="9816" y="212960"/>
                            </a:cubicBezTo>
                            <a:cubicBezTo>
                              <a:pt x="10177" y="212960"/>
                              <a:pt x="10968" y="213345"/>
                              <a:pt x="10968" y="213726"/>
                            </a:cubicBezTo>
                            <a:cubicBezTo>
                              <a:pt x="11328" y="214495"/>
                              <a:pt x="11328" y="214495"/>
                              <a:pt x="12120" y="214111"/>
                            </a:cubicBezTo>
                            <a:cubicBezTo>
                              <a:pt x="12877" y="213726"/>
                              <a:pt x="12877" y="213726"/>
                              <a:pt x="13633" y="214111"/>
                            </a:cubicBezTo>
                            <a:lnTo>
                              <a:pt x="14425" y="214111"/>
                            </a:lnTo>
                            <a:cubicBezTo>
                              <a:pt x="14785" y="213726"/>
                              <a:pt x="15577" y="213726"/>
                              <a:pt x="16333" y="213726"/>
                            </a:cubicBezTo>
                            <a:cubicBezTo>
                              <a:pt x="17485" y="214111"/>
                              <a:pt x="17881" y="214111"/>
                              <a:pt x="17881" y="213726"/>
                            </a:cubicBezTo>
                            <a:lnTo>
                              <a:pt x="17881" y="212191"/>
                            </a:lnTo>
                            <a:cubicBezTo>
                              <a:pt x="18241" y="210656"/>
                              <a:pt x="18637" y="209121"/>
                              <a:pt x="19393" y="209121"/>
                            </a:cubicBezTo>
                            <a:cubicBezTo>
                              <a:pt x="20185" y="209121"/>
                              <a:pt x="19789" y="209506"/>
                              <a:pt x="20185" y="203751"/>
                            </a:cubicBezTo>
                            <a:lnTo>
                              <a:pt x="21338" y="196842"/>
                            </a:lnTo>
                            <a:cubicBezTo>
                              <a:pt x="21338" y="195308"/>
                              <a:pt x="22094" y="192238"/>
                              <a:pt x="22489" y="189937"/>
                            </a:cubicBezTo>
                            <a:cubicBezTo>
                              <a:pt x="22885" y="187633"/>
                              <a:pt x="23641" y="185333"/>
                              <a:pt x="23641" y="184182"/>
                            </a:cubicBezTo>
                            <a:lnTo>
                              <a:pt x="25190" y="178039"/>
                            </a:lnTo>
                            <a:cubicBezTo>
                              <a:pt x="26702" y="173053"/>
                              <a:pt x="27098" y="170749"/>
                              <a:pt x="27854" y="168833"/>
                            </a:cubicBezTo>
                            <a:lnTo>
                              <a:pt x="34406" y="148884"/>
                            </a:lnTo>
                            <a:cubicBezTo>
                              <a:pt x="34802" y="148499"/>
                              <a:pt x="35559" y="145814"/>
                              <a:pt x="35559" y="145045"/>
                            </a:cubicBezTo>
                            <a:lnTo>
                              <a:pt x="36711" y="142744"/>
                            </a:lnTo>
                            <a:cubicBezTo>
                              <a:pt x="37863" y="138136"/>
                              <a:pt x="38619" y="136986"/>
                              <a:pt x="38619" y="136601"/>
                            </a:cubicBezTo>
                            <a:cubicBezTo>
                              <a:pt x="39015" y="136220"/>
                              <a:pt x="39375" y="135835"/>
                              <a:pt x="39375" y="135070"/>
                            </a:cubicBezTo>
                            <a:cubicBezTo>
                              <a:pt x="39375" y="134300"/>
                              <a:pt x="39771" y="133535"/>
                              <a:pt x="40167" y="133150"/>
                            </a:cubicBezTo>
                            <a:cubicBezTo>
                              <a:pt x="40563" y="132381"/>
                              <a:pt x="40923" y="131615"/>
                              <a:pt x="40923" y="130846"/>
                            </a:cubicBezTo>
                            <a:cubicBezTo>
                              <a:pt x="40923" y="130465"/>
                              <a:pt x="41320" y="129311"/>
                              <a:pt x="41715" y="128546"/>
                            </a:cubicBezTo>
                            <a:lnTo>
                              <a:pt x="42471" y="127011"/>
                            </a:lnTo>
                            <a:cubicBezTo>
                              <a:pt x="42471" y="126626"/>
                              <a:pt x="42867" y="125857"/>
                              <a:pt x="42867" y="125476"/>
                            </a:cubicBezTo>
                            <a:lnTo>
                              <a:pt x="44020" y="122787"/>
                            </a:lnTo>
                            <a:cubicBezTo>
                              <a:pt x="44380" y="122021"/>
                              <a:pt x="44776" y="120871"/>
                              <a:pt x="44776" y="120486"/>
                            </a:cubicBezTo>
                            <a:cubicBezTo>
                              <a:pt x="45172" y="119721"/>
                              <a:pt x="45532" y="118952"/>
                              <a:pt x="45532" y="118567"/>
                            </a:cubicBezTo>
                            <a:cubicBezTo>
                              <a:pt x="46324" y="117032"/>
                              <a:pt x="46684" y="115882"/>
                              <a:pt x="47080" y="114347"/>
                            </a:cubicBezTo>
                            <a:lnTo>
                              <a:pt x="48232" y="111662"/>
                            </a:lnTo>
                            <a:cubicBezTo>
                              <a:pt x="49384" y="108592"/>
                              <a:pt x="49780" y="107823"/>
                              <a:pt x="50140" y="107442"/>
                            </a:cubicBezTo>
                            <a:cubicBezTo>
                              <a:pt x="50140" y="107057"/>
                              <a:pt x="50536" y="106673"/>
                              <a:pt x="50536" y="106288"/>
                            </a:cubicBezTo>
                            <a:cubicBezTo>
                              <a:pt x="50536" y="106288"/>
                              <a:pt x="50932" y="105522"/>
                              <a:pt x="51328" y="104372"/>
                            </a:cubicBezTo>
                            <a:cubicBezTo>
                              <a:pt x="51688" y="103603"/>
                              <a:pt x="52084" y="102837"/>
                              <a:pt x="52084" y="102453"/>
                            </a:cubicBezTo>
                            <a:cubicBezTo>
                              <a:pt x="52084" y="102068"/>
                              <a:pt x="52481" y="101299"/>
                              <a:pt x="52841" y="100918"/>
                            </a:cubicBezTo>
                            <a:cubicBezTo>
                              <a:pt x="52841" y="100148"/>
                              <a:pt x="53597" y="98229"/>
                              <a:pt x="53993" y="97463"/>
                            </a:cubicBezTo>
                            <a:cubicBezTo>
                              <a:pt x="54388" y="96694"/>
                              <a:pt x="54784" y="95544"/>
                              <a:pt x="54784" y="95163"/>
                            </a:cubicBezTo>
                            <a:cubicBezTo>
                              <a:pt x="55144" y="94393"/>
                              <a:pt x="55937" y="93628"/>
                              <a:pt x="56297" y="94009"/>
                            </a:cubicBezTo>
                            <a:cubicBezTo>
                              <a:pt x="56693" y="94778"/>
                              <a:pt x="56297" y="95544"/>
                              <a:pt x="55541" y="96313"/>
                            </a:cubicBezTo>
                            <a:cubicBezTo>
                              <a:pt x="55144" y="96694"/>
                              <a:pt x="54784" y="97079"/>
                              <a:pt x="54784" y="97848"/>
                            </a:cubicBezTo>
                            <a:cubicBezTo>
                              <a:pt x="55144" y="98613"/>
                              <a:pt x="54388" y="100148"/>
                              <a:pt x="53597" y="100533"/>
                            </a:cubicBezTo>
                            <a:cubicBezTo>
                              <a:pt x="53237" y="100533"/>
                              <a:pt x="53237" y="100918"/>
                              <a:pt x="53597" y="101299"/>
                            </a:cubicBezTo>
                            <a:cubicBezTo>
                              <a:pt x="53993" y="101683"/>
                              <a:pt x="53993" y="102453"/>
                              <a:pt x="52841" y="103603"/>
                            </a:cubicBezTo>
                            <a:cubicBezTo>
                              <a:pt x="51688" y="103987"/>
                              <a:pt x="51688" y="104372"/>
                              <a:pt x="52481" y="104753"/>
                            </a:cubicBezTo>
                            <a:cubicBezTo>
                              <a:pt x="52841" y="105138"/>
                              <a:pt x="52481" y="107057"/>
                              <a:pt x="51688" y="107057"/>
                            </a:cubicBezTo>
                            <a:cubicBezTo>
                              <a:pt x="50932" y="107442"/>
                              <a:pt x="50536" y="108592"/>
                              <a:pt x="51328" y="108592"/>
                            </a:cubicBezTo>
                            <a:cubicBezTo>
                              <a:pt x="51688" y="108592"/>
                              <a:pt x="51688" y="109742"/>
                              <a:pt x="51328" y="109742"/>
                            </a:cubicBezTo>
                            <a:lnTo>
                              <a:pt x="50932" y="110127"/>
                            </a:lnTo>
                            <a:cubicBezTo>
                              <a:pt x="50932" y="110508"/>
                              <a:pt x="50932" y="110893"/>
                              <a:pt x="50536" y="110893"/>
                            </a:cubicBezTo>
                            <a:cubicBezTo>
                              <a:pt x="50140" y="111662"/>
                              <a:pt x="50140" y="111662"/>
                              <a:pt x="50140" y="110893"/>
                            </a:cubicBezTo>
                            <a:cubicBezTo>
                              <a:pt x="50536" y="110127"/>
                              <a:pt x="50536" y="110127"/>
                              <a:pt x="50140" y="110508"/>
                            </a:cubicBezTo>
                            <a:cubicBezTo>
                              <a:pt x="49780" y="110893"/>
                              <a:pt x="49780" y="110893"/>
                              <a:pt x="49780" y="111277"/>
                            </a:cubicBezTo>
                            <a:cubicBezTo>
                              <a:pt x="50140" y="111662"/>
                              <a:pt x="50140" y="112043"/>
                              <a:pt x="50140" y="112427"/>
                            </a:cubicBezTo>
                            <a:cubicBezTo>
                              <a:pt x="49780" y="112812"/>
                              <a:pt x="49780" y="113197"/>
                              <a:pt x="49780" y="113578"/>
                            </a:cubicBezTo>
                            <a:cubicBezTo>
                              <a:pt x="49780" y="114347"/>
                              <a:pt x="49384" y="114732"/>
                              <a:pt x="49384" y="113962"/>
                            </a:cubicBezTo>
                            <a:lnTo>
                              <a:pt x="48988" y="113578"/>
                            </a:lnTo>
                            <a:cubicBezTo>
                              <a:pt x="48628" y="113578"/>
                              <a:pt x="48232" y="114347"/>
                              <a:pt x="48628" y="114732"/>
                            </a:cubicBezTo>
                            <a:cubicBezTo>
                              <a:pt x="48988" y="115116"/>
                              <a:pt x="48988" y="115116"/>
                              <a:pt x="48628" y="116266"/>
                            </a:cubicBezTo>
                            <a:cubicBezTo>
                              <a:pt x="48232" y="117032"/>
                              <a:pt x="47476" y="118186"/>
                              <a:pt x="47836" y="117417"/>
                            </a:cubicBezTo>
                            <a:cubicBezTo>
                              <a:pt x="47836" y="117032"/>
                              <a:pt x="47836" y="116651"/>
                              <a:pt x="47080" y="117032"/>
                            </a:cubicBezTo>
                            <a:cubicBezTo>
                              <a:pt x="47080" y="117417"/>
                              <a:pt x="46684" y="117801"/>
                              <a:pt x="46684" y="118186"/>
                            </a:cubicBezTo>
                            <a:cubicBezTo>
                              <a:pt x="46684" y="118567"/>
                              <a:pt x="47080" y="118567"/>
                              <a:pt x="47080" y="118567"/>
                            </a:cubicBezTo>
                            <a:cubicBezTo>
                              <a:pt x="47836" y="118186"/>
                              <a:pt x="47836" y="118952"/>
                              <a:pt x="47476" y="119336"/>
                            </a:cubicBezTo>
                            <a:cubicBezTo>
                              <a:pt x="47080" y="119336"/>
                              <a:pt x="47080" y="119721"/>
                              <a:pt x="47080" y="120102"/>
                            </a:cubicBezTo>
                            <a:cubicBezTo>
                              <a:pt x="47080" y="120102"/>
                              <a:pt x="47080" y="120871"/>
                              <a:pt x="46684" y="121256"/>
                            </a:cubicBezTo>
                            <a:cubicBezTo>
                              <a:pt x="46684" y="121637"/>
                              <a:pt x="46324" y="122406"/>
                              <a:pt x="45928" y="122787"/>
                            </a:cubicBezTo>
                            <a:cubicBezTo>
                              <a:pt x="45532" y="123556"/>
                              <a:pt x="45532" y="123941"/>
                              <a:pt x="45532" y="124322"/>
                            </a:cubicBezTo>
                            <a:lnTo>
                              <a:pt x="45532" y="125091"/>
                            </a:lnTo>
                            <a:cubicBezTo>
                              <a:pt x="45172" y="124322"/>
                              <a:pt x="45172" y="124322"/>
                              <a:pt x="44380" y="124322"/>
                            </a:cubicBezTo>
                            <a:cubicBezTo>
                              <a:pt x="44020" y="124706"/>
                              <a:pt x="43623" y="125476"/>
                              <a:pt x="44380" y="125857"/>
                            </a:cubicBezTo>
                            <a:cubicBezTo>
                              <a:pt x="44776" y="125857"/>
                              <a:pt x="44776" y="128161"/>
                              <a:pt x="44020" y="128930"/>
                            </a:cubicBezTo>
                            <a:cubicBezTo>
                              <a:pt x="43623" y="128930"/>
                              <a:pt x="43227" y="129696"/>
                              <a:pt x="43227" y="130465"/>
                            </a:cubicBezTo>
                            <a:cubicBezTo>
                              <a:pt x="43227" y="131231"/>
                              <a:pt x="42867" y="132381"/>
                              <a:pt x="42471" y="132766"/>
                            </a:cubicBezTo>
                            <a:cubicBezTo>
                              <a:pt x="41715" y="133916"/>
                              <a:pt x="41715" y="135070"/>
                              <a:pt x="42076" y="135451"/>
                            </a:cubicBezTo>
                            <a:cubicBezTo>
                              <a:pt x="42471" y="135451"/>
                              <a:pt x="43227" y="134300"/>
                              <a:pt x="43227" y="132766"/>
                            </a:cubicBezTo>
                            <a:lnTo>
                              <a:pt x="44380" y="130846"/>
                            </a:lnTo>
                            <a:cubicBezTo>
                              <a:pt x="44776" y="130465"/>
                              <a:pt x="44776" y="130080"/>
                              <a:pt x="44776" y="129311"/>
                            </a:cubicBezTo>
                            <a:cubicBezTo>
                              <a:pt x="44776" y="128930"/>
                              <a:pt x="45172" y="127776"/>
                              <a:pt x="45532" y="127011"/>
                            </a:cubicBezTo>
                            <a:cubicBezTo>
                              <a:pt x="45928" y="126241"/>
                              <a:pt x="46324" y="125476"/>
                              <a:pt x="46324" y="125091"/>
                            </a:cubicBezTo>
                            <a:cubicBezTo>
                              <a:pt x="46324" y="124706"/>
                              <a:pt x="46684" y="123941"/>
                              <a:pt x="47080" y="123941"/>
                            </a:cubicBezTo>
                            <a:cubicBezTo>
                              <a:pt x="47080" y="123556"/>
                              <a:pt x="47476" y="122406"/>
                              <a:pt x="47836" y="121637"/>
                            </a:cubicBezTo>
                            <a:cubicBezTo>
                              <a:pt x="47836" y="120871"/>
                              <a:pt x="48232" y="119721"/>
                              <a:pt x="48628" y="119336"/>
                            </a:cubicBezTo>
                            <a:cubicBezTo>
                              <a:pt x="48988" y="118952"/>
                              <a:pt x="48988" y="118567"/>
                              <a:pt x="48988" y="118186"/>
                            </a:cubicBezTo>
                            <a:cubicBezTo>
                              <a:pt x="48988" y="118186"/>
                              <a:pt x="49384" y="117417"/>
                              <a:pt x="49384" y="117032"/>
                            </a:cubicBezTo>
                            <a:lnTo>
                              <a:pt x="50536" y="114732"/>
                            </a:lnTo>
                            <a:cubicBezTo>
                              <a:pt x="50536" y="114347"/>
                              <a:pt x="50932" y="113578"/>
                              <a:pt x="51328" y="113578"/>
                            </a:cubicBezTo>
                            <a:cubicBezTo>
                              <a:pt x="51688" y="113578"/>
                              <a:pt x="51328" y="115882"/>
                              <a:pt x="50536" y="116651"/>
                            </a:cubicBezTo>
                            <a:lnTo>
                              <a:pt x="50140" y="117417"/>
                            </a:lnTo>
                            <a:cubicBezTo>
                              <a:pt x="50140" y="117801"/>
                              <a:pt x="49780" y="118952"/>
                              <a:pt x="49384" y="119721"/>
                            </a:cubicBezTo>
                            <a:cubicBezTo>
                              <a:pt x="48988" y="120486"/>
                              <a:pt x="48628" y="121637"/>
                              <a:pt x="48628" y="122021"/>
                            </a:cubicBezTo>
                            <a:cubicBezTo>
                              <a:pt x="48628" y="122406"/>
                              <a:pt x="48232" y="122787"/>
                              <a:pt x="47836" y="123172"/>
                            </a:cubicBezTo>
                            <a:cubicBezTo>
                              <a:pt x="47476" y="123556"/>
                              <a:pt x="47476" y="123941"/>
                              <a:pt x="47476" y="124706"/>
                            </a:cubicBezTo>
                            <a:cubicBezTo>
                              <a:pt x="47476" y="125476"/>
                              <a:pt x="47080" y="126241"/>
                              <a:pt x="46684" y="126626"/>
                            </a:cubicBezTo>
                            <a:cubicBezTo>
                              <a:pt x="46324" y="127011"/>
                              <a:pt x="45928" y="127776"/>
                              <a:pt x="45928" y="128546"/>
                            </a:cubicBezTo>
                            <a:cubicBezTo>
                              <a:pt x="45928" y="129311"/>
                              <a:pt x="45532" y="130080"/>
                              <a:pt x="45172" y="130465"/>
                            </a:cubicBezTo>
                            <a:cubicBezTo>
                              <a:pt x="45172" y="130465"/>
                              <a:pt x="44776" y="131231"/>
                              <a:pt x="44776" y="132000"/>
                            </a:cubicBezTo>
                            <a:cubicBezTo>
                              <a:pt x="44380" y="133150"/>
                              <a:pt x="44020" y="133916"/>
                              <a:pt x="44020" y="133916"/>
                            </a:cubicBezTo>
                            <a:cubicBezTo>
                              <a:pt x="43623" y="134300"/>
                              <a:pt x="43227" y="135070"/>
                              <a:pt x="43227" y="135835"/>
                            </a:cubicBezTo>
                            <a:cubicBezTo>
                              <a:pt x="43227" y="136601"/>
                              <a:pt x="42867" y="137370"/>
                              <a:pt x="42471" y="138136"/>
                            </a:cubicBezTo>
                            <a:cubicBezTo>
                              <a:pt x="42076" y="138520"/>
                              <a:pt x="41715" y="139290"/>
                              <a:pt x="41715" y="140055"/>
                            </a:cubicBezTo>
                            <a:cubicBezTo>
                              <a:pt x="41320" y="141209"/>
                              <a:pt x="40923" y="141975"/>
                              <a:pt x="40563" y="141975"/>
                            </a:cubicBezTo>
                            <a:cubicBezTo>
                              <a:pt x="40563" y="141975"/>
                              <a:pt x="40563" y="141590"/>
                              <a:pt x="40563" y="140825"/>
                            </a:cubicBezTo>
                            <a:cubicBezTo>
                              <a:pt x="40563" y="139290"/>
                              <a:pt x="39375" y="140825"/>
                              <a:pt x="39015" y="142744"/>
                            </a:cubicBezTo>
                            <a:cubicBezTo>
                              <a:pt x="38619" y="143894"/>
                              <a:pt x="38619" y="143894"/>
                              <a:pt x="39375" y="143125"/>
                            </a:cubicBezTo>
                            <a:cubicBezTo>
                              <a:pt x="40923" y="141975"/>
                              <a:pt x="40923" y="145045"/>
                              <a:pt x="39375" y="146580"/>
                            </a:cubicBezTo>
                            <a:cubicBezTo>
                              <a:pt x="39375" y="146580"/>
                              <a:pt x="39015" y="147730"/>
                              <a:pt x="38619" y="148499"/>
                            </a:cubicBezTo>
                            <a:cubicBezTo>
                              <a:pt x="38619" y="149265"/>
                              <a:pt x="38223" y="150034"/>
                              <a:pt x="37863" y="150415"/>
                            </a:cubicBezTo>
                            <a:lnTo>
                              <a:pt x="37107" y="152334"/>
                            </a:lnTo>
                            <a:cubicBezTo>
                              <a:pt x="37107" y="153869"/>
                              <a:pt x="36711" y="155023"/>
                              <a:pt x="35919" y="155023"/>
                            </a:cubicBezTo>
                            <a:lnTo>
                              <a:pt x="35919" y="154254"/>
                            </a:lnTo>
                            <a:cubicBezTo>
                              <a:pt x="35919" y="152719"/>
                              <a:pt x="35162" y="153485"/>
                              <a:pt x="34802" y="154639"/>
                            </a:cubicBezTo>
                            <a:cubicBezTo>
                              <a:pt x="34011" y="156173"/>
                              <a:pt x="34406" y="156558"/>
                              <a:pt x="35162" y="155789"/>
                            </a:cubicBezTo>
                            <a:cubicBezTo>
                              <a:pt x="35559" y="155404"/>
                              <a:pt x="35559" y="155404"/>
                              <a:pt x="35919" y="155404"/>
                            </a:cubicBezTo>
                            <a:cubicBezTo>
                              <a:pt x="36315" y="155404"/>
                              <a:pt x="35559" y="158474"/>
                              <a:pt x="35162" y="159243"/>
                            </a:cubicBezTo>
                            <a:cubicBezTo>
                              <a:pt x="34802" y="159628"/>
                              <a:pt x="34406" y="160393"/>
                              <a:pt x="34406" y="161163"/>
                            </a:cubicBezTo>
                            <a:cubicBezTo>
                              <a:pt x="34406" y="161928"/>
                              <a:pt x="34011" y="163079"/>
                              <a:pt x="33615" y="163463"/>
                            </a:cubicBezTo>
                            <a:cubicBezTo>
                              <a:pt x="33615" y="163848"/>
                              <a:pt x="33255" y="164998"/>
                              <a:pt x="32859" y="165764"/>
                            </a:cubicBezTo>
                            <a:cubicBezTo>
                              <a:pt x="31706" y="169603"/>
                              <a:pt x="30554" y="171907"/>
                              <a:pt x="30158" y="171907"/>
                            </a:cubicBezTo>
                            <a:cubicBezTo>
                              <a:pt x="29798" y="171522"/>
                              <a:pt x="29402" y="171907"/>
                              <a:pt x="29402" y="171907"/>
                            </a:cubicBezTo>
                            <a:cubicBezTo>
                              <a:pt x="29402" y="171907"/>
                              <a:pt x="29402" y="172288"/>
                              <a:pt x="29798" y="172288"/>
                            </a:cubicBezTo>
                            <a:cubicBezTo>
                              <a:pt x="30554" y="172288"/>
                              <a:pt x="30554" y="173057"/>
                              <a:pt x="29798" y="174592"/>
                            </a:cubicBezTo>
                            <a:cubicBezTo>
                              <a:pt x="29402" y="175358"/>
                              <a:pt x="29006" y="175742"/>
                              <a:pt x="28646" y="176127"/>
                            </a:cubicBezTo>
                            <a:cubicBezTo>
                              <a:pt x="28250" y="175742"/>
                              <a:pt x="26342" y="178427"/>
                              <a:pt x="26342" y="179962"/>
                            </a:cubicBezTo>
                            <a:cubicBezTo>
                              <a:pt x="26342" y="180347"/>
                              <a:pt x="25946" y="181497"/>
                              <a:pt x="25550" y="182651"/>
                            </a:cubicBezTo>
                            <a:lnTo>
                              <a:pt x="23245" y="190710"/>
                            </a:lnTo>
                            <a:cubicBezTo>
                              <a:pt x="22094" y="193011"/>
                              <a:pt x="22489" y="195696"/>
                              <a:pt x="23641" y="195696"/>
                            </a:cubicBezTo>
                            <a:cubicBezTo>
                              <a:pt x="24398" y="195696"/>
                              <a:pt x="24794" y="195311"/>
                              <a:pt x="25190" y="193011"/>
                            </a:cubicBezTo>
                            <a:cubicBezTo>
                              <a:pt x="25190" y="192241"/>
                              <a:pt x="25550" y="191476"/>
                              <a:pt x="26342" y="190710"/>
                            </a:cubicBezTo>
                            <a:lnTo>
                              <a:pt x="27494" y="188791"/>
                            </a:lnTo>
                            <a:cubicBezTo>
                              <a:pt x="27494" y="187256"/>
                              <a:pt x="28646" y="184186"/>
                              <a:pt x="29402" y="183032"/>
                            </a:cubicBezTo>
                            <a:cubicBezTo>
                              <a:pt x="29402" y="182651"/>
                              <a:pt x="29798" y="181497"/>
                              <a:pt x="30158" y="180731"/>
                            </a:cubicBezTo>
                            <a:cubicBezTo>
                              <a:pt x="30158" y="179578"/>
                              <a:pt x="30554" y="178427"/>
                              <a:pt x="30950" y="177662"/>
                            </a:cubicBezTo>
                            <a:cubicBezTo>
                              <a:pt x="32102" y="174977"/>
                              <a:pt x="32462" y="173823"/>
                              <a:pt x="34011" y="168837"/>
                            </a:cubicBezTo>
                            <a:cubicBezTo>
                              <a:pt x="34011" y="167302"/>
                              <a:pt x="34802" y="165383"/>
                              <a:pt x="35559" y="164229"/>
                            </a:cubicBezTo>
                            <a:cubicBezTo>
                              <a:pt x="35559" y="163463"/>
                              <a:pt x="35919" y="162698"/>
                              <a:pt x="35919" y="162313"/>
                            </a:cubicBezTo>
                            <a:cubicBezTo>
                              <a:pt x="36315" y="161928"/>
                              <a:pt x="36711" y="161163"/>
                              <a:pt x="36711" y="160393"/>
                            </a:cubicBezTo>
                            <a:cubicBezTo>
                              <a:pt x="36711" y="159628"/>
                              <a:pt x="37107" y="158474"/>
                              <a:pt x="37467" y="158093"/>
                            </a:cubicBezTo>
                            <a:cubicBezTo>
                              <a:pt x="37863" y="157324"/>
                              <a:pt x="38223" y="156558"/>
                              <a:pt x="38223" y="155789"/>
                            </a:cubicBezTo>
                            <a:cubicBezTo>
                              <a:pt x="38619" y="155023"/>
                              <a:pt x="39015" y="154254"/>
                              <a:pt x="39015" y="153869"/>
                            </a:cubicBezTo>
                            <a:cubicBezTo>
                              <a:pt x="39375" y="153485"/>
                              <a:pt x="39771" y="152719"/>
                              <a:pt x="39771" y="151569"/>
                            </a:cubicBezTo>
                            <a:cubicBezTo>
                              <a:pt x="40167" y="150800"/>
                              <a:pt x="40563" y="149649"/>
                              <a:pt x="40563" y="149265"/>
                            </a:cubicBezTo>
                            <a:cubicBezTo>
                              <a:pt x="40923" y="149265"/>
                              <a:pt x="41320" y="148499"/>
                              <a:pt x="41320" y="148114"/>
                            </a:cubicBezTo>
                            <a:cubicBezTo>
                              <a:pt x="41320" y="147349"/>
                              <a:pt x="41715" y="146580"/>
                              <a:pt x="42076" y="145814"/>
                            </a:cubicBezTo>
                            <a:cubicBezTo>
                              <a:pt x="42471" y="145429"/>
                              <a:pt x="42867" y="144660"/>
                              <a:pt x="42867" y="144279"/>
                            </a:cubicBezTo>
                            <a:cubicBezTo>
                              <a:pt x="42867" y="143510"/>
                              <a:pt x="43227" y="142744"/>
                              <a:pt x="43623" y="141975"/>
                            </a:cubicBezTo>
                            <a:cubicBezTo>
                              <a:pt x="43623" y="141209"/>
                              <a:pt x="44020" y="139290"/>
                              <a:pt x="44776" y="138520"/>
                            </a:cubicBezTo>
                            <a:cubicBezTo>
                              <a:pt x="45172" y="137755"/>
                              <a:pt x="45532" y="136986"/>
                              <a:pt x="45532" y="136220"/>
                            </a:cubicBezTo>
                            <a:cubicBezTo>
                              <a:pt x="45532" y="135835"/>
                              <a:pt x="45928" y="135070"/>
                              <a:pt x="46324" y="134300"/>
                            </a:cubicBezTo>
                            <a:cubicBezTo>
                              <a:pt x="46684" y="133916"/>
                              <a:pt x="47080" y="133150"/>
                              <a:pt x="47080" y="132766"/>
                            </a:cubicBezTo>
                            <a:cubicBezTo>
                              <a:pt x="47080" y="132766"/>
                              <a:pt x="47476" y="132000"/>
                              <a:pt x="47476" y="131615"/>
                            </a:cubicBezTo>
                            <a:cubicBezTo>
                              <a:pt x="47836" y="130846"/>
                              <a:pt x="48232" y="130465"/>
                              <a:pt x="48232" y="130080"/>
                            </a:cubicBezTo>
                            <a:cubicBezTo>
                              <a:pt x="48232" y="129696"/>
                              <a:pt x="48628" y="128930"/>
                              <a:pt x="48988" y="128546"/>
                            </a:cubicBezTo>
                            <a:cubicBezTo>
                              <a:pt x="49384" y="127776"/>
                              <a:pt x="49384" y="127392"/>
                              <a:pt x="49384" y="127011"/>
                            </a:cubicBezTo>
                            <a:cubicBezTo>
                              <a:pt x="49384" y="126626"/>
                              <a:pt x="49780" y="125857"/>
                              <a:pt x="50140" y="125476"/>
                            </a:cubicBezTo>
                            <a:cubicBezTo>
                              <a:pt x="50536" y="125091"/>
                              <a:pt x="50932" y="123941"/>
                              <a:pt x="50932" y="123556"/>
                            </a:cubicBezTo>
                            <a:cubicBezTo>
                              <a:pt x="50932" y="122787"/>
                              <a:pt x="51328" y="122406"/>
                              <a:pt x="51688" y="122021"/>
                            </a:cubicBezTo>
                            <a:cubicBezTo>
                              <a:pt x="51688" y="122021"/>
                              <a:pt x="52084" y="121256"/>
                              <a:pt x="52084" y="120871"/>
                            </a:cubicBezTo>
                            <a:cubicBezTo>
                              <a:pt x="52481" y="120486"/>
                              <a:pt x="52841" y="119721"/>
                              <a:pt x="52841" y="118952"/>
                            </a:cubicBezTo>
                            <a:cubicBezTo>
                              <a:pt x="53237" y="118567"/>
                              <a:pt x="53597" y="117801"/>
                              <a:pt x="53597" y="117032"/>
                            </a:cubicBezTo>
                            <a:lnTo>
                              <a:pt x="54388" y="115497"/>
                            </a:lnTo>
                            <a:cubicBezTo>
                              <a:pt x="54784" y="115497"/>
                              <a:pt x="54784" y="115116"/>
                              <a:pt x="55144" y="114347"/>
                            </a:cubicBezTo>
                            <a:cubicBezTo>
                              <a:pt x="55144" y="113962"/>
                              <a:pt x="55541" y="113578"/>
                              <a:pt x="55937" y="112812"/>
                            </a:cubicBezTo>
                            <a:lnTo>
                              <a:pt x="56693" y="111662"/>
                            </a:lnTo>
                            <a:cubicBezTo>
                              <a:pt x="56693" y="111277"/>
                              <a:pt x="57089" y="110893"/>
                              <a:pt x="57089" y="110508"/>
                            </a:cubicBezTo>
                            <a:cubicBezTo>
                              <a:pt x="57449" y="110508"/>
                              <a:pt x="57845" y="110127"/>
                              <a:pt x="57845" y="109742"/>
                            </a:cubicBezTo>
                            <a:cubicBezTo>
                              <a:pt x="57845" y="109358"/>
                              <a:pt x="58241" y="108207"/>
                              <a:pt x="58601" y="107442"/>
                            </a:cubicBezTo>
                            <a:cubicBezTo>
                              <a:pt x="58997" y="106673"/>
                              <a:pt x="59753" y="104753"/>
                              <a:pt x="59753" y="103987"/>
                            </a:cubicBezTo>
                            <a:lnTo>
                              <a:pt x="60545" y="102453"/>
                            </a:lnTo>
                            <a:cubicBezTo>
                              <a:pt x="60545" y="102068"/>
                              <a:pt x="60905" y="101683"/>
                              <a:pt x="61302" y="100918"/>
                            </a:cubicBezTo>
                            <a:cubicBezTo>
                              <a:pt x="61697" y="100148"/>
                              <a:pt x="61697" y="99764"/>
                              <a:pt x="61697" y="99383"/>
                            </a:cubicBezTo>
                            <a:cubicBezTo>
                              <a:pt x="61697" y="98998"/>
                              <a:pt x="63209" y="95928"/>
                              <a:pt x="64002" y="94009"/>
                            </a:cubicBezTo>
                            <a:lnTo>
                              <a:pt x="64758" y="92474"/>
                            </a:lnTo>
                            <a:cubicBezTo>
                              <a:pt x="64758" y="92093"/>
                              <a:pt x="65154" y="91324"/>
                              <a:pt x="65514" y="90939"/>
                            </a:cubicBezTo>
                            <a:cubicBezTo>
                              <a:pt x="65514" y="90173"/>
                              <a:pt x="66306" y="88254"/>
                              <a:pt x="66666" y="87869"/>
                            </a:cubicBezTo>
                            <a:cubicBezTo>
                              <a:pt x="67062" y="87485"/>
                              <a:pt x="67062" y="86719"/>
                              <a:pt x="67062" y="86719"/>
                            </a:cubicBezTo>
                            <a:cubicBezTo>
                              <a:pt x="67458" y="86334"/>
                              <a:pt x="67458" y="85569"/>
                              <a:pt x="68214" y="84800"/>
                            </a:cubicBezTo>
                            <a:cubicBezTo>
                              <a:pt x="68610" y="84034"/>
                              <a:pt x="69006" y="82880"/>
                              <a:pt x="69006" y="82880"/>
                            </a:cubicBezTo>
                            <a:cubicBezTo>
                              <a:pt x="69006" y="82499"/>
                              <a:pt x="69006" y="81730"/>
                              <a:pt x="69366" y="81349"/>
                            </a:cubicBezTo>
                            <a:lnTo>
                              <a:pt x="71670" y="75975"/>
                            </a:lnTo>
                            <a:cubicBezTo>
                              <a:pt x="72066" y="75206"/>
                              <a:pt x="72463" y="73671"/>
                              <a:pt x="72823" y="73290"/>
                            </a:cubicBezTo>
                            <a:cubicBezTo>
                              <a:pt x="73219" y="72521"/>
                              <a:pt x="73615" y="71755"/>
                              <a:pt x="73615" y="70986"/>
                            </a:cubicBezTo>
                            <a:cubicBezTo>
                              <a:pt x="73975" y="70601"/>
                              <a:pt x="74370" y="70220"/>
                              <a:pt x="74370" y="69835"/>
                            </a:cubicBezTo>
                            <a:cubicBezTo>
                              <a:pt x="74370" y="69451"/>
                              <a:pt x="74370" y="68685"/>
                              <a:pt x="74766" y="67916"/>
                            </a:cubicBezTo>
                            <a:lnTo>
                              <a:pt x="76279" y="64846"/>
                            </a:lnTo>
                            <a:cubicBezTo>
                              <a:pt x="76675" y="63311"/>
                              <a:pt x="77431" y="61776"/>
                              <a:pt x="77827" y="61011"/>
                            </a:cubicBezTo>
                            <a:cubicBezTo>
                              <a:pt x="78223" y="60241"/>
                              <a:pt x="78583" y="59476"/>
                              <a:pt x="78583" y="59091"/>
                            </a:cubicBezTo>
                            <a:cubicBezTo>
                              <a:pt x="78583" y="58322"/>
                              <a:pt x="78979" y="57941"/>
                              <a:pt x="78979" y="57941"/>
                            </a:cubicBezTo>
                            <a:cubicBezTo>
                              <a:pt x="79375" y="57941"/>
                              <a:pt x="79735" y="58707"/>
                              <a:pt x="79375" y="60241"/>
                            </a:cubicBezTo>
                            <a:lnTo>
                              <a:pt x="79375" y="83261"/>
                            </a:lnTo>
                            <a:cubicBezTo>
                              <a:pt x="79375" y="89020"/>
                              <a:pt x="78979" y="101291"/>
                              <a:pt x="78583" y="110501"/>
                            </a:cubicBezTo>
                            <a:cubicBezTo>
                              <a:pt x="78223" y="119714"/>
                              <a:pt x="78223" y="128535"/>
                              <a:pt x="78223" y="130835"/>
                            </a:cubicBezTo>
                            <a:lnTo>
                              <a:pt x="78223" y="139279"/>
                            </a:lnTo>
                            <a:cubicBezTo>
                              <a:pt x="78583" y="156159"/>
                              <a:pt x="82435" y="164214"/>
                              <a:pt x="90500" y="164214"/>
                            </a:cubicBezTo>
                            <a:cubicBezTo>
                              <a:pt x="92805" y="164214"/>
                              <a:pt x="99753" y="162683"/>
                              <a:pt x="99753" y="160379"/>
                            </a:cubicBezTo>
                            <a:cubicBezTo>
                              <a:pt x="100113" y="159994"/>
                              <a:pt x="100509" y="159613"/>
                              <a:pt x="100906" y="159613"/>
                            </a:cubicBezTo>
                            <a:cubicBezTo>
                              <a:pt x="100906" y="158844"/>
                              <a:pt x="101661" y="157694"/>
                              <a:pt x="102057" y="157309"/>
                            </a:cubicBezTo>
                            <a:cubicBezTo>
                              <a:pt x="102417" y="156544"/>
                              <a:pt x="102417" y="156544"/>
                              <a:pt x="102057" y="155390"/>
                            </a:cubicBezTo>
                            <a:cubicBezTo>
                              <a:pt x="101661" y="153855"/>
                              <a:pt x="101661" y="153470"/>
                              <a:pt x="103209" y="152705"/>
                            </a:cubicBezTo>
                            <a:cubicBezTo>
                              <a:pt x="103569" y="152320"/>
                              <a:pt x="104362" y="151935"/>
                              <a:pt x="104362" y="151935"/>
                            </a:cubicBezTo>
                            <a:cubicBezTo>
                              <a:pt x="104722" y="151170"/>
                              <a:pt x="107422" y="149250"/>
                              <a:pt x="108574" y="149250"/>
                            </a:cubicBezTo>
                            <a:cubicBezTo>
                              <a:pt x="108574" y="149250"/>
                              <a:pt x="109726" y="148869"/>
                              <a:pt x="110482" y="148485"/>
                            </a:cubicBezTo>
                            <a:cubicBezTo>
                              <a:pt x="111274" y="147715"/>
                              <a:pt x="112427" y="147334"/>
                              <a:pt x="112787" y="147334"/>
                            </a:cubicBezTo>
                            <a:cubicBezTo>
                              <a:pt x="113974" y="146950"/>
                              <a:pt x="116279" y="145415"/>
                              <a:pt x="117791" y="143495"/>
                            </a:cubicBezTo>
                            <a:cubicBezTo>
                              <a:pt x="120491" y="140810"/>
                              <a:pt x="120888" y="140426"/>
                              <a:pt x="121248" y="139656"/>
                            </a:cubicBezTo>
                            <a:lnTo>
                              <a:pt x="132012" y="126227"/>
                            </a:lnTo>
                            <a:cubicBezTo>
                              <a:pt x="132409" y="126227"/>
                              <a:pt x="132805" y="125842"/>
                              <a:pt x="132805" y="125461"/>
                            </a:cubicBezTo>
                            <a:cubicBezTo>
                              <a:pt x="132805" y="125461"/>
                              <a:pt x="132805" y="125077"/>
                              <a:pt x="133165" y="124692"/>
                            </a:cubicBezTo>
                            <a:cubicBezTo>
                              <a:pt x="133560" y="124307"/>
                              <a:pt x="135469" y="122392"/>
                              <a:pt x="137017" y="120087"/>
                            </a:cubicBezTo>
                            <a:lnTo>
                              <a:pt x="140869" y="115867"/>
                            </a:lnTo>
                            <a:cubicBezTo>
                              <a:pt x="140869" y="115867"/>
                              <a:pt x="141625" y="114717"/>
                              <a:pt x="142777" y="113563"/>
                            </a:cubicBezTo>
                            <a:cubicBezTo>
                              <a:pt x="143570" y="112413"/>
                              <a:pt x="144326" y="111263"/>
                              <a:pt x="144686" y="111263"/>
                            </a:cubicBezTo>
                            <a:lnTo>
                              <a:pt x="149690" y="105508"/>
                            </a:lnTo>
                            <a:cubicBezTo>
                              <a:pt x="150842" y="104739"/>
                              <a:pt x="152391" y="102823"/>
                              <a:pt x="153542" y="101284"/>
                            </a:cubicBezTo>
                            <a:cubicBezTo>
                              <a:pt x="156999" y="97833"/>
                              <a:pt x="160851" y="93994"/>
                              <a:pt x="161247" y="93994"/>
                            </a:cubicBezTo>
                            <a:cubicBezTo>
                              <a:pt x="161607" y="93994"/>
                              <a:pt x="161247" y="95529"/>
                              <a:pt x="160851" y="96680"/>
                            </a:cubicBezTo>
                            <a:cubicBezTo>
                              <a:pt x="160455" y="97064"/>
                              <a:pt x="160095" y="97833"/>
                              <a:pt x="160095" y="98215"/>
                            </a:cubicBezTo>
                            <a:cubicBezTo>
                              <a:pt x="160095" y="98599"/>
                              <a:pt x="159699" y="98984"/>
                              <a:pt x="159303" y="99368"/>
                            </a:cubicBezTo>
                            <a:cubicBezTo>
                              <a:pt x="159303" y="99749"/>
                              <a:pt x="158907" y="100519"/>
                              <a:pt x="158547" y="101284"/>
                            </a:cubicBezTo>
                            <a:cubicBezTo>
                              <a:pt x="158547" y="102053"/>
                              <a:pt x="158151" y="102823"/>
                              <a:pt x="157755" y="103204"/>
                            </a:cubicBezTo>
                            <a:cubicBezTo>
                              <a:pt x="157395" y="103588"/>
                              <a:pt x="157395" y="104358"/>
                              <a:pt x="157395" y="104739"/>
                            </a:cubicBezTo>
                            <a:cubicBezTo>
                              <a:pt x="157395" y="105123"/>
                              <a:pt x="155847" y="108193"/>
                              <a:pt x="155847" y="108193"/>
                            </a:cubicBezTo>
                            <a:cubicBezTo>
                              <a:pt x="155451" y="108962"/>
                              <a:pt x="155451" y="109728"/>
                              <a:pt x="155091" y="110113"/>
                            </a:cubicBezTo>
                            <a:cubicBezTo>
                              <a:pt x="154694" y="110113"/>
                              <a:pt x="154694" y="111263"/>
                              <a:pt x="154298" y="111647"/>
                            </a:cubicBezTo>
                            <a:cubicBezTo>
                              <a:pt x="154298" y="112413"/>
                              <a:pt x="153938" y="113563"/>
                              <a:pt x="153542" y="113948"/>
                            </a:cubicBezTo>
                            <a:cubicBezTo>
                              <a:pt x="153147" y="114333"/>
                              <a:pt x="153147" y="115102"/>
                              <a:pt x="153147" y="115483"/>
                            </a:cubicBezTo>
                            <a:cubicBezTo>
                              <a:pt x="153147" y="115867"/>
                              <a:pt x="152787" y="116637"/>
                              <a:pt x="152391" y="117018"/>
                            </a:cubicBezTo>
                            <a:cubicBezTo>
                              <a:pt x="151994" y="117402"/>
                              <a:pt x="151634" y="118172"/>
                              <a:pt x="151634" y="118553"/>
                            </a:cubicBezTo>
                            <a:cubicBezTo>
                              <a:pt x="151634" y="119322"/>
                              <a:pt x="151238" y="120087"/>
                              <a:pt x="150842" y="120472"/>
                            </a:cubicBezTo>
                            <a:cubicBezTo>
                              <a:pt x="150842" y="120472"/>
                              <a:pt x="150482" y="121622"/>
                              <a:pt x="150086" y="122392"/>
                            </a:cubicBezTo>
                            <a:cubicBezTo>
                              <a:pt x="150086" y="123157"/>
                              <a:pt x="149690" y="123926"/>
                              <a:pt x="149330" y="124307"/>
                            </a:cubicBezTo>
                            <a:cubicBezTo>
                              <a:pt x="149330" y="124692"/>
                              <a:pt x="148934" y="125461"/>
                              <a:pt x="148538" y="126227"/>
                            </a:cubicBezTo>
                            <a:cubicBezTo>
                              <a:pt x="148538" y="126612"/>
                              <a:pt x="148178" y="127762"/>
                              <a:pt x="147782" y="128147"/>
                            </a:cubicBezTo>
                            <a:cubicBezTo>
                              <a:pt x="147386" y="128916"/>
                              <a:pt x="147386" y="129681"/>
                              <a:pt x="147386" y="130066"/>
                            </a:cubicBezTo>
                            <a:cubicBezTo>
                              <a:pt x="147386" y="130451"/>
                              <a:pt x="147026" y="131216"/>
                              <a:pt x="146630" y="131986"/>
                            </a:cubicBezTo>
                            <a:cubicBezTo>
                              <a:pt x="146233" y="132367"/>
                              <a:pt x="145873" y="133520"/>
                              <a:pt x="145873" y="134286"/>
                            </a:cubicBezTo>
                            <a:cubicBezTo>
                              <a:pt x="145478" y="135055"/>
                              <a:pt x="145478" y="135821"/>
                              <a:pt x="145082" y="135821"/>
                            </a:cubicBezTo>
                            <a:cubicBezTo>
                              <a:pt x="144686" y="136206"/>
                              <a:pt x="144686" y="136587"/>
                              <a:pt x="144686" y="136971"/>
                            </a:cubicBezTo>
                            <a:cubicBezTo>
                              <a:pt x="144686" y="137356"/>
                              <a:pt x="144326" y="138891"/>
                              <a:pt x="143570" y="140426"/>
                            </a:cubicBezTo>
                            <a:cubicBezTo>
                              <a:pt x="143173" y="141960"/>
                              <a:pt x="142417" y="143495"/>
                              <a:pt x="142417" y="144265"/>
                            </a:cubicBezTo>
                            <a:cubicBezTo>
                              <a:pt x="142417" y="145030"/>
                              <a:pt x="142021" y="146180"/>
                              <a:pt x="142021" y="146565"/>
                            </a:cubicBezTo>
                            <a:cubicBezTo>
                              <a:pt x="141625" y="146950"/>
                              <a:pt x="141230" y="147715"/>
                              <a:pt x="141230" y="148485"/>
                            </a:cubicBezTo>
                            <a:cubicBezTo>
                              <a:pt x="141230" y="149250"/>
                              <a:pt x="140869" y="150019"/>
                              <a:pt x="140473" y="150400"/>
                            </a:cubicBezTo>
                            <a:cubicBezTo>
                              <a:pt x="140077" y="150785"/>
                              <a:pt x="139717" y="151554"/>
                              <a:pt x="139717" y="152320"/>
                            </a:cubicBezTo>
                            <a:cubicBezTo>
                              <a:pt x="139717" y="153855"/>
                              <a:pt x="138925" y="154624"/>
                              <a:pt x="138169" y="154240"/>
                            </a:cubicBezTo>
                            <a:cubicBezTo>
                              <a:pt x="137773" y="153855"/>
                              <a:pt x="137413" y="153855"/>
                              <a:pt x="137413" y="153855"/>
                            </a:cubicBezTo>
                            <a:cubicBezTo>
                              <a:pt x="137017" y="154624"/>
                              <a:pt x="137413" y="155390"/>
                              <a:pt x="137773" y="155390"/>
                            </a:cubicBezTo>
                            <a:cubicBezTo>
                              <a:pt x="138565" y="155774"/>
                              <a:pt x="138169" y="157309"/>
                              <a:pt x="137413" y="158460"/>
                            </a:cubicBezTo>
                            <a:cubicBezTo>
                              <a:pt x="137413" y="158460"/>
                              <a:pt x="137017" y="159613"/>
                              <a:pt x="137017" y="160379"/>
                            </a:cubicBezTo>
                            <a:cubicBezTo>
                              <a:pt x="136621" y="161148"/>
                              <a:pt x="136261" y="162299"/>
                              <a:pt x="136261" y="162683"/>
                            </a:cubicBezTo>
                            <a:cubicBezTo>
                              <a:pt x="135109" y="163833"/>
                              <a:pt x="134712" y="166519"/>
                              <a:pt x="135469" y="166134"/>
                            </a:cubicBezTo>
                            <a:cubicBezTo>
                              <a:pt x="136261" y="166134"/>
                              <a:pt x="136261" y="166134"/>
                              <a:pt x="136261" y="166519"/>
                            </a:cubicBezTo>
                            <a:cubicBezTo>
                              <a:pt x="136261" y="167288"/>
                              <a:pt x="135865" y="167669"/>
                              <a:pt x="135109" y="167288"/>
                            </a:cubicBezTo>
                            <a:cubicBezTo>
                              <a:pt x="134316" y="167288"/>
                              <a:pt x="133956" y="167288"/>
                              <a:pt x="133560" y="169588"/>
                            </a:cubicBezTo>
                            <a:cubicBezTo>
                              <a:pt x="133560" y="171123"/>
                              <a:pt x="133560" y="171123"/>
                              <a:pt x="133956" y="171123"/>
                            </a:cubicBezTo>
                            <a:cubicBezTo>
                              <a:pt x="134316" y="170739"/>
                              <a:pt x="134712" y="170739"/>
                              <a:pt x="134712" y="171123"/>
                            </a:cubicBezTo>
                            <a:cubicBezTo>
                              <a:pt x="134712" y="171892"/>
                              <a:pt x="134316" y="172274"/>
                              <a:pt x="133956" y="171892"/>
                            </a:cubicBezTo>
                            <a:cubicBezTo>
                              <a:pt x="133165" y="171508"/>
                              <a:pt x="132409" y="172658"/>
                              <a:pt x="132012" y="173808"/>
                            </a:cubicBezTo>
                            <a:cubicBezTo>
                              <a:pt x="132012" y="175728"/>
                              <a:pt x="132012" y="176112"/>
                              <a:pt x="131256" y="176497"/>
                            </a:cubicBezTo>
                            <a:cubicBezTo>
                              <a:pt x="130500" y="177647"/>
                              <a:pt x="130104" y="180717"/>
                              <a:pt x="130860" y="180333"/>
                            </a:cubicBezTo>
                            <a:cubicBezTo>
                              <a:pt x="131652" y="179563"/>
                              <a:pt x="131652" y="179948"/>
                              <a:pt x="131256" y="181102"/>
                            </a:cubicBezTo>
                            <a:cubicBezTo>
                              <a:pt x="130860" y="181867"/>
                              <a:pt x="130860" y="181867"/>
                              <a:pt x="130500" y="181483"/>
                            </a:cubicBezTo>
                            <a:cubicBezTo>
                              <a:pt x="130104" y="180717"/>
                              <a:pt x="129312" y="181867"/>
                              <a:pt x="128952" y="183787"/>
                            </a:cubicBezTo>
                            <a:cubicBezTo>
                              <a:pt x="128952" y="185322"/>
                              <a:pt x="128952" y="185706"/>
                              <a:pt x="129708" y="184937"/>
                            </a:cubicBezTo>
                            <a:cubicBezTo>
                              <a:pt x="130104" y="184553"/>
                              <a:pt x="130104" y="184553"/>
                              <a:pt x="130104" y="185322"/>
                            </a:cubicBezTo>
                            <a:cubicBezTo>
                              <a:pt x="130104" y="186087"/>
                              <a:pt x="129708" y="186472"/>
                              <a:pt x="128952" y="186472"/>
                            </a:cubicBezTo>
                            <a:cubicBezTo>
                              <a:pt x="128196" y="186472"/>
                              <a:pt x="127800" y="187622"/>
                              <a:pt x="127404" y="189542"/>
                            </a:cubicBezTo>
                            <a:cubicBezTo>
                              <a:pt x="127008" y="190696"/>
                              <a:pt x="127008" y="191077"/>
                              <a:pt x="127404" y="190696"/>
                            </a:cubicBezTo>
                            <a:cubicBezTo>
                              <a:pt x="128196" y="189926"/>
                              <a:pt x="128196" y="190311"/>
                              <a:pt x="128196" y="191077"/>
                            </a:cubicBezTo>
                            <a:cubicBezTo>
                              <a:pt x="128196" y="191842"/>
                              <a:pt x="127800" y="192612"/>
                              <a:pt x="127404" y="191842"/>
                            </a:cubicBezTo>
                            <a:cubicBezTo>
                              <a:pt x="127404" y="190311"/>
                              <a:pt x="126251" y="191842"/>
                              <a:pt x="126251" y="193762"/>
                            </a:cubicBezTo>
                            <a:cubicBezTo>
                              <a:pt x="126251" y="195297"/>
                              <a:pt x="127008" y="195297"/>
                              <a:pt x="127008" y="193762"/>
                            </a:cubicBezTo>
                            <a:lnTo>
                              <a:pt x="127404" y="193381"/>
                            </a:lnTo>
                            <a:cubicBezTo>
                              <a:pt x="127800" y="193381"/>
                              <a:pt x="127404" y="193762"/>
                              <a:pt x="127404" y="194531"/>
                            </a:cubicBezTo>
                            <a:cubicBezTo>
                              <a:pt x="127008" y="194916"/>
                              <a:pt x="126648" y="196066"/>
                              <a:pt x="126648" y="196832"/>
                            </a:cubicBezTo>
                            <a:cubicBezTo>
                              <a:pt x="126251" y="197985"/>
                              <a:pt x="126251" y="197985"/>
                              <a:pt x="125856" y="197601"/>
                            </a:cubicBezTo>
                            <a:cubicBezTo>
                              <a:pt x="125856" y="197216"/>
                              <a:pt x="125496" y="196832"/>
                              <a:pt x="125496" y="196832"/>
                            </a:cubicBezTo>
                            <a:cubicBezTo>
                              <a:pt x="125100" y="196832"/>
                              <a:pt x="124704" y="197985"/>
                              <a:pt x="124704" y="199520"/>
                            </a:cubicBezTo>
                            <a:cubicBezTo>
                              <a:pt x="124344" y="201055"/>
                              <a:pt x="124704" y="201436"/>
                              <a:pt x="124704" y="201436"/>
                            </a:cubicBezTo>
                            <a:cubicBezTo>
                              <a:pt x="125100" y="201436"/>
                              <a:pt x="125100" y="201436"/>
                              <a:pt x="125496" y="200671"/>
                            </a:cubicBezTo>
                            <a:cubicBezTo>
                              <a:pt x="125856" y="199520"/>
                              <a:pt x="125856" y="199520"/>
                              <a:pt x="125856" y="201436"/>
                            </a:cubicBezTo>
                            <a:cubicBezTo>
                              <a:pt x="125100" y="205275"/>
                              <a:pt x="125100" y="205656"/>
                              <a:pt x="124704" y="205656"/>
                            </a:cubicBezTo>
                            <a:cubicBezTo>
                              <a:pt x="123551" y="205275"/>
                              <a:pt x="123191" y="206041"/>
                              <a:pt x="123551" y="207195"/>
                            </a:cubicBezTo>
                            <a:cubicBezTo>
                              <a:pt x="123948" y="207576"/>
                              <a:pt x="123948" y="208345"/>
                              <a:pt x="124344" y="209111"/>
                            </a:cubicBezTo>
                            <a:cubicBezTo>
                              <a:pt x="124344" y="209880"/>
                              <a:pt x="124704" y="210265"/>
                              <a:pt x="125496" y="211030"/>
                            </a:cubicBezTo>
                            <a:cubicBezTo>
                              <a:pt x="125856" y="211415"/>
                              <a:pt x="126648" y="212180"/>
                              <a:pt x="126648" y="212950"/>
                            </a:cubicBezTo>
                            <a:cubicBezTo>
                              <a:pt x="126648" y="213715"/>
                              <a:pt x="127008" y="213715"/>
                              <a:pt x="127800" y="213715"/>
                            </a:cubicBezTo>
                            <a:cubicBezTo>
                              <a:pt x="128556" y="213334"/>
                              <a:pt x="128952" y="213334"/>
                              <a:pt x="128952" y="214100"/>
                            </a:cubicBezTo>
                            <a:cubicBezTo>
                              <a:pt x="129312" y="214869"/>
                              <a:pt x="130500" y="215635"/>
                              <a:pt x="130860" y="214869"/>
                            </a:cubicBezTo>
                            <a:cubicBezTo>
                              <a:pt x="131256" y="214485"/>
                              <a:pt x="131652" y="212950"/>
                              <a:pt x="131256" y="212950"/>
                            </a:cubicBezTo>
                            <a:cubicBezTo>
                              <a:pt x="130860" y="212950"/>
                              <a:pt x="130104" y="210646"/>
                              <a:pt x="130500" y="210646"/>
                            </a:cubicBezTo>
                            <a:cubicBezTo>
                              <a:pt x="131256" y="209495"/>
                              <a:pt x="132805" y="211799"/>
                              <a:pt x="132805" y="214485"/>
                            </a:cubicBezTo>
                            <a:cubicBezTo>
                              <a:pt x="132805" y="216404"/>
                              <a:pt x="132805" y="216404"/>
                              <a:pt x="133165" y="216789"/>
                            </a:cubicBezTo>
                            <a:cubicBezTo>
                              <a:pt x="133560" y="216789"/>
                              <a:pt x="133956" y="217170"/>
                              <a:pt x="134316" y="217554"/>
                            </a:cubicBezTo>
                            <a:lnTo>
                              <a:pt x="136261" y="218705"/>
                            </a:lnTo>
                            <a:cubicBezTo>
                              <a:pt x="136621" y="218705"/>
                              <a:pt x="137413" y="219089"/>
                              <a:pt x="137773" y="218705"/>
                            </a:cubicBezTo>
                            <a:lnTo>
                              <a:pt x="139321" y="218705"/>
                            </a:lnTo>
                            <a:cubicBezTo>
                              <a:pt x="140077" y="218705"/>
                              <a:pt x="141230" y="216789"/>
                              <a:pt x="140869" y="216404"/>
                            </a:cubicBezTo>
                            <a:cubicBezTo>
                              <a:pt x="140869" y="216019"/>
                              <a:pt x="140473" y="216019"/>
                              <a:pt x="140077" y="216019"/>
                            </a:cubicBezTo>
                            <a:cubicBezTo>
                              <a:pt x="139321" y="216404"/>
                              <a:pt x="139321" y="216019"/>
                              <a:pt x="139321" y="215250"/>
                            </a:cubicBezTo>
                            <a:cubicBezTo>
                              <a:pt x="139321" y="214869"/>
                              <a:pt x="138925" y="213715"/>
                              <a:pt x="138925" y="212950"/>
                            </a:cubicBezTo>
                            <a:cubicBezTo>
                              <a:pt x="138925" y="211799"/>
                              <a:pt x="138925" y="210646"/>
                              <a:pt x="139321" y="209880"/>
                            </a:cubicBezTo>
                            <a:cubicBezTo>
                              <a:pt x="139321" y="209111"/>
                              <a:pt x="139717" y="207576"/>
                              <a:pt x="139717" y="206041"/>
                            </a:cubicBezTo>
                            <a:cubicBezTo>
                              <a:pt x="140473" y="201436"/>
                              <a:pt x="140473" y="201055"/>
                              <a:pt x="140869" y="200671"/>
                            </a:cubicBezTo>
                            <a:cubicBezTo>
                              <a:pt x="141230" y="200286"/>
                              <a:pt x="141625" y="198366"/>
                              <a:pt x="141625" y="197985"/>
                            </a:cubicBezTo>
                            <a:cubicBezTo>
                              <a:pt x="142021" y="197601"/>
                              <a:pt x="142021" y="197216"/>
                              <a:pt x="142021" y="196832"/>
                            </a:cubicBezTo>
                            <a:cubicBezTo>
                              <a:pt x="142021" y="196451"/>
                              <a:pt x="142417" y="195297"/>
                              <a:pt x="143173" y="193762"/>
                            </a:cubicBezTo>
                            <a:lnTo>
                              <a:pt x="144326" y="189926"/>
                            </a:lnTo>
                            <a:cubicBezTo>
                              <a:pt x="144686" y="188392"/>
                              <a:pt x="145082" y="188007"/>
                              <a:pt x="145478" y="188007"/>
                            </a:cubicBezTo>
                            <a:cubicBezTo>
                              <a:pt x="145873" y="188392"/>
                              <a:pt x="145478" y="189542"/>
                              <a:pt x="144686" y="191842"/>
                            </a:cubicBezTo>
                            <a:cubicBezTo>
                              <a:pt x="144326" y="192996"/>
                              <a:pt x="143930" y="194146"/>
                              <a:pt x="143930" y="194531"/>
                            </a:cubicBezTo>
                            <a:cubicBezTo>
                              <a:pt x="143930" y="194916"/>
                              <a:pt x="143930" y="195681"/>
                              <a:pt x="143570" y="196451"/>
                            </a:cubicBezTo>
                            <a:cubicBezTo>
                              <a:pt x="143173" y="197216"/>
                              <a:pt x="142777" y="198751"/>
                              <a:pt x="142777" y="199520"/>
                            </a:cubicBezTo>
                            <a:cubicBezTo>
                              <a:pt x="142417" y="200286"/>
                              <a:pt x="142021" y="201436"/>
                              <a:pt x="142021" y="202206"/>
                            </a:cubicBezTo>
                            <a:cubicBezTo>
                              <a:pt x="141230" y="203740"/>
                              <a:pt x="140869" y="207576"/>
                              <a:pt x="141230" y="206810"/>
                            </a:cubicBezTo>
                            <a:cubicBezTo>
                              <a:pt x="141625" y="206426"/>
                              <a:pt x="142021" y="205656"/>
                              <a:pt x="142417" y="204125"/>
                            </a:cubicBezTo>
                            <a:cubicBezTo>
                              <a:pt x="142417" y="202975"/>
                              <a:pt x="142777" y="201436"/>
                              <a:pt x="143173" y="201055"/>
                            </a:cubicBezTo>
                            <a:cubicBezTo>
                              <a:pt x="143570" y="200286"/>
                              <a:pt x="143930" y="199136"/>
                              <a:pt x="143930" y="197985"/>
                            </a:cubicBezTo>
                            <a:cubicBezTo>
                              <a:pt x="143930" y="196832"/>
                              <a:pt x="144326" y="195681"/>
                              <a:pt x="144686" y="195297"/>
                            </a:cubicBezTo>
                            <a:cubicBezTo>
                              <a:pt x="145082" y="194916"/>
                              <a:pt x="145478" y="193762"/>
                              <a:pt x="145478" y="192612"/>
                            </a:cubicBezTo>
                            <a:cubicBezTo>
                              <a:pt x="145478" y="191461"/>
                              <a:pt x="145873" y="190311"/>
                              <a:pt x="146233" y="189926"/>
                            </a:cubicBezTo>
                            <a:cubicBezTo>
                              <a:pt x="146630" y="189542"/>
                              <a:pt x="147026" y="188776"/>
                              <a:pt x="147026" y="187622"/>
                            </a:cubicBezTo>
                            <a:cubicBezTo>
                              <a:pt x="147386" y="186857"/>
                              <a:pt x="147782" y="185706"/>
                              <a:pt x="147782" y="184937"/>
                            </a:cubicBezTo>
                            <a:cubicBezTo>
                              <a:pt x="148178" y="184553"/>
                              <a:pt x="148538" y="183402"/>
                              <a:pt x="148538" y="182637"/>
                            </a:cubicBezTo>
                            <a:lnTo>
                              <a:pt x="149690" y="180333"/>
                            </a:lnTo>
                            <a:cubicBezTo>
                              <a:pt x="149690" y="179563"/>
                              <a:pt x="150482" y="176882"/>
                              <a:pt x="150842" y="176497"/>
                            </a:cubicBezTo>
                            <a:cubicBezTo>
                              <a:pt x="151238" y="176112"/>
                              <a:pt x="151634" y="174962"/>
                              <a:pt x="151634" y="174193"/>
                            </a:cubicBezTo>
                            <a:cubicBezTo>
                              <a:pt x="151634" y="173427"/>
                              <a:pt x="151994" y="172658"/>
                              <a:pt x="152391" y="172274"/>
                            </a:cubicBezTo>
                            <a:cubicBezTo>
                              <a:pt x="152391" y="171892"/>
                              <a:pt x="152787" y="171123"/>
                              <a:pt x="153147" y="170358"/>
                            </a:cubicBezTo>
                            <a:cubicBezTo>
                              <a:pt x="153147" y="169588"/>
                              <a:pt x="153542" y="168438"/>
                              <a:pt x="153938" y="168053"/>
                            </a:cubicBezTo>
                            <a:cubicBezTo>
                              <a:pt x="153938" y="167288"/>
                              <a:pt x="154298" y="166519"/>
                              <a:pt x="154694" y="165749"/>
                            </a:cubicBezTo>
                            <a:cubicBezTo>
                              <a:pt x="154694" y="164984"/>
                              <a:pt x="155091" y="164214"/>
                              <a:pt x="155091" y="163833"/>
                            </a:cubicBezTo>
                            <a:cubicBezTo>
                              <a:pt x="155451" y="163833"/>
                              <a:pt x="155847" y="162683"/>
                              <a:pt x="156243" y="161914"/>
                            </a:cubicBezTo>
                            <a:cubicBezTo>
                              <a:pt x="156243" y="161148"/>
                              <a:pt x="156639" y="159994"/>
                              <a:pt x="156999" y="159994"/>
                            </a:cubicBezTo>
                            <a:cubicBezTo>
                              <a:pt x="156999" y="159613"/>
                              <a:pt x="157395" y="158844"/>
                              <a:pt x="157395" y="158460"/>
                            </a:cubicBezTo>
                            <a:cubicBezTo>
                              <a:pt x="157755" y="157694"/>
                              <a:pt x="158151" y="156925"/>
                              <a:pt x="158151" y="156159"/>
                            </a:cubicBezTo>
                            <a:cubicBezTo>
                              <a:pt x="158547" y="155774"/>
                              <a:pt x="158907" y="155009"/>
                              <a:pt x="158907" y="154624"/>
                            </a:cubicBezTo>
                            <a:cubicBezTo>
                              <a:pt x="158907" y="154240"/>
                              <a:pt x="159303" y="153470"/>
                              <a:pt x="159699" y="152705"/>
                            </a:cubicBezTo>
                            <a:cubicBezTo>
                              <a:pt x="160095" y="152320"/>
                              <a:pt x="160455" y="151554"/>
                              <a:pt x="160455" y="150785"/>
                            </a:cubicBezTo>
                            <a:cubicBezTo>
                              <a:pt x="160455" y="150019"/>
                              <a:pt x="160851" y="149250"/>
                              <a:pt x="161247" y="148869"/>
                            </a:cubicBezTo>
                            <a:cubicBezTo>
                              <a:pt x="161607" y="148485"/>
                              <a:pt x="162003" y="147715"/>
                              <a:pt x="162003" y="147334"/>
                            </a:cubicBezTo>
                            <a:cubicBezTo>
                              <a:pt x="162003" y="146565"/>
                              <a:pt x="162003" y="145799"/>
                              <a:pt x="162399" y="145415"/>
                            </a:cubicBezTo>
                            <a:cubicBezTo>
                              <a:pt x="162759" y="145030"/>
                              <a:pt x="163155" y="144265"/>
                              <a:pt x="163155" y="143880"/>
                            </a:cubicBezTo>
                            <a:cubicBezTo>
                              <a:pt x="163155" y="142345"/>
                              <a:pt x="164308" y="141195"/>
                              <a:pt x="165064" y="141960"/>
                            </a:cubicBezTo>
                            <a:cubicBezTo>
                              <a:pt x="165460" y="142345"/>
                              <a:pt x="165855" y="142345"/>
                              <a:pt x="165855" y="141960"/>
                            </a:cubicBezTo>
                            <a:cubicBezTo>
                              <a:pt x="166215" y="141576"/>
                              <a:pt x="166215" y="141576"/>
                              <a:pt x="166612" y="141960"/>
                            </a:cubicBezTo>
                            <a:cubicBezTo>
                              <a:pt x="166612" y="142345"/>
                              <a:pt x="166612" y="142345"/>
                              <a:pt x="166215" y="142730"/>
                            </a:cubicBezTo>
                            <a:cubicBezTo>
                              <a:pt x="166215" y="143111"/>
                              <a:pt x="165855" y="143111"/>
                              <a:pt x="165855" y="142730"/>
                            </a:cubicBezTo>
                            <a:cubicBezTo>
                              <a:pt x="165064" y="141960"/>
                              <a:pt x="164308" y="143111"/>
                              <a:pt x="164308" y="144265"/>
                            </a:cubicBezTo>
                            <a:cubicBezTo>
                              <a:pt x="164308" y="144646"/>
                              <a:pt x="163912" y="145415"/>
                              <a:pt x="163552" y="145799"/>
                            </a:cubicBezTo>
                            <a:cubicBezTo>
                              <a:pt x="163155" y="146565"/>
                              <a:pt x="162759" y="148100"/>
                              <a:pt x="163155" y="148100"/>
                            </a:cubicBezTo>
                            <a:cubicBezTo>
                              <a:pt x="163552" y="147715"/>
                              <a:pt x="163912" y="148485"/>
                              <a:pt x="163912" y="148869"/>
                            </a:cubicBezTo>
                            <a:cubicBezTo>
                              <a:pt x="163912" y="149250"/>
                              <a:pt x="163155" y="150019"/>
                              <a:pt x="162759" y="149635"/>
                            </a:cubicBezTo>
                            <a:cubicBezTo>
                              <a:pt x="162003" y="149250"/>
                              <a:pt x="161607" y="149635"/>
                              <a:pt x="161607" y="150785"/>
                            </a:cubicBezTo>
                            <a:cubicBezTo>
                              <a:pt x="161607" y="151170"/>
                              <a:pt x="161607" y="151554"/>
                              <a:pt x="162003" y="151554"/>
                            </a:cubicBezTo>
                            <a:cubicBezTo>
                              <a:pt x="162399" y="151554"/>
                              <a:pt x="162399" y="151935"/>
                              <a:pt x="162399" y="152320"/>
                            </a:cubicBezTo>
                            <a:cubicBezTo>
                              <a:pt x="162399" y="153089"/>
                              <a:pt x="161607" y="153855"/>
                              <a:pt x="161607" y="153089"/>
                            </a:cubicBezTo>
                            <a:cubicBezTo>
                              <a:pt x="161247" y="152705"/>
                              <a:pt x="160851" y="153089"/>
                              <a:pt x="160455" y="153855"/>
                            </a:cubicBezTo>
                            <a:cubicBezTo>
                              <a:pt x="160095" y="154624"/>
                              <a:pt x="160455" y="155774"/>
                              <a:pt x="160851" y="155774"/>
                            </a:cubicBezTo>
                            <a:lnTo>
                              <a:pt x="160851" y="156159"/>
                            </a:lnTo>
                            <a:cubicBezTo>
                              <a:pt x="160851" y="156925"/>
                              <a:pt x="160851" y="156925"/>
                              <a:pt x="160095" y="156925"/>
                            </a:cubicBezTo>
                            <a:cubicBezTo>
                              <a:pt x="158907" y="157309"/>
                              <a:pt x="158547" y="159229"/>
                              <a:pt x="159303" y="159613"/>
                            </a:cubicBezTo>
                            <a:cubicBezTo>
                              <a:pt x="159699" y="159613"/>
                              <a:pt x="159699" y="160379"/>
                              <a:pt x="159303" y="160764"/>
                            </a:cubicBezTo>
                            <a:cubicBezTo>
                              <a:pt x="158907" y="161148"/>
                              <a:pt x="158547" y="161148"/>
                              <a:pt x="158547" y="161148"/>
                            </a:cubicBezTo>
                            <a:cubicBezTo>
                              <a:pt x="158151" y="160379"/>
                              <a:pt x="157395" y="161148"/>
                              <a:pt x="157755" y="161914"/>
                            </a:cubicBezTo>
                            <a:cubicBezTo>
                              <a:pt x="157755" y="162299"/>
                              <a:pt x="157755" y="162299"/>
                              <a:pt x="158151" y="162299"/>
                            </a:cubicBezTo>
                            <a:lnTo>
                              <a:pt x="158151" y="163449"/>
                            </a:lnTo>
                            <a:cubicBezTo>
                              <a:pt x="158151" y="164599"/>
                              <a:pt x="158151" y="164599"/>
                              <a:pt x="156999" y="164599"/>
                            </a:cubicBezTo>
                            <a:cubicBezTo>
                              <a:pt x="156243" y="164984"/>
                              <a:pt x="155847" y="165749"/>
                              <a:pt x="156639" y="166519"/>
                            </a:cubicBezTo>
                            <a:cubicBezTo>
                              <a:pt x="157395" y="167669"/>
                              <a:pt x="156639" y="169204"/>
                              <a:pt x="155451" y="168823"/>
                            </a:cubicBezTo>
                            <a:cubicBezTo>
                              <a:pt x="154694" y="168438"/>
                              <a:pt x="154298" y="170358"/>
                              <a:pt x="155091" y="170739"/>
                            </a:cubicBezTo>
                            <a:cubicBezTo>
                              <a:pt x="155847" y="171508"/>
                              <a:pt x="155451" y="172658"/>
                              <a:pt x="153938" y="172658"/>
                            </a:cubicBezTo>
                            <a:cubicBezTo>
                              <a:pt x="153542" y="172658"/>
                              <a:pt x="153147" y="173043"/>
                              <a:pt x="153147" y="173043"/>
                            </a:cubicBezTo>
                            <a:lnTo>
                              <a:pt x="153147" y="175343"/>
                            </a:lnTo>
                            <a:cubicBezTo>
                              <a:pt x="153542" y="175343"/>
                              <a:pt x="153542" y="174962"/>
                              <a:pt x="153938" y="174578"/>
                            </a:cubicBezTo>
                            <a:cubicBezTo>
                              <a:pt x="154298" y="175728"/>
                              <a:pt x="156639" y="173427"/>
                              <a:pt x="155847" y="172274"/>
                            </a:cubicBezTo>
                            <a:cubicBezTo>
                              <a:pt x="155847" y="171892"/>
                              <a:pt x="156243" y="171123"/>
                              <a:pt x="156639" y="170358"/>
                            </a:cubicBezTo>
                            <a:cubicBezTo>
                              <a:pt x="156999" y="169588"/>
                              <a:pt x="157395" y="168823"/>
                              <a:pt x="157395" y="168438"/>
                            </a:cubicBezTo>
                            <a:cubicBezTo>
                              <a:pt x="157395" y="168438"/>
                              <a:pt x="157755" y="167288"/>
                              <a:pt x="158151" y="166519"/>
                            </a:cubicBezTo>
                            <a:cubicBezTo>
                              <a:pt x="158547" y="165368"/>
                              <a:pt x="158907" y="164599"/>
                              <a:pt x="158907" y="164214"/>
                            </a:cubicBezTo>
                            <a:cubicBezTo>
                              <a:pt x="158907" y="163833"/>
                              <a:pt x="159303" y="163064"/>
                              <a:pt x="160095" y="162299"/>
                            </a:cubicBezTo>
                            <a:cubicBezTo>
                              <a:pt x="160455" y="161529"/>
                              <a:pt x="160851" y="160379"/>
                              <a:pt x="160851" y="160379"/>
                            </a:cubicBezTo>
                            <a:cubicBezTo>
                              <a:pt x="160851" y="159994"/>
                              <a:pt x="160851" y="159229"/>
                              <a:pt x="161247" y="158844"/>
                            </a:cubicBezTo>
                            <a:cubicBezTo>
                              <a:pt x="161607" y="158460"/>
                              <a:pt x="162003" y="157309"/>
                              <a:pt x="162003" y="156544"/>
                            </a:cubicBezTo>
                            <a:lnTo>
                              <a:pt x="163155" y="153855"/>
                            </a:lnTo>
                            <a:cubicBezTo>
                              <a:pt x="163552" y="153470"/>
                              <a:pt x="163912" y="152705"/>
                              <a:pt x="163912" y="152320"/>
                            </a:cubicBezTo>
                            <a:cubicBezTo>
                              <a:pt x="163912" y="151935"/>
                              <a:pt x="164308" y="151554"/>
                              <a:pt x="164704" y="151170"/>
                            </a:cubicBezTo>
                            <a:cubicBezTo>
                              <a:pt x="164704" y="150400"/>
                              <a:pt x="165064" y="150019"/>
                              <a:pt x="165064" y="149635"/>
                            </a:cubicBezTo>
                            <a:cubicBezTo>
                              <a:pt x="165064" y="148485"/>
                              <a:pt x="166215" y="147715"/>
                              <a:pt x="166215" y="148100"/>
                            </a:cubicBezTo>
                            <a:cubicBezTo>
                              <a:pt x="166612" y="148869"/>
                              <a:pt x="166612" y="150019"/>
                              <a:pt x="165855" y="150400"/>
                            </a:cubicBezTo>
                            <a:cubicBezTo>
                              <a:pt x="165460" y="150785"/>
                              <a:pt x="165460" y="151170"/>
                              <a:pt x="165460" y="152320"/>
                            </a:cubicBezTo>
                            <a:cubicBezTo>
                              <a:pt x="165460" y="153089"/>
                              <a:pt x="165064" y="153470"/>
                              <a:pt x="164704" y="153855"/>
                            </a:cubicBezTo>
                            <a:cubicBezTo>
                              <a:pt x="164308" y="153855"/>
                              <a:pt x="163552" y="156159"/>
                              <a:pt x="163912" y="156544"/>
                            </a:cubicBezTo>
                            <a:cubicBezTo>
                              <a:pt x="163912" y="156544"/>
                              <a:pt x="163552" y="157309"/>
                              <a:pt x="163155" y="157694"/>
                            </a:cubicBezTo>
                            <a:cubicBezTo>
                              <a:pt x="162399" y="158460"/>
                              <a:pt x="162003" y="159994"/>
                              <a:pt x="162759" y="159994"/>
                            </a:cubicBezTo>
                            <a:cubicBezTo>
                              <a:pt x="163155" y="159994"/>
                              <a:pt x="164308" y="158079"/>
                              <a:pt x="164704" y="156544"/>
                            </a:cubicBezTo>
                            <a:cubicBezTo>
                              <a:pt x="164704" y="156159"/>
                              <a:pt x="165064" y="155390"/>
                              <a:pt x="165460" y="154624"/>
                            </a:cubicBezTo>
                            <a:cubicBezTo>
                              <a:pt x="165855" y="154240"/>
                              <a:pt x="165855" y="153855"/>
                              <a:pt x="165855" y="153470"/>
                            </a:cubicBezTo>
                            <a:cubicBezTo>
                              <a:pt x="165855" y="153089"/>
                              <a:pt x="166612" y="151554"/>
                              <a:pt x="167008" y="150785"/>
                            </a:cubicBezTo>
                            <a:cubicBezTo>
                              <a:pt x="167368" y="150400"/>
                              <a:pt x="167368" y="150019"/>
                              <a:pt x="167368" y="149635"/>
                            </a:cubicBezTo>
                            <a:cubicBezTo>
                              <a:pt x="167368" y="149250"/>
                              <a:pt x="167764" y="148100"/>
                              <a:pt x="168520" y="147334"/>
                            </a:cubicBezTo>
                            <a:cubicBezTo>
                              <a:pt x="168916" y="146950"/>
                              <a:pt x="168916" y="146565"/>
                              <a:pt x="168916" y="146565"/>
                            </a:cubicBezTo>
                            <a:cubicBezTo>
                              <a:pt x="168520" y="146180"/>
                              <a:pt x="169312" y="144265"/>
                              <a:pt x="169672" y="143880"/>
                            </a:cubicBezTo>
                            <a:cubicBezTo>
                              <a:pt x="170068" y="143495"/>
                              <a:pt x="170464" y="142730"/>
                              <a:pt x="170464" y="141960"/>
                            </a:cubicBezTo>
                            <a:cubicBezTo>
                              <a:pt x="170464" y="141195"/>
                              <a:pt x="170824" y="140426"/>
                              <a:pt x="171220" y="140041"/>
                            </a:cubicBezTo>
                            <a:cubicBezTo>
                              <a:pt x="171616" y="140041"/>
                              <a:pt x="172013" y="139275"/>
                              <a:pt x="172013" y="138506"/>
                            </a:cubicBezTo>
                            <a:cubicBezTo>
                              <a:pt x="172013" y="137356"/>
                              <a:pt x="173129" y="136206"/>
                              <a:pt x="174316" y="136587"/>
                            </a:cubicBezTo>
                            <a:cubicBezTo>
                              <a:pt x="174676" y="136587"/>
                              <a:pt x="174676" y="138506"/>
                              <a:pt x="173920" y="139275"/>
                            </a:cubicBezTo>
                            <a:cubicBezTo>
                              <a:pt x="173524" y="139656"/>
                              <a:pt x="173524" y="140041"/>
                              <a:pt x="173524" y="140041"/>
                            </a:cubicBezTo>
                            <a:cubicBezTo>
                              <a:pt x="173920" y="140041"/>
                              <a:pt x="172013" y="145415"/>
                              <a:pt x="171616" y="146180"/>
                            </a:cubicBezTo>
                            <a:cubicBezTo>
                              <a:pt x="171220" y="146565"/>
                              <a:pt x="170824" y="147334"/>
                              <a:pt x="170824" y="148100"/>
                            </a:cubicBezTo>
                            <a:lnTo>
                              <a:pt x="170068" y="149635"/>
                            </a:lnTo>
                            <a:cubicBezTo>
                              <a:pt x="170068" y="150019"/>
                              <a:pt x="169312" y="150785"/>
                              <a:pt x="169312" y="151935"/>
                            </a:cubicBezTo>
                            <a:cubicBezTo>
                              <a:pt x="168916" y="152705"/>
                              <a:pt x="168520" y="153470"/>
                              <a:pt x="168520" y="153855"/>
                            </a:cubicBezTo>
                            <a:cubicBezTo>
                              <a:pt x="168160" y="153855"/>
                              <a:pt x="167764" y="154624"/>
                              <a:pt x="167764" y="155390"/>
                            </a:cubicBezTo>
                            <a:lnTo>
                              <a:pt x="166612" y="157694"/>
                            </a:lnTo>
                            <a:cubicBezTo>
                              <a:pt x="166215" y="158079"/>
                              <a:pt x="166215" y="158844"/>
                              <a:pt x="166215" y="159229"/>
                            </a:cubicBezTo>
                            <a:cubicBezTo>
                              <a:pt x="166215" y="159613"/>
                              <a:pt x="165855" y="160379"/>
                              <a:pt x="165460" y="161148"/>
                            </a:cubicBezTo>
                            <a:cubicBezTo>
                              <a:pt x="165064" y="161529"/>
                              <a:pt x="164704" y="162683"/>
                              <a:pt x="164704" y="163064"/>
                            </a:cubicBezTo>
                            <a:cubicBezTo>
                              <a:pt x="164704" y="163833"/>
                              <a:pt x="164308" y="164599"/>
                              <a:pt x="163912" y="164599"/>
                            </a:cubicBezTo>
                            <a:cubicBezTo>
                              <a:pt x="163912" y="164984"/>
                              <a:pt x="163552" y="165749"/>
                              <a:pt x="163155" y="166519"/>
                            </a:cubicBezTo>
                            <a:cubicBezTo>
                              <a:pt x="163155" y="167288"/>
                              <a:pt x="162759" y="168438"/>
                              <a:pt x="162399" y="168438"/>
                            </a:cubicBezTo>
                            <a:cubicBezTo>
                              <a:pt x="162399" y="169204"/>
                              <a:pt x="161607" y="171123"/>
                              <a:pt x="161247" y="171508"/>
                            </a:cubicBezTo>
                            <a:cubicBezTo>
                              <a:pt x="160851" y="171892"/>
                              <a:pt x="160851" y="172658"/>
                              <a:pt x="160851" y="172658"/>
                            </a:cubicBezTo>
                            <a:cubicBezTo>
                              <a:pt x="160851" y="173043"/>
                              <a:pt x="160455" y="173427"/>
                              <a:pt x="160095" y="173808"/>
                            </a:cubicBezTo>
                            <a:cubicBezTo>
                              <a:pt x="160095" y="173808"/>
                              <a:pt x="159699" y="174193"/>
                              <a:pt x="160095" y="174578"/>
                            </a:cubicBezTo>
                            <a:cubicBezTo>
                              <a:pt x="160455" y="174962"/>
                              <a:pt x="160095" y="175343"/>
                              <a:pt x="159303" y="176112"/>
                            </a:cubicBezTo>
                            <a:cubicBezTo>
                              <a:pt x="158907" y="176112"/>
                              <a:pt x="158907" y="176497"/>
                              <a:pt x="158907" y="176882"/>
                            </a:cubicBezTo>
                            <a:cubicBezTo>
                              <a:pt x="158907" y="177263"/>
                              <a:pt x="158547" y="177647"/>
                              <a:pt x="158151" y="178028"/>
                            </a:cubicBezTo>
                            <a:cubicBezTo>
                              <a:pt x="158151" y="178028"/>
                              <a:pt x="157755" y="178413"/>
                              <a:pt x="157755" y="178798"/>
                            </a:cubicBezTo>
                            <a:cubicBezTo>
                              <a:pt x="158151" y="179182"/>
                              <a:pt x="157755" y="179563"/>
                              <a:pt x="157755" y="179948"/>
                            </a:cubicBezTo>
                            <a:cubicBezTo>
                              <a:pt x="157395" y="180333"/>
                              <a:pt x="157395" y="180717"/>
                              <a:pt x="157395" y="181102"/>
                            </a:cubicBezTo>
                            <a:lnTo>
                              <a:pt x="157395" y="181483"/>
                            </a:lnTo>
                            <a:lnTo>
                              <a:pt x="156639" y="181483"/>
                            </a:lnTo>
                            <a:cubicBezTo>
                              <a:pt x="156243" y="181867"/>
                              <a:pt x="155847" y="181483"/>
                              <a:pt x="156243" y="181102"/>
                            </a:cubicBezTo>
                            <a:cubicBezTo>
                              <a:pt x="156639" y="179948"/>
                              <a:pt x="155847" y="179563"/>
                              <a:pt x="154694" y="180717"/>
                            </a:cubicBezTo>
                            <a:cubicBezTo>
                              <a:pt x="154298" y="181483"/>
                              <a:pt x="153938" y="181867"/>
                              <a:pt x="153938" y="183018"/>
                            </a:cubicBezTo>
                            <a:cubicBezTo>
                              <a:pt x="153938" y="184172"/>
                              <a:pt x="153938" y="184553"/>
                              <a:pt x="153147" y="185322"/>
                            </a:cubicBezTo>
                            <a:lnTo>
                              <a:pt x="151994" y="187622"/>
                            </a:lnTo>
                            <a:cubicBezTo>
                              <a:pt x="151994" y="188776"/>
                              <a:pt x="151634" y="189542"/>
                              <a:pt x="151238" y="189926"/>
                            </a:cubicBezTo>
                            <a:cubicBezTo>
                              <a:pt x="150482" y="190311"/>
                              <a:pt x="150482" y="190696"/>
                              <a:pt x="150482" y="192227"/>
                            </a:cubicBezTo>
                            <a:cubicBezTo>
                              <a:pt x="150086" y="194531"/>
                              <a:pt x="149690" y="195297"/>
                              <a:pt x="148934" y="194916"/>
                            </a:cubicBezTo>
                            <a:cubicBezTo>
                              <a:pt x="148538" y="194531"/>
                              <a:pt x="148178" y="195297"/>
                              <a:pt x="148178" y="195681"/>
                            </a:cubicBezTo>
                            <a:cubicBezTo>
                              <a:pt x="148934" y="196066"/>
                              <a:pt x="148934" y="196451"/>
                              <a:pt x="148934" y="196832"/>
                            </a:cubicBezTo>
                            <a:cubicBezTo>
                              <a:pt x="148934" y="197216"/>
                              <a:pt x="148934" y="197216"/>
                              <a:pt x="148538" y="197216"/>
                            </a:cubicBezTo>
                            <a:cubicBezTo>
                              <a:pt x="147386" y="196832"/>
                              <a:pt x="147386" y="196832"/>
                              <a:pt x="147782" y="197601"/>
                            </a:cubicBezTo>
                            <a:cubicBezTo>
                              <a:pt x="148538" y="199136"/>
                              <a:pt x="148178" y="204125"/>
                              <a:pt x="147386" y="204891"/>
                            </a:cubicBezTo>
                            <a:lnTo>
                              <a:pt x="146233" y="206041"/>
                            </a:lnTo>
                            <a:cubicBezTo>
                              <a:pt x="146233" y="206426"/>
                              <a:pt x="145873" y="206810"/>
                              <a:pt x="145478" y="206810"/>
                            </a:cubicBezTo>
                            <a:cubicBezTo>
                              <a:pt x="145478" y="206810"/>
                              <a:pt x="145082" y="207195"/>
                              <a:pt x="145082" y="207576"/>
                            </a:cubicBezTo>
                            <a:cubicBezTo>
                              <a:pt x="144686" y="209111"/>
                              <a:pt x="143570" y="210265"/>
                              <a:pt x="143173" y="209495"/>
                            </a:cubicBezTo>
                            <a:cubicBezTo>
                              <a:pt x="143173" y="208730"/>
                              <a:pt x="143173" y="208730"/>
                              <a:pt x="142777" y="209495"/>
                            </a:cubicBezTo>
                            <a:cubicBezTo>
                              <a:pt x="142417" y="210265"/>
                              <a:pt x="142417" y="212950"/>
                              <a:pt x="142777" y="212950"/>
                            </a:cubicBezTo>
                            <a:lnTo>
                              <a:pt x="142777" y="213334"/>
                            </a:lnTo>
                            <a:cubicBezTo>
                              <a:pt x="142777" y="214100"/>
                              <a:pt x="142777" y="214485"/>
                              <a:pt x="143173" y="214485"/>
                            </a:cubicBezTo>
                            <a:cubicBezTo>
                              <a:pt x="143570" y="214485"/>
                              <a:pt x="144326" y="213334"/>
                              <a:pt x="144686" y="211415"/>
                            </a:cubicBezTo>
                            <a:cubicBezTo>
                              <a:pt x="145082" y="209111"/>
                              <a:pt x="145478" y="207960"/>
                              <a:pt x="146233" y="207960"/>
                            </a:cubicBezTo>
                            <a:cubicBezTo>
                              <a:pt x="146630" y="208345"/>
                              <a:pt x="147026" y="207960"/>
                              <a:pt x="147386" y="207195"/>
                            </a:cubicBezTo>
                            <a:cubicBezTo>
                              <a:pt x="147386" y="206426"/>
                              <a:pt x="147782" y="205656"/>
                              <a:pt x="148178" y="205275"/>
                            </a:cubicBezTo>
                            <a:cubicBezTo>
                              <a:pt x="148178" y="204891"/>
                              <a:pt x="148538" y="204125"/>
                              <a:pt x="148934" y="202975"/>
                            </a:cubicBezTo>
                            <a:cubicBezTo>
                              <a:pt x="148934" y="201821"/>
                              <a:pt x="149330" y="200671"/>
                              <a:pt x="149690" y="200286"/>
                            </a:cubicBezTo>
                            <a:cubicBezTo>
                              <a:pt x="150086" y="199901"/>
                              <a:pt x="150086" y="199136"/>
                              <a:pt x="150086" y="197985"/>
                            </a:cubicBezTo>
                            <a:cubicBezTo>
                              <a:pt x="150086" y="197216"/>
                              <a:pt x="150482" y="196451"/>
                              <a:pt x="150842" y="196066"/>
                            </a:cubicBezTo>
                            <a:cubicBezTo>
                              <a:pt x="151238" y="195681"/>
                              <a:pt x="151634" y="194531"/>
                              <a:pt x="151634" y="193762"/>
                            </a:cubicBezTo>
                            <a:cubicBezTo>
                              <a:pt x="151634" y="192996"/>
                              <a:pt x="151994" y="192227"/>
                              <a:pt x="152391" y="191842"/>
                            </a:cubicBezTo>
                            <a:cubicBezTo>
                              <a:pt x="153147" y="191461"/>
                              <a:pt x="153147" y="191077"/>
                              <a:pt x="153542" y="190311"/>
                            </a:cubicBezTo>
                            <a:cubicBezTo>
                              <a:pt x="153542" y="189542"/>
                              <a:pt x="153938" y="188776"/>
                              <a:pt x="154694" y="188007"/>
                            </a:cubicBezTo>
                            <a:cubicBezTo>
                              <a:pt x="155451" y="187241"/>
                              <a:pt x="155847" y="186472"/>
                              <a:pt x="155847" y="186087"/>
                            </a:cubicBezTo>
                            <a:cubicBezTo>
                              <a:pt x="155847" y="186087"/>
                              <a:pt x="156243" y="185706"/>
                              <a:pt x="156243" y="185322"/>
                            </a:cubicBezTo>
                            <a:lnTo>
                              <a:pt x="157395" y="183402"/>
                            </a:lnTo>
                            <a:cubicBezTo>
                              <a:pt x="157395" y="182637"/>
                              <a:pt x="157755" y="181867"/>
                              <a:pt x="158151" y="181483"/>
                            </a:cubicBezTo>
                            <a:cubicBezTo>
                              <a:pt x="158547" y="181102"/>
                              <a:pt x="158547" y="180717"/>
                              <a:pt x="158547" y="180333"/>
                            </a:cubicBezTo>
                            <a:cubicBezTo>
                              <a:pt x="158547" y="179948"/>
                              <a:pt x="158907" y="179182"/>
                              <a:pt x="159303" y="178798"/>
                            </a:cubicBezTo>
                            <a:cubicBezTo>
                              <a:pt x="159699" y="178798"/>
                              <a:pt x="160095" y="178028"/>
                              <a:pt x="160095" y="177647"/>
                            </a:cubicBezTo>
                            <a:cubicBezTo>
                              <a:pt x="160095" y="177263"/>
                              <a:pt x="160455" y="176497"/>
                              <a:pt x="160851" y="176112"/>
                            </a:cubicBezTo>
                            <a:cubicBezTo>
                              <a:pt x="161247" y="175343"/>
                              <a:pt x="161607" y="174578"/>
                              <a:pt x="161607" y="173808"/>
                            </a:cubicBezTo>
                            <a:cubicBezTo>
                              <a:pt x="161607" y="173427"/>
                              <a:pt x="162003" y="172658"/>
                              <a:pt x="162399" y="172274"/>
                            </a:cubicBezTo>
                            <a:cubicBezTo>
                              <a:pt x="162399" y="171892"/>
                              <a:pt x="162759" y="171123"/>
                              <a:pt x="162759" y="170739"/>
                            </a:cubicBezTo>
                            <a:cubicBezTo>
                              <a:pt x="163155" y="169973"/>
                              <a:pt x="163552" y="169204"/>
                              <a:pt x="163552" y="168823"/>
                            </a:cubicBezTo>
                            <a:cubicBezTo>
                              <a:pt x="163912" y="168438"/>
                              <a:pt x="164308" y="167669"/>
                              <a:pt x="164308" y="167288"/>
                            </a:cubicBezTo>
                            <a:lnTo>
                              <a:pt x="165855" y="164214"/>
                            </a:lnTo>
                            <a:cubicBezTo>
                              <a:pt x="165855" y="163449"/>
                              <a:pt x="166215" y="162683"/>
                              <a:pt x="166612" y="161914"/>
                            </a:cubicBezTo>
                            <a:cubicBezTo>
                              <a:pt x="167008" y="161529"/>
                              <a:pt x="167368" y="160764"/>
                              <a:pt x="167368" y="160379"/>
                            </a:cubicBezTo>
                            <a:cubicBezTo>
                              <a:pt x="167368" y="160379"/>
                              <a:pt x="167368" y="159613"/>
                              <a:pt x="167764" y="159229"/>
                            </a:cubicBezTo>
                            <a:cubicBezTo>
                              <a:pt x="168160" y="158460"/>
                              <a:pt x="168520" y="157694"/>
                              <a:pt x="168520" y="156925"/>
                            </a:cubicBezTo>
                            <a:cubicBezTo>
                              <a:pt x="168916" y="156544"/>
                              <a:pt x="169312" y="155390"/>
                              <a:pt x="169312" y="155009"/>
                            </a:cubicBezTo>
                            <a:cubicBezTo>
                              <a:pt x="169672" y="154240"/>
                              <a:pt x="170068" y="153470"/>
                              <a:pt x="170068" y="153089"/>
                            </a:cubicBezTo>
                            <a:cubicBezTo>
                              <a:pt x="170068" y="152705"/>
                              <a:pt x="170464" y="152320"/>
                              <a:pt x="170824" y="151554"/>
                            </a:cubicBezTo>
                            <a:cubicBezTo>
                              <a:pt x="171220" y="150785"/>
                              <a:pt x="171616" y="150019"/>
                              <a:pt x="171616" y="149635"/>
                            </a:cubicBezTo>
                            <a:cubicBezTo>
                              <a:pt x="171616" y="149250"/>
                              <a:pt x="172013" y="148485"/>
                              <a:pt x="172013" y="148485"/>
                            </a:cubicBezTo>
                            <a:cubicBezTo>
                              <a:pt x="172373" y="148100"/>
                              <a:pt x="172769" y="147715"/>
                              <a:pt x="172769" y="147334"/>
                            </a:cubicBezTo>
                            <a:cubicBezTo>
                              <a:pt x="172769" y="146950"/>
                              <a:pt x="173129" y="146180"/>
                              <a:pt x="173524" y="145415"/>
                            </a:cubicBezTo>
                            <a:cubicBezTo>
                              <a:pt x="173920" y="144646"/>
                              <a:pt x="174316" y="143495"/>
                              <a:pt x="174316" y="143111"/>
                            </a:cubicBezTo>
                            <a:cubicBezTo>
                              <a:pt x="174316" y="143111"/>
                              <a:pt x="174676" y="142345"/>
                              <a:pt x="174676" y="141960"/>
                            </a:cubicBezTo>
                            <a:lnTo>
                              <a:pt x="175829" y="140041"/>
                            </a:lnTo>
                            <a:cubicBezTo>
                              <a:pt x="175829" y="139656"/>
                              <a:pt x="176225" y="138891"/>
                              <a:pt x="176225" y="138891"/>
                            </a:cubicBezTo>
                            <a:cubicBezTo>
                              <a:pt x="176621" y="138506"/>
                              <a:pt x="176981" y="138121"/>
                              <a:pt x="176981" y="137356"/>
                            </a:cubicBezTo>
                            <a:cubicBezTo>
                              <a:pt x="176981" y="136971"/>
                              <a:pt x="177377" y="136206"/>
                              <a:pt x="177773" y="135436"/>
                            </a:cubicBezTo>
                            <a:cubicBezTo>
                              <a:pt x="178133" y="135055"/>
                              <a:pt x="178529" y="134286"/>
                              <a:pt x="178529" y="133901"/>
                            </a:cubicBezTo>
                            <a:cubicBezTo>
                              <a:pt x="178529" y="133901"/>
                              <a:pt x="178529" y="133136"/>
                              <a:pt x="178925" y="132751"/>
                            </a:cubicBezTo>
                            <a:cubicBezTo>
                              <a:pt x="179285" y="132367"/>
                              <a:pt x="179681" y="131601"/>
                              <a:pt x="179681" y="130832"/>
                            </a:cubicBezTo>
                            <a:cubicBezTo>
                              <a:pt x="180077" y="130066"/>
                              <a:pt x="180077" y="129297"/>
                              <a:pt x="180437" y="129297"/>
                            </a:cubicBezTo>
                            <a:lnTo>
                              <a:pt x="181229" y="127762"/>
                            </a:lnTo>
                            <a:cubicBezTo>
                              <a:pt x="181229" y="127377"/>
                              <a:pt x="182741" y="123926"/>
                              <a:pt x="182741" y="123926"/>
                            </a:cubicBezTo>
                            <a:cubicBezTo>
                              <a:pt x="182741" y="123157"/>
                              <a:pt x="183137" y="122773"/>
                              <a:pt x="183137" y="122392"/>
                            </a:cubicBezTo>
                            <a:cubicBezTo>
                              <a:pt x="183534" y="122392"/>
                              <a:pt x="183894" y="121622"/>
                              <a:pt x="183894" y="120857"/>
                            </a:cubicBezTo>
                            <a:cubicBezTo>
                              <a:pt x="183894" y="120472"/>
                              <a:pt x="184290" y="119322"/>
                              <a:pt x="184686" y="118937"/>
                            </a:cubicBezTo>
                            <a:cubicBezTo>
                              <a:pt x="185046" y="118553"/>
                              <a:pt x="185837" y="116637"/>
                              <a:pt x="185837" y="116252"/>
                            </a:cubicBezTo>
                            <a:cubicBezTo>
                              <a:pt x="186197" y="115867"/>
                              <a:pt x="186594" y="115102"/>
                              <a:pt x="186594" y="114333"/>
                            </a:cubicBezTo>
                            <a:cubicBezTo>
                              <a:pt x="186990" y="113948"/>
                              <a:pt x="187350" y="113182"/>
                              <a:pt x="187350" y="112798"/>
                            </a:cubicBezTo>
                            <a:cubicBezTo>
                              <a:pt x="187746" y="112798"/>
                              <a:pt x="188142" y="112028"/>
                              <a:pt x="188142" y="111263"/>
                            </a:cubicBezTo>
                            <a:cubicBezTo>
                              <a:pt x="188538" y="110494"/>
                              <a:pt x="188898" y="109343"/>
                              <a:pt x="188898" y="108962"/>
                            </a:cubicBezTo>
                            <a:cubicBezTo>
                              <a:pt x="189294" y="108578"/>
                              <a:pt x="189654" y="107808"/>
                              <a:pt x="189654" y="107427"/>
                            </a:cubicBezTo>
                            <a:cubicBezTo>
                              <a:pt x="189654" y="107043"/>
                              <a:pt x="190050" y="106274"/>
                              <a:pt x="190446" y="106274"/>
                            </a:cubicBezTo>
                            <a:cubicBezTo>
                              <a:pt x="190446" y="105893"/>
                              <a:pt x="190842" y="105508"/>
                              <a:pt x="190842" y="104739"/>
                            </a:cubicBezTo>
                            <a:lnTo>
                              <a:pt x="192751" y="100903"/>
                            </a:lnTo>
                            <a:cubicBezTo>
                              <a:pt x="192751" y="100519"/>
                              <a:pt x="193146" y="100134"/>
                              <a:pt x="193146" y="99368"/>
                            </a:cubicBezTo>
                            <a:cubicBezTo>
                              <a:pt x="193506" y="98984"/>
                              <a:pt x="193902" y="98215"/>
                              <a:pt x="193902" y="97833"/>
                            </a:cubicBezTo>
                            <a:cubicBezTo>
                              <a:pt x="193902" y="97449"/>
                              <a:pt x="194298" y="96680"/>
                              <a:pt x="194658" y="96299"/>
                            </a:cubicBezTo>
                            <a:cubicBezTo>
                              <a:pt x="195055" y="95914"/>
                              <a:pt x="195055" y="95148"/>
                              <a:pt x="195055" y="94764"/>
                            </a:cubicBezTo>
                            <a:cubicBezTo>
                              <a:pt x="195055" y="94379"/>
                              <a:pt x="195451" y="93613"/>
                              <a:pt x="195811" y="93229"/>
                            </a:cubicBezTo>
                            <a:cubicBezTo>
                              <a:pt x="195811" y="92844"/>
                              <a:pt x="196603" y="91694"/>
                              <a:pt x="196963" y="90925"/>
                            </a:cubicBezTo>
                            <a:cubicBezTo>
                              <a:pt x="196963" y="90159"/>
                              <a:pt x="197755" y="88624"/>
                              <a:pt x="197755" y="88240"/>
                            </a:cubicBezTo>
                            <a:lnTo>
                              <a:pt x="198907" y="85935"/>
                            </a:lnTo>
                            <a:cubicBezTo>
                              <a:pt x="198907" y="85170"/>
                              <a:pt x="199267" y="84401"/>
                              <a:pt x="199663" y="84020"/>
                            </a:cubicBezTo>
                            <a:cubicBezTo>
                              <a:pt x="200419" y="81715"/>
                              <a:pt x="201211" y="80565"/>
                              <a:pt x="201571" y="79800"/>
                            </a:cubicBezTo>
                            <a:cubicBezTo>
                              <a:pt x="202363" y="77495"/>
                              <a:pt x="203516" y="75191"/>
                              <a:pt x="203516" y="74810"/>
                            </a:cubicBezTo>
                            <a:cubicBezTo>
                              <a:pt x="203516" y="74426"/>
                              <a:pt x="203876" y="74041"/>
                              <a:pt x="203876" y="73656"/>
                            </a:cubicBezTo>
                            <a:cubicBezTo>
                              <a:pt x="204272" y="73275"/>
                              <a:pt x="204668" y="71356"/>
                              <a:pt x="205423" y="69821"/>
                            </a:cubicBezTo>
                            <a:lnTo>
                              <a:pt x="208124" y="61762"/>
                            </a:lnTo>
                            <a:cubicBezTo>
                              <a:pt x="210032" y="57157"/>
                              <a:pt x="211580" y="52553"/>
                              <a:pt x="213128" y="46032"/>
                            </a:cubicBezTo>
                            <a:cubicBezTo>
                              <a:pt x="213884" y="43347"/>
                              <a:pt x="213884" y="43347"/>
                              <a:pt x="215793" y="41046"/>
                            </a:cubicBezTo>
                            <a:cubicBezTo>
                              <a:pt x="220041" y="36442"/>
                              <a:pt x="221949" y="32218"/>
                              <a:pt x="220797" y="28383"/>
                            </a:cubicBezTo>
                            <a:close/>
                            <a:moveTo>
                              <a:pt x="162003" y="79415"/>
                            </a:moveTo>
                            <a:lnTo>
                              <a:pt x="158907" y="82866"/>
                            </a:lnTo>
                            <a:cubicBezTo>
                              <a:pt x="158907" y="83250"/>
                              <a:pt x="158547" y="83250"/>
                              <a:pt x="158547" y="83250"/>
                            </a:cubicBezTo>
                            <a:lnTo>
                              <a:pt x="157755" y="84020"/>
                            </a:lnTo>
                            <a:cubicBezTo>
                              <a:pt x="157755" y="84401"/>
                              <a:pt x="157395" y="84785"/>
                              <a:pt x="156999" y="85170"/>
                            </a:cubicBezTo>
                            <a:cubicBezTo>
                              <a:pt x="155451" y="87089"/>
                              <a:pt x="155091" y="87470"/>
                              <a:pt x="155091" y="87855"/>
                            </a:cubicBezTo>
                            <a:lnTo>
                              <a:pt x="154694" y="88240"/>
                            </a:lnTo>
                            <a:cubicBezTo>
                              <a:pt x="154298" y="88624"/>
                              <a:pt x="153938" y="88624"/>
                              <a:pt x="153938" y="89009"/>
                            </a:cubicBezTo>
                            <a:cubicBezTo>
                              <a:pt x="154298" y="89009"/>
                              <a:pt x="153938" y="89390"/>
                              <a:pt x="153542" y="89774"/>
                            </a:cubicBezTo>
                            <a:cubicBezTo>
                              <a:pt x="153147" y="90159"/>
                              <a:pt x="152787" y="90544"/>
                              <a:pt x="152787" y="90925"/>
                            </a:cubicBezTo>
                            <a:cubicBezTo>
                              <a:pt x="152787" y="91309"/>
                              <a:pt x="150842" y="93229"/>
                              <a:pt x="150086" y="93229"/>
                            </a:cubicBezTo>
                            <a:cubicBezTo>
                              <a:pt x="149330" y="93613"/>
                              <a:pt x="148934" y="93613"/>
                              <a:pt x="149330" y="93994"/>
                            </a:cubicBezTo>
                            <a:cubicBezTo>
                              <a:pt x="149690" y="94379"/>
                              <a:pt x="149690" y="94379"/>
                              <a:pt x="149330" y="94764"/>
                            </a:cubicBezTo>
                            <a:lnTo>
                              <a:pt x="147782" y="96680"/>
                            </a:lnTo>
                            <a:cubicBezTo>
                              <a:pt x="147386" y="97449"/>
                              <a:pt x="146990" y="98599"/>
                              <a:pt x="146630" y="98599"/>
                            </a:cubicBezTo>
                            <a:cubicBezTo>
                              <a:pt x="146233" y="98984"/>
                              <a:pt x="145873" y="99749"/>
                              <a:pt x="146233" y="99749"/>
                            </a:cubicBezTo>
                            <a:cubicBezTo>
                              <a:pt x="146630" y="99749"/>
                              <a:pt x="148538" y="98215"/>
                              <a:pt x="148538" y="97833"/>
                            </a:cubicBezTo>
                            <a:cubicBezTo>
                              <a:pt x="148538" y="97449"/>
                              <a:pt x="149690" y="96680"/>
                              <a:pt x="149690" y="97064"/>
                            </a:cubicBezTo>
                            <a:cubicBezTo>
                              <a:pt x="149690" y="97449"/>
                              <a:pt x="149690" y="97833"/>
                              <a:pt x="149330" y="98215"/>
                            </a:cubicBezTo>
                            <a:cubicBezTo>
                              <a:pt x="148538" y="98599"/>
                              <a:pt x="148178" y="98984"/>
                              <a:pt x="148178" y="99368"/>
                            </a:cubicBezTo>
                            <a:cubicBezTo>
                              <a:pt x="148178" y="99368"/>
                              <a:pt x="148178" y="99749"/>
                              <a:pt x="147782" y="100134"/>
                            </a:cubicBezTo>
                            <a:cubicBezTo>
                              <a:pt x="147386" y="100903"/>
                              <a:pt x="146630" y="101284"/>
                              <a:pt x="146630" y="101669"/>
                            </a:cubicBezTo>
                            <a:lnTo>
                              <a:pt x="145082" y="103204"/>
                            </a:lnTo>
                            <a:cubicBezTo>
                              <a:pt x="144686" y="103973"/>
                              <a:pt x="144326" y="104358"/>
                              <a:pt x="144326" y="104739"/>
                            </a:cubicBezTo>
                            <a:cubicBezTo>
                              <a:pt x="144326" y="104739"/>
                              <a:pt x="144326" y="105123"/>
                              <a:pt x="143930" y="105508"/>
                            </a:cubicBezTo>
                            <a:cubicBezTo>
                              <a:pt x="143533" y="105508"/>
                              <a:pt x="143173" y="106274"/>
                              <a:pt x="142777" y="106658"/>
                            </a:cubicBezTo>
                            <a:cubicBezTo>
                              <a:pt x="142777" y="107043"/>
                              <a:pt x="142381" y="107427"/>
                              <a:pt x="142381" y="107427"/>
                            </a:cubicBezTo>
                            <a:cubicBezTo>
                              <a:pt x="142021" y="107427"/>
                              <a:pt x="141625" y="107808"/>
                              <a:pt x="141625" y="108193"/>
                            </a:cubicBezTo>
                            <a:cubicBezTo>
                              <a:pt x="141230" y="108962"/>
                              <a:pt x="140869" y="109343"/>
                              <a:pt x="140869" y="109343"/>
                            </a:cubicBezTo>
                            <a:cubicBezTo>
                              <a:pt x="140473" y="109343"/>
                              <a:pt x="140473" y="109728"/>
                              <a:pt x="140077" y="110113"/>
                            </a:cubicBezTo>
                            <a:cubicBezTo>
                              <a:pt x="140077" y="110878"/>
                              <a:pt x="139717" y="111263"/>
                              <a:pt x="139717" y="111263"/>
                            </a:cubicBezTo>
                            <a:cubicBezTo>
                              <a:pt x="139321" y="111263"/>
                              <a:pt x="138925" y="111647"/>
                              <a:pt x="138565" y="112413"/>
                            </a:cubicBezTo>
                            <a:cubicBezTo>
                              <a:pt x="138169" y="113182"/>
                              <a:pt x="137773" y="113563"/>
                              <a:pt x="137773" y="113563"/>
                            </a:cubicBezTo>
                            <a:cubicBezTo>
                              <a:pt x="137773" y="113563"/>
                              <a:pt x="137413" y="113948"/>
                              <a:pt x="137413" y="114333"/>
                            </a:cubicBezTo>
                            <a:lnTo>
                              <a:pt x="135469" y="116637"/>
                            </a:lnTo>
                            <a:cubicBezTo>
                              <a:pt x="135469" y="117018"/>
                              <a:pt x="135072" y="117402"/>
                              <a:pt x="134712" y="117402"/>
                            </a:cubicBezTo>
                            <a:cubicBezTo>
                              <a:pt x="134712" y="117402"/>
                              <a:pt x="134316" y="117787"/>
                              <a:pt x="134316" y="118172"/>
                            </a:cubicBezTo>
                            <a:cubicBezTo>
                              <a:pt x="133956" y="119322"/>
                              <a:pt x="133165" y="119322"/>
                              <a:pt x="133165" y="118553"/>
                            </a:cubicBezTo>
                            <a:cubicBezTo>
                              <a:pt x="133165" y="118172"/>
                              <a:pt x="131652" y="118937"/>
                              <a:pt x="131652" y="119706"/>
                            </a:cubicBezTo>
                            <a:cubicBezTo>
                              <a:pt x="131652" y="120087"/>
                              <a:pt x="131652" y="120472"/>
                              <a:pt x="131256" y="120857"/>
                            </a:cubicBezTo>
                            <a:cubicBezTo>
                              <a:pt x="130860" y="120857"/>
                              <a:pt x="130464" y="121241"/>
                              <a:pt x="130464" y="121622"/>
                            </a:cubicBezTo>
                            <a:cubicBezTo>
                              <a:pt x="130464" y="121622"/>
                              <a:pt x="130104" y="122392"/>
                              <a:pt x="130104" y="122773"/>
                            </a:cubicBezTo>
                            <a:cubicBezTo>
                              <a:pt x="128952" y="123926"/>
                              <a:pt x="127404" y="126227"/>
                              <a:pt x="127404" y="126612"/>
                            </a:cubicBezTo>
                            <a:cubicBezTo>
                              <a:pt x="127404" y="126612"/>
                              <a:pt x="127404" y="126996"/>
                              <a:pt x="127008" y="127377"/>
                            </a:cubicBezTo>
                            <a:cubicBezTo>
                              <a:pt x="126648" y="127377"/>
                              <a:pt x="126251" y="128147"/>
                              <a:pt x="126251" y="128531"/>
                            </a:cubicBezTo>
                            <a:lnTo>
                              <a:pt x="124344" y="131601"/>
                            </a:lnTo>
                            <a:cubicBezTo>
                              <a:pt x="123948" y="131986"/>
                              <a:pt x="123551" y="132367"/>
                              <a:pt x="123551" y="132751"/>
                            </a:cubicBezTo>
                            <a:lnTo>
                              <a:pt x="122039" y="134286"/>
                            </a:lnTo>
                            <a:cubicBezTo>
                              <a:pt x="122039" y="134671"/>
                              <a:pt x="121643" y="135055"/>
                              <a:pt x="121643" y="135055"/>
                            </a:cubicBezTo>
                            <a:cubicBezTo>
                              <a:pt x="121248" y="135055"/>
                              <a:pt x="121248" y="134286"/>
                              <a:pt x="122039" y="133901"/>
                            </a:cubicBezTo>
                            <a:cubicBezTo>
                              <a:pt x="122039" y="133520"/>
                              <a:pt x="122399" y="133136"/>
                              <a:pt x="122399" y="133136"/>
                            </a:cubicBezTo>
                            <a:cubicBezTo>
                              <a:pt x="122399" y="132751"/>
                              <a:pt x="122795" y="132367"/>
                              <a:pt x="122795" y="131986"/>
                            </a:cubicBezTo>
                            <a:lnTo>
                              <a:pt x="123551" y="131216"/>
                            </a:lnTo>
                            <a:cubicBezTo>
                              <a:pt x="123551" y="130832"/>
                              <a:pt x="123948" y="130066"/>
                              <a:pt x="124704" y="128916"/>
                            </a:cubicBezTo>
                            <a:cubicBezTo>
                              <a:pt x="125100" y="128147"/>
                              <a:pt x="125496" y="126996"/>
                              <a:pt x="125856" y="126227"/>
                            </a:cubicBezTo>
                            <a:cubicBezTo>
                              <a:pt x="126251" y="126227"/>
                              <a:pt x="126251" y="125842"/>
                              <a:pt x="125856" y="125461"/>
                            </a:cubicBezTo>
                            <a:cubicBezTo>
                              <a:pt x="125100" y="125077"/>
                              <a:pt x="124704" y="125077"/>
                              <a:pt x="124704" y="125461"/>
                            </a:cubicBezTo>
                            <a:cubicBezTo>
                              <a:pt x="124704" y="125842"/>
                              <a:pt x="124704" y="125842"/>
                              <a:pt x="125100" y="125842"/>
                            </a:cubicBezTo>
                            <a:cubicBezTo>
                              <a:pt x="125496" y="125842"/>
                              <a:pt x="125100" y="126996"/>
                              <a:pt x="124704" y="127377"/>
                            </a:cubicBezTo>
                            <a:cubicBezTo>
                              <a:pt x="124344" y="127377"/>
                              <a:pt x="123948" y="127762"/>
                              <a:pt x="123948" y="127762"/>
                            </a:cubicBezTo>
                            <a:cubicBezTo>
                              <a:pt x="124344" y="128147"/>
                              <a:pt x="123551" y="129297"/>
                              <a:pt x="123191" y="129297"/>
                            </a:cubicBezTo>
                            <a:cubicBezTo>
                              <a:pt x="122399" y="129297"/>
                              <a:pt x="121248" y="131986"/>
                              <a:pt x="120888" y="132367"/>
                            </a:cubicBezTo>
                            <a:lnTo>
                              <a:pt x="119339" y="134286"/>
                            </a:lnTo>
                            <a:cubicBezTo>
                              <a:pt x="118547" y="135821"/>
                              <a:pt x="117431" y="136971"/>
                              <a:pt x="116639" y="136971"/>
                            </a:cubicBezTo>
                            <a:cubicBezTo>
                              <a:pt x="116243" y="136971"/>
                              <a:pt x="115883" y="137356"/>
                              <a:pt x="115883" y="137740"/>
                            </a:cubicBezTo>
                            <a:cubicBezTo>
                              <a:pt x="115487" y="138506"/>
                              <a:pt x="115487" y="138891"/>
                              <a:pt x="115090" y="138891"/>
                            </a:cubicBezTo>
                            <a:cubicBezTo>
                              <a:pt x="114730" y="138891"/>
                              <a:pt x="114334" y="139275"/>
                              <a:pt x="113939" y="140041"/>
                            </a:cubicBezTo>
                            <a:cubicBezTo>
                              <a:pt x="113578" y="140810"/>
                              <a:pt x="113578" y="140810"/>
                              <a:pt x="113183" y="140426"/>
                            </a:cubicBezTo>
                            <a:cubicBezTo>
                              <a:pt x="112787" y="139656"/>
                              <a:pt x="112427" y="140041"/>
                              <a:pt x="111634" y="141576"/>
                            </a:cubicBezTo>
                            <a:cubicBezTo>
                              <a:pt x="111274" y="142345"/>
                              <a:pt x="110878" y="142730"/>
                              <a:pt x="110482" y="142730"/>
                            </a:cubicBezTo>
                            <a:cubicBezTo>
                              <a:pt x="110122" y="143111"/>
                              <a:pt x="110122" y="140810"/>
                              <a:pt x="110878" y="140041"/>
                            </a:cubicBezTo>
                            <a:cubicBezTo>
                              <a:pt x="111274" y="139656"/>
                              <a:pt x="111634" y="138891"/>
                              <a:pt x="111634" y="138891"/>
                            </a:cubicBezTo>
                            <a:cubicBezTo>
                              <a:pt x="111634" y="138506"/>
                              <a:pt x="112030" y="137740"/>
                              <a:pt x="112030" y="137356"/>
                            </a:cubicBezTo>
                            <a:cubicBezTo>
                              <a:pt x="112427" y="136971"/>
                              <a:pt x="112787" y="136587"/>
                              <a:pt x="112787" y="136206"/>
                            </a:cubicBezTo>
                            <a:cubicBezTo>
                              <a:pt x="112787" y="135821"/>
                              <a:pt x="113183" y="135055"/>
                              <a:pt x="113578" y="134671"/>
                            </a:cubicBezTo>
                            <a:cubicBezTo>
                              <a:pt x="113939" y="134286"/>
                              <a:pt x="113939" y="133901"/>
                              <a:pt x="113939" y="133901"/>
                            </a:cubicBezTo>
                            <a:cubicBezTo>
                              <a:pt x="113578" y="133520"/>
                              <a:pt x="112030" y="135436"/>
                              <a:pt x="112030" y="135821"/>
                            </a:cubicBezTo>
                            <a:cubicBezTo>
                              <a:pt x="112030" y="136206"/>
                              <a:pt x="111634" y="136587"/>
                              <a:pt x="111274" y="136971"/>
                            </a:cubicBezTo>
                            <a:lnTo>
                              <a:pt x="110122" y="138891"/>
                            </a:lnTo>
                            <a:cubicBezTo>
                              <a:pt x="109330" y="140041"/>
                              <a:pt x="108178" y="141195"/>
                              <a:pt x="107818" y="140810"/>
                            </a:cubicBezTo>
                            <a:cubicBezTo>
                              <a:pt x="107422" y="140810"/>
                              <a:pt x="107422" y="140041"/>
                              <a:pt x="108178" y="139656"/>
                            </a:cubicBezTo>
                            <a:cubicBezTo>
                              <a:pt x="108574" y="139275"/>
                              <a:pt x="108970" y="138891"/>
                              <a:pt x="108970" y="138506"/>
                            </a:cubicBezTo>
                            <a:cubicBezTo>
                              <a:pt x="108970" y="138121"/>
                              <a:pt x="109330" y="137356"/>
                              <a:pt x="109726" y="136971"/>
                            </a:cubicBezTo>
                            <a:cubicBezTo>
                              <a:pt x="110482" y="136206"/>
                              <a:pt x="111274" y="134671"/>
                              <a:pt x="111634" y="133901"/>
                            </a:cubicBezTo>
                            <a:cubicBezTo>
                              <a:pt x="112427" y="133520"/>
                              <a:pt x="112787" y="132751"/>
                              <a:pt x="112787" y="132367"/>
                            </a:cubicBezTo>
                            <a:cubicBezTo>
                              <a:pt x="112787" y="132367"/>
                              <a:pt x="113183" y="131601"/>
                              <a:pt x="113578" y="131216"/>
                            </a:cubicBezTo>
                            <a:cubicBezTo>
                              <a:pt x="114334" y="130451"/>
                              <a:pt x="114730" y="130066"/>
                              <a:pt x="114730" y="129681"/>
                            </a:cubicBezTo>
                            <a:cubicBezTo>
                              <a:pt x="114730" y="129297"/>
                              <a:pt x="115090" y="128916"/>
                              <a:pt x="115487" y="128531"/>
                            </a:cubicBezTo>
                            <a:lnTo>
                              <a:pt x="116243" y="127377"/>
                            </a:lnTo>
                            <a:cubicBezTo>
                              <a:pt x="116243" y="126996"/>
                              <a:pt x="116243" y="126227"/>
                              <a:pt x="117035" y="125842"/>
                            </a:cubicBezTo>
                            <a:lnTo>
                              <a:pt x="117791" y="124692"/>
                            </a:lnTo>
                            <a:cubicBezTo>
                              <a:pt x="117791" y="124307"/>
                              <a:pt x="117791" y="123926"/>
                              <a:pt x="118187" y="123542"/>
                            </a:cubicBezTo>
                            <a:cubicBezTo>
                              <a:pt x="118547" y="123542"/>
                              <a:pt x="118943" y="122773"/>
                              <a:pt x="118943" y="122392"/>
                            </a:cubicBezTo>
                            <a:cubicBezTo>
                              <a:pt x="118943" y="122007"/>
                              <a:pt x="119339" y="121241"/>
                              <a:pt x="119735" y="120857"/>
                            </a:cubicBezTo>
                            <a:cubicBezTo>
                              <a:pt x="120095" y="120857"/>
                              <a:pt x="120491" y="120472"/>
                              <a:pt x="120491" y="120087"/>
                            </a:cubicBezTo>
                            <a:cubicBezTo>
                              <a:pt x="120491" y="119322"/>
                              <a:pt x="120888" y="118937"/>
                              <a:pt x="121248" y="118553"/>
                            </a:cubicBezTo>
                            <a:cubicBezTo>
                              <a:pt x="121643" y="118553"/>
                              <a:pt x="122039" y="117787"/>
                              <a:pt x="122039" y="117402"/>
                            </a:cubicBezTo>
                            <a:cubicBezTo>
                              <a:pt x="122039" y="117402"/>
                              <a:pt x="122399" y="116637"/>
                              <a:pt x="122795" y="116252"/>
                            </a:cubicBezTo>
                            <a:cubicBezTo>
                              <a:pt x="123191" y="115867"/>
                              <a:pt x="123551" y="115483"/>
                              <a:pt x="123551" y="115102"/>
                            </a:cubicBezTo>
                            <a:cubicBezTo>
                              <a:pt x="123551" y="114717"/>
                              <a:pt x="123948" y="114333"/>
                              <a:pt x="124344" y="113948"/>
                            </a:cubicBezTo>
                            <a:cubicBezTo>
                              <a:pt x="124704" y="113563"/>
                              <a:pt x="125100" y="112798"/>
                              <a:pt x="125100" y="112798"/>
                            </a:cubicBezTo>
                            <a:cubicBezTo>
                              <a:pt x="125100" y="112413"/>
                              <a:pt x="125100" y="112028"/>
                              <a:pt x="125496" y="111647"/>
                            </a:cubicBezTo>
                            <a:cubicBezTo>
                              <a:pt x="126251" y="111647"/>
                              <a:pt x="126648" y="110113"/>
                              <a:pt x="126648" y="109728"/>
                            </a:cubicBezTo>
                            <a:cubicBezTo>
                              <a:pt x="127008" y="109728"/>
                              <a:pt x="127404" y="108962"/>
                              <a:pt x="127404" y="108962"/>
                            </a:cubicBezTo>
                            <a:cubicBezTo>
                              <a:pt x="127404" y="108578"/>
                              <a:pt x="127800" y="108193"/>
                              <a:pt x="128160" y="107808"/>
                            </a:cubicBezTo>
                            <a:cubicBezTo>
                              <a:pt x="128556" y="107043"/>
                              <a:pt x="128952" y="106658"/>
                              <a:pt x="128952" y="106658"/>
                            </a:cubicBezTo>
                            <a:cubicBezTo>
                              <a:pt x="128952" y="106274"/>
                              <a:pt x="129312" y="106274"/>
                              <a:pt x="129312" y="105893"/>
                            </a:cubicBezTo>
                            <a:cubicBezTo>
                              <a:pt x="129708" y="105508"/>
                              <a:pt x="130104" y="105123"/>
                              <a:pt x="130104" y="104739"/>
                            </a:cubicBezTo>
                            <a:cubicBezTo>
                              <a:pt x="131652" y="102823"/>
                              <a:pt x="132012" y="102438"/>
                              <a:pt x="132012" y="102438"/>
                            </a:cubicBezTo>
                            <a:cubicBezTo>
                              <a:pt x="132409" y="102438"/>
                              <a:pt x="132012" y="103204"/>
                              <a:pt x="128160" y="108962"/>
                            </a:cubicBezTo>
                            <a:cubicBezTo>
                              <a:pt x="127404" y="110113"/>
                              <a:pt x="124344" y="114717"/>
                              <a:pt x="123948" y="115867"/>
                            </a:cubicBezTo>
                            <a:cubicBezTo>
                              <a:pt x="123551" y="116252"/>
                              <a:pt x="123191" y="116637"/>
                              <a:pt x="123191" y="117018"/>
                            </a:cubicBezTo>
                            <a:cubicBezTo>
                              <a:pt x="122795" y="117402"/>
                              <a:pt x="122795" y="118172"/>
                              <a:pt x="122399" y="118172"/>
                            </a:cubicBezTo>
                            <a:cubicBezTo>
                              <a:pt x="122399" y="118553"/>
                              <a:pt x="122039" y="119322"/>
                              <a:pt x="121643" y="119706"/>
                            </a:cubicBezTo>
                            <a:lnTo>
                              <a:pt x="120491" y="121622"/>
                            </a:lnTo>
                            <a:cubicBezTo>
                              <a:pt x="120095" y="122007"/>
                              <a:pt x="120095" y="122392"/>
                              <a:pt x="120095" y="122773"/>
                            </a:cubicBezTo>
                            <a:cubicBezTo>
                              <a:pt x="120095" y="123157"/>
                              <a:pt x="119735" y="123542"/>
                              <a:pt x="119339" y="123542"/>
                            </a:cubicBezTo>
                            <a:cubicBezTo>
                              <a:pt x="119339" y="123542"/>
                              <a:pt x="118943" y="124307"/>
                              <a:pt x="118547" y="124692"/>
                            </a:cubicBezTo>
                            <a:cubicBezTo>
                              <a:pt x="118547" y="125461"/>
                              <a:pt x="118187" y="125842"/>
                              <a:pt x="117791" y="126227"/>
                            </a:cubicBezTo>
                            <a:cubicBezTo>
                              <a:pt x="117791" y="126227"/>
                              <a:pt x="117431" y="126612"/>
                              <a:pt x="117431" y="126996"/>
                            </a:cubicBezTo>
                            <a:cubicBezTo>
                              <a:pt x="117431" y="128147"/>
                              <a:pt x="118547" y="127377"/>
                              <a:pt x="118943" y="126227"/>
                            </a:cubicBezTo>
                            <a:cubicBezTo>
                              <a:pt x="118943" y="125461"/>
                              <a:pt x="120095" y="125077"/>
                              <a:pt x="120095" y="125842"/>
                            </a:cubicBezTo>
                            <a:cubicBezTo>
                              <a:pt x="120095" y="126227"/>
                              <a:pt x="120491" y="125842"/>
                              <a:pt x="120888" y="125077"/>
                            </a:cubicBezTo>
                            <a:cubicBezTo>
                              <a:pt x="121248" y="124307"/>
                              <a:pt x="121248" y="124307"/>
                              <a:pt x="120888" y="124307"/>
                            </a:cubicBezTo>
                            <a:lnTo>
                              <a:pt x="120888" y="123542"/>
                            </a:lnTo>
                            <a:cubicBezTo>
                              <a:pt x="121248" y="123157"/>
                              <a:pt x="121248" y="123157"/>
                              <a:pt x="121248" y="123542"/>
                            </a:cubicBezTo>
                            <a:cubicBezTo>
                              <a:pt x="121248" y="123926"/>
                              <a:pt x="121643" y="123926"/>
                              <a:pt x="122039" y="123542"/>
                            </a:cubicBezTo>
                            <a:cubicBezTo>
                              <a:pt x="122399" y="123542"/>
                              <a:pt x="122399" y="123157"/>
                              <a:pt x="122399" y="122773"/>
                            </a:cubicBezTo>
                            <a:cubicBezTo>
                              <a:pt x="122399" y="122392"/>
                              <a:pt x="122795" y="121622"/>
                              <a:pt x="123551" y="120857"/>
                            </a:cubicBezTo>
                            <a:cubicBezTo>
                              <a:pt x="123948" y="120087"/>
                              <a:pt x="124344" y="119706"/>
                              <a:pt x="124344" y="119322"/>
                            </a:cubicBezTo>
                            <a:cubicBezTo>
                              <a:pt x="124344" y="119322"/>
                              <a:pt x="126648" y="115867"/>
                              <a:pt x="127800" y="114333"/>
                            </a:cubicBezTo>
                            <a:lnTo>
                              <a:pt x="128556" y="112798"/>
                            </a:lnTo>
                            <a:cubicBezTo>
                              <a:pt x="128556" y="112413"/>
                              <a:pt x="128952" y="112413"/>
                              <a:pt x="129312" y="112028"/>
                            </a:cubicBezTo>
                            <a:cubicBezTo>
                              <a:pt x="129708" y="112028"/>
                              <a:pt x="129708" y="111647"/>
                              <a:pt x="129708" y="111263"/>
                            </a:cubicBezTo>
                            <a:cubicBezTo>
                              <a:pt x="129708" y="110878"/>
                              <a:pt x="130104" y="110113"/>
                              <a:pt x="130464" y="110113"/>
                            </a:cubicBezTo>
                            <a:cubicBezTo>
                              <a:pt x="130860" y="109728"/>
                              <a:pt x="131256" y="109343"/>
                              <a:pt x="131256" y="108962"/>
                            </a:cubicBezTo>
                            <a:cubicBezTo>
                              <a:pt x="131256" y="108578"/>
                              <a:pt x="131652" y="108578"/>
                              <a:pt x="132012" y="108193"/>
                            </a:cubicBezTo>
                            <a:cubicBezTo>
                              <a:pt x="132409" y="108193"/>
                              <a:pt x="132769" y="107427"/>
                              <a:pt x="132769" y="107043"/>
                            </a:cubicBezTo>
                            <a:cubicBezTo>
                              <a:pt x="132769" y="106658"/>
                              <a:pt x="132769" y="106274"/>
                              <a:pt x="133165" y="105893"/>
                            </a:cubicBezTo>
                            <a:cubicBezTo>
                              <a:pt x="133560" y="105893"/>
                              <a:pt x="133956" y="105508"/>
                              <a:pt x="133956" y="105123"/>
                            </a:cubicBezTo>
                            <a:cubicBezTo>
                              <a:pt x="134316" y="104739"/>
                              <a:pt x="134316" y="103973"/>
                              <a:pt x="134712" y="103973"/>
                            </a:cubicBezTo>
                            <a:cubicBezTo>
                              <a:pt x="135072" y="103588"/>
                              <a:pt x="135469" y="103204"/>
                              <a:pt x="135469" y="102823"/>
                            </a:cubicBezTo>
                            <a:cubicBezTo>
                              <a:pt x="135469" y="102438"/>
                              <a:pt x="135865" y="102053"/>
                              <a:pt x="136621" y="102053"/>
                            </a:cubicBezTo>
                            <a:cubicBezTo>
                              <a:pt x="137413" y="102053"/>
                              <a:pt x="137773" y="102438"/>
                              <a:pt x="136621" y="102823"/>
                            </a:cubicBezTo>
                            <a:cubicBezTo>
                              <a:pt x="136621" y="103588"/>
                              <a:pt x="135865" y="104739"/>
                              <a:pt x="135072" y="105123"/>
                            </a:cubicBezTo>
                            <a:cubicBezTo>
                              <a:pt x="134712" y="105508"/>
                              <a:pt x="134316" y="105508"/>
                              <a:pt x="134712" y="105508"/>
                            </a:cubicBezTo>
                            <a:cubicBezTo>
                              <a:pt x="135072" y="105508"/>
                              <a:pt x="135072" y="106274"/>
                              <a:pt x="134316" y="106658"/>
                            </a:cubicBezTo>
                            <a:cubicBezTo>
                              <a:pt x="133560" y="107043"/>
                              <a:pt x="133560" y="107427"/>
                              <a:pt x="133560" y="107808"/>
                            </a:cubicBezTo>
                            <a:cubicBezTo>
                              <a:pt x="133560" y="108578"/>
                              <a:pt x="133165" y="108962"/>
                              <a:pt x="132769" y="108962"/>
                            </a:cubicBezTo>
                            <a:cubicBezTo>
                              <a:pt x="132012" y="108962"/>
                              <a:pt x="131652" y="110494"/>
                              <a:pt x="131652" y="111263"/>
                            </a:cubicBezTo>
                            <a:cubicBezTo>
                              <a:pt x="131256" y="111263"/>
                              <a:pt x="130860" y="111647"/>
                              <a:pt x="130860" y="112028"/>
                            </a:cubicBezTo>
                            <a:cubicBezTo>
                              <a:pt x="130860" y="112413"/>
                              <a:pt x="130464" y="112798"/>
                              <a:pt x="130104" y="113182"/>
                            </a:cubicBezTo>
                            <a:cubicBezTo>
                              <a:pt x="129312" y="113948"/>
                              <a:pt x="129312" y="114717"/>
                              <a:pt x="129708" y="114717"/>
                            </a:cubicBezTo>
                            <a:cubicBezTo>
                              <a:pt x="130104" y="114333"/>
                              <a:pt x="130464" y="113563"/>
                              <a:pt x="130464" y="113182"/>
                            </a:cubicBezTo>
                            <a:lnTo>
                              <a:pt x="131256" y="112413"/>
                            </a:lnTo>
                            <a:cubicBezTo>
                              <a:pt x="131652" y="112413"/>
                              <a:pt x="132012" y="112028"/>
                              <a:pt x="132012" y="111647"/>
                            </a:cubicBezTo>
                            <a:cubicBezTo>
                              <a:pt x="132012" y="111263"/>
                              <a:pt x="132409" y="110878"/>
                              <a:pt x="132769" y="110494"/>
                            </a:cubicBezTo>
                            <a:cubicBezTo>
                              <a:pt x="133165" y="110494"/>
                              <a:pt x="133165" y="110113"/>
                              <a:pt x="133165" y="109728"/>
                            </a:cubicBezTo>
                            <a:cubicBezTo>
                              <a:pt x="133560" y="109728"/>
                              <a:pt x="133956" y="108962"/>
                              <a:pt x="134316" y="108193"/>
                            </a:cubicBezTo>
                            <a:cubicBezTo>
                              <a:pt x="134712" y="107808"/>
                              <a:pt x="135072" y="107043"/>
                              <a:pt x="135072" y="106658"/>
                            </a:cubicBezTo>
                            <a:lnTo>
                              <a:pt x="135469" y="106274"/>
                            </a:lnTo>
                            <a:cubicBezTo>
                              <a:pt x="136261" y="106274"/>
                              <a:pt x="136261" y="107043"/>
                              <a:pt x="135469" y="107808"/>
                            </a:cubicBezTo>
                            <a:lnTo>
                              <a:pt x="133956" y="110113"/>
                            </a:lnTo>
                            <a:cubicBezTo>
                              <a:pt x="133956" y="110113"/>
                              <a:pt x="133560" y="110494"/>
                              <a:pt x="133560" y="110878"/>
                            </a:cubicBezTo>
                            <a:cubicBezTo>
                              <a:pt x="133560" y="111263"/>
                              <a:pt x="133165" y="111647"/>
                              <a:pt x="132769" y="112028"/>
                            </a:cubicBezTo>
                            <a:cubicBezTo>
                              <a:pt x="132409" y="112413"/>
                              <a:pt x="132012" y="113182"/>
                              <a:pt x="132012" y="113563"/>
                            </a:cubicBezTo>
                            <a:cubicBezTo>
                              <a:pt x="131652" y="113948"/>
                              <a:pt x="131652" y="114333"/>
                              <a:pt x="131652" y="114333"/>
                            </a:cubicBezTo>
                            <a:cubicBezTo>
                              <a:pt x="131256" y="114333"/>
                              <a:pt x="129708" y="116637"/>
                              <a:pt x="129708" y="117402"/>
                            </a:cubicBezTo>
                            <a:lnTo>
                              <a:pt x="128952" y="118172"/>
                            </a:lnTo>
                            <a:cubicBezTo>
                              <a:pt x="128556" y="118553"/>
                              <a:pt x="128160" y="119322"/>
                              <a:pt x="128160" y="119322"/>
                            </a:cubicBezTo>
                            <a:cubicBezTo>
                              <a:pt x="128160" y="119706"/>
                              <a:pt x="127800" y="120087"/>
                              <a:pt x="127404" y="120472"/>
                            </a:cubicBezTo>
                            <a:cubicBezTo>
                              <a:pt x="127008" y="120857"/>
                              <a:pt x="127008" y="121622"/>
                              <a:pt x="127008" y="121622"/>
                            </a:cubicBezTo>
                            <a:cubicBezTo>
                              <a:pt x="127008" y="122007"/>
                              <a:pt x="126648" y="122392"/>
                              <a:pt x="126251" y="122773"/>
                            </a:cubicBezTo>
                            <a:cubicBezTo>
                              <a:pt x="125856" y="122773"/>
                              <a:pt x="125856" y="123157"/>
                              <a:pt x="125856" y="123926"/>
                            </a:cubicBezTo>
                            <a:lnTo>
                              <a:pt x="125856" y="124307"/>
                            </a:lnTo>
                            <a:cubicBezTo>
                              <a:pt x="126648" y="124307"/>
                              <a:pt x="127800" y="123542"/>
                              <a:pt x="128160" y="123157"/>
                            </a:cubicBezTo>
                            <a:cubicBezTo>
                              <a:pt x="128160" y="122392"/>
                              <a:pt x="128556" y="122007"/>
                              <a:pt x="128952" y="121622"/>
                            </a:cubicBezTo>
                            <a:cubicBezTo>
                              <a:pt x="129312" y="121241"/>
                              <a:pt x="129312" y="120472"/>
                              <a:pt x="128556" y="120472"/>
                            </a:cubicBezTo>
                            <a:cubicBezTo>
                              <a:pt x="128160" y="120087"/>
                              <a:pt x="128160" y="120087"/>
                              <a:pt x="128952" y="120087"/>
                            </a:cubicBezTo>
                            <a:lnTo>
                              <a:pt x="130464" y="118937"/>
                            </a:lnTo>
                            <a:cubicBezTo>
                              <a:pt x="130464" y="118553"/>
                              <a:pt x="130860" y="117787"/>
                              <a:pt x="131256" y="117402"/>
                            </a:cubicBezTo>
                            <a:cubicBezTo>
                              <a:pt x="131652" y="117018"/>
                              <a:pt x="132012" y="116637"/>
                              <a:pt x="131652" y="116252"/>
                            </a:cubicBezTo>
                            <a:lnTo>
                              <a:pt x="132012" y="115867"/>
                            </a:lnTo>
                            <a:cubicBezTo>
                              <a:pt x="132409" y="115867"/>
                              <a:pt x="132769" y="115483"/>
                              <a:pt x="133165" y="115102"/>
                            </a:cubicBezTo>
                            <a:cubicBezTo>
                              <a:pt x="133165" y="114717"/>
                              <a:pt x="133560" y="113948"/>
                              <a:pt x="133956" y="113563"/>
                            </a:cubicBezTo>
                            <a:cubicBezTo>
                              <a:pt x="134316" y="113182"/>
                              <a:pt x="134712" y="112413"/>
                              <a:pt x="134712" y="112028"/>
                            </a:cubicBezTo>
                            <a:cubicBezTo>
                              <a:pt x="134712" y="111647"/>
                              <a:pt x="135072" y="111263"/>
                              <a:pt x="135469" y="111263"/>
                            </a:cubicBezTo>
                            <a:lnTo>
                              <a:pt x="136261" y="110494"/>
                            </a:lnTo>
                            <a:cubicBezTo>
                              <a:pt x="136261" y="109728"/>
                              <a:pt x="136621" y="109343"/>
                              <a:pt x="137017" y="109343"/>
                            </a:cubicBezTo>
                            <a:cubicBezTo>
                              <a:pt x="137017" y="108578"/>
                              <a:pt x="137773" y="107427"/>
                              <a:pt x="138169" y="107043"/>
                            </a:cubicBezTo>
                            <a:cubicBezTo>
                              <a:pt x="138925" y="106658"/>
                              <a:pt x="138925" y="106274"/>
                              <a:pt x="138565" y="105893"/>
                            </a:cubicBezTo>
                            <a:cubicBezTo>
                              <a:pt x="138565" y="105508"/>
                              <a:pt x="138565" y="105123"/>
                              <a:pt x="138925" y="105123"/>
                            </a:cubicBezTo>
                            <a:cubicBezTo>
                              <a:pt x="139717" y="105123"/>
                              <a:pt x="140473" y="104358"/>
                              <a:pt x="140473" y="103204"/>
                            </a:cubicBezTo>
                            <a:cubicBezTo>
                              <a:pt x="141230" y="103588"/>
                              <a:pt x="142381" y="102053"/>
                              <a:pt x="142021" y="101669"/>
                            </a:cubicBezTo>
                            <a:cubicBezTo>
                              <a:pt x="141625" y="101669"/>
                              <a:pt x="142021" y="101284"/>
                              <a:pt x="142381" y="101284"/>
                            </a:cubicBezTo>
                            <a:cubicBezTo>
                              <a:pt x="142777" y="101284"/>
                              <a:pt x="143173" y="100903"/>
                              <a:pt x="143533" y="100134"/>
                            </a:cubicBezTo>
                            <a:cubicBezTo>
                              <a:pt x="143930" y="99749"/>
                              <a:pt x="144326" y="98984"/>
                              <a:pt x="144686" y="98984"/>
                            </a:cubicBezTo>
                            <a:cubicBezTo>
                              <a:pt x="145082" y="98599"/>
                              <a:pt x="145082" y="98215"/>
                              <a:pt x="145082" y="98215"/>
                            </a:cubicBezTo>
                            <a:cubicBezTo>
                              <a:pt x="145082" y="97833"/>
                              <a:pt x="145478" y="97449"/>
                              <a:pt x="145873" y="97064"/>
                            </a:cubicBezTo>
                            <a:lnTo>
                              <a:pt x="146630" y="96299"/>
                            </a:lnTo>
                            <a:cubicBezTo>
                              <a:pt x="146630" y="95914"/>
                              <a:pt x="146630" y="95914"/>
                              <a:pt x="146990" y="95529"/>
                            </a:cubicBezTo>
                            <a:cubicBezTo>
                              <a:pt x="146990" y="95529"/>
                              <a:pt x="147386" y="95148"/>
                              <a:pt x="147386" y="94764"/>
                            </a:cubicBezTo>
                            <a:cubicBezTo>
                              <a:pt x="147386" y="94379"/>
                              <a:pt x="147782" y="94379"/>
                              <a:pt x="148178" y="93994"/>
                            </a:cubicBezTo>
                            <a:cubicBezTo>
                              <a:pt x="148538" y="93994"/>
                              <a:pt x="148934" y="93613"/>
                              <a:pt x="148934" y="93229"/>
                            </a:cubicBezTo>
                            <a:cubicBezTo>
                              <a:pt x="148934" y="92844"/>
                              <a:pt x="149330" y="92460"/>
                              <a:pt x="149690" y="92460"/>
                            </a:cubicBezTo>
                            <a:cubicBezTo>
                              <a:pt x="149690" y="92079"/>
                              <a:pt x="150086" y="92079"/>
                              <a:pt x="150086" y="91694"/>
                            </a:cubicBezTo>
                            <a:lnTo>
                              <a:pt x="150086" y="91309"/>
                            </a:lnTo>
                            <a:lnTo>
                              <a:pt x="151238" y="90159"/>
                            </a:lnTo>
                            <a:cubicBezTo>
                              <a:pt x="152787" y="88240"/>
                              <a:pt x="153147" y="87855"/>
                              <a:pt x="153147" y="87470"/>
                            </a:cubicBezTo>
                            <a:lnTo>
                              <a:pt x="156999" y="82866"/>
                            </a:lnTo>
                            <a:cubicBezTo>
                              <a:pt x="156999" y="82485"/>
                              <a:pt x="157395" y="82100"/>
                              <a:pt x="157755" y="82100"/>
                            </a:cubicBezTo>
                            <a:lnTo>
                              <a:pt x="158547" y="81334"/>
                            </a:lnTo>
                            <a:cubicBezTo>
                              <a:pt x="158547" y="80950"/>
                              <a:pt x="159303" y="80565"/>
                              <a:pt x="160059" y="79800"/>
                            </a:cubicBezTo>
                            <a:cubicBezTo>
                              <a:pt x="160455" y="79030"/>
                              <a:pt x="161212" y="78265"/>
                              <a:pt x="161212" y="77880"/>
                            </a:cubicBezTo>
                            <a:cubicBezTo>
                              <a:pt x="161212" y="77880"/>
                              <a:pt x="161607" y="77495"/>
                              <a:pt x="162003" y="77495"/>
                            </a:cubicBezTo>
                            <a:lnTo>
                              <a:pt x="162759" y="76730"/>
                            </a:lnTo>
                            <a:cubicBezTo>
                              <a:pt x="162759" y="76345"/>
                              <a:pt x="162759" y="76345"/>
                              <a:pt x="163155" y="76345"/>
                            </a:cubicBezTo>
                            <a:cubicBezTo>
                              <a:pt x="163515" y="76345"/>
                              <a:pt x="164308" y="75191"/>
                              <a:pt x="163912" y="75191"/>
                            </a:cubicBezTo>
                            <a:lnTo>
                              <a:pt x="164668" y="74426"/>
                            </a:lnTo>
                            <a:cubicBezTo>
                              <a:pt x="165064" y="74426"/>
                              <a:pt x="165460" y="74041"/>
                              <a:pt x="165460" y="73656"/>
                            </a:cubicBezTo>
                            <a:cubicBezTo>
                              <a:pt x="165460" y="73656"/>
                              <a:pt x="165460" y="73275"/>
                              <a:pt x="165855" y="72891"/>
                            </a:cubicBezTo>
                            <a:cubicBezTo>
                              <a:pt x="165855" y="72891"/>
                              <a:pt x="166215" y="72891"/>
                              <a:pt x="166215" y="73656"/>
                            </a:cubicBezTo>
                            <a:cubicBezTo>
                              <a:pt x="166612" y="73275"/>
                              <a:pt x="166612" y="72891"/>
                              <a:pt x="166612" y="72506"/>
                            </a:cubicBezTo>
                            <a:cubicBezTo>
                              <a:pt x="166612" y="71740"/>
                              <a:pt x="167008" y="71740"/>
                              <a:pt x="167764" y="72122"/>
                            </a:cubicBezTo>
                            <a:cubicBezTo>
                              <a:pt x="168520" y="72122"/>
                              <a:pt x="168520" y="72506"/>
                              <a:pt x="167368" y="72506"/>
                            </a:cubicBezTo>
                            <a:lnTo>
                              <a:pt x="167008" y="72506"/>
                            </a:lnTo>
                            <a:cubicBezTo>
                              <a:pt x="167764" y="72891"/>
                              <a:pt x="167008" y="74041"/>
                              <a:pt x="166215" y="74426"/>
                            </a:cubicBezTo>
                            <a:cubicBezTo>
                              <a:pt x="165855" y="74426"/>
                              <a:pt x="165460" y="74810"/>
                              <a:pt x="165064" y="75576"/>
                            </a:cubicBezTo>
                            <a:cubicBezTo>
                              <a:pt x="165064" y="75576"/>
                              <a:pt x="164668" y="75960"/>
                              <a:pt x="164668" y="76345"/>
                            </a:cubicBezTo>
                            <a:cubicBezTo>
                              <a:pt x="164308" y="76730"/>
                              <a:pt x="164308" y="77111"/>
                              <a:pt x="163155" y="77495"/>
                            </a:cubicBezTo>
                            <a:cubicBezTo>
                              <a:pt x="163155" y="77880"/>
                              <a:pt x="162759" y="78646"/>
                              <a:pt x="162003" y="79415"/>
                            </a:cubicBezTo>
                            <a:close/>
                            <a:moveTo>
                              <a:pt x="159303" y="141188"/>
                            </a:moveTo>
                            <a:cubicBezTo>
                              <a:pt x="158907" y="141569"/>
                              <a:pt x="158907" y="141953"/>
                              <a:pt x="158907" y="142338"/>
                            </a:cubicBezTo>
                            <a:lnTo>
                              <a:pt x="156603" y="147708"/>
                            </a:lnTo>
                            <a:cubicBezTo>
                              <a:pt x="156243" y="148093"/>
                              <a:pt x="156243" y="148862"/>
                              <a:pt x="156243" y="148862"/>
                            </a:cubicBezTo>
                            <a:cubicBezTo>
                              <a:pt x="156243" y="149243"/>
                              <a:pt x="155847" y="150012"/>
                              <a:pt x="155451" y="150393"/>
                            </a:cubicBezTo>
                            <a:cubicBezTo>
                              <a:pt x="155091" y="151163"/>
                              <a:pt x="152787" y="158071"/>
                              <a:pt x="152787" y="158071"/>
                            </a:cubicBezTo>
                            <a:cubicBezTo>
                              <a:pt x="151994" y="159606"/>
                              <a:pt x="151634" y="160756"/>
                              <a:pt x="151634" y="161141"/>
                            </a:cubicBezTo>
                            <a:cubicBezTo>
                              <a:pt x="151994" y="161141"/>
                              <a:pt x="151634" y="161522"/>
                              <a:pt x="151238" y="161907"/>
                            </a:cubicBezTo>
                            <a:cubicBezTo>
                              <a:pt x="151238" y="162291"/>
                              <a:pt x="150842" y="163057"/>
                              <a:pt x="150842" y="163826"/>
                            </a:cubicBezTo>
                            <a:cubicBezTo>
                              <a:pt x="150446" y="164592"/>
                              <a:pt x="150446" y="165361"/>
                              <a:pt x="150086" y="165742"/>
                            </a:cubicBezTo>
                            <a:cubicBezTo>
                              <a:pt x="149330" y="166896"/>
                              <a:pt x="148538" y="168046"/>
                              <a:pt x="148934" y="168431"/>
                            </a:cubicBezTo>
                            <a:cubicBezTo>
                              <a:pt x="148934" y="168816"/>
                              <a:pt x="148934" y="169581"/>
                              <a:pt x="148538" y="169581"/>
                            </a:cubicBezTo>
                            <a:cubicBezTo>
                              <a:pt x="147782" y="170350"/>
                              <a:pt x="147386" y="172266"/>
                              <a:pt x="147386" y="173036"/>
                            </a:cubicBezTo>
                            <a:cubicBezTo>
                              <a:pt x="147386" y="173420"/>
                              <a:pt x="147386" y="173801"/>
                              <a:pt x="146990" y="174186"/>
                            </a:cubicBezTo>
                            <a:cubicBezTo>
                              <a:pt x="146630" y="174186"/>
                              <a:pt x="146233" y="174955"/>
                              <a:pt x="146233" y="176105"/>
                            </a:cubicBezTo>
                            <a:cubicBezTo>
                              <a:pt x="145873" y="178021"/>
                              <a:pt x="145873" y="179175"/>
                              <a:pt x="145478" y="179175"/>
                            </a:cubicBezTo>
                            <a:cubicBezTo>
                              <a:pt x="145082" y="179175"/>
                              <a:pt x="144326" y="182245"/>
                              <a:pt x="144326" y="182629"/>
                            </a:cubicBezTo>
                            <a:cubicBezTo>
                              <a:pt x="144686" y="183010"/>
                              <a:pt x="144326" y="183395"/>
                              <a:pt x="144326" y="183395"/>
                            </a:cubicBezTo>
                            <a:cubicBezTo>
                              <a:pt x="143533" y="184164"/>
                              <a:pt x="143173" y="185315"/>
                              <a:pt x="143173" y="186465"/>
                            </a:cubicBezTo>
                            <a:cubicBezTo>
                              <a:pt x="143173" y="187234"/>
                              <a:pt x="142777" y="187615"/>
                              <a:pt x="142381" y="188000"/>
                            </a:cubicBezTo>
                            <a:cubicBezTo>
                              <a:pt x="142021" y="188769"/>
                              <a:pt x="141625" y="189535"/>
                              <a:pt x="141625" y="191454"/>
                            </a:cubicBezTo>
                            <a:cubicBezTo>
                              <a:pt x="141625" y="192220"/>
                              <a:pt x="141230" y="192604"/>
                              <a:pt x="140869" y="192989"/>
                            </a:cubicBezTo>
                            <a:lnTo>
                              <a:pt x="140077" y="193755"/>
                            </a:lnTo>
                            <a:cubicBezTo>
                              <a:pt x="140473" y="194139"/>
                              <a:pt x="139717" y="197978"/>
                              <a:pt x="139321" y="198359"/>
                            </a:cubicBezTo>
                            <a:cubicBezTo>
                              <a:pt x="139321" y="198744"/>
                              <a:pt x="138925" y="199894"/>
                              <a:pt x="138925" y="201429"/>
                            </a:cubicBezTo>
                            <a:cubicBezTo>
                              <a:pt x="138565" y="202968"/>
                              <a:pt x="138169" y="204502"/>
                              <a:pt x="138169" y="205268"/>
                            </a:cubicBezTo>
                            <a:cubicBezTo>
                              <a:pt x="137413" y="206418"/>
                              <a:pt x="137017" y="211408"/>
                              <a:pt x="137017" y="212943"/>
                            </a:cubicBezTo>
                            <a:cubicBezTo>
                              <a:pt x="136261" y="214093"/>
                              <a:pt x="135072" y="212558"/>
                              <a:pt x="135865" y="211023"/>
                            </a:cubicBezTo>
                            <a:cubicBezTo>
                              <a:pt x="136261" y="210638"/>
                              <a:pt x="136261" y="210257"/>
                              <a:pt x="136261" y="209488"/>
                            </a:cubicBezTo>
                            <a:cubicBezTo>
                              <a:pt x="135865" y="207569"/>
                              <a:pt x="137773" y="197978"/>
                              <a:pt x="138925" y="196824"/>
                            </a:cubicBezTo>
                            <a:cubicBezTo>
                              <a:pt x="138925" y="196443"/>
                              <a:pt x="139321" y="196059"/>
                              <a:pt x="139321" y="195290"/>
                            </a:cubicBezTo>
                            <a:cubicBezTo>
                              <a:pt x="139321" y="194909"/>
                              <a:pt x="139717" y="193755"/>
                              <a:pt x="139717" y="192989"/>
                            </a:cubicBezTo>
                            <a:cubicBezTo>
                              <a:pt x="140077" y="192604"/>
                              <a:pt x="140077" y="191454"/>
                              <a:pt x="140473" y="191454"/>
                            </a:cubicBezTo>
                            <a:cubicBezTo>
                              <a:pt x="140473" y="191069"/>
                              <a:pt x="140869" y="190304"/>
                              <a:pt x="140869" y="190304"/>
                            </a:cubicBezTo>
                            <a:cubicBezTo>
                              <a:pt x="140473" y="189919"/>
                              <a:pt x="141230" y="188000"/>
                              <a:pt x="141625" y="186465"/>
                            </a:cubicBezTo>
                            <a:cubicBezTo>
                              <a:pt x="142021" y="186080"/>
                              <a:pt x="142021" y="185699"/>
                              <a:pt x="142021" y="185315"/>
                            </a:cubicBezTo>
                            <a:lnTo>
                              <a:pt x="143173" y="180710"/>
                            </a:lnTo>
                            <a:cubicBezTo>
                              <a:pt x="143533" y="180325"/>
                              <a:pt x="143930" y="179175"/>
                              <a:pt x="143930" y="179175"/>
                            </a:cubicBezTo>
                            <a:cubicBezTo>
                              <a:pt x="143930" y="178790"/>
                              <a:pt x="144326" y="178021"/>
                              <a:pt x="144326" y="177640"/>
                            </a:cubicBezTo>
                            <a:lnTo>
                              <a:pt x="146233" y="171885"/>
                            </a:lnTo>
                            <a:cubicBezTo>
                              <a:pt x="146630" y="171116"/>
                              <a:pt x="146630" y="170350"/>
                              <a:pt x="146990" y="169966"/>
                            </a:cubicBezTo>
                            <a:cubicBezTo>
                              <a:pt x="147386" y="169581"/>
                              <a:pt x="147386" y="168816"/>
                              <a:pt x="146990" y="168816"/>
                            </a:cubicBezTo>
                            <a:cubicBezTo>
                              <a:pt x="146233" y="169581"/>
                              <a:pt x="146233" y="169966"/>
                              <a:pt x="145873" y="169966"/>
                            </a:cubicBezTo>
                            <a:cubicBezTo>
                              <a:pt x="145082" y="169966"/>
                              <a:pt x="145082" y="170350"/>
                              <a:pt x="145082" y="173036"/>
                            </a:cubicBezTo>
                            <a:lnTo>
                              <a:pt x="144326" y="174570"/>
                            </a:lnTo>
                            <a:cubicBezTo>
                              <a:pt x="143533" y="174955"/>
                              <a:pt x="143533" y="175336"/>
                              <a:pt x="143533" y="176490"/>
                            </a:cubicBezTo>
                            <a:cubicBezTo>
                              <a:pt x="143533" y="178021"/>
                              <a:pt x="142777" y="179556"/>
                              <a:pt x="142381" y="178790"/>
                            </a:cubicBezTo>
                            <a:cubicBezTo>
                              <a:pt x="142021" y="178021"/>
                              <a:pt x="142381" y="176105"/>
                              <a:pt x="143173" y="174955"/>
                            </a:cubicBezTo>
                            <a:cubicBezTo>
                              <a:pt x="143173" y="174570"/>
                              <a:pt x="143533" y="173420"/>
                              <a:pt x="143930" y="172651"/>
                            </a:cubicBezTo>
                            <a:lnTo>
                              <a:pt x="145082" y="169966"/>
                            </a:lnTo>
                            <a:cubicBezTo>
                              <a:pt x="145478" y="168816"/>
                              <a:pt x="145478" y="168046"/>
                              <a:pt x="145478" y="167281"/>
                            </a:cubicBezTo>
                            <a:cubicBezTo>
                              <a:pt x="145478" y="166511"/>
                              <a:pt x="145478" y="165742"/>
                              <a:pt x="146233" y="164592"/>
                            </a:cubicBezTo>
                            <a:cubicBezTo>
                              <a:pt x="146630" y="163442"/>
                              <a:pt x="146990" y="162291"/>
                              <a:pt x="146990" y="161907"/>
                            </a:cubicBezTo>
                            <a:cubicBezTo>
                              <a:pt x="146990" y="161522"/>
                              <a:pt x="147386" y="160756"/>
                              <a:pt x="147782" y="160372"/>
                            </a:cubicBezTo>
                            <a:cubicBezTo>
                              <a:pt x="148178" y="159606"/>
                              <a:pt x="148538" y="159222"/>
                              <a:pt x="148538" y="158071"/>
                            </a:cubicBezTo>
                            <a:cubicBezTo>
                              <a:pt x="148538" y="157302"/>
                              <a:pt x="148934" y="156917"/>
                              <a:pt x="149330" y="156536"/>
                            </a:cubicBezTo>
                            <a:cubicBezTo>
                              <a:pt x="149330" y="156152"/>
                              <a:pt x="149690" y="155383"/>
                              <a:pt x="150086" y="154617"/>
                            </a:cubicBezTo>
                            <a:cubicBezTo>
                              <a:pt x="150086" y="153848"/>
                              <a:pt x="150446" y="153082"/>
                              <a:pt x="150446" y="152697"/>
                            </a:cubicBezTo>
                            <a:cubicBezTo>
                              <a:pt x="150842" y="152313"/>
                              <a:pt x="151238" y="151547"/>
                              <a:pt x="151238" y="150778"/>
                            </a:cubicBezTo>
                            <a:lnTo>
                              <a:pt x="152391" y="148862"/>
                            </a:lnTo>
                            <a:cubicBezTo>
                              <a:pt x="152391" y="148862"/>
                              <a:pt x="152787" y="148093"/>
                              <a:pt x="152787" y="147708"/>
                            </a:cubicBezTo>
                            <a:cubicBezTo>
                              <a:pt x="152787" y="147327"/>
                              <a:pt x="153147" y="146173"/>
                              <a:pt x="153542" y="145792"/>
                            </a:cubicBezTo>
                            <a:cubicBezTo>
                              <a:pt x="153938" y="145023"/>
                              <a:pt x="154298" y="144257"/>
                              <a:pt x="154298" y="143488"/>
                            </a:cubicBezTo>
                            <a:cubicBezTo>
                              <a:pt x="154298" y="143104"/>
                              <a:pt x="154694" y="142338"/>
                              <a:pt x="155091" y="141953"/>
                            </a:cubicBezTo>
                            <a:cubicBezTo>
                              <a:pt x="155451" y="141569"/>
                              <a:pt x="155451" y="140803"/>
                              <a:pt x="155451" y="140034"/>
                            </a:cubicBezTo>
                            <a:cubicBezTo>
                              <a:pt x="155847" y="139268"/>
                              <a:pt x="155847" y="138499"/>
                              <a:pt x="156243" y="138114"/>
                            </a:cubicBezTo>
                            <a:cubicBezTo>
                              <a:pt x="156603" y="138114"/>
                              <a:pt x="156603" y="137733"/>
                              <a:pt x="156603" y="137349"/>
                            </a:cubicBezTo>
                            <a:cubicBezTo>
                              <a:pt x="156603" y="136964"/>
                              <a:pt x="156999" y="135429"/>
                              <a:pt x="157755" y="134663"/>
                            </a:cubicBezTo>
                            <a:cubicBezTo>
                              <a:pt x="158151" y="134279"/>
                              <a:pt x="158547" y="133513"/>
                              <a:pt x="158151" y="133513"/>
                            </a:cubicBezTo>
                            <a:cubicBezTo>
                              <a:pt x="158151" y="133129"/>
                              <a:pt x="158907" y="131209"/>
                              <a:pt x="159303" y="130824"/>
                            </a:cubicBezTo>
                            <a:cubicBezTo>
                              <a:pt x="159699" y="130824"/>
                              <a:pt x="159699" y="130443"/>
                              <a:pt x="159699" y="129674"/>
                            </a:cubicBezTo>
                            <a:cubicBezTo>
                              <a:pt x="159699" y="128909"/>
                              <a:pt x="160059" y="128139"/>
                              <a:pt x="160455" y="128139"/>
                            </a:cubicBezTo>
                            <a:cubicBezTo>
                              <a:pt x="160851" y="127755"/>
                              <a:pt x="161212" y="126989"/>
                              <a:pt x="161212" y="126220"/>
                            </a:cubicBezTo>
                            <a:cubicBezTo>
                              <a:pt x="161212" y="125070"/>
                              <a:pt x="161607" y="124685"/>
                              <a:pt x="162003" y="124300"/>
                            </a:cubicBezTo>
                            <a:cubicBezTo>
                              <a:pt x="162399" y="123919"/>
                              <a:pt x="162759" y="123535"/>
                              <a:pt x="162759" y="123150"/>
                            </a:cubicBezTo>
                            <a:cubicBezTo>
                              <a:pt x="162759" y="122000"/>
                              <a:pt x="162759" y="121615"/>
                              <a:pt x="163515" y="120850"/>
                            </a:cubicBezTo>
                            <a:cubicBezTo>
                              <a:pt x="163912" y="120080"/>
                              <a:pt x="164308" y="119699"/>
                              <a:pt x="163912" y="119699"/>
                            </a:cubicBezTo>
                            <a:cubicBezTo>
                              <a:pt x="163912" y="119315"/>
                              <a:pt x="164668" y="117395"/>
                              <a:pt x="165064" y="117395"/>
                            </a:cubicBezTo>
                            <a:cubicBezTo>
                              <a:pt x="165460" y="117011"/>
                              <a:pt x="165460" y="117011"/>
                              <a:pt x="165460" y="116245"/>
                            </a:cubicBezTo>
                            <a:cubicBezTo>
                              <a:pt x="165460" y="115860"/>
                              <a:pt x="165460" y="115476"/>
                              <a:pt x="166215" y="114710"/>
                            </a:cubicBezTo>
                            <a:lnTo>
                              <a:pt x="167368" y="112406"/>
                            </a:lnTo>
                            <a:cubicBezTo>
                              <a:pt x="167368" y="112021"/>
                              <a:pt x="167764" y="111256"/>
                              <a:pt x="168160" y="110871"/>
                            </a:cubicBezTo>
                            <a:cubicBezTo>
                              <a:pt x="168520" y="110871"/>
                              <a:pt x="168520" y="110105"/>
                              <a:pt x="168520" y="109721"/>
                            </a:cubicBezTo>
                            <a:cubicBezTo>
                              <a:pt x="168520" y="108955"/>
                              <a:pt x="169312" y="108186"/>
                              <a:pt x="169312" y="108570"/>
                            </a:cubicBezTo>
                            <a:cubicBezTo>
                              <a:pt x="169672" y="108955"/>
                              <a:pt x="168916" y="111256"/>
                              <a:pt x="168520" y="111640"/>
                            </a:cubicBezTo>
                            <a:cubicBezTo>
                              <a:pt x="168160" y="112021"/>
                              <a:pt x="167764" y="112791"/>
                              <a:pt x="167764" y="113175"/>
                            </a:cubicBezTo>
                            <a:cubicBezTo>
                              <a:pt x="167764" y="113941"/>
                              <a:pt x="167764" y="114710"/>
                              <a:pt x="167368" y="115095"/>
                            </a:cubicBezTo>
                            <a:cubicBezTo>
                              <a:pt x="167008" y="115476"/>
                              <a:pt x="166612" y="116245"/>
                              <a:pt x="166612" y="117011"/>
                            </a:cubicBezTo>
                            <a:cubicBezTo>
                              <a:pt x="166215" y="117395"/>
                              <a:pt x="166215" y="118164"/>
                              <a:pt x="165855" y="118164"/>
                            </a:cubicBezTo>
                            <a:cubicBezTo>
                              <a:pt x="165460" y="118545"/>
                              <a:pt x="165460" y="119315"/>
                              <a:pt x="165064" y="120080"/>
                            </a:cubicBezTo>
                            <a:cubicBezTo>
                              <a:pt x="165064" y="120465"/>
                              <a:pt x="164668" y="121615"/>
                              <a:pt x="164308" y="121615"/>
                            </a:cubicBezTo>
                            <a:cubicBezTo>
                              <a:pt x="163912" y="122000"/>
                              <a:pt x="163912" y="122765"/>
                              <a:pt x="163912" y="123150"/>
                            </a:cubicBezTo>
                            <a:cubicBezTo>
                              <a:pt x="163912" y="123535"/>
                              <a:pt x="163515" y="123919"/>
                              <a:pt x="163155" y="124300"/>
                            </a:cubicBezTo>
                            <a:cubicBezTo>
                              <a:pt x="162759" y="125070"/>
                              <a:pt x="161212" y="128524"/>
                              <a:pt x="160851" y="130443"/>
                            </a:cubicBezTo>
                            <a:cubicBezTo>
                              <a:pt x="160851" y="130443"/>
                              <a:pt x="159303" y="133513"/>
                              <a:pt x="159303" y="133894"/>
                            </a:cubicBezTo>
                            <a:cubicBezTo>
                              <a:pt x="159303" y="134663"/>
                              <a:pt x="158907" y="135429"/>
                              <a:pt x="158907" y="135429"/>
                            </a:cubicBezTo>
                            <a:cubicBezTo>
                              <a:pt x="158547" y="135814"/>
                              <a:pt x="158151" y="136579"/>
                              <a:pt x="158151" y="137349"/>
                            </a:cubicBezTo>
                            <a:cubicBezTo>
                              <a:pt x="158151" y="138114"/>
                              <a:pt x="157755" y="138884"/>
                              <a:pt x="157755" y="138884"/>
                            </a:cubicBezTo>
                            <a:cubicBezTo>
                              <a:pt x="157395" y="138884"/>
                              <a:pt x="156603" y="140418"/>
                              <a:pt x="156603" y="141188"/>
                            </a:cubicBezTo>
                            <a:lnTo>
                              <a:pt x="156603" y="141569"/>
                            </a:lnTo>
                            <a:cubicBezTo>
                              <a:pt x="156603" y="141953"/>
                              <a:pt x="156603" y="142338"/>
                              <a:pt x="156243" y="142722"/>
                            </a:cubicBezTo>
                            <a:cubicBezTo>
                              <a:pt x="155451" y="143104"/>
                              <a:pt x="155451" y="143488"/>
                              <a:pt x="155451" y="144257"/>
                            </a:cubicBezTo>
                            <a:lnTo>
                              <a:pt x="155451" y="145408"/>
                            </a:lnTo>
                            <a:lnTo>
                              <a:pt x="155091" y="145408"/>
                            </a:lnTo>
                            <a:cubicBezTo>
                              <a:pt x="155091" y="145792"/>
                              <a:pt x="154694" y="146173"/>
                              <a:pt x="154298" y="146558"/>
                            </a:cubicBezTo>
                            <a:cubicBezTo>
                              <a:pt x="153938" y="147327"/>
                              <a:pt x="153938" y="147708"/>
                              <a:pt x="153938" y="148477"/>
                            </a:cubicBezTo>
                            <a:cubicBezTo>
                              <a:pt x="153938" y="149628"/>
                              <a:pt x="153938" y="149628"/>
                              <a:pt x="153542" y="150012"/>
                            </a:cubicBezTo>
                            <a:cubicBezTo>
                              <a:pt x="152787" y="150012"/>
                              <a:pt x="152391" y="151163"/>
                              <a:pt x="152787" y="151547"/>
                            </a:cubicBezTo>
                            <a:cubicBezTo>
                              <a:pt x="153147" y="151928"/>
                              <a:pt x="153938" y="151163"/>
                              <a:pt x="154298" y="150012"/>
                            </a:cubicBezTo>
                            <a:cubicBezTo>
                              <a:pt x="154694" y="149243"/>
                              <a:pt x="155091" y="148093"/>
                              <a:pt x="155091" y="147708"/>
                            </a:cubicBezTo>
                            <a:cubicBezTo>
                              <a:pt x="155451" y="146943"/>
                              <a:pt x="155847" y="146173"/>
                              <a:pt x="155847" y="145408"/>
                            </a:cubicBezTo>
                            <a:cubicBezTo>
                              <a:pt x="155847" y="145023"/>
                              <a:pt x="156243" y="143873"/>
                              <a:pt x="156999" y="143488"/>
                            </a:cubicBezTo>
                            <a:cubicBezTo>
                              <a:pt x="157395" y="142722"/>
                              <a:pt x="157755" y="141953"/>
                              <a:pt x="157755" y="141569"/>
                            </a:cubicBezTo>
                            <a:cubicBezTo>
                              <a:pt x="157755" y="141569"/>
                              <a:pt x="157755" y="140803"/>
                              <a:pt x="158151" y="140418"/>
                            </a:cubicBezTo>
                            <a:cubicBezTo>
                              <a:pt x="158151" y="140034"/>
                              <a:pt x="158907" y="138499"/>
                              <a:pt x="159303" y="136964"/>
                            </a:cubicBezTo>
                            <a:cubicBezTo>
                              <a:pt x="160059" y="135429"/>
                              <a:pt x="160455" y="133894"/>
                              <a:pt x="160851" y="133513"/>
                            </a:cubicBezTo>
                            <a:cubicBezTo>
                              <a:pt x="160851" y="133513"/>
                              <a:pt x="161212" y="132359"/>
                              <a:pt x="161607" y="131594"/>
                            </a:cubicBezTo>
                            <a:cubicBezTo>
                              <a:pt x="162003" y="130824"/>
                              <a:pt x="162399" y="129674"/>
                              <a:pt x="163155" y="128909"/>
                            </a:cubicBezTo>
                            <a:cubicBezTo>
                              <a:pt x="163515" y="128524"/>
                              <a:pt x="163912" y="127755"/>
                              <a:pt x="163515" y="127370"/>
                            </a:cubicBezTo>
                            <a:cubicBezTo>
                              <a:pt x="163515" y="126989"/>
                              <a:pt x="163912" y="126604"/>
                              <a:pt x="163912" y="126220"/>
                            </a:cubicBezTo>
                            <a:cubicBezTo>
                              <a:pt x="164308" y="125835"/>
                              <a:pt x="164668" y="125454"/>
                              <a:pt x="164668" y="125070"/>
                            </a:cubicBezTo>
                            <a:cubicBezTo>
                              <a:pt x="164668" y="125070"/>
                              <a:pt x="165064" y="123919"/>
                              <a:pt x="165460" y="123150"/>
                            </a:cubicBezTo>
                            <a:cubicBezTo>
                              <a:pt x="165855" y="122000"/>
                              <a:pt x="166612" y="120465"/>
                              <a:pt x="166612" y="120080"/>
                            </a:cubicBezTo>
                            <a:cubicBezTo>
                              <a:pt x="167008" y="119315"/>
                              <a:pt x="167368" y="118545"/>
                              <a:pt x="167764" y="118545"/>
                            </a:cubicBezTo>
                            <a:cubicBezTo>
                              <a:pt x="168160" y="118164"/>
                              <a:pt x="168160" y="117395"/>
                              <a:pt x="168160" y="117011"/>
                            </a:cubicBezTo>
                            <a:cubicBezTo>
                              <a:pt x="168160" y="116629"/>
                              <a:pt x="168160" y="116245"/>
                              <a:pt x="168520" y="115860"/>
                            </a:cubicBezTo>
                            <a:cubicBezTo>
                              <a:pt x="168916" y="115860"/>
                              <a:pt x="168916" y="115476"/>
                              <a:pt x="168916" y="115095"/>
                            </a:cubicBezTo>
                            <a:cubicBezTo>
                              <a:pt x="168916" y="113556"/>
                              <a:pt x="170464" y="110871"/>
                              <a:pt x="170824" y="112021"/>
                            </a:cubicBezTo>
                            <a:cubicBezTo>
                              <a:pt x="170824" y="112406"/>
                              <a:pt x="170824" y="113175"/>
                              <a:pt x="170464" y="113556"/>
                            </a:cubicBezTo>
                            <a:cubicBezTo>
                              <a:pt x="170464" y="113941"/>
                              <a:pt x="170068" y="115476"/>
                              <a:pt x="169672" y="115476"/>
                            </a:cubicBezTo>
                            <a:cubicBezTo>
                              <a:pt x="169672" y="115476"/>
                              <a:pt x="169312" y="115860"/>
                              <a:pt x="169312" y="116245"/>
                            </a:cubicBezTo>
                            <a:cubicBezTo>
                              <a:pt x="168916" y="116629"/>
                              <a:pt x="168520" y="117780"/>
                              <a:pt x="168520" y="118164"/>
                            </a:cubicBezTo>
                            <a:cubicBezTo>
                              <a:pt x="168160" y="118930"/>
                              <a:pt x="167764" y="119699"/>
                              <a:pt x="167764" y="120080"/>
                            </a:cubicBezTo>
                            <a:cubicBezTo>
                              <a:pt x="167764" y="120465"/>
                              <a:pt x="167764" y="121234"/>
                              <a:pt x="167368" y="122000"/>
                            </a:cubicBezTo>
                            <a:lnTo>
                              <a:pt x="166215" y="124685"/>
                            </a:lnTo>
                            <a:cubicBezTo>
                              <a:pt x="165855" y="125835"/>
                              <a:pt x="165064" y="127370"/>
                              <a:pt x="164308" y="127755"/>
                            </a:cubicBezTo>
                            <a:lnTo>
                              <a:pt x="164308" y="128139"/>
                            </a:lnTo>
                            <a:cubicBezTo>
                              <a:pt x="164668" y="128139"/>
                              <a:pt x="164668" y="128524"/>
                              <a:pt x="164308" y="128909"/>
                            </a:cubicBezTo>
                            <a:cubicBezTo>
                              <a:pt x="163912" y="129290"/>
                              <a:pt x="163912" y="129674"/>
                              <a:pt x="163912" y="130059"/>
                            </a:cubicBezTo>
                            <a:lnTo>
                              <a:pt x="163155" y="130824"/>
                            </a:lnTo>
                            <a:cubicBezTo>
                              <a:pt x="162399" y="131209"/>
                              <a:pt x="162399" y="131209"/>
                              <a:pt x="162759" y="131594"/>
                            </a:cubicBezTo>
                            <a:cubicBezTo>
                              <a:pt x="163155" y="131978"/>
                              <a:pt x="162759" y="132359"/>
                              <a:pt x="162399" y="133513"/>
                            </a:cubicBezTo>
                            <a:lnTo>
                              <a:pt x="161607" y="135048"/>
                            </a:lnTo>
                            <a:cubicBezTo>
                              <a:pt x="161607" y="135048"/>
                              <a:pt x="161607" y="135814"/>
                              <a:pt x="160851" y="136579"/>
                            </a:cubicBezTo>
                            <a:cubicBezTo>
                              <a:pt x="160455" y="137349"/>
                              <a:pt x="160059" y="138499"/>
                              <a:pt x="160059" y="138884"/>
                            </a:cubicBezTo>
                            <a:lnTo>
                              <a:pt x="160059" y="139649"/>
                            </a:lnTo>
                            <a:cubicBezTo>
                              <a:pt x="159699" y="139649"/>
                              <a:pt x="159699" y="140034"/>
                              <a:pt x="159699" y="140418"/>
                            </a:cubicBezTo>
                            <a:cubicBezTo>
                              <a:pt x="159699" y="140803"/>
                              <a:pt x="159303" y="141188"/>
                              <a:pt x="159303" y="141188"/>
                            </a:cubicBezTo>
                            <a:close/>
                            <a:moveTo>
                              <a:pt x="133165" y="199887"/>
                            </a:moveTo>
                            <a:cubicBezTo>
                              <a:pt x="133165" y="200656"/>
                              <a:pt x="132805" y="201422"/>
                              <a:pt x="132805" y="201422"/>
                            </a:cubicBezTo>
                            <a:cubicBezTo>
                              <a:pt x="132805" y="201806"/>
                              <a:pt x="132409" y="202960"/>
                              <a:pt x="132012" y="204495"/>
                            </a:cubicBezTo>
                            <a:cubicBezTo>
                              <a:pt x="131652" y="206027"/>
                              <a:pt x="131652" y="206796"/>
                              <a:pt x="131256" y="206796"/>
                            </a:cubicBezTo>
                            <a:cubicBezTo>
                              <a:pt x="130500" y="206796"/>
                              <a:pt x="130500" y="205642"/>
                              <a:pt x="130860" y="203341"/>
                            </a:cubicBezTo>
                            <a:lnTo>
                              <a:pt x="132805" y="195282"/>
                            </a:lnTo>
                            <a:cubicBezTo>
                              <a:pt x="132805" y="194901"/>
                              <a:pt x="133165" y="192982"/>
                              <a:pt x="133560" y="191828"/>
                            </a:cubicBezTo>
                            <a:lnTo>
                              <a:pt x="135109" y="186458"/>
                            </a:lnTo>
                            <a:cubicBezTo>
                              <a:pt x="135865" y="184923"/>
                              <a:pt x="136261" y="182622"/>
                              <a:pt x="136621" y="181468"/>
                            </a:cubicBezTo>
                            <a:lnTo>
                              <a:pt x="138925" y="175329"/>
                            </a:lnTo>
                            <a:cubicBezTo>
                              <a:pt x="138925" y="174563"/>
                              <a:pt x="139717" y="173028"/>
                              <a:pt x="139717" y="172259"/>
                            </a:cubicBezTo>
                            <a:lnTo>
                              <a:pt x="142021" y="166120"/>
                            </a:lnTo>
                            <a:cubicBezTo>
                              <a:pt x="142417" y="165354"/>
                              <a:pt x="142777" y="164200"/>
                              <a:pt x="142777" y="163434"/>
                            </a:cubicBezTo>
                            <a:cubicBezTo>
                              <a:pt x="142777" y="163050"/>
                              <a:pt x="143173" y="162284"/>
                              <a:pt x="143570" y="161515"/>
                            </a:cubicBezTo>
                            <a:cubicBezTo>
                              <a:pt x="143930" y="161134"/>
                              <a:pt x="144326" y="160365"/>
                              <a:pt x="144326" y="159980"/>
                            </a:cubicBezTo>
                            <a:cubicBezTo>
                              <a:pt x="144326" y="159599"/>
                              <a:pt x="144326" y="158830"/>
                              <a:pt x="144686" y="158064"/>
                            </a:cubicBezTo>
                            <a:lnTo>
                              <a:pt x="145873" y="155760"/>
                            </a:lnTo>
                            <a:cubicBezTo>
                              <a:pt x="145873" y="155375"/>
                              <a:pt x="146233" y="154610"/>
                              <a:pt x="146233" y="154225"/>
                            </a:cubicBezTo>
                            <a:lnTo>
                              <a:pt x="147386" y="151921"/>
                            </a:lnTo>
                            <a:cubicBezTo>
                              <a:pt x="147386" y="151155"/>
                              <a:pt x="148538" y="148470"/>
                              <a:pt x="149330" y="146551"/>
                            </a:cubicBezTo>
                            <a:cubicBezTo>
                              <a:pt x="150086" y="144250"/>
                              <a:pt x="151238" y="141946"/>
                              <a:pt x="151634" y="141180"/>
                            </a:cubicBezTo>
                            <a:cubicBezTo>
                              <a:pt x="151634" y="140411"/>
                              <a:pt x="152391" y="138876"/>
                              <a:pt x="152787" y="137726"/>
                            </a:cubicBezTo>
                            <a:lnTo>
                              <a:pt x="154298" y="134272"/>
                            </a:lnTo>
                            <a:cubicBezTo>
                              <a:pt x="154298" y="133887"/>
                              <a:pt x="154694" y="132737"/>
                              <a:pt x="155091" y="131587"/>
                            </a:cubicBezTo>
                            <a:lnTo>
                              <a:pt x="156243" y="129282"/>
                            </a:lnTo>
                            <a:cubicBezTo>
                              <a:pt x="156243" y="128517"/>
                              <a:pt x="157395" y="125447"/>
                              <a:pt x="158151" y="124678"/>
                            </a:cubicBezTo>
                            <a:cubicBezTo>
                              <a:pt x="158151" y="124293"/>
                              <a:pt x="158547" y="123528"/>
                              <a:pt x="158907" y="122758"/>
                            </a:cubicBezTo>
                            <a:lnTo>
                              <a:pt x="160095" y="119692"/>
                            </a:lnTo>
                            <a:cubicBezTo>
                              <a:pt x="160455" y="118923"/>
                              <a:pt x="160851" y="118157"/>
                              <a:pt x="160851" y="117773"/>
                            </a:cubicBezTo>
                            <a:cubicBezTo>
                              <a:pt x="161247" y="117388"/>
                              <a:pt x="161607" y="116622"/>
                              <a:pt x="161607" y="115853"/>
                            </a:cubicBezTo>
                            <a:lnTo>
                              <a:pt x="162759" y="113549"/>
                            </a:lnTo>
                            <a:cubicBezTo>
                              <a:pt x="162759" y="113549"/>
                              <a:pt x="163155" y="112783"/>
                              <a:pt x="163155" y="112014"/>
                            </a:cubicBezTo>
                            <a:cubicBezTo>
                              <a:pt x="163552" y="111633"/>
                              <a:pt x="163912" y="110864"/>
                              <a:pt x="163912" y="110098"/>
                            </a:cubicBezTo>
                            <a:cubicBezTo>
                              <a:pt x="164308" y="109329"/>
                              <a:pt x="164704" y="108948"/>
                              <a:pt x="164704" y="108563"/>
                            </a:cubicBezTo>
                            <a:cubicBezTo>
                              <a:pt x="164704" y="108179"/>
                              <a:pt x="165064" y="107413"/>
                              <a:pt x="166612" y="104343"/>
                            </a:cubicBezTo>
                            <a:lnTo>
                              <a:pt x="168520" y="99354"/>
                            </a:lnTo>
                            <a:cubicBezTo>
                              <a:pt x="168916" y="98585"/>
                              <a:pt x="169312" y="97819"/>
                              <a:pt x="169312" y="97434"/>
                            </a:cubicBezTo>
                            <a:cubicBezTo>
                              <a:pt x="170068" y="96284"/>
                              <a:pt x="171616" y="92064"/>
                              <a:pt x="171616" y="92064"/>
                            </a:cubicBezTo>
                            <a:cubicBezTo>
                              <a:pt x="171616" y="91680"/>
                              <a:pt x="174316" y="85921"/>
                              <a:pt x="175073" y="84005"/>
                            </a:cubicBezTo>
                            <a:cubicBezTo>
                              <a:pt x="175829" y="82851"/>
                              <a:pt x="175829" y="82470"/>
                              <a:pt x="176981" y="79401"/>
                            </a:cubicBezTo>
                            <a:lnTo>
                              <a:pt x="178133" y="77096"/>
                            </a:lnTo>
                            <a:cubicBezTo>
                              <a:pt x="178133" y="76715"/>
                              <a:pt x="178529" y="76331"/>
                              <a:pt x="178529" y="75946"/>
                            </a:cubicBezTo>
                            <a:cubicBezTo>
                              <a:pt x="178925" y="75177"/>
                              <a:pt x="179681" y="74796"/>
                              <a:pt x="180077" y="75177"/>
                            </a:cubicBezTo>
                            <a:cubicBezTo>
                              <a:pt x="180077" y="75562"/>
                              <a:pt x="179681" y="75946"/>
                              <a:pt x="179285" y="76331"/>
                            </a:cubicBezTo>
                            <a:cubicBezTo>
                              <a:pt x="178925" y="76715"/>
                              <a:pt x="178925" y="77481"/>
                              <a:pt x="178925" y="78250"/>
                            </a:cubicBezTo>
                            <a:lnTo>
                              <a:pt x="178133" y="79785"/>
                            </a:lnTo>
                            <a:cubicBezTo>
                              <a:pt x="177773" y="80166"/>
                              <a:pt x="177377" y="80935"/>
                              <a:pt x="177377" y="81320"/>
                            </a:cubicBezTo>
                            <a:cubicBezTo>
                              <a:pt x="177377" y="81701"/>
                              <a:pt x="176981" y="82470"/>
                              <a:pt x="176621" y="83236"/>
                            </a:cubicBezTo>
                            <a:cubicBezTo>
                              <a:pt x="176225" y="83621"/>
                              <a:pt x="175829" y="84386"/>
                              <a:pt x="175829" y="84771"/>
                            </a:cubicBezTo>
                            <a:cubicBezTo>
                              <a:pt x="175829" y="84771"/>
                              <a:pt x="175829" y="85540"/>
                              <a:pt x="175433" y="86306"/>
                            </a:cubicBezTo>
                            <a:cubicBezTo>
                              <a:pt x="174676" y="87075"/>
                              <a:pt x="174316" y="87841"/>
                              <a:pt x="174316" y="88225"/>
                            </a:cubicBezTo>
                            <a:cubicBezTo>
                              <a:pt x="174316" y="88610"/>
                              <a:pt x="174316" y="89375"/>
                              <a:pt x="173920" y="89760"/>
                            </a:cubicBezTo>
                            <a:cubicBezTo>
                              <a:pt x="173524" y="90145"/>
                              <a:pt x="173129" y="90910"/>
                              <a:pt x="173129" y="91295"/>
                            </a:cubicBezTo>
                            <a:cubicBezTo>
                              <a:pt x="173129" y="91680"/>
                              <a:pt x="172769" y="92445"/>
                              <a:pt x="172373" y="93214"/>
                            </a:cubicBezTo>
                            <a:cubicBezTo>
                              <a:pt x="172013" y="93599"/>
                              <a:pt x="171616" y="94365"/>
                              <a:pt x="171616" y="94749"/>
                            </a:cubicBezTo>
                            <a:cubicBezTo>
                              <a:pt x="171616" y="95134"/>
                              <a:pt x="171220" y="95900"/>
                              <a:pt x="170824" y="96284"/>
                            </a:cubicBezTo>
                            <a:cubicBezTo>
                              <a:pt x="170464" y="97050"/>
                              <a:pt x="170068" y="97819"/>
                              <a:pt x="170068" y="98200"/>
                            </a:cubicBezTo>
                            <a:cubicBezTo>
                              <a:pt x="170464" y="98585"/>
                              <a:pt x="170068" y="99354"/>
                              <a:pt x="169672" y="99735"/>
                            </a:cubicBezTo>
                            <a:cubicBezTo>
                              <a:pt x="169312" y="100120"/>
                              <a:pt x="168916" y="100889"/>
                              <a:pt x="168916" y="101654"/>
                            </a:cubicBezTo>
                            <a:cubicBezTo>
                              <a:pt x="169312" y="102424"/>
                              <a:pt x="168916" y="102808"/>
                              <a:pt x="168160" y="103189"/>
                            </a:cubicBezTo>
                            <a:cubicBezTo>
                              <a:pt x="167764" y="103574"/>
                              <a:pt x="167368" y="103959"/>
                              <a:pt x="167368" y="104343"/>
                            </a:cubicBezTo>
                            <a:cubicBezTo>
                              <a:pt x="167368" y="104724"/>
                              <a:pt x="167008" y="105878"/>
                              <a:pt x="166612" y="106644"/>
                            </a:cubicBezTo>
                            <a:cubicBezTo>
                              <a:pt x="166215" y="107413"/>
                              <a:pt x="165855" y="108563"/>
                              <a:pt x="165855" y="108563"/>
                            </a:cubicBezTo>
                            <a:cubicBezTo>
                              <a:pt x="165855" y="108948"/>
                              <a:pt x="165460" y="109714"/>
                              <a:pt x="165064" y="110098"/>
                            </a:cubicBezTo>
                            <a:cubicBezTo>
                              <a:pt x="165064" y="110479"/>
                              <a:pt x="164704" y="111248"/>
                              <a:pt x="164704" y="111633"/>
                            </a:cubicBezTo>
                            <a:lnTo>
                              <a:pt x="163912" y="113168"/>
                            </a:lnTo>
                            <a:cubicBezTo>
                              <a:pt x="163552" y="113549"/>
                              <a:pt x="163155" y="114703"/>
                              <a:pt x="163155" y="115468"/>
                            </a:cubicBezTo>
                            <a:lnTo>
                              <a:pt x="162399" y="117003"/>
                            </a:lnTo>
                            <a:cubicBezTo>
                              <a:pt x="161607" y="117773"/>
                              <a:pt x="161247" y="119307"/>
                              <a:pt x="161247" y="120458"/>
                            </a:cubicBezTo>
                            <a:cubicBezTo>
                              <a:pt x="160851" y="120842"/>
                              <a:pt x="160455" y="121608"/>
                              <a:pt x="160455" y="121608"/>
                            </a:cubicBezTo>
                            <a:cubicBezTo>
                              <a:pt x="160455" y="121993"/>
                              <a:pt x="158907" y="125828"/>
                              <a:pt x="158547" y="126597"/>
                            </a:cubicBezTo>
                            <a:cubicBezTo>
                              <a:pt x="158151" y="127363"/>
                              <a:pt x="156999" y="130052"/>
                              <a:pt x="156243" y="132737"/>
                            </a:cubicBezTo>
                            <a:lnTo>
                              <a:pt x="155091" y="135041"/>
                            </a:lnTo>
                            <a:cubicBezTo>
                              <a:pt x="155091" y="135422"/>
                              <a:pt x="154694" y="136191"/>
                              <a:pt x="154298" y="136957"/>
                            </a:cubicBezTo>
                            <a:cubicBezTo>
                              <a:pt x="154298" y="137341"/>
                              <a:pt x="154298" y="138107"/>
                              <a:pt x="153938" y="138107"/>
                            </a:cubicBezTo>
                            <a:cubicBezTo>
                              <a:pt x="153938" y="138492"/>
                              <a:pt x="153542" y="139261"/>
                              <a:pt x="153147" y="140027"/>
                            </a:cubicBezTo>
                            <a:cubicBezTo>
                              <a:pt x="152391" y="142331"/>
                              <a:pt x="150086" y="148855"/>
                              <a:pt x="149330" y="150005"/>
                            </a:cubicBezTo>
                            <a:cubicBezTo>
                              <a:pt x="148934" y="150386"/>
                              <a:pt x="148934" y="151155"/>
                              <a:pt x="148934" y="151155"/>
                            </a:cubicBezTo>
                            <a:cubicBezTo>
                              <a:pt x="148934" y="151540"/>
                              <a:pt x="148538" y="152306"/>
                              <a:pt x="148178" y="153075"/>
                            </a:cubicBezTo>
                            <a:cubicBezTo>
                              <a:pt x="147386" y="154994"/>
                              <a:pt x="146233" y="158064"/>
                              <a:pt x="145873" y="159980"/>
                            </a:cubicBezTo>
                            <a:cubicBezTo>
                              <a:pt x="145478" y="160749"/>
                              <a:pt x="145082" y="161515"/>
                              <a:pt x="145082" y="161900"/>
                            </a:cubicBezTo>
                            <a:cubicBezTo>
                              <a:pt x="144326" y="163050"/>
                              <a:pt x="142021" y="169574"/>
                              <a:pt x="141625" y="171878"/>
                            </a:cubicBezTo>
                            <a:cubicBezTo>
                              <a:pt x="141230" y="172644"/>
                              <a:pt x="140869" y="174179"/>
                              <a:pt x="140473" y="174563"/>
                            </a:cubicBezTo>
                            <a:cubicBezTo>
                              <a:pt x="140473" y="175329"/>
                              <a:pt x="140077" y="176483"/>
                              <a:pt x="139717" y="177248"/>
                            </a:cubicBezTo>
                            <a:cubicBezTo>
                              <a:pt x="139717" y="177633"/>
                              <a:pt x="139321" y="178783"/>
                              <a:pt x="139321" y="179168"/>
                            </a:cubicBezTo>
                            <a:cubicBezTo>
                              <a:pt x="138925" y="179549"/>
                              <a:pt x="138565" y="180703"/>
                              <a:pt x="138565" y="181468"/>
                            </a:cubicBezTo>
                            <a:cubicBezTo>
                              <a:pt x="138565" y="182238"/>
                              <a:pt x="138169" y="183388"/>
                              <a:pt x="137773" y="184157"/>
                            </a:cubicBezTo>
                            <a:cubicBezTo>
                              <a:pt x="137413" y="184538"/>
                              <a:pt x="137017" y="185692"/>
                              <a:pt x="137017" y="186458"/>
                            </a:cubicBezTo>
                            <a:cubicBezTo>
                              <a:pt x="137017" y="187227"/>
                              <a:pt x="136621" y="188377"/>
                              <a:pt x="136261" y="188762"/>
                            </a:cubicBezTo>
                            <a:cubicBezTo>
                              <a:pt x="135865" y="189527"/>
                              <a:pt x="135469" y="190681"/>
                              <a:pt x="135469" y="191828"/>
                            </a:cubicBezTo>
                            <a:cubicBezTo>
                              <a:pt x="135109" y="192982"/>
                              <a:pt x="134712" y="194132"/>
                              <a:pt x="134316" y="194517"/>
                            </a:cubicBezTo>
                            <a:lnTo>
                              <a:pt x="133165" y="199887"/>
                            </a:lnTo>
                            <a:close/>
                            <a:moveTo>
                              <a:pt x="102417" y="115479"/>
                            </a:moveTo>
                            <a:cubicBezTo>
                              <a:pt x="102417" y="115479"/>
                              <a:pt x="102057" y="115864"/>
                              <a:pt x="102057" y="116248"/>
                            </a:cubicBezTo>
                            <a:cubicBezTo>
                              <a:pt x="101661" y="117014"/>
                              <a:pt x="101661" y="117399"/>
                              <a:pt x="101661" y="117783"/>
                            </a:cubicBezTo>
                            <a:cubicBezTo>
                              <a:pt x="101266" y="118549"/>
                              <a:pt x="101266" y="118549"/>
                              <a:pt x="101266" y="118549"/>
                            </a:cubicBezTo>
                            <a:cubicBezTo>
                              <a:pt x="100906" y="118549"/>
                              <a:pt x="100509" y="116248"/>
                              <a:pt x="100906" y="110490"/>
                            </a:cubicBezTo>
                            <a:cubicBezTo>
                              <a:pt x="100906" y="106270"/>
                              <a:pt x="101266" y="102050"/>
                              <a:pt x="101266" y="100900"/>
                            </a:cubicBezTo>
                            <a:cubicBezTo>
                              <a:pt x="101266" y="98980"/>
                              <a:pt x="101266" y="98211"/>
                              <a:pt x="101661" y="98211"/>
                            </a:cubicBezTo>
                            <a:cubicBezTo>
                              <a:pt x="101661" y="98211"/>
                              <a:pt x="101661" y="98596"/>
                              <a:pt x="101661" y="99746"/>
                            </a:cubicBezTo>
                            <a:cubicBezTo>
                              <a:pt x="102057" y="103585"/>
                              <a:pt x="102417" y="106270"/>
                              <a:pt x="102417" y="106270"/>
                            </a:cubicBezTo>
                            <a:cubicBezTo>
                              <a:pt x="102813" y="106270"/>
                              <a:pt x="102813" y="105504"/>
                              <a:pt x="102813" y="103969"/>
                            </a:cubicBezTo>
                            <a:cubicBezTo>
                              <a:pt x="103209" y="92841"/>
                              <a:pt x="103569" y="86320"/>
                              <a:pt x="103966" y="87089"/>
                            </a:cubicBezTo>
                            <a:cubicBezTo>
                              <a:pt x="105118" y="88624"/>
                              <a:pt x="103569" y="115479"/>
                              <a:pt x="102417" y="115479"/>
                            </a:cubicBezTo>
                            <a:close/>
                            <a:moveTo>
                              <a:pt x="172373" y="119703"/>
                            </a:moveTo>
                            <a:cubicBezTo>
                              <a:pt x="171976" y="119703"/>
                              <a:pt x="170464" y="121238"/>
                              <a:pt x="170464" y="121619"/>
                            </a:cubicBezTo>
                            <a:cubicBezTo>
                              <a:pt x="170464" y="122003"/>
                              <a:pt x="171220" y="122003"/>
                              <a:pt x="171616" y="121619"/>
                            </a:cubicBezTo>
                            <a:cubicBezTo>
                              <a:pt x="171976" y="121238"/>
                              <a:pt x="171976" y="121238"/>
                              <a:pt x="172373" y="121238"/>
                            </a:cubicBezTo>
                            <a:cubicBezTo>
                              <a:pt x="172373" y="121619"/>
                              <a:pt x="171616" y="122388"/>
                              <a:pt x="169672" y="124304"/>
                            </a:cubicBezTo>
                            <a:cubicBezTo>
                              <a:pt x="168916" y="125073"/>
                              <a:pt x="168916" y="125458"/>
                              <a:pt x="169672" y="125458"/>
                            </a:cubicBezTo>
                            <a:cubicBezTo>
                              <a:pt x="170068" y="124689"/>
                              <a:pt x="170464" y="124689"/>
                              <a:pt x="170824" y="124689"/>
                            </a:cubicBezTo>
                            <a:cubicBezTo>
                              <a:pt x="171220" y="124689"/>
                              <a:pt x="171220" y="125073"/>
                              <a:pt x="169312" y="126608"/>
                            </a:cubicBezTo>
                            <a:cubicBezTo>
                              <a:pt x="168160" y="128143"/>
                              <a:pt x="167764" y="128528"/>
                              <a:pt x="168160" y="128912"/>
                            </a:cubicBezTo>
                            <a:cubicBezTo>
                              <a:pt x="168520" y="129293"/>
                              <a:pt x="168520" y="129293"/>
                              <a:pt x="168916" y="128528"/>
                            </a:cubicBezTo>
                            <a:cubicBezTo>
                              <a:pt x="168916" y="128143"/>
                              <a:pt x="169672" y="127758"/>
                              <a:pt x="169672" y="128528"/>
                            </a:cubicBezTo>
                            <a:cubicBezTo>
                              <a:pt x="169672" y="128528"/>
                              <a:pt x="168916" y="129293"/>
                              <a:pt x="168160" y="130447"/>
                            </a:cubicBezTo>
                            <a:lnTo>
                              <a:pt x="166612" y="131982"/>
                            </a:lnTo>
                            <a:cubicBezTo>
                              <a:pt x="165855" y="131597"/>
                              <a:pt x="165855" y="131597"/>
                              <a:pt x="166215" y="130447"/>
                            </a:cubicBezTo>
                            <a:cubicBezTo>
                              <a:pt x="166215" y="130062"/>
                              <a:pt x="166612" y="129293"/>
                              <a:pt x="166612" y="128528"/>
                            </a:cubicBezTo>
                            <a:cubicBezTo>
                              <a:pt x="166612" y="128143"/>
                              <a:pt x="167008" y="127758"/>
                              <a:pt x="167008" y="127374"/>
                            </a:cubicBezTo>
                            <a:cubicBezTo>
                              <a:pt x="167368" y="127374"/>
                              <a:pt x="167764" y="126608"/>
                              <a:pt x="167764" y="126223"/>
                            </a:cubicBezTo>
                            <a:cubicBezTo>
                              <a:pt x="167764" y="125458"/>
                              <a:pt x="168520" y="124304"/>
                              <a:pt x="168916" y="123538"/>
                            </a:cubicBezTo>
                            <a:cubicBezTo>
                              <a:pt x="169312" y="122769"/>
                              <a:pt x="169672" y="122003"/>
                              <a:pt x="169672" y="121619"/>
                            </a:cubicBezTo>
                            <a:cubicBezTo>
                              <a:pt x="169672" y="121238"/>
                              <a:pt x="169672" y="120469"/>
                              <a:pt x="170068" y="120469"/>
                            </a:cubicBezTo>
                            <a:cubicBezTo>
                              <a:pt x="170464" y="120084"/>
                              <a:pt x="170464" y="119318"/>
                              <a:pt x="170824" y="118549"/>
                            </a:cubicBezTo>
                            <a:cubicBezTo>
                              <a:pt x="170824" y="118168"/>
                              <a:pt x="171220" y="117014"/>
                              <a:pt x="171616" y="116633"/>
                            </a:cubicBezTo>
                            <a:cubicBezTo>
                              <a:pt x="171976" y="115864"/>
                              <a:pt x="172373" y="115098"/>
                              <a:pt x="172373" y="114714"/>
                            </a:cubicBezTo>
                            <a:cubicBezTo>
                              <a:pt x="172373" y="114329"/>
                              <a:pt x="172769" y="113560"/>
                              <a:pt x="173129" y="113179"/>
                            </a:cubicBezTo>
                            <a:cubicBezTo>
                              <a:pt x="173524" y="112794"/>
                              <a:pt x="173920" y="112409"/>
                              <a:pt x="173920" y="111644"/>
                            </a:cubicBezTo>
                            <a:cubicBezTo>
                              <a:pt x="173524" y="111259"/>
                              <a:pt x="173920" y="110875"/>
                              <a:pt x="174280" y="110490"/>
                            </a:cubicBezTo>
                            <a:cubicBezTo>
                              <a:pt x="174676" y="110109"/>
                              <a:pt x="175073" y="109340"/>
                              <a:pt x="175073" y="109340"/>
                            </a:cubicBezTo>
                            <a:lnTo>
                              <a:pt x="175073" y="108959"/>
                            </a:lnTo>
                            <a:cubicBezTo>
                              <a:pt x="175829" y="108959"/>
                              <a:pt x="175829" y="109340"/>
                              <a:pt x="175073" y="110109"/>
                            </a:cubicBezTo>
                            <a:cubicBezTo>
                              <a:pt x="174280" y="110875"/>
                              <a:pt x="173920" y="112794"/>
                              <a:pt x="174676" y="112025"/>
                            </a:cubicBezTo>
                            <a:cubicBezTo>
                              <a:pt x="175073" y="111644"/>
                              <a:pt x="175829" y="111644"/>
                              <a:pt x="175829" y="112025"/>
                            </a:cubicBezTo>
                            <a:cubicBezTo>
                              <a:pt x="175829" y="112409"/>
                              <a:pt x="175073" y="113179"/>
                              <a:pt x="174280" y="113944"/>
                            </a:cubicBezTo>
                            <a:cubicBezTo>
                              <a:pt x="173129" y="115098"/>
                              <a:pt x="173129" y="115098"/>
                              <a:pt x="173524" y="115098"/>
                            </a:cubicBezTo>
                            <a:cubicBezTo>
                              <a:pt x="173920" y="115479"/>
                              <a:pt x="174280" y="115098"/>
                              <a:pt x="174676" y="114714"/>
                            </a:cubicBezTo>
                            <a:cubicBezTo>
                              <a:pt x="174676" y="114714"/>
                              <a:pt x="175073" y="114329"/>
                              <a:pt x="175073" y="114714"/>
                            </a:cubicBezTo>
                            <a:cubicBezTo>
                              <a:pt x="175433" y="114714"/>
                              <a:pt x="173129" y="117399"/>
                              <a:pt x="172373" y="117399"/>
                            </a:cubicBezTo>
                            <a:lnTo>
                              <a:pt x="171976" y="117783"/>
                            </a:lnTo>
                            <a:cubicBezTo>
                              <a:pt x="171616" y="118549"/>
                              <a:pt x="171616" y="118549"/>
                              <a:pt x="172373" y="118549"/>
                            </a:cubicBezTo>
                            <a:cubicBezTo>
                              <a:pt x="172373" y="118549"/>
                              <a:pt x="172769" y="118549"/>
                              <a:pt x="172769" y="118168"/>
                            </a:cubicBezTo>
                            <a:lnTo>
                              <a:pt x="173524" y="118168"/>
                            </a:lnTo>
                            <a:cubicBezTo>
                              <a:pt x="174280" y="118168"/>
                              <a:pt x="174280" y="118168"/>
                              <a:pt x="173524" y="118934"/>
                            </a:cubicBezTo>
                            <a:cubicBezTo>
                              <a:pt x="172769" y="119318"/>
                              <a:pt x="172373" y="119703"/>
                              <a:pt x="172373" y="119703"/>
                            </a:cubicBezTo>
                            <a:close/>
                            <a:moveTo>
                              <a:pt x="181193" y="89390"/>
                            </a:moveTo>
                            <a:cubicBezTo>
                              <a:pt x="181193" y="89774"/>
                              <a:pt x="180833" y="90544"/>
                              <a:pt x="180437" y="90925"/>
                            </a:cubicBezTo>
                            <a:cubicBezTo>
                              <a:pt x="180437" y="90925"/>
                              <a:pt x="180077" y="91694"/>
                              <a:pt x="180077" y="92079"/>
                            </a:cubicBezTo>
                            <a:lnTo>
                              <a:pt x="178133" y="95914"/>
                            </a:lnTo>
                            <a:cubicBezTo>
                              <a:pt x="177773" y="97064"/>
                              <a:pt x="175829" y="100903"/>
                              <a:pt x="175073" y="101669"/>
                            </a:cubicBezTo>
                            <a:cubicBezTo>
                              <a:pt x="175073" y="102053"/>
                              <a:pt x="174676" y="103588"/>
                              <a:pt x="174280" y="103973"/>
                            </a:cubicBezTo>
                            <a:cubicBezTo>
                              <a:pt x="173920" y="104358"/>
                              <a:pt x="173524" y="104739"/>
                              <a:pt x="173524" y="105123"/>
                            </a:cubicBezTo>
                            <a:lnTo>
                              <a:pt x="173524" y="106274"/>
                            </a:lnTo>
                            <a:cubicBezTo>
                              <a:pt x="173524" y="106658"/>
                              <a:pt x="173129" y="107043"/>
                              <a:pt x="172769" y="107043"/>
                            </a:cubicBezTo>
                            <a:cubicBezTo>
                              <a:pt x="172373" y="107427"/>
                              <a:pt x="172373" y="105893"/>
                              <a:pt x="173129" y="105123"/>
                            </a:cubicBezTo>
                            <a:cubicBezTo>
                              <a:pt x="173129" y="105123"/>
                              <a:pt x="173524" y="104739"/>
                              <a:pt x="173524" y="104358"/>
                            </a:cubicBezTo>
                            <a:cubicBezTo>
                              <a:pt x="173524" y="103973"/>
                              <a:pt x="176225" y="97449"/>
                              <a:pt x="176981" y="95914"/>
                            </a:cubicBezTo>
                            <a:cubicBezTo>
                              <a:pt x="176981" y="95529"/>
                              <a:pt x="177377" y="95148"/>
                              <a:pt x="177377" y="95148"/>
                            </a:cubicBezTo>
                            <a:cubicBezTo>
                              <a:pt x="177377" y="94764"/>
                              <a:pt x="177773" y="93994"/>
                              <a:pt x="178133" y="93229"/>
                            </a:cubicBezTo>
                            <a:cubicBezTo>
                              <a:pt x="178529" y="92460"/>
                              <a:pt x="178889" y="91309"/>
                              <a:pt x="178889" y="90925"/>
                            </a:cubicBezTo>
                            <a:cubicBezTo>
                              <a:pt x="179285" y="90159"/>
                              <a:pt x="179681" y="89774"/>
                              <a:pt x="179681" y="89390"/>
                            </a:cubicBezTo>
                            <a:cubicBezTo>
                              <a:pt x="180437" y="89390"/>
                              <a:pt x="180437" y="89009"/>
                              <a:pt x="180437" y="88624"/>
                            </a:cubicBezTo>
                            <a:cubicBezTo>
                              <a:pt x="180077" y="87470"/>
                              <a:pt x="180833" y="86320"/>
                              <a:pt x="181589" y="85935"/>
                            </a:cubicBezTo>
                            <a:cubicBezTo>
                              <a:pt x="181985" y="85935"/>
                              <a:pt x="181985" y="85554"/>
                              <a:pt x="181985" y="85170"/>
                            </a:cubicBezTo>
                            <a:cubicBezTo>
                              <a:pt x="181589" y="84020"/>
                              <a:pt x="182381" y="82485"/>
                              <a:pt x="183137" y="82485"/>
                            </a:cubicBezTo>
                            <a:cubicBezTo>
                              <a:pt x="183137" y="82100"/>
                              <a:pt x="183534" y="81715"/>
                              <a:pt x="183894" y="81334"/>
                            </a:cubicBezTo>
                            <a:lnTo>
                              <a:pt x="183534" y="81334"/>
                            </a:lnTo>
                            <a:cubicBezTo>
                              <a:pt x="182741" y="81715"/>
                              <a:pt x="182741" y="81715"/>
                              <a:pt x="183534" y="80181"/>
                            </a:cubicBezTo>
                            <a:cubicBezTo>
                              <a:pt x="183894" y="79800"/>
                              <a:pt x="184290" y="79030"/>
                              <a:pt x="184290" y="79030"/>
                            </a:cubicBezTo>
                            <a:cubicBezTo>
                              <a:pt x="185046" y="78646"/>
                              <a:pt x="185046" y="78646"/>
                              <a:pt x="184686" y="78265"/>
                            </a:cubicBezTo>
                            <a:cubicBezTo>
                              <a:pt x="183894" y="77880"/>
                              <a:pt x="185441" y="75191"/>
                              <a:pt x="186594" y="75576"/>
                            </a:cubicBezTo>
                            <a:cubicBezTo>
                              <a:pt x="186990" y="75960"/>
                              <a:pt x="186197" y="77880"/>
                              <a:pt x="185837" y="77880"/>
                            </a:cubicBezTo>
                            <a:cubicBezTo>
                              <a:pt x="185441" y="77880"/>
                              <a:pt x="185441" y="78265"/>
                              <a:pt x="185441" y="78646"/>
                            </a:cubicBezTo>
                            <a:cubicBezTo>
                              <a:pt x="185837" y="79030"/>
                              <a:pt x="185441" y="79415"/>
                              <a:pt x="185046" y="80181"/>
                            </a:cubicBezTo>
                            <a:cubicBezTo>
                              <a:pt x="184290" y="80950"/>
                              <a:pt x="184290" y="81715"/>
                              <a:pt x="184290" y="82100"/>
                            </a:cubicBezTo>
                            <a:lnTo>
                              <a:pt x="183534" y="83635"/>
                            </a:lnTo>
                            <a:cubicBezTo>
                              <a:pt x="183137" y="84020"/>
                              <a:pt x="182741" y="84785"/>
                              <a:pt x="182741" y="85170"/>
                            </a:cubicBezTo>
                            <a:cubicBezTo>
                              <a:pt x="182741" y="85554"/>
                              <a:pt x="182381" y="86320"/>
                              <a:pt x="181985" y="87089"/>
                            </a:cubicBezTo>
                            <a:cubicBezTo>
                              <a:pt x="181589" y="87855"/>
                              <a:pt x="181193" y="89009"/>
                              <a:pt x="181193" y="89390"/>
                            </a:cubicBezTo>
                            <a:close/>
                            <a:moveTo>
                              <a:pt x="98961" y="121238"/>
                            </a:moveTo>
                            <a:cubicBezTo>
                              <a:pt x="98961" y="122003"/>
                              <a:pt x="98601" y="122388"/>
                              <a:pt x="98601" y="122388"/>
                            </a:cubicBezTo>
                            <a:cubicBezTo>
                              <a:pt x="98205" y="122388"/>
                              <a:pt x="98205" y="121238"/>
                              <a:pt x="98205" y="119318"/>
                            </a:cubicBezTo>
                            <a:cubicBezTo>
                              <a:pt x="98205" y="117783"/>
                              <a:pt x="98205" y="117399"/>
                              <a:pt x="97809" y="117399"/>
                            </a:cubicBezTo>
                            <a:cubicBezTo>
                              <a:pt x="97449" y="117399"/>
                              <a:pt x="97449" y="117014"/>
                              <a:pt x="97449" y="116633"/>
                            </a:cubicBezTo>
                            <a:cubicBezTo>
                              <a:pt x="97449" y="116248"/>
                              <a:pt x="97809" y="115864"/>
                              <a:pt x="97809" y="115864"/>
                            </a:cubicBezTo>
                            <a:cubicBezTo>
                              <a:pt x="98205" y="116248"/>
                              <a:pt x="98601" y="115098"/>
                              <a:pt x="98961" y="104354"/>
                            </a:cubicBezTo>
                            <a:cubicBezTo>
                              <a:pt x="99357" y="95526"/>
                              <a:pt x="99357" y="93610"/>
                              <a:pt x="99753" y="93610"/>
                            </a:cubicBezTo>
                            <a:cubicBezTo>
                              <a:pt x="100509" y="93610"/>
                              <a:pt x="99753" y="118164"/>
                              <a:pt x="98961" y="121234"/>
                            </a:cubicBezTo>
                            <a:close/>
                            <a:moveTo>
                              <a:pt x="13669" y="186077"/>
                            </a:moveTo>
                            <a:cubicBezTo>
                              <a:pt x="13273" y="187996"/>
                              <a:pt x="12517" y="191451"/>
                              <a:pt x="12517" y="193751"/>
                            </a:cubicBezTo>
                            <a:lnTo>
                              <a:pt x="11724" y="197590"/>
                            </a:lnTo>
                            <a:cubicBezTo>
                              <a:pt x="11364" y="197975"/>
                              <a:pt x="12120" y="191832"/>
                              <a:pt x="12517" y="189146"/>
                            </a:cubicBezTo>
                            <a:cubicBezTo>
                              <a:pt x="13273" y="185696"/>
                              <a:pt x="13273" y="182626"/>
                              <a:pt x="12877" y="182626"/>
                            </a:cubicBezTo>
                            <a:cubicBezTo>
                              <a:pt x="12517" y="182626"/>
                              <a:pt x="12517" y="183007"/>
                              <a:pt x="12120" y="183391"/>
                            </a:cubicBezTo>
                            <a:cubicBezTo>
                              <a:pt x="11724" y="184926"/>
                              <a:pt x="10968" y="185311"/>
                              <a:pt x="10968" y="183776"/>
                            </a:cubicBezTo>
                            <a:cubicBezTo>
                              <a:pt x="11364" y="182626"/>
                              <a:pt x="12120" y="179553"/>
                              <a:pt x="12120" y="180706"/>
                            </a:cubicBezTo>
                            <a:cubicBezTo>
                              <a:pt x="12120" y="181472"/>
                              <a:pt x="12120" y="181857"/>
                              <a:pt x="12517" y="181857"/>
                            </a:cubicBezTo>
                            <a:cubicBezTo>
                              <a:pt x="12877" y="181857"/>
                              <a:pt x="13273" y="181091"/>
                              <a:pt x="14064" y="179553"/>
                            </a:cubicBezTo>
                            <a:cubicBezTo>
                              <a:pt x="14425" y="178402"/>
                              <a:pt x="14820" y="177637"/>
                              <a:pt x="14820" y="176871"/>
                            </a:cubicBezTo>
                            <a:cubicBezTo>
                              <a:pt x="14820" y="175717"/>
                              <a:pt x="14820" y="175717"/>
                              <a:pt x="14064" y="177252"/>
                            </a:cubicBezTo>
                            <a:cubicBezTo>
                              <a:pt x="12877" y="179171"/>
                              <a:pt x="12517" y="179553"/>
                              <a:pt x="12517" y="178402"/>
                            </a:cubicBezTo>
                            <a:cubicBezTo>
                              <a:pt x="12517" y="177637"/>
                              <a:pt x="13669" y="173798"/>
                              <a:pt x="13669" y="174567"/>
                            </a:cubicBezTo>
                            <a:cubicBezTo>
                              <a:pt x="13669" y="174951"/>
                              <a:pt x="13669" y="174951"/>
                              <a:pt x="14425" y="174951"/>
                            </a:cubicBezTo>
                            <a:lnTo>
                              <a:pt x="15180" y="174951"/>
                            </a:lnTo>
                            <a:cubicBezTo>
                              <a:pt x="15577" y="174951"/>
                              <a:pt x="15577" y="174567"/>
                              <a:pt x="15577" y="174182"/>
                            </a:cubicBezTo>
                            <a:cubicBezTo>
                              <a:pt x="15577" y="173798"/>
                              <a:pt x="15577" y="173417"/>
                              <a:pt x="15973" y="173417"/>
                            </a:cubicBezTo>
                            <a:cubicBezTo>
                              <a:pt x="16369" y="173417"/>
                              <a:pt x="15973" y="176102"/>
                              <a:pt x="15577" y="177252"/>
                            </a:cubicBezTo>
                            <a:cubicBezTo>
                              <a:pt x="15180" y="177637"/>
                              <a:pt x="13669" y="185311"/>
                              <a:pt x="13669" y="186077"/>
                            </a:cubicBezTo>
                            <a:close/>
                            <a:moveTo>
                              <a:pt x="95505" y="128528"/>
                            </a:moveTo>
                            <a:cubicBezTo>
                              <a:pt x="94748" y="128528"/>
                              <a:pt x="94748" y="128528"/>
                              <a:pt x="95145" y="120469"/>
                            </a:cubicBezTo>
                            <a:cubicBezTo>
                              <a:pt x="95505" y="116248"/>
                              <a:pt x="95505" y="109340"/>
                              <a:pt x="95505" y="105508"/>
                            </a:cubicBezTo>
                            <a:cubicBezTo>
                              <a:pt x="95901" y="102053"/>
                              <a:pt x="95901" y="99749"/>
                              <a:pt x="95901" y="99368"/>
                            </a:cubicBezTo>
                            <a:cubicBezTo>
                              <a:pt x="96297" y="99749"/>
                              <a:pt x="96297" y="103588"/>
                              <a:pt x="95901" y="107808"/>
                            </a:cubicBezTo>
                            <a:lnTo>
                              <a:pt x="95901" y="127374"/>
                            </a:lnTo>
                            <a:cubicBezTo>
                              <a:pt x="95901" y="128143"/>
                              <a:pt x="95901" y="128528"/>
                              <a:pt x="95505" y="128528"/>
                            </a:cubicBezTo>
                            <a:close/>
                            <a:moveTo>
                              <a:pt x="137809" y="188765"/>
                            </a:moveTo>
                            <a:lnTo>
                              <a:pt x="137809" y="188381"/>
                            </a:lnTo>
                            <a:cubicBezTo>
                              <a:pt x="138565" y="188765"/>
                              <a:pt x="139717" y="187996"/>
                              <a:pt x="138925" y="187612"/>
                            </a:cubicBezTo>
                            <a:cubicBezTo>
                              <a:pt x="138925" y="187231"/>
                              <a:pt x="138565" y="187231"/>
                              <a:pt x="138169" y="187612"/>
                            </a:cubicBezTo>
                            <a:cubicBezTo>
                              <a:pt x="137809" y="187996"/>
                              <a:pt x="137809" y="187996"/>
                              <a:pt x="137809" y="187612"/>
                            </a:cubicBezTo>
                            <a:cubicBezTo>
                              <a:pt x="137809" y="186461"/>
                              <a:pt x="138565" y="185696"/>
                              <a:pt x="138925" y="186077"/>
                            </a:cubicBezTo>
                            <a:cubicBezTo>
                              <a:pt x="139321" y="186077"/>
                              <a:pt x="139717" y="186077"/>
                              <a:pt x="139717" y="185311"/>
                            </a:cubicBezTo>
                            <a:cubicBezTo>
                              <a:pt x="140113" y="184542"/>
                              <a:pt x="140473" y="184542"/>
                              <a:pt x="140869" y="185696"/>
                            </a:cubicBezTo>
                            <a:cubicBezTo>
                              <a:pt x="140869" y="186461"/>
                              <a:pt x="140473" y="187231"/>
                              <a:pt x="140113" y="187612"/>
                            </a:cubicBezTo>
                            <a:cubicBezTo>
                              <a:pt x="139717" y="188381"/>
                              <a:pt x="139321" y="188765"/>
                              <a:pt x="139321" y="189146"/>
                            </a:cubicBezTo>
                            <a:cubicBezTo>
                              <a:pt x="139321" y="189531"/>
                              <a:pt x="139321" y="189916"/>
                              <a:pt x="138925" y="190300"/>
                            </a:cubicBezTo>
                            <a:cubicBezTo>
                              <a:pt x="138565" y="190300"/>
                              <a:pt x="138169" y="191066"/>
                              <a:pt x="138169" y="191451"/>
                            </a:cubicBezTo>
                            <a:lnTo>
                              <a:pt x="137413" y="192601"/>
                            </a:lnTo>
                            <a:cubicBezTo>
                              <a:pt x="137017" y="192985"/>
                              <a:pt x="136621" y="192985"/>
                              <a:pt x="136621" y="192601"/>
                            </a:cubicBezTo>
                            <a:cubicBezTo>
                              <a:pt x="136621" y="191451"/>
                              <a:pt x="137413" y="189531"/>
                              <a:pt x="137413" y="189531"/>
                            </a:cubicBezTo>
                            <a:cubicBezTo>
                              <a:pt x="137809" y="189531"/>
                              <a:pt x="137809" y="189146"/>
                              <a:pt x="137809" y="188765"/>
                            </a:cubicBezTo>
                            <a:close/>
                            <a:moveTo>
                              <a:pt x="198907" y="64070"/>
                            </a:moveTo>
                            <a:lnTo>
                              <a:pt x="197755" y="66370"/>
                            </a:lnTo>
                            <a:cubicBezTo>
                              <a:pt x="197755" y="67139"/>
                              <a:pt x="197359" y="67905"/>
                              <a:pt x="196963" y="67905"/>
                            </a:cubicBezTo>
                            <a:cubicBezTo>
                              <a:pt x="196963" y="68290"/>
                              <a:pt x="196603" y="69055"/>
                              <a:pt x="196603" y="69440"/>
                            </a:cubicBezTo>
                            <a:cubicBezTo>
                              <a:pt x="196603" y="69825"/>
                              <a:pt x="196207" y="70590"/>
                              <a:pt x="196207" y="70975"/>
                            </a:cubicBezTo>
                            <a:lnTo>
                              <a:pt x="195055" y="72894"/>
                            </a:lnTo>
                            <a:cubicBezTo>
                              <a:pt x="195055" y="73279"/>
                              <a:pt x="194658" y="74045"/>
                              <a:pt x="194658" y="74045"/>
                            </a:cubicBezTo>
                            <a:cubicBezTo>
                              <a:pt x="193506" y="74814"/>
                              <a:pt x="193506" y="73279"/>
                              <a:pt x="194298" y="72510"/>
                            </a:cubicBezTo>
                            <a:cubicBezTo>
                              <a:pt x="194658" y="72125"/>
                              <a:pt x="195055" y="70975"/>
                              <a:pt x="195055" y="70590"/>
                            </a:cubicBezTo>
                            <a:cubicBezTo>
                              <a:pt x="195415" y="69825"/>
                              <a:pt x="195811" y="69055"/>
                              <a:pt x="195811" y="68674"/>
                            </a:cubicBezTo>
                            <a:cubicBezTo>
                              <a:pt x="196207" y="68674"/>
                              <a:pt x="196603" y="67905"/>
                              <a:pt x="196603" y="67139"/>
                            </a:cubicBezTo>
                            <a:cubicBezTo>
                              <a:pt x="196603" y="66755"/>
                              <a:pt x="196963" y="65989"/>
                              <a:pt x="197359" y="65220"/>
                            </a:cubicBezTo>
                            <a:cubicBezTo>
                              <a:pt x="197755" y="64835"/>
                              <a:pt x="198115" y="64070"/>
                              <a:pt x="198115" y="63685"/>
                            </a:cubicBezTo>
                            <a:cubicBezTo>
                              <a:pt x="198115" y="62919"/>
                              <a:pt x="198115" y="61766"/>
                              <a:pt x="199267" y="61766"/>
                            </a:cubicBezTo>
                            <a:cubicBezTo>
                              <a:pt x="199663" y="61766"/>
                              <a:pt x="199267" y="62535"/>
                              <a:pt x="198907" y="64070"/>
                            </a:cubicBezTo>
                            <a:close/>
                            <a:moveTo>
                              <a:pt x="177773" y="128143"/>
                            </a:moveTo>
                            <a:cubicBezTo>
                              <a:pt x="176981" y="128528"/>
                              <a:pt x="176981" y="128912"/>
                              <a:pt x="176981" y="129678"/>
                            </a:cubicBezTo>
                            <a:cubicBezTo>
                              <a:pt x="176981" y="130828"/>
                              <a:pt x="176981" y="131597"/>
                              <a:pt x="176225" y="131597"/>
                            </a:cubicBezTo>
                            <a:cubicBezTo>
                              <a:pt x="175829" y="131213"/>
                              <a:pt x="175433" y="131597"/>
                              <a:pt x="175433" y="131597"/>
                            </a:cubicBezTo>
                            <a:cubicBezTo>
                              <a:pt x="175433" y="131982"/>
                              <a:pt x="175073" y="132363"/>
                              <a:pt x="175073" y="132363"/>
                            </a:cubicBezTo>
                            <a:cubicBezTo>
                              <a:pt x="174316" y="132363"/>
                              <a:pt x="174676" y="130062"/>
                              <a:pt x="175433" y="129678"/>
                            </a:cubicBezTo>
                            <a:cubicBezTo>
                              <a:pt x="175829" y="129678"/>
                              <a:pt x="176225" y="129293"/>
                              <a:pt x="176621" y="128528"/>
                            </a:cubicBezTo>
                            <a:cubicBezTo>
                              <a:pt x="176621" y="128528"/>
                              <a:pt x="177377" y="128143"/>
                              <a:pt x="177377" y="127758"/>
                            </a:cubicBezTo>
                            <a:cubicBezTo>
                              <a:pt x="177377" y="127374"/>
                              <a:pt x="177377" y="127374"/>
                              <a:pt x="176981" y="127758"/>
                            </a:cubicBezTo>
                            <a:cubicBezTo>
                              <a:pt x="176621" y="128143"/>
                              <a:pt x="176225" y="128143"/>
                              <a:pt x="176621" y="127374"/>
                            </a:cubicBezTo>
                            <a:cubicBezTo>
                              <a:pt x="176621" y="126608"/>
                              <a:pt x="176981" y="126223"/>
                              <a:pt x="177377" y="126223"/>
                            </a:cubicBezTo>
                            <a:cubicBezTo>
                              <a:pt x="177377" y="125839"/>
                              <a:pt x="178133" y="125458"/>
                              <a:pt x="178133" y="125073"/>
                            </a:cubicBezTo>
                            <a:cubicBezTo>
                              <a:pt x="178529" y="124689"/>
                              <a:pt x="178529" y="124689"/>
                              <a:pt x="178529" y="125458"/>
                            </a:cubicBezTo>
                            <a:cubicBezTo>
                              <a:pt x="178529" y="125839"/>
                              <a:pt x="178133" y="126608"/>
                              <a:pt x="177773" y="126993"/>
                            </a:cubicBezTo>
                            <a:cubicBezTo>
                              <a:pt x="178529" y="126608"/>
                              <a:pt x="178529" y="127758"/>
                              <a:pt x="177773" y="128143"/>
                            </a:cubicBezTo>
                            <a:close/>
                            <a:moveTo>
                              <a:pt x="192751" y="82869"/>
                            </a:moveTo>
                            <a:cubicBezTo>
                              <a:pt x="192751" y="83254"/>
                              <a:pt x="191598" y="85558"/>
                              <a:pt x="191598" y="85939"/>
                            </a:cubicBezTo>
                            <a:lnTo>
                              <a:pt x="190806" y="86708"/>
                            </a:lnTo>
                            <a:cubicBezTo>
                              <a:pt x="191202" y="86708"/>
                              <a:pt x="190806" y="87859"/>
                              <a:pt x="190050" y="89012"/>
                            </a:cubicBezTo>
                            <a:cubicBezTo>
                              <a:pt x="189654" y="90163"/>
                              <a:pt x="189294" y="90547"/>
                              <a:pt x="188898" y="90163"/>
                            </a:cubicBezTo>
                            <a:cubicBezTo>
                              <a:pt x="188898" y="89778"/>
                              <a:pt x="189654" y="87859"/>
                              <a:pt x="190050" y="87093"/>
                            </a:cubicBezTo>
                            <a:cubicBezTo>
                              <a:pt x="190446" y="86708"/>
                              <a:pt x="190806" y="85939"/>
                              <a:pt x="190806" y="85558"/>
                            </a:cubicBezTo>
                            <a:cubicBezTo>
                              <a:pt x="190806" y="85173"/>
                              <a:pt x="190806" y="84404"/>
                              <a:pt x="191202" y="84404"/>
                            </a:cubicBezTo>
                            <a:cubicBezTo>
                              <a:pt x="191598" y="84023"/>
                              <a:pt x="191598" y="83254"/>
                              <a:pt x="191958" y="82488"/>
                            </a:cubicBezTo>
                            <a:cubicBezTo>
                              <a:pt x="192355" y="81338"/>
                              <a:pt x="192751" y="80569"/>
                              <a:pt x="193111" y="80569"/>
                            </a:cubicBezTo>
                            <a:cubicBezTo>
                              <a:pt x="193902" y="80569"/>
                              <a:pt x="193506" y="81338"/>
                              <a:pt x="192751" y="82869"/>
                            </a:cubicBezTo>
                            <a:close/>
                            <a:moveTo>
                              <a:pt x="89744" y="141191"/>
                            </a:moveTo>
                            <a:cubicBezTo>
                              <a:pt x="89384" y="141572"/>
                              <a:pt x="89384" y="141957"/>
                              <a:pt x="89384" y="141957"/>
                            </a:cubicBezTo>
                            <a:cubicBezTo>
                              <a:pt x="88988" y="141957"/>
                              <a:pt x="88592" y="140037"/>
                              <a:pt x="88988" y="136968"/>
                            </a:cubicBezTo>
                            <a:cubicBezTo>
                              <a:pt x="88988" y="131982"/>
                              <a:pt x="88988" y="131982"/>
                              <a:pt x="89384" y="132748"/>
                            </a:cubicBezTo>
                            <a:cubicBezTo>
                              <a:pt x="89744" y="133517"/>
                              <a:pt x="89744" y="140807"/>
                              <a:pt x="89744" y="141191"/>
                            </a:cubicBezTo>
                            <a:close/>
                            <a:moveTo>
                              <a:pt x="175433" y="135817"/>
                            </a:moveTo>
                            <a:cubicBezTo>
                              <a:pt x="174676" y="136202"/>
                              <a:pt x="174676" y="136202"/>
                              <a:pt x="174316" y="135817"/>
                            </a:cubicBezTo>
                            <a:cubicBezTo>
                              <a:pt x="174316" y="135817"/>
                              <a:pt x="174316" y="135433"/>
                              <a:pt x="173524" y="135433"/>
                            </a:cubicBezTo>
                            <a:cubicBezTo>
                              <a:pt x="172373" y="135433"/>
                              <a:pt x="174316" y="132748"/>
                              <a:pt x="175433" y="132748"/>
                            </a:cubicBezTo>
                            <a:cubicBezTo>
                              <a:pt x="176225" y="132748"/>
                              <a:pt x="176225" y="135052"/>
                              <a:pt x="175433" y="135817"/>
                            </a:cubicBezTo>
                            <a:close/>
                            <a:moveTo>
                              <a:pt x="155847" y="89778"/>
                            </a:moveTo>
                            <a:cubicBezTo>
                              <a:pt x="155451" y="90163"/>
                              <a:pt x="155451" y="90547"/>
                              <a:pt x="155451" y="90547"/>
                            </a:cubicBezTo>
                            <a:lnTo>
                              <a:pt x="150842" y="95918"/>
                            </a:lnTo>
                            <a:cubicBezTo>
                              <a:pt x="150482" y="96683"/>
                              <a:pt x="149690" y="97068"/>
                              <a:pt x="150086" y="96302"/>
                            </a:cubicBezTo>
                            <a:cubicBezTo>
                              <a:pt x="150086" y="96302"/>
                              <a:pt x="150086" y="95533"/>
                              <a:pt x="150842" y="95152"/>
                            </a:cubicBezTo>
                            <a:lnTo>
                              <a:pt x="153147" y="92082"/>
                            </a:lnTo>
                            <a:cubicBezTo>
                              <a:pt x="153938" y="91698"/>
                              <a:pt x="154334" y="90928"/>
                              <a:pt x="154334" y="90928"/>
                            </a:cubicBezTo>
                            <a:cubicBezTo>
                              <a:pt x="154334" y="90547"/>
                              <a:pt x="154334" y="90163"/>
                              <a:pt x="154694" y="90163"/>
                            </a:cubicBezTo>
                            <a:lnTo>
                              <a:pt x="155451" y="89393"/>
                            </a:lnTo>
                            <a:cubicBezTo>
                              <a:pt x="155847" y="88628"/>
                              <a:pt x="156639" y="88243"/>
                              <a:pt x="156639" y="89012"/>
                            </a:cubicBezTo>
                            <a:cubicBezTo>
                              <a:pt x="156639" y="89393"/>
                              <a:pt x="156243" y="89778"/>
                              <a:pt x="155847" y="89778"/>
                            </a:cubicBezTo>
                            <a:close/>
                            <a:moveTo>
                              <a:pt x="15217" y="184545"/>
                            </a:moveTo>
                            <a:cubicBezTo>
                              <a:pt x="15217" y="184164"/>
                              <a:pt x="15217" y="183780"/>
                              <a:pt x="15973" y="181095"/>
                            </a:cubicBezTo>
                            <a:cubicBezTo>
                              <a:pt x="16369" y="179175"/>
                              <a:pt x="16729" y="178790"/>
                              <a:pt x="17125" y="179175"/>
                            </a:cubicBezTo>
                            <a:cubicBezTo>
                              <a:pt x="17521" y="179556"/>
                              <a:pt x="17125" y="182245"/>
                              <a:pt x="16369" y="183395"/>
                            </a:cubicBezTo>
                            <a:cubicBezTo>
                              <a:pt x="15577" y="184930"/>
                              <a:pt x="15577" y="185315"/>
                              <a:pt x="15217" y="184545"/>
                            </a:cubicBezTo>
                            <a:close/>
                            <a:moveTo>
                              <a:pt x="154334" y="176875"/>
                            </a:moveTo>
                            <a:cubicBezTo>
                              <a:pt x="154334" y="176490"/>
                              <a:pt x="154334" y="176490"/>
                              <a:pt x="153938" y="176875"/>
                            </a:cubicBezTo>
                            <a:cubicBezTo>
                              <a:pt x="153147" y="177256"/>
                              <a:pt x="152787" y="177256"/>
                              <a:pt x="152391" y="176875"/>
                            </a:cubicBezTo>
                            <a:cubicBezTo>
                              <a:pt x="152391" y="176105"/>
                              <a:pt x="151634" y="176875"/>
                              <a:pt x="151634" y="178021"/>
                            </a:cubicBezTo>
                            <a:cubicBezTo>
                              <a:pt x="151634" y="178790"/>
                              <a:pt x="151634" y="179175"/>
                              <a:pt x="151994" y="179175"/>
                            </a:cubicBezTo>
                            <a:lnTo>
                              <a:pt x="152391" y="179175"/>
                            </a:lnTo>
                            <a:cubicBezTo>
                              <a:pt x="152787" y="180325"/>
                              <a:pt x="154334" y="178790"/>
                              <a:pt x="154334" y="176875"/>
                            </a:cubicBezTo>
                            <a:close/>
                            <a:moveTo>
                              <a:pt x="166612" y="136202"/>
                            </a:moveTo>
                            <a:cubicBezTo>
                              <a:pt x="166215" y="136202"/>
                              <a:pt x="165855" y="136583"/>
                              <a:pt x="165855" y="136968"/>
                            </a:cubicBezTo>
                            <a:lnTo>
                              <a:pt x="165064" y="137737"/>
                            </a:lnTo>
                            <a:cubicBezTo>
                              <a:pt x="163912" y="138118"/>
                              <a:pt x="162759" y="138887"/>
                              <a:pt x="162759" y="138502"/>
                            </a:cubicBezTo>
                            <a:cubicBezTo>
                              <a:pt x="162759" y="137737"/>
                              <a:pt x="163912" y="136202"/>
                              <a:pt x="164704" y="136202"/>
                            </a:cubicBezTo>
                            <a:cubicBezTo>
                              <a:pt x="165064" y="136202"/>
                              <a:pt x="165460" y="136202"/>
                              <a:pt x="165855" y="135433"/>
                            </a:cubicBezTo>
                            <a:cubicBezTo>
                              <a:pt x="166612" y="135052"/>
                              <a:pt x="167008" y="135052"/>
                              <a:pt x="167008" y="135052"/>
                            </a:cubicBezTo>
                            <a:cubicBezTo>
                              <a:pt x="167368" y="135433"/>
                              <a:pt x="167008" y="136202"/>
                              <a:pt x="166612" y="136202"/>
                            </a:cubicBezTo>
                            <a:close/>
                            <a:moveTo>
                              <a:pt x="14425" y="170350"/>
                            </a:moveTo>
                            <a:cubicBezTo>
                              <a:pt x="14820" y="169197"/>
                              <a:pt x="15577" y="168046"/>
                              <a:pt x="15973" y="168046"/>
                            </a:cubicBezTo>
                            <a:cubicBezTo>
                              <a:pt x="16369" y="168046"/>
                              <a:pt x="16369" y="168431"/>
                              <a:pt x="16369" y="169197"/>
                            </a:cubicBezTo>
                            <a:lnTo>
                              <a:pt x="15217" y="171501"/>
                            </a:lnTo>
                            <a:cubicBezTo>
                              <a:pt x="14820" y="171885"/>
                              <a:pt x="14425" y="172651"/>
                              <a:pt x="14425" y="173036"/>
                            </a:cubicBezTo>
                            <a:cubicBezTo>
                              <a:pt x="13669" y="174186"/>
                              <a:pt x="13669" y="172651"/>
                              <a:pt x="14425" y="170350"/>
                            </a:cubicBezTo>
                            <a:close/>
                            <a:moveTo>
                              <a:pt x="109726" y="118172"/>
                            </a:moveTo>
                            <a:cubicBezTo>
                              <a:pt x="109726" y="118172"/>
                              <a:pt x="110122" y="117787"/>
                              <a:pt x="110122" y="117402"/>
                            </a:cubicBezTo>
                            <a:cubicBezTo>
                              <a:pt x="110122" y="117018"/>
                              <a:pt x="110122" y="116637"/>
                              <a:pt x="110518" y="116252"/>
                            </a:cubicBezTo>
                            <a:cubicBezTo>
                              <a:pt x="110878" y="115867"/>
                              <a:pt x="111670" y="115102"/>
                              <a:pt x="111670" y="114717"/>
                            </a:cubicBezTo>
                            <a:cubicBezTo>
                              <a:pt x="112030" y="113563"/>
                              <a:pt x="112823" y="113182"/>
                              <a:pt x="112823" y="113948"/>
                            </a:cubicBezTo>
                            <a:cubicBezTo>
                              <a:pt x="112823" y="114333"/>
                              <a:pt x="112427" y="115102"/>
                              <a:pt x="112030" y="115483"/>
                            </a:cubicBezTo>
                            <a:cubicBezTo>
                              <a:pt x="111670" y="115867"/>
                              <a:pt x="111274" y="116252"/>
                              <a:pt x="111274" y="116637"/>
                            </a:cubicBezTo>
                            <a:cubicBezTo>
                              <a:pt x="111274" y="117402"/>
                              <a:pt x="110878" y="118172"/>
                              <a:pt x="110518" y="118172"/>
                            </a:cubicBezTo>
                            <a:cubicBezTo>
                              <a:pt x="109726" y="118172"/>
                              <a:pt x="109366" y="119322"/>
                              <a:pt x="109366" y="120087"/>
                            </a:cubicBezTo>
                            <a:cubicBezTo>
                              <a:pt x="109366" y="120472"/>
                              <a:pt x="108574" y="120472"/>
                              <a:pt x="108574" y="120087"/>
                            </a:cubicBezTo>
                            <a:cubicBezTo>
                              <a:pt x="108574" y="120087"/>
                              <a:pt x="108970" y="118937"/>
                              <a:pt x="109726" y="118172"/>
                            </a:cubicBezTo>
                            <a:close/>
                            <a:moveTo>
                              <a:pt x="135109" y="197975"/>
                            </a:moveTo>
                            <a:cubicBezTo>
                              <a:pt x="135109" y="196821"/>
                              <a:pt x="136261" y="193751"/>
                              <a:pt x="136657" y="193751"/>
                            </a:cubicBezTo>
                            <a:cubicBezTo>
                              <a:pt x="137017" y="194136"/>
                              <a:pt x="137413" y="194905"/>
                              <a:pt x="137017" y="195671"/>
                            </a:cubicBezTo>
                            <a:cubicBezTo>
                              <a:pt x="137017" y="196055"/>
                              <a:pt x="136657" y="196821"/>
                              <a:pt x="136261" y="197205"/>
                            </a:cubicBezTo>
                            <a:cubicBezTo>
                              <a:pt x="135865" y="198740"/>
                              <a:pt x="134712" y="199125"/>
                              <a:pt x="135109" y="197975"/>
                            </a:cubicBezTo>
                            <a:close/>
                            <a:moveTo>
                              <a:pt x="18277" y="175721"/>
                            </a:moveTo>
                            <a:cubicBezTo>
                              <a:pt x="17881" y="176875"/>
                              <a:pt x="17521" y="177640"/>
                              <a:pt x="17125" y="177640"/>
                            </a:cubicBezTo>
                            <a:cubicBezTo>
                              <a:pt x="16729" y="177640"/>
                              <a:pt x="16729" y="177256"/>
                              <a:pt x="16729" y="176875"/>
                            </a:cubicBezTo>
                            <a:cubicBezTo>
                              <a:pt x="16729" y="176490"/>
                              <a:pt x="17125" y="175721"/>
                              <a:pt x="17521" y="174955"/>
                            </a:cubicBezTo>
                            <a:cubicBezTo>
                              <a:pt x="17521" y="174570"/>
                              <a:pt x="17881" y="173801"/>
                              <a:pt x="17881" y="173420"/>
                            </a:cubicBezTo>
                            <a:cubicBezTo>
                              <a:pt x="18277" y="173036"/>
                              <a:pt x="18277" y="172651"/>
                              <a:pt x="18673" y="172651"/>
                            </a:cubicBezTo>
                            <a:cubicBezTo>
                              <a:pt x="19033" y="172651"/>
                              <a:pt x="18673" y="174570"/>
                              <a:pt x="18277" y="175721"/>
                            </a:cubicBezTo>
                            <a:close/>
                            <a:moveTo>
                              <a:pt x="166612" y="133898"/>
                            </a:moveTo>
                            <a:lnTo>
                              <a:pt x="165855" y="134667"/>
                            </a:lnTo>
                            <a:cubicBezTo>
                              <a:pt x="165460" y="135052"/>
                              <a:pt x="165064" y="135052"/>
                              <a:pt x="165064" y="135052"/>
                            </a:cubicBezTo>
                            <a:cubicBezTo>
                              <a:pt x="163912" y="135052"/>
                              <a:pt x="165064" y="133517"/>
                              <a:pt x="166215" y="132748"/>
                            </a:cubicBezTo>
                            <a:cubicBezTo>
                              <a:pt x="166612" y="132748"/>
                              <a:pt x="167368" y="131982"/>
                              <a:pt x="167764" y="131982"/>
                            </a:cubicBezTo>
                            <a:cubicBezTo>
                              <a:pt x="168556" y="131213"/>
                              <a:pt x="168916" y="131213"/>
                              <a:pt x="168556" y="131982"/>
                            </a:cubicBezTo>
                            <a:cubicBezTo>
                              <a:pt x="168556" y="132363"/>
                              <a:pt x="167008" y="133898"/>
                              <a:pt x="166612" y="133898"/>
                            </a:cubicBezTo>
                            <a:close/>
                            <a:moveTo>
                              <a:pt x="140473" y="182626"/>
                            </a:moveTo>
                            <a:cubicBezTo>
                              <a:pt x="140113" y="182241"/>
                              <a:pt x="140113" y="181857"/>
                              <a:pt x="140869" y="181091"/>
                            </a:cubicBezTo>
                            <a:cubicBezTo>
                              <a:pt x="141265" y="180706"/>
                              <a:pt x="141625" y="179937"/>
                              <a:pt x="141625" y="179937"/>
                            </a:cubicBezTo>
                            <a:cubicBezTo>
                              <a:pt x="142021" y="179171"/>
                              <a:pt x="142021" y="179553"/>
                              <a:pt x="142417" y="181091"/>
                            </a:cubicBezTo>
                            <a:cubicBezTo>
                              <a:pt x="142417" y="182241"/>
                              <a:pt x="142417" y="182626"/>
                              <a:pt x="141625" y="183007"/>
                            </a:cubicBezTo>
                            <a:cubicBezTo>
                              <a:pt x="140869" y="183391"/>
                              <a:pt x="140869" y="183391"/>
                              <a:pt x="140473" y="182626"/>
                            </a:cubicBezTo>
                            <a:close/>
                            <a:moveTo>
                              <a:pt x="111670" y="131213"/>
                            </a:moveTo>
                            <a:cubicBezTo>
                              <a:pt x="111670" y="131597"/>
                              <a:pt x="111274" y="132363"/>
                              <a:pt x="110878" y="132748"/>
                            </a:cubicBezTo>
                            <a:cubicBezTo>
                              <a:pt x="110878" y="133132"/>
                              <a:pt x="110122" y="133898"/>
                              <a:pt x="110122" y="134282"/>
                            </a:cubicBezTo>
                            <a:cubicBezTo>
                              <a:pt x="109726" y="135052"/>
                              <a:pt x="109366" y="135433"/>
                              <a:pt x="109366" y="135433"/>
                            </a:cubicBezTo>
                            <a:cubicBezTo>
                              <a:pt x="108970" y="135817"/>
                              <a:pt x="108970" y="136202"/>
                              <a:pt x="108970" y="136202"/>
                            </a:cubicBezTo>
                            <a:cubicBezTo>
                              <a:pt x="108970" y="136583"/>
                              <a:pt x="108574" y="136968"/>
                              <a:pt x="108574" y="137352"/>
                            </a:cubicBezTo>
                            <a:cubicBezTo>
                              <a:pt x="108214" y="138118"/>
                              <a:pt x="107818" y="137737"/>
                              <a:pt x="107818" y="136968"/>
                            </a:cubicBezTo>
                            <a:cubicBezTo>
                              <a:pt x="107818" y="136583"/>
                              <a:pt x="108214" y="135817"/>
                              <a:pt x="108574" y="135817"/>
                            </a:cubicBezTo>
                            <a:cubicBezTo>
                              <a:pt x="108970" y="135433"/>
                              <a:pt x="109366" y="135052"/>
                              <a:pt x="109366" y="134282"/>
                            </a:cubicBezTo>
                            <a:cubicBezTo>
                              <a:pt x="109366" y="133898"/>
                              <a:pt x="109726" y="133132"/>
                              <a:pt x="110122" y="133132"/>
                            </a:cubicBezTo>
                            <a:cubicBezTo>
                              <a:pt x="110518" y="133132"/>
                              <a:pt x="110878" y="132363"/>
                              <a:pt x="110878" y="131597"/>
                            </a:cubicBezTo>
                            <a:cubicBezTo>
                              <a:pt x="111274" y="130447"/>
                              <a:pt x="112030" y="130062"/>
                              <a:pt x="111670" y="131213"/>
                            </a:cubicBezTo>
                            <a:close/>
                            <a:moveTo>
                              <a:pt x="93597" y="131213"/>
                            </a:moveTo>
                            <a:cubicBezTo>
                              <a:pt x="93201" y="129678"/>
                              <a:pt x="93597" y="125839"/>
                              <a:pt x="93992" y="125839"/>
                            </a:cubicBezTo>
                            <a:cubicBezTo>
                              <a:pt x="93992" y="125839"/>
                              <a:pt x="94388" y="126993"/>
                              <a:pt x="94388" y="128143"/>
                            </a:cubicBezTo>
                            <a:cubicBezTo>
                              <a:pt x="94388" y="130828"/>
                              <a:pt x="93992" y="133132"/>
                              <a:pt x="93597" y="131213"/>
                            </a:cubicBezTo>
                            <a:close/>
                            <a:moveTo>
                              <a:pt x="201571" y="56780"/>
                            </a:moveTo>
                            <a:cubicBezTo>
                              <a:pt x="201211" y="57549"/>
                              <a:pt x="200419" y="59469"/>
                              <a:pt x="200419" y="60234"/>
                            </a:cubicBezTo>
                            <a:cubicBezTo>
                              <a:pt x="200059" y="61003"/>
                              <a:pt x="199267" y="61385"/>
                              <a:pt x="199267" y="60619"/>
                            </a:cubicBezTo>
                            <a:cubicBezTo>
                              <a:pt x="199267" y="60234"/>
                              <a:pt x="200059" y="58315"/>
                              <a:pt x="200419" y="57934"/>
                            </a:cubicBezTo>
                            <a:lnTo>
                              <a:pt x="201211" y="56399"/>
                            </a:lnTo>
                            <a:cubicBezTo>
                              <a:pt x="201211" y="55245"/>
                              <a:pt x="201967" y="54095"/>
                              <a:pt x="201967" y="55245"/>
                            </a:cubicBezTo>
                            <a:cubicBezTo>
                              <a:pt x="201967" y="55245"/>
                              <a:pt x="201967" y="56014"/>
                              <a:pt x="201571" y="56780"/>
                            </a:cubicBezTo>
                            <a:close/>
                            <a:moveTo>
                              <a:pt x="158151" y="153086"/>
                            </a:moveTo>
                            <a:cubicBezTo>
                              <a:pt x="157791" y="153467"/>
                              <a:pt x="157395" y="153851"/>
                              <a:pt x="157395" y="154236"/>
                            </a:cubicBezTo>
                            <a:cubicBezTo>
                              <a:pt x="157395" y="154621"/>
                              <a:pt x="157395" y="155386"/>
                              <a:pt x="156999" y="155771"/>
                            </a:cubicBezTo>
                            <a:cubicBezTo>
                              <a:pt x="156639" y="156540"/>
                              <a:pt x="156639" y="156921"/>
                              <a:pt x="156243" y="156921"/>
                            </a:cubicBezTo>
                            <a:cubicBezTo>
                              <a:pt x="156243" y="156921"/>
                              <a:pt x="156243" y="155771"/>
                              <a:pt x="156639" y="154621"/>
                            </a:cubicBezTo>
                            <a:cubicBezTo>
                              <a:pt x="156999" y="153851"/>
                              <a:pt x="157395" y="153086"/>
                              <a:pt x="157395" y="152701"/>
                            </a:cubicBezTo>
                            <a:cubicBezTo>
                              <a:pt x="157395" y="152701"/>
                              <a:pt x="158151" y="150782"/>
                              <a:pt x="158547" y="150782"/>
                            </a:cubicBezTo>
                            <a:cubicBezTo>
                              <a:pt x="158943" y="150782"/>
                              <a:pt x="158547" y="152701"/>
                              <a:pt x="158151" y="153086"/>
                            </a:cubicBezTo>
                            <a:close/>
                            <a:moveTo>
                              <a:pt x="10212" y="192989"/>
                            </a:moveTo>
                            <a:cubicBezTo>
                              <a:pt x="9816" y="194524"/>
                              <a:pt x="9456" y="195674"/>
                              <a:pt x="9456" y="195674"/>
                            </a:cubicBezTo>
                            <a:cubicBezTo>
                              <a:pt x="9456" y="195674"/>
                              <a:pt x="9456" y="194909"/>
                              <a:pt x="9456" y="193755"/>
                            </a:cubicBezTo>
                            <a:cubicBezTo>
                              <a:pt x="9456" y="191069"/>
                              <a:pt x="9816" y="189535"/>
                              <a:pt x="10608" y="189535"/>
                            </a:cubicBezTo>
                            <a:cubicBezTo>
                              <a:pt x="10968" y="189535"/>
                              <a:pt x="10968" y="189535"/>
                              <a:pt x="10212" y="192989"/>
                            </a:cubicBezTo>
                            <a:close/>
                            <a:moveTo>
                              <a:pt x="113578" y="111266"/>
                            </a:moveTo>
                            <a:lnTo>
                              <a:pt x="114370" y="110497"/>
                            </a:lnTo>
                            <a:cubicBezTo>
                              <a:pt x="114370" y="110116"/>
                              <a:pt x="114730" y="109732"/>
                              <a:pt x="115127" y="109347"/>
                            </a:cubicBezTo>
                            <a:cubicBezTo>
                              <a:pt x="115487" y="108581"/>
                              <a:pt x="115883" y="108197"/>
                              <a:pt x="116279" y="107431"/>
                            </a:cubicBezTo>
                            <a:cubicBezTo>
                              <a:pt x="116675" y="107046"/>
                              <a:pt x="116675" y="107046"/>
                              <a:pt x="116675" y="107812"/>
                            </a:cubicBezTo>
                            <a:cubicBezTo>
                              <a:pt x="116675" y="108197"/>
                              <a:pt x="116279" y="108581"/>
                              <a:pt x="115883" y="108966"/>
                            </a:cubicBezTo>
                            <a:cubicBezTo>
                              <a:pt x="115883" y="108966"/>
                              <a:pt x="115487" y="109347"/>
                              <a:pt x="115487" y="109732"/>
                            </a:cubicBezTo>
                            <a:cubicBezTo>
                              <a:pt x="115487" y="110116"/>
                              <a:pt x="115127" y="110497"/>
                              <a:pt x="114730" y="110882"/>
                            </a:cubicBezTo>
                            <a:cubicBezTo>
                              <a:pt x="114730" y="111266"/>
                              <a:pt x="113974" y="111651"/>
                              <a:pt x="113974" y="112417"/>
                            </a:cubicBezTo>
                            <a:cubicBezTo>
                              <a:pt x="113578" y="112801"/>
                              <a:pt x="113578" y="113186"/>
                              <a:pt x="113183" y="113186"/>
                            </a:cubicBezTo>
                            <a:cubicBezTo>
                              <a:pt x="112823" y="113186"/>
                              <a:pt x="113183" y="112032"/>
                              <a:pt x="113578" y="111266"/>
                            </a:cubicBezTo>
                            <a:close/>
                            <a:moveTo>
                              <a:pt x="58241" y="89782"/>
                            </a:moveTo>
                            <a:cubicBezTo>
                              <a:pt x="57881" y="90166"/>
                              <a:pt x="57485" y="90932"/>
                              <a:pt x="57485" y="91316"/>
                            </a:cubicBezTo>
                            <a:cubicBezTo>
                              <a:pt x="57485" y="91701"/>
                              <a:pt x="57485" y="92086"/>
                              <a:pt x="57089" y="92467"/>
                            </a:cubicBezTo>
                            <a:cubicBezTo>
                              <a:pt x="55937" y="93621"/>
                              <a:pt x="55937" y="92851"/>
                              <a:pt x="56693" y="91316"/>
                            </a:cubicBezTo>
                            <a:lnTo>
                              <a:pt x="57881" y="89016"/>
                            </a:lnTo>
                            <a:cubicBezTo>
                              <a:pt x="57881" y="87862"/>
                              <a:pt x="58241" y="87478"/>
                              <a:pt x="58637" y="87478"/>
                            </a:cubicBezTo>
                            <a:cubicBezTo>
                              <a:pt x="58997" y="87478"/>
                              <a:pt x="58997" y="88631"/>
                              <a:pt x="58241" y="89782"/>
                            </a:cubicBezTo>
                            <a:close/>
                            <a:moveTo>
                              <a:pt x="163912" y="140426"/>
                            </a:moveTo>
                            <a:cubicBezTo>
                              <a:pt x="163552" y="140426"/>
                              <a:pt x="163155" y="140810"/>
                              <a:pt x="163155" y="141195"/>
                            </a:cubicBezTo>
                            <a:cubicBezTo>
                              <a:pt x="162759" y="141576"/>
                              <a:pt x="162399" y="141576"/>
                              <a:pt x="162399" y="141576"/>
                            </a:cubicBezTo>
                            <a:cubicBezTo>
                              <a:pt x="162003" y="141576"/>
                              <a:pt x="162003" y="141576"/>
                              <a:pt x="161607" y="141960"/>
                            </a:cubicBezTo>
                            <a:lnTo>
                              <a:pt x="162003" y="141195"/>
                            </a:lnTo>
                            <a:cubicBezTo>
                              <a:pt x="162399" y="140041"/>
                              <a:pt x="162759" y="139656"/>
                              <a:pt x="163552" y="139656"/>
                            </a:cubicBezTo>
                            <a:cubicBezTo>
                              <a:pt x="163912" y="139656"/>
                              <a:pt x="164308" y="139656"/>
                              <a:pt x="164704" y="139275"/>
                            </a:cubicBezTo>
                            <a:cubicBezTo>
                              <a:pt x="165064" y="138506"/>
                              <a:pt x="165855" y="138121"/>
                              <a:pt x="165855" y="138891"/>
                            </a:cubicBezTo>
                            <a:cubicBezTo>
                              <a:pt x="165855" y="139275"/>
                              <a:pt x="164308" y="140426"/>
                              <a:pt x="163912" y="140426"/>
                            </a:cubicBezTo>
                            <a:close/>
                            <a:moveTo>
                              <a:pt x="188142" y="92851"/>
                            </a:moveTo>
                            <a:cubicBezTo>
                              <a:pt x="187746" y="93621"/>
                              <a:pt x="187350" y="94386"/>
                              <a:pt x="187350" y="94771"/>
                            </a:cubicBezTo>
                            <a:cubicBezTo>
                              <a:pt x="187350" y="95156"/>
                              <a:pt x="187350" y="95537"/>
                              <a:pt x="186990" y="95921"/>
                            </a:cubicBezTo>
                            <a:cubicBezTo>
                              <a:pt x="186197" y="96687"/>
                              <a:pt x="186197" y="96687"/>
                              <a:pt x="186197" y="95921"/>
                            </a:cubicBezTo>
                            <a:cubicBezTo>
                              <a:pt x="186594" y="95156"/>
                              <a:pt x="186990" y="93621"/>
                              <a:pt x="187350" y="93621"/>
                            </a:cubicBezTo>
                            <a:cubicBezTo>
                              <a:pt x="187350" y="92851"/>
                              <a:pt x="188538" y="90551"/>
                              <a:pt x="188898" y="90551"/>
                            </a:cubicBezTo>
                            <a:cubicBezTo>
                              <a:pt x="189294" y="90551"/>
                              <a:pt x="189294" y="92086"/>
                              <a:pt x="188142" y="92851"/>
                            </a:cubicBezTo>
                            <a:close/>
                            <a:moveTo>
                              <a:pt x="105118" y="90932"/>
                            </a:moveTo>
                            <a:cubicBezTo>
                              <a:pt x="104758" y="90932"/>
                              <a:pt x="105118" y="79422"/>
                              <a:pt x="105514" y="78272"/>
                            </a:cubicBezTo>
                            <a:lnTo>
                              <a:pt x="105514" y="84408"/>
                            </a:lnTo>
                            <a:cubicBezTo>
                              <a:pt x="105118" y="88247"/>
                              <a:pt x="105118" y="90932"/>
                              <a:pt x="105118" y="90932"/>
                            </a:cubicBezTo>
                            <a:close/>
                            <a:moveTo>
                              <a:pt x="155451" y="159994"/>
                            </a:moveTo>
                            <a:lnTo>
                              <a:pt x="154334" y="162299"/>
                            </a:lnTo>
                            <a:cubicBezTo>
                              <a:pt x="154334" y="163064"/>
                              <a:pt x="153938" y="163833"/>
                              <a:pt x="153542" y="164214"/>
                            </a:cubicBezTo>
                            <a:cubicBezTo>
                              <a:pt x="152787" y="164984"/>
                              <a:pt x="153147" y="163449"/>
                              <a:pt x="153938" y="162299"/>
                            </a:cubicBezTo>
                            <a:cubicBezTo>
                              <a:pt x="154334" y="161914"/>
                              <a:pt x="154334" y="161148"/>
                              <a:pt x="154334" y="161148"/>
                            </a:cubicBezTo>
                            <a:cubicBezTo>
                              <a:pt x="154334" y="160379"/>
                              <a:pt x="155451" y="158079"/>
                              <a:pt x="155451" y="158079"/>
                            </a:cubicBezTo>
                            <a:cubicBezTo>
                              <a:pt x="156243" y="157694"/>
                              <a:pt x="155847" y="159229"/>
                              <a:pt x="155451" y="159994"/>
                            </a:cubicBezTo>
                            <a:close/>
                            <a:moveTo>
                              <a:pt x="158151" y="170358"/>
                            </a:moveTo>
                            <a:cubicBezTo>
                              <a:pt x="158151" y="171123"/>
                              <a:pt x="158151" y="171508"/>
                              <a:pt x="158547" y="171508"/>
                            </a:cubicBezTo>
                            <a:cubicBezTo>
                              <a:pt x="158943" y="171508"/>
                              <a:pt x="160455" y="168823"/>
                              <a:pt x="160095" y="168438"/>
                            </a:cubicBezTo>
                            <a:cubicBezTo>
                              <a:pt x="159699" y="167669"/>
                              <a:pt x="158151" y="169588"/>
                              <a:pt x="158151" y="170358"/>
                            </a:cubicBezTo>
                            <a:close/>
                            <a:moveTo>
                              <a:pt x="151238" y="181867"/>
                            </a:moveTo>
                            <a:cubicBezTo>
                              <a:pt x="150842" y="181483"/>
                              <a:pt x="150842" y="181483"/>
                              <a:pt x="150482" y="181867"/>
                            </a:cubicBezTo>
                            <a:cubicBezTo>
                              <a:pt x="150086" y="182637"/>
                              <a:pt x="150086" y="183018"/>
                              <a:pt x="150842" y="182637"/>
                            </a:cubicBezTo>
                            <a:cubicBezTo>
                              <a:pt x="150842" y="182637"/>
                              <a:pt x="151238" y="182637"/>
                              <a:pt x="151238" y="183018"/>
                            </a:cubicBezTo>
                            <a:lnTo>
                              <a:pt x="151238" y="183787"/>
                            </a:lnTo>
                            <a:cubicBezTo>
                              <a:pt x="151634" y="184172"/>
                              <a:pt x="151994" y="183787"/>
                              <a:pt x="152391" y="183018"/>
                            </a:cubicBezTo>
                            <a:cubicBezTo>
                              <a:pt x="152391" y="182637"/>
                              <a:pt x="152787" y="181867"/>
                              <a:pt x="152787" y="181483"/>
                            </a:cubicBezTo>
                            <a:cubicBezTo>
                              <a:pt x="153147" y="180717"/>
                              <a:pt x="153147" y="180717"/>
                              <a:pt x="152391" y="181483"/>
                            </a:cubicBezTo>
                            <a:cubicBezTo>
                              <a:pt x="151634" y="182252"/>
                              <a:pt x="151238" y="182252"/>
                              <a:pt x="151238" y="181867"/>
                            </a:cubicBezTo>
                            <a:close/>
                            <a:moveTo>
                              <a:pt x="24434" y="154628"/>
                            </a:moveTo>
                            <a:cubicBezTo>
                              <a:pt x="24038" y="156547"/>
                              <a:pt x="23281" y="157313"/>
                              <a:pt x="22885" y="156928"/>
                            </a:cubicBezTo>
                            <a:cubicBezTo>
                              <a:pt x="22489" y="156547"/>
                              <a:pt x="22489" y="156163"/>
                              <a:pt x="23641" y="154243"/>
                            </a:cubicBezTo>
                            <a:cubicBezTo>
                              <a:pt x="24038" y="153093"/>
                              <a:pt x="24434" y="153474"/>
                              <a:pt x="24434" y="154628"/>
                            </a:cubicBezTo>
                            <a:close/>
                            <a:moveTo>
                              <a:pt x="36351" y="151558"/>
                            </a:moveTo>
                            <a:cubicBezTo>
                              <a:pt x="37107" y="151558"/>
                              <a:pt x="37503" y="150789"/>
                              <a:pt x="37503" y="149638"/>
                            </a:cubicBezTo>
                            <a:cubicBezTo>
                              <a:pt x="37503" y="148873"/>
                              <a:pt x="37503" y="148873"/>
                              <a:pt x="37107" y="148873"/>
                            </a:cubicBezTo>
                            <a:cubicBezTo>
                              <a:pt x="36711" y="148873"/>
                              <a:pt x="36351" y="149638"/>
                              <a:pt x="35955" y="150404"/>
                            </a:cubicBezTo>
                            <a:cubicBezTo>
                              <a:pt x="35955" y="151173"/>
                              <a:pt x="35955" y="151558"/>
                              <a:pt x="36351" y="151558"/>
                            </a:cubicBezTo>
                            <a:close/>
                            <a:moveTo>
                              <a:pt x="38259" y="147338"/>
                            </a:moveTo>
                            <a:cubicBezTo>
                              <a:pt x="39015" y="146569"/>
                              <a:pt x="39411" y="144649"/>
                              <a:pt x="38655" y="144649"/>
                            </a:cubicBezTo>
                            <a:cubicBezTo>
                              <a:pt x="38259" y="144649"/>
                              <a:pt x="37503" y="146184"/>
                              <a:pt x="37503" y="146953"/>
                            </a:cubicBezTo>
                            <a:cubicBezTo>
                              <a:pt x="37503" y="148104"/>
                              <a:pt x="37503" y="148104"/>
                              <a:pt x="38259" y="147338"/>
                            </a:cubicBezTo>
                            <a:close/>
                            <a:moveTo>
                              <a:pt x="155451" y="178028"/>
                            </a:moveTo>
                            <a:cubicBezTo>
                              <a:pt x="155451" y="178798"/>
                              <a:pt x="155847" y="179182"/>
                              <a:pt x="155847" y="179182"/>
                            </a:cubicBezTo>
                            <a:lnTo>
                              <a:pt x="156639" y="178028"/>
                            </a:lnTo>
                            <a:cubicBezTo>
                              <a:pt x="156639" y="177647"/>
                              <a:pt x="156999" y="177263"/>
                              <a:pt x="157395" y="177263"/>
                            </a:cubicBezTo>
                            <a:cubicBezTo>
                              <a:pt x="157791" y="176882"/>
                              <a:pt x="157791" y="176882"/>
                              <a:pt x="157395" y="176497"/>
                            </a:cubicBezTo>
                            <a:cubicBezTo>
                              <a:pt x="156999" y="175728"/>
                              <a:pt x="155847" y="176882"/>
                              <a:pt x="155451" y="178028"/>
                            </a:cubicBezTo>
                            <a:close/>
                            <a:moveTo>
                              <a:pt x="22525" y="160767"/>
                            </a:moveTo>
                            <a:cubicBezTo>
                              <a:pt x="22129" y="161152"/>
                              <a:pt x="21338" y="161533"/>
                              <a:pt x="21338" y="161152"/>
                            </a:cubicBezTo>
                            <a:cubicBezTo>
                              <a:pt x="21338" y="160383"/>
                              <a:pt x="22525" y="158082"/>
                              <a:pt x="22525" y="158082"/>
                            </a:cubicBezTo>
                            <a:cubicBezTo>
                              <a:pt x="23281" y="158082"/>
                              <a:pt x="22885" y="159998"/>
                              <a:pt x="22525" y="160767"/>
                            </a:cubicBezTo>
                            <a:close/>
                            <a:moveTo>
                              <a:pt x="21338" y="164603"/>
                            </a:moveTo>
                            <a:cubicBezTo>
                              <a:pt x="20978" y="165753"/>
                              <a:pt x="20581" y="166522"/>
                              <a:pt x="20185" y="166138"/>
                            </a:cubicBezTo>
                            <a:cubicBezTo>
                              <a:pt x="19825" y="165753"/>
                              <a:pt x="19825" y="165372"/>
                              <a:pt x="20185" y="164603"/>
                            </a:cubicBezTo>
                            <a:cubicBezTo>
                              <a:pt x="20581" y="163452"/>
                              <a:pt x="20978" y="163068"/>
                              <a:pt x="21338" y="163068"/>
                            </a:cubicBezTo>
                            <a:cubicBezTo>
                              <a:pt x="21338" y="163068"/>
                              <a:pt x="21338" y="163452"/>
                              <a:pt x="21338" y="164603"/>
                            </a:cubicBezTo>
                            <a:close/>
                            <a:moveTo>
                              <a:pt x="19825" y="169207"/>
                            </a:moveTo>
                            <a:cubicBezTo>
                              <a:pt x="19429" y="170742"/>
                              <a:pt x="18673" y="171896"/>
                              <a:pt x="18277" y="171127"/>
                            </a:cubicBezTo>
                            <a:cubicBezTo>
                              <a:pt x="18277" y="171127"/>
                              <a:pt x="18673" y="170361"/>
                              <a:pt x="18673" y="169977"/>
                            </a:cubicBezTo>
                            <a:cubicBezTo>
                              <a:pt x="19033" y="169592"/>
                              <a:pt x="19033" y="169207"/>
                              <a:pt x="19033" y="168826"/>
                            </a:cubicBezTo>
                            <a:cubicBezTo>
                              <a:pt x="19429" y="168057"/>
                              <a:pt x="19825" y="167291"/>
                              <a:pt x="20185" y="167672"/>
                            </a:cubicBezTo>
                            <a:cubicBezTo>
                              <a:pt x="20185" y="167672"/>
                              <a:pt x="20185" y="168442"/>
                              <a:pt x="19825" y="169207"/>
                            </a:cubicBezTo>
                            <a:close/>
                            <a:moveTo>
                              <a:pt x="40563" y="138129"/>
                            </a:moveTo>
                            <a:cubicBezTo>
                              <a:pt x="40563" y="139283"/>
                              <a:pt x="40960" y="139283"/>
                              <a:pt x="41715" y="138129"/>
                            </a:cubicBezTo>
                            <a:cubicBezTo>
                              <a:pt x="42111" y="137363"/>
                              <a:pt x="42111" y="136213"/>
                              <a:pt x="41715" y="136213"/>
                            </a:cubicBezTo>
                            <a:cubicBezTo>
                              <a:pt x="41320" y="136213"/>
                              <a:pt x="40563" y="137363"/>
                              <a:pt x="40563" y="138129"/>
                            </a:cubicBezTo>
                            <a:close/>
                            <a:moveTo>
                              <a:pt x="150086" y="175731"/>
                            </a:moveTo>
                            <a:cubicBezTo>
                              <a:pt x="149330" y="177266"/>
                              <a:pt x="148934" y="177266"/>
                              <a:pt x="148934" y="176885"/>
                            </a:cubicBezTo>
                            <a:cubicBezTo>
                              <a:pt x="148538" y="176116"/>
                              <a:pt x="149330" y="174197"/>
                              <a:pt x="149690" y="174197"/>
                            </a:cubicBezTo>
                            <a:cubicBezTo>
                              <a:pt x="150482" y="174197"/>
                              <a:pt x="150482" y="174966"/>
                              <a:pt x="150086" y="175731"/>
                            </a:cubicBezTo>
                            <a:close/>
                            <a:moveTo>
                              <a:pt x="148538" y="163837"/>
                            </a:moveTo>
                            <a:cubicBezTo>
                              <a:pt x="148178" y="163837"/>
                              <a:pt x="148178" y="164218"/>
                              <a:pt x="147782" y="164987"/>
                            </a:cubicBezTo>
                            <a:cubicBezTo>
                              <a:pt x="147386" y="164987"/>
                              <a:pt x="146630" y="166138"/>
                              <a:pt x="146630" y="166522"/>
                            </a:cubicBezTo>
                            <a:cubicBezTo>
                              <a:pt x="146630" y="167291"/>
                              <a:pt x="147386" y="166907"/>
                              <a:pt x="148178" y="165753"/>
                            </a:cubicBezTo>
                            <a:cubicBezTo>
                              <a:pt x="148934" y="164987"/>
                              <a:pt x="148934" y="163837"/>
                              <a:pt x="148538" y="163837"/>
                            </a:cubicBezTo>
                            <a:close/>
                            <a:moveTo>
                              <a:pt x="186990" y="72521"/>
                            </a:moveTo>
                            <a:lnTo>
                              <a:pt x="187350" y="72521"/>
                            </a:lnTo>
                            <a:cubicBezTo>
                              <a:pt x="188142" y="71755"/>
                              <a:pt x="188538" y="72521"/>
                              <a:pt x="187746" y="73290"/>
                            </a:cubicBezTo>
                            <a:cubicBezTo>
                              <a:pt x="187350" y="74055"/>
                              <a:pt x="185837" y="74825"/>
                              <a:pt x="185837" y="74440"/>
                            </a:cubicBezTo>
                            <a:cubicBezTo>
                              <a:pt x="185837" y="74055"/>
                              <a:pt x="186990" y="72136"/>
                              <a:pt x="186990" y="72521"/>
                            </a:cubicBezTo>
                            <a:close/>
                            <a:moveTo>
                              <a:pt x="140869" y="209492"/>
                            </a:moveTo>
                            <a:cubicBezTo>
                              <a:pt x="140869" y="208726"/>
                              <a:pt x="140869" y="208341"/>
                              <a:pt x="140473" y="208726"/>
                            </a:cubicBezTo>
                            <a:cubicBezTo>
                              <a:pt x="140113" y="209107"/>
                              <a:pt x="139717" y="211796"/>
                              <a:pt x="140113" y="212177"/>
                            </a:cubicBezTo>
                            <a:cubicBezTo>
                              <a:pt x="140473" y="212561"/>
                              <a:pt x="140869" y="211411"/>
                              <a:pt x="140869" y="209492"/>
                            </a:cubicBezTo>
                            <a:close/>
                            <a:moveTo>
                              <a:pt x="142417" y="214096"/>
                            </a:moveTo>
                            <a:cubicBezTo>
                              <a:pt x="142021" y="214481"/>
                              <a:pt x="141265" y="216785"/>
                              <a:pt x="141625" y="217166"/>
                            </a:cubicBezTo>
                            <a:cubicBezTo>
                              <a:pt x="142417" y="217166"/>
                              <a:pt x="142777" y="216400"/>
                              <a:pt x="142777" y="215247"/>
                            </a:cubicBezTo>
                            <a:cubicBezTo>
                              <a:pt x="142777" y="214866"/>
                              <a:pt x="142777" y="214096"/>
                              <a:pt x="142417" y="214096"/>
                            </a:cubicBezTo>
                            <a:close/>
                            <a:moveTo>
                              <a:pt x="159699" y="166522"/>
                            </a:moveTo>
                            <a:cubicBezTo>
                              <a:pt x="159699" y="167291"/>
                              <a:pt x="160455" y="167291"/>
                              <a:pt x="160851" y="166522"/>
                            </a:cubicBezTo>
                            <a:cubicBezTo>
                              <a:pt x="160851" y="166138"/>
                              <a:pt x="161247" y="165753"/>
                              <a:pt x="161247" y="165753"/>
                            </a:cubicBezTo>
                            <a:cubicBezTo>
                              <a:pt x="161607" y="165372"/>
                              <a:pt x="161607" y="164603"/>
                              <a:pt x="161247" y="164603"/>
                            </a:cubicBezTo>
                            <a:cubicBezTo>
                              <a:pt x="160851" y="164603"/>
                              <a:pt x="159699" y="165753"/>
                              <a:pt x="159699" y="166522"/>
                            </a:cubicBezTo>
                            <a:close/>
                            <a:moveTo>
                              <a:pt x="20581" y="204125"/>
                            </a:moveTo>
                            <a:cubicBezTo>
                              <a:pt x="20581" y="204510"/>
                              <a:pt x="20978" y="205275"/>
                              <a:pt x="20978" y="205275"/>
                            </a:cubicBezTo>
                            <a:cubicBezTo>
                              <a:pt x="21338" y="205275"/>
                              <a:pt x="21734" y="201436"/>
                              <a:pt x="21734" y="201055"/>
                            </a:cubicBezTo>
                            <a:cubicBezTo>
                              <a:pt x="21338" y="200671"/>
                              <a:pt x="20978" y="202975"/>
                              <a:pt x="20581" y="204125"/>
                            </a:cubicBezTo>
                            <a:close/>
                            <a:moveTo>
                              <a:pt x="161247" y="163452"/>
                            </a:moveTo>
                            <a:lnTo>
                              <a:pt x="161607" y="163452"/>
                            </a:lnTo>
                            <a:cubicBezTo>
                              <a:pt x="161607" y="163068"/>
                              <a:pt x="162003" y="162687"/>
                              <a:pt x="162399" y="162302"/>
                            </a:cubicBezTo>
                            <a:cubicBezTo>
                              <a:pt x="163155" y="161533"/>
                              <a:pt x="163155" y="160767"/>
                              <a:pt x="162759" y="160767"/>
                            </a:cubicBezTo>
                            <a:cubicBezTo>
                              <a:pt x="162003" y="160767"/>
                              <a:pt x="161247" y="161918"/>
                              <a:pt x="161247" y="162687"/>
                            </a:cubicBezTo>
                            <a:lnTo>
                              <a:pt x="161247" y="163452"/>
                            </a:lnTo>
                            <a:close/>
                            <a:moveTo>
                              <a:pt x="150482" y="157313"/>
                            </a:moveTo>
                            <a:cubicBezTo>
                              <a:pt x="149690" y="157697"/>
                              <a:pt x="149330" y="158848"/>
                              <a:pt x="150086" y="158848"/>
                            </a:cubicBezTo>
                            <a:cubicBezTo>
                              <a:pt x="150842" y="159232"/>
                              <a:pt x="151994" y="156928"/>
                              <a:pt x="151634" y="156547"/>
                            </a:cubicBezTo>
                            <a:cubicBezTo>
                              <a:pt x="151238" y="156928"/>
                              <a:pt x="150842" y="157313"/>
                              <a:pt x="150482" y="157313"/>
                            </a:cubicBezTo>
                            <a:close/>
                            <a:moveTo>
                              <a:pt x="156999" y="174578"/>
                            </a:moveTo>
                            <a:cubicBezTo>
                              <a:pt x="156999" y="175343"/>
                              <a:pt x="157395" y="175343"/>
                              <a:pt x="157791" y="174578"/>
                            </a:cubicBezTo>
                            <a:cubicBezTo>
                              <a:pt x="157791" y="174193"/>
                              <a:pt x="158151" y="173427"/>
                              <a:pt x="158547" y="173427"/>
                            </a:cubicBezTo>
                            <a:cubicBezTo>
                              <a:pt x="158943" y="173427"/>
                              <a:pt x="159303" y="172658"/>
                              <a:pt x="158547" y="172274"/>
                            </a:cubicBezTo>
                            <a:cubicBezTo>
                              <a:pt x="158151" y="172274"/>
                              <a:pt x="156999" y="173427"/>
                              <a:pt x="156999" y="174578"/>
                            </a:cubicBezTo>
                            <a:close/>
                            <a:moveTo>
                              <a:pt x="167368" y="146569"/>
                            </a:moveTo>
                            <a:cubicBezTo>
                              <a:pt x="167008" y="146953"/>
                              <a:pt x="166215" y="147338"/>
                              <a:pt x="166612" y="146569"/>
                            </a:cubicBezTo>
                            <a:cubicBezTo>
                              <a:pt x="166612" y="146184"/>
                              <a:pt x="167368" y="143884"/>
                              <a:pt x="167764" y="143884"/>
                            </a:cubicBezTo>
                            <a:cubicBezTo>
                              <a:pt x="168160" y="143884"/>
                              <a:pt x="167764" y="146184"/>
                              <a:pt x="167368" y="146569"/>
                            </a:cubicBezTo>
                            <a:close/>
                            <a:moveTo>
                              <a:pt x="22525" y="169204"/>
                            </a:moveTo>
                            <a:lnTo>
                              <a:pt x="21734" y="169973"/>
                            </a:lnTo>
                            <a:cubicBezTo>
                              <a:pt x="21338" y="169973"/>
                              <a:pt x="21338" y="168053"/>
                              <a:pt x="22129" y="167288"/>
                            </a:cubicBezTo>
                            <a:cubicBezTo>
                              <a:pt x="22885" y="166519"/>
                              <a:pt x="22885" y="167669"/>
                              <a:pt x="22525" y="169204"/>
                            </a:cubicBezTo>
                            <a:close/>
                            <a:moveTo>
                              <a:pt x="151994" y="153474"/>
                            </a:moveTo>
                            <a:cubicBezTo>
                              <a:pt x="151238" y="154243"/>
                              <a:pt x="151238" y="155012"/>
                              <a:pt x="151634" y="155393"/>
                            </a:cubicBezTo>
                            <a:cubicBezTo>
                              <a:pt x="151634" y="155778"/>
                              <a:pt x="152787" y="154243"/>
                              <a:pt x="153182" y="153474"/>
                            </a:cubicBezTo>
                            <a:cubicBezTo>
                              <a:pt x="153182" y="152708"/>
                              <a:pt x="153182" y="152708"/>
                              <a:pt x="151994" y="153474"/>
                            </a:cubicBezTo>
                            <a:close/>
                            <a:moveTo>
                              <a:pt x="34046" y="159617"/>
                            </a:moveTo>
                            <a:cubicBezTo>
                              <a:pt x="34406" y="158848"/>
                              <a:pt x="34406" y="157313"/>
                              <a:pt x="34046" y="157313"/>
                            </a:cubicBezTo>
                            <a:cubicBezTo>
                              <a:pt x="34046" y="157313"/>
                              <a:pt x="32895" y="159232"/>
                              <a:pt x="32895" y="159617"/>
                            </a:cubicBezTo>
                            <a:cubicBezTo>
                              <a:pt x="32895" y="160383"/>
                              <a:pt x="33651" y="159998"/>
                              <a:pt x="34046" y="159617"/>
                            </a:cubicBezTo>
                            <a:close/>
                            <a:moveTo>
                              <a:pt x="134352" y="205272"/>
                            </a:moveTo>
                            <a:cubicBezTo>
                              <a:pt x="133956" y="206037"/>
                              <a:pt x="133560" y="205653"/>
                              <a:pt x="133560" y="204887"/>
                            </a:cubicBezTo>
                            <a:cubicBezTo>
                              <a:pt x="133956" y="203737"/>
                              <a:pt x="133956" y="202587"/>
                              <a:pt x="134352" y="202587"/>
                            </a:cubicBezTo>
                            <a:cubicBezTo>
                              <a:pt x="134712" y="202587"/>
                              <a:pt x="134712" y="204506"/>
                              <a:pt x="134352" y="205272"/>
                            </a:cubicBezTo>
                            <a:close/>
                            <a:moveTo>
                              <a:pt x="192751" y="76356"/>
                            </a:moveTo>
                            <a:cubicBezTo>
                              <a:pt x="192751" y="75971"/>
                              <a:pt x="193146" y="75587"/>
                              <a:pt x="193506" y="75587"/>
                            </a:cubicBezTo>
                            <a:cubicBezTo>
                              <a:pt x="193902" y="75587"/>
                              <a:pt x="193902" y="76741"/>
                              <a:pt x="193506" y="77506"/>
                            </a:cubicBezTo>
                            <a:cubicBezTo>
                              <a:pt x="192751" y="78275"/>
                              <a:pt x="191995" y="77506"/>
                              <a:pt x="192751" y="76356"/>
                            </a:cubicBezTo>
                            <a:close/>
                            <a:moveTo>
                              <a:pt x="54028" y="108969"/>
                            </a:moveTo>
                            <a:cubicBezTo>
                              <a:pt x="53633" y="109735"/>
                              <a:pt x="52877" y="109350"/>
                              <a:pt x="52877" y="108585"/>
                            </a:cubicBezTo>
                            <a:cubicBezTo>
                              <a:pt x="53633" y="106665"/>
                              <a:pt x="54028" y="105900"/>
                              <a:pt x="54028" y="107050"/>
                            </a:cubicBezTo>
                            <a:lnTo>
                              <a:pt x="54028" y="108969"/>
                            </a:lnTo>
                            <a:close/>
                            <a:moveTo>
                              <a:pt x="169312" y="142349"/>
                            </a:moveTo>
                            <a:cubicBezTo>
                              <a:pt x="168916" y="142733"/>
                              <a:pt x="168160" y="143499"/>
                              <a:pt x="167764" y="143114"/>
                            </a:cubicBezTo>
                            <a:cubicBezTo>
                              <a:pt x="167368" y="142733"/>
                              <a:pt x="167764" y="141964"/>
                              <a:pt x="168556" y="141579"/>
                            </a:cubicBezTo>
                            <a:cubicBezTo>
                              <a:pt x="168916" y="141198"/>
                              <a:pt x="169708" y="141579"/>
                              <a:pt x="169312" y="142349"/>
                            </a:cubicBezTo>
                            <a:close/>
                            <a:moveTo>
                              <a:pt x="147026" y="184937"/>
                            </a:moveTo>
                            <a:cubicBezTo>
                              <a:pt x="146630" y="185706"/>
                              <a:pt x="146233" y="186087"/>
                              <a:pt x="145873" y="186087"/>
                            </a:cubicBezTo>
                            <a:cubicBezTo>
                              <a:pt x="145873" y="186087"/>
                              <a:pt x="145873" y="186087"/>
                              <a:pt x="145873" y="185322"/>
                            </a:cubicBezTo>
                            <a:cubicBezTo>
                              <a:pt x="146233" y="184172"/>
                              <a:pt x="147026" y="183018"/>
                              <a:pt x="147026" y="183402"/>
                            </a:cubicBezTo>
                            <a:cubicBezTo>
                              <a:pt x="147422" y="183402"/>
                              <a:pt x="147422" y="184172"/>
                              <a:pt x="147026" y="184937"/>
                            </a:cubicBezTo>
                            <a:close/>
                            <a:moveTo>
                              <a:pt x="17521" y="169207"/>
                            </a:moveTo>
                            <a:cubicBezTo>
                              <a:pt x="17917" y="169207"/>
                              <a:pt x="17521" y="169977"/>
                              <a:pt x="17521" y="170742"/>
                            </a:cubicBezTo>
                            <a:cubicBezTo>
                              <a:pt x="16729" y="171896"/>
                              <a:pt x="16729" y="171896"/>
                              <a:pt x="16369" y="171127"/>
                            </a:cubicBezTo>
                            <a:cubicBezTo>
                              <a:pt x="16369" y="170361"/>
                              <a:pt x="17125" y="168826"/>
                              <a:pt x="17521" y="169207"/>
                            </a:cubicBezTo>
                            <a:close/>
                            <a:moveTo>
                              <a:pt x="148934" y="161533"/>
                            </a:moveTo>
                            <a:cubicBezTo>
                              <a:pt x="148178" y="161918"/>
                              <a:pt x="148178" y="162302"/>
                              <a:pt x="148574" y="162687"/>
                            </a:cubicBezTo>
                            <a:cubicBezTo>
                              <a:pt x="148934" y="163068"/>
                              <a:pt x="148934" y="163068"/>
                              <a:pt x="149690" y="162302"/>
                            </a:cubicBezTo>
                            <a:cubicBezTo>
                              <a:pt x="150482" y="160767"/>
                              <a:pt x="150086" y="160383"/>
                              <a:pt x="148934" y="161533"/>
                            </a:cubicBezTo>
                            <a:close/>
                            <a:moveTo>
                              <a:pt x="194658" y="78660"/>
                            </a:moveTo>
                            <a:cubicBezTo>
                              <a:pt x="194298" y="79429"/>
                              <a:pt x="193902" y="79814"/>
                              <a:pt x="193506" y="79429"/>
                            </a:cubicBezTo>
                            <a:cubicBezTo>
                              <a:pt x="193506" y="79045"/>
                              <a:pt x="193506" y="78660"/>
                              <a:pt x="193902" y="77894"/>
                            </a:cubicBezTo>
                            <a:cubicBezTo>
                              <a:pt x="194658" y="76744"/>
                              <a:pt x="195055" y="77125"/>
                              <a:pt x="194658" y="78660"/>
                            </a:cubicBezTo>
                            <a:close/>
                            <a:moveTo>
                              <a:pt x="24038" y="163068"/>
                            </a:moveTo>
                            <a:cubicBezTo>
                              <a:pt x="24038" y="164218"/>
                              <a:pt x="23281" y="164987"/>
                              <a:pt x="22885" y="164603"/>
                            </a:cubicBezTo>
                            <a:cubicBezTo>
                              <a:pt x="22885" y="163837"/>
                              <a:pt x="23281" y="162302"/>
                              <a:pt x="24038" y="162302"/>
                            </a:cubicBezTo>
                            <a:cubicBezTo>
                              <a:pt x="24038" y="162302"/>
                              <a:pt x="24434" y="162302"/>
                              <a:pt x="24038" y="163068"/>
                            </a:cubicBezTo>
                            <a:close/>
                            <a:moveTo>
                              <a:pt x="55181" y="105134"/>
                            </a:moveTo>
                            <a:cubicBezTo>
                              <a:pt x="54784" y="105519"/>
                              <a:pt x="54388" y="105519"/>
                              <a:pt x="54388" y="105134"/>
                            </a:cubicBezTo>
                            <a:cubicBezTo>
                              <a:pt x="54388" y="104749"/>
                              <a:pt x="55541" y="102449"/>
                              <a:pt x="55541" y="102449"/>
                            </a:cubicBezTo>
                            <a:cubicBezTo>
                              <a:pt x="55937" y="102449"/>
                              <a:pt x="55541" y="104749"/>
                              <a:pt x="55181" y="105134"/>
                            </a:cubicBezTo>
                            <a:close/>
                            <a:moveTo>
                              <a:pt x="151238" y="171896"/>
                            </a:moveTo>
                            <a:cubicBezTo>
                              <a:pt x="151238" y="172277"/>
                              <a:pt x="149690" y="173431"/>
                              <a:pt x="150086" y="173046"/>
                            </a:cubicBezTo>
                            <a:cubicBezTo>
                              <a:pt x="150086" y="172277"/>
                              <a:pt x="150878" y="170742"/>
                              <a:pt x="151238" y="170361"/>
                            </a:cubicBezTo>
                            <a:cubicBezTo>
                              <a:pt x="151634" y="170361"/>
                              <a:pt x="151634" y="170742"/>
                              <a:pt x="151238" y="171896"/>
                            </a:cubicBezTo>
                            <a:close/>
                            <a:moveTo>
                              <a:pt x="148574" y="179952"/>
                            </a:moveTo>
                            <a:cubicBezTo>
                              <a:pt x="148178" y="181486"/>
                              <a:pt x="147386" y="181486"/>
                              <a:pt x="147782" y="179952"/>
                            </a:cubicBezTo>
                            <a:cubicBezTo>
                              <a:pt x="148178" y="178417"/>
                              <a:pt x="148178" y="178032"/>
                              <a:pt x="148574" y="178801"/>
                            </a:cubicBezTo>
                            <a:cubicBezTo>
                              <a:pt x="148934" y="178801"/>
                              <a:pt x="148934" y="179186"/>
                              <a:pt x="148574" y="179952"/>
                            </a:cubicBezTo>
                            <a:close/>
                            <a:moveTo>
                              <a:pt x="190842" y="83265"/>
                            </a:moveTo>
                            <a:cubicBezTo>
                              <a:pt x="190446" y="84415"/>
                              <a:pt x="189690" y="84415"/>
                              <a:pt x="189690" y="83649"/>
                            </a:cubicBezTo>
                            <a:cubicBezTo>
                              <a:pt x="189690" y="82880"/>
                              <a:pt x="190050" y="82499"/>
                              <a:pt x="190446" y="82499"/>
                            </a:cubicBezTo>
                            <a:cubicBezTo>
                              <a:pt x="191202" y="82114"/>
                              <a:pt x="191202" y="82499"/>
                              <a:pt x="190842" y="83265"/>
                            </a:cubicBezTo>
                            <a:close/>
                            <a:moveTo>
                              <a:pt x="21338" y="173431"/>
                            </a:moveTo>
                            <a:cubicBezTo>
                              <a:pt x="20978" y="174966"/>
                              <a:pt x="20581" y="175347"/>
                              <a:pt x="20221" y="174581"/>
                            </a:cubicBezTo>
                            <a:cubicBezTo>
                              <a:pt x="20221" y="173812"/>
                              <a:pt x="20581" y="172662"/>
                              <a:pt x="20978" y="172662"/>
                            </a:cubicBezTo>
                            <a:cubicBezTo>
                              <a:pt x="21338" y="172662"/>
                              <a:pt x="21338" y="173046"/>
                              <a:pt x="21338" y="173431"/>
                            </a:cubicBezTo>
                            <a:close/>
                            <a:moveTo>
                              <a:pt x="25586" y="158467"/>
                            </a:moveTo>
                            <a:cubicBezTo>
                              <a:pt x="25190" y="159621"/>
                              <a:pt x="24434" y="160386"/>
                              <a:pt x="24434" y="159236"/>
                            </a:cubicBezTo>
                            <a:cubicBezTo>
                              <a:pt x="24434" y="158467"/>
                              <a:pt x="25190" y="157316"/>
                              <a:pt x="25586" y="157316"/>
                            </a:cubicBezTo>
                            <a:lnTo>
                              <a:pt x="25586" y="158467"/>
                            </a:lnTo>
                            <a:close/>
                            <a:moveTo>
                              <a:pt x="178529" y="124318"/>
                            </a:moveTo>
                            <a:cubicBezTo>
                              <a:pt x="178133" y="124703"/>
                              <a:pt x="177773" y="124703"/>
                              <a:pt x="177773" y="124318"/>
                            </a:cubicBezTo>
                            <a:cubicBezTo>
                              <a:pt x="177773" y="123553"/>
                              <a:pt x="178133" y="122783"/>
                              <a:pt x="178925" y="122783"/>
                            </a:cubicBezTo>
                            <a:cubicBezTo>
                              <a:pt x="179321" y="122783"/>
                              <a:pt x="179321" y="123937"/>
                              <a:pt x="178529" y="124318"/>
                            </a:cubicBezTo>
                            <a:close/>
                            <a:moveTo>
                              <a:pt x="52481" y="112424"/>
                            </a:moveTo>
                            <a:cubicBezTo>
                              <a:pt x="52481" y="112808"/>
                              <a:pt x="51724" y="112808"/>
                              <a:pt x="51724" y="112424"/>
                            </a:cubicBezTo>
                            <a:cubicBezTo>
                              <a:pt x="51724" y="111658"/>
                              <a:pt x="52481" y="110123"/>
                              <a:pt x="52481" y="110123"/>
                            </a:cubicBezTo>
                            <a:cubicBezTo>
                              <a:pt x="52877" y="110123"/>
                              <a:pt x="52877" y="111658"/>
                              <a:pt x="52481" y="112424"/>
                            </a:cubicBezTo>
                            <a:close/>
                            <a:moveTo>
                              <a:pt x="61337" y="82499"/>
                            </a:moveTo>
                            <a:cubicBezTo>
                              <a:pt x="60545" y="83265"/>
                              <a:pt x="60185" y="83265"/>
                              <a:pt x="60185" y="82499"/>
                            </a:cubicBezTo>
                            <a:cubicBezTo>
                              <a:pt x="60545" y="82114"/>
                              <a:pt x="60942" y="80964"/>
                              <a:pt x="61337" y="80964"/>
                            </a:cubicBezTo>
                            <a:cubicBezTo>
                              <a:pt x="61697" y="80964"/>
                              <a:pt x="61697" y="82114"/>
                              <a:pt x="61337" y="82499"/>
                            </a:cubicBezTo>
                            <a:close/>
                            <a:moveTo>
                              <a:pt x="191598" y="79429"/>
                            </a:moveTo>
                            <a:cubicBezTo>
                              <a:pt x="192355" y="78660"/>
                              <a:pt x="192355" y="78660"/>
                              <a:pt x="192355" y="79429"/>
                            </a:cubicBezTo>
                            <a:cubicBezTo>
                              <a:pt x="192355" y="80195"/>
                              <a:pt x="191598" y="81349"/>
                              <a:pt x="191202" y="80964"/>
                            </a:cubicBezTo>
                            <a:cubicBezTo>
                              <a:pt x="190842" y="80580"/>
                              <a:pt x="191202" y="79814"/>
                              <a:pt x="191598" y="79429"/>
                            </a:cubicBezTo>
                            <a:close/>
                            <a:moveTo>
                              <a:pt x="188142" y="90173"/>
                            </a:moveTo>
                            <a:cubicBezTo>
                              <a:pt x="187746" y="90939"/>
                              <a:pt x="186990" y="90939"/>
                              <a:pt x="186990" y="90173"/>
                            </a:cubicBezTo>
                            <a:cubicBezTo>
                              <a:pt x="186990" y="89404"/>
                              <a:pt x="187746" y="88639"/>
                              <a:pt x="188142" y="89404"/>
                            </a:cubicBezTo>
                            <a:lnTo>
                              <a:pt x="188142" y="90173"/>
                            </a:lnTo>
                            <a:close/>
                            <a:moveTo>
                              <a:pt x="171616" y="110504"/>
                            </a:moveTo>
                            <a:cubicBezTo>
                              <a:pt x="171220" y="110889"/>
                              <a:pt x="170860" y="110889"/>
                              <a:pt x="170860" y="110123"/>
                            </a:cubicBezTo>
                            <a:cubicBezTo>
                              <a:pt x="170860" y="109354"/>
                              <a:pt x="171616" y="108973"/>
                              <a:pt x="172013" y="108973"/>
                            </a:cubicBezTo>
                            <a:cubicBezTo>
                              <a:pt x="172373" y="108973"/>
                              <a:pt x="172013" y="109739"/>
                              <a:pt x="171616" y="110504"/>
                            </a:cubicBezTo>
                            <a:close/>
                            <a:moveTo>
                              <a:pt x="15217" y="188392"/>
                            </a:moveTo>
                            <a:cubicBezTo>
                              <a:pt x="15217" y="189542"/>
                              <a:pt x="14820" y="190311"/>
                              <a:pt x="14820" y="190311"/>
                            </a:cubicBezTo>
                            <a:cubicBezTo>
                              <a:pt x="14425" y="190311"/>
                              <a:pt x="14820" y="186857"/>
                              <a:pt x="15217" y="186472"/>
                            </a:cubicBezTo>
                            <a:lnTo>
                              <a:pt x="15217" y="188392"/>
                            </a:lnTo>
                            <a:close/>
                            <a:moveTo>
                              <a:pt x="17521" y="163452"/>
                            </a:moveTo>
                            <a:cubicBezTo>
                              <a:pt x="17917" y="163068"/>
                              <a:pt x="18277" y="163452"/>
                              <a:pt x="17917" y="164603"/>
                            </a:cubicBezTo>
                            <a:lnTo>
                              <a:pt x="17125" y="165372"/>
                            </a:lnTo>
                            <a:cubicBezTo>
                              <a:pt x="16729" y="165372"/>
                              <a:pt x="17125" y="163837"/>
                              <a:pt x="17521" y="163452"/>
                            </a:cubicBezTo>
                            <a:close/>
                            <a:moveTo>
                              <a:pt x="107422" y="139283"/>
                            </a:moveTo>
                            <a:cubicBezTo>
                              <a:pt x="107062" y="140433"/>
                              <a:pt x="106269" y="140817"/>
                              <a:pt x="106269" y="139664"/>
                            </a:cubicBezTo>
                            <a:cubicBezTo>
                              <a:pt x="106269" y="139283"/>
                              <a:pt x="107062" y="138129"/>
                              <a:pt x="107422" y="138513"/>
                            </a:cubicBezTo>
                            <a:lnTo>
                              <a:pt x="107422" y="139283"/>
                            </a:lnTo>
                            <a:close/>
                            <a:moveTo>
                              <a:pt x="56729" y="102064"/>
                            </a:moveTo>
                            <a:cubicBezTo>
                              <a:pt x="56333" y="102449"/>
                              <a:pt x="55937" y="102449"/>
                              <a:pt x="55937" y="102064"/>
                            </a:cubicBezTo>
                            <a:cubicBezTo>
                              <a:pt x="55937" y="101680"/>
                              <a:pt x="56729" y="99760"/>
                              <a:pt x="56729" y="99379"/>
                            </a:cubicBezTo>
                            <a:cubicBezTo>
                              <a:pt x="57089" y="99379"/>
                              <a:pt x="56729" y="101680"/>
                              <a:pt x="56729" y="102064"/>
                            </a:cubicBezTo>
                            <a:close/>
                            <a:moveTo>
                              <a:pt x="189294" y="87104"/>
                            </a:moveTo>
                            <a:cubicBezTo>
                              <a:pt x="189294" y="87485"/>
                              <a:pt x="188898" y="87869"/>
                              <a:pt x="188538" y="87869"/>
                            </a:cubicBezTo>
                            <a:cubicBezTo>
                              <a:pt x="188142" y="87869"/>
                              <a:pt x="188538" y="86334"/>
                              <a:pt x="188898" y="85950"/>
                            </a:cubicBezTo>
                            <a:cubicBezTo>
                              <a:pt x="189294" y="85950"/>
                              <a:pt x="189690" y="86334"/>
                              <a:pt x="189294" y="87104"/>
                            </a:cubicBezTo>
                            <a:close/>
                            <a:moveTo>
                              <a:pt x="152391" y="168057"/>
                            </a:moveTo>
                            <a:cubicBezTo>
                              <a:pt x="151634" y="169207"/>
                              <a:pt x="151238" y="168826"/>
                              <a:pt x="151994" y="167291"/>
                            </a:cubicBezTo>
                            <a:cubicBezTo>
                              <a:pt x="152391" y="166138"/>
                              <a:pt x="152391" y="166138"/>
                              <a:pt x="152787" y="166907"/>
                            </a:cubicBezTo>
                            <a:cubicBezTo>
                              <a:pt x="152787" y="167291"/>
                              <a:pt x="152787" y="167672"/>
                              <a:pt x="152391" y="168057"/>
                            </a:cubicBezTo>
                            <a:close/>
                            <a:moveTo>
                              <a:pt x="151238" y="186087"/>
                            </a:moveTo>
                            <a:cubicBezTo>
                              <a:pt x="150482" y="186087"/>
                              <a:pt x="149690" y="187241"/>
                              <a:pt x="150086" y="188007"/>
                            </a:cubicBezTo>
                            <a:cubicBezTo>
                              <a:pt x="150878" y="187241"/>
                              <a:pt x="151238" y="186087"/>
                              <a:pt x="151238" y="186087"/>
                            </a:cubicBezTo>
                            <a:close/>
                            <a:moveTo>
                              <a:pt x="59789" y="85946"/>
                            </a:moveTo>
                            <a:cubicBezTo>
                              <a:pt x="59789" y="86331"/>
                              <a:pt x="59393" y="86715"/>
                              <a:pt x="59393" y="86715"/>
                            </a:cubicBezTo>
                            <a:cubicBezTo>
                              <a:pt x="58997" y="86715"/>
                              <a:pt x="58997" y="85181"/>
                              <a:pt x="59393" y="84796"/>
                            </a:cubicBezTo>
                            <a:cubicBezTo>
                              <a:pt x="60185" y="84030"/>
                              <a:pt x="60545" y="85181"/>
                              <a:pt x="59789" y="85946"/>
                            </a:cubicBezTo>
                            <a:close/>
                            <a:moveTo>
                              <a:pt x="25586" y="149638"/>
                            </a:moveTo>
                            <a:cubicBezTo>
                              <a:pt x="25982" y="149254"/>
                              <a:pt x="25982" y="149254"/>
                              <a:pt x="25586" y="150023"/>
                            </a:cubicBezTo>
                            <a:lnTo>
                              <a:pt x="25586" y="151173"/>
                            </a:lnTo>
                            <a:cubicBezTo>
                              <a:pt x="25586" y="151558"/>
                              <a:pt x="25190" y="151939"/>
                              <a:pt x="24794" y="151939"/>
                            </a:cubicBezTo>
                            <a:cubicBezTo>
                              <a:pt x="24434" y="151939"/>
                              <a:pt x="24794" y="150404"/>
                              <a:pt x="25586" y="149638"/>
                            </a:cubicBezTo>
                            <a:close/>
                            <a:moveTo>
                              <a:pt x="157791" y="87866"/>
                            </a:moveTo>
                            <a:cubicBezTo>
                              <a:pt x="157395" y="88635"/>
                              <a:pt x="156639" y="88635"/>
                              <a:pt x="156639" y="87866"/>
                            </a:cubicBezTo>
                            <a:cubicBezTo>
                              <a:pt x="156999" y="87100"/>
                              <a:pt x="157791" y="86715"/>
                              <a:pt x="157791" y="87100"/>
                            </a:cubicBezTo>
                            <a:cubicBezTo>
                              <a:pt x="158151" y="87100"/>
                              <a:pt x="157791" y="87481"/>
                              <a:pt x="157791" y="87866"/>
                            </a:cubicBezTo>
                            <a:close/>
                            <a:moveTo>
                              <a:pt x="179285" y="120479"/>
                            </a:moveTo>
                            <a:lnTo>
                              <a:pt x="179285" y="119714"/>
                            </a:lnTo>
                            <a:cubicBezTo>
                              <a:pt x="179681" y="119329"/>
                              <a:pt x="180437" y="119329"/>
                              <a:pt x="180437" y="120095"/>
                            </a:cubicBezTo>
                            <a:cubicBezTo>
                              <a:pt x="180437" y="120864"/>
                              <a:pt x="179681" y="121249"/>
                              <a:pt x="179285" y="120479"/>
                            </a:cubicBezTo>
                            <a:close/>
                            <a:moveTo>
                              <a:pt x="105514" y="142733"/>
                            </a:moveTo>
                            <a:cubicBezTo>
                              <a:pt x="105118" y="143499"/>
                              <a:pt x="104758" y="143114"/>
                              <a:pt x="104758" y="142349"/>
                            </a:cubicBezTo>
                            <a:cubicBezTo>
                              <a:pt x="104758" y="141964"/>
                              <a:pt x="105118" y="141579"/>
                              <a:pt x="105514" y="141579"/>
                            </a:cubicBezTo>
                            <a:cubicBezTo>
                              <a:pt x="106269" y="141198"/>
                              <a:pt x="106269" y="142349"/>
                              <a:pt x="105514" y="142733"/>
                            </a:cubicBezTo>
                            <a:close/>
                            <a:moveTo>
                              <a:pt x="183137" y="113571"/>
                            </a:moveTo>
                            <a:cubicBezTo>
                              <a:pt x="182381" y="113955"/>
                              <a:pt x="181985" y="113955"/>
                              <a:pt x="181985" y="113190"/>
                            </a:cubicBezTo>
                            <a:cubicBezTo>
                              <a:pt x="182381" y="112420"/>
                              <a:pt x="182741" y="112036"/>
                              <a:pt x="183137" y="112805"/>
                            </a:cubicBezTo>
                            <a:lnTo>
                              <a:pt x="183137" y="113571"/>
                            </a:lnTo>
                            <a:close/>
                            <a:moveTo>
                              <a:pt x="161247" y="145034"/>
                            </a:moveTo>
                            <a:cubicBezTo>
                              <a:pt x="160455" y="146184"/>
                              <a:pt x="160095" y="146184"/>
                              <a:pt x="160455" y="145034"/>
                            </a:cubicBezTo>
                            <a:cubicBezTo>
                              <a:pt x="160455" y="144268"/>
                              <a:pt x="161247" y="143884"/>
                              <a:pt x="161607" y="144268"/>
                            </a:cubicBezTo>
                            <a:cubicBezTo>
                              <a:pt x="161607" y="144268"/>
                              <a:pt x="161607" y="144649"/>
                              <a:pt x="161247" y="145034"/>
                            </a:cubicBezTo>
                            <a:close/>
                            <a:moveTo>
                              <a:pt x="186197" y="94005"/>
                            </a:moveTo>
                            <a:cubicBezTo>
                              <a:pt x="185441" y="94005"/>
                              <a:pt x="185441" y="93624"/>
                              <a:pt x="185837" y="92855"/>
                            </a:cubicBezTo>
                            <a:cubicBezTo>
                              <a:pt x="186197" y="92089"/>
                              <a:pt x="186990" y="92470"/>
                              <a:pt x="186594" y="93240"/>
                            </a:cubicBezTo>
                            <a:cubicBezTo>
                              <a:pt x="186594" y="93624"/>
                              <a:pt x="186197" y="94005"/>
                              <a:pt x="186197" y="94005"/>
                            </a:cubicBezTo>
                            <a:close/>
                            <a:moveTo>
                              <a:pt x="28286" y="174962"/>
                            </a:moveTo>
                            <a:lnTo>
                              <a:pt x="28646" y="175343"/>
                            </a:lnTo>
                            <a:cubicBezTo>
                              <a:pt x="29042" y="175343"/>
                              <a:pt x="29438" y="174193"/>
                              <a:pt x="29042" y="173808"/>
                            </a:cubicBezTo>
                            <a:cubicBezTo>
                              <a:pt x="29042" y="173043"/>
                              <a:pt x="27890" y="174193"/>
                              <a:pt x="28286" y="174962"/>
                            </a:cubicBezTo>
                            <a:close/>
                            <a:moveTo>
                              <a:pt x="137809" y="99760"/>
                            </a:moveTo>
                            <a:cubicBezTo>
                              <a:pt x="138169" y="99760"/>
                              <a:pt x="138169" y="100529"/>
                              <a:pt x="137413" y="100914"/>
                            </a:cubicBezTo>
                            <a:cubicBezTo>
                              <a:pt x="137017" y="101295"/>
                              <a:pt x="137017" y="101295"/>
                              <a:pt x="136621" y="100914"/>
                            </a:cubicBezTo>
                            <a:cubicBezTo>
                              <a:pt x="136621" y="100529"/>
                              <a:pt x="137017" y="99760"/>
                              <a:pt x="137809" y="99760"/>
                            </a:cubicBezTo>
                            <a:close/>
                            <a:moveTo>
                              <a:pt x="189294" y="69451"/>
                            </a:moveTo>
                            <a:cubicBezTo>
                              <a:pt x="189654" y="69451"/>
                              <a:pt x="189294" y="69835"/>
                              <a:pt x="189294" y="70220"/>
                            </a:cubicBezTo>
                            <a:cubicBezTo>
                              <a:pt x="189294" y="70601"/>
                              <a:pt x="187746" y="70601"/>
                              <a:pt x="187746" y="70220"/>
                            </a:cubicBezTo>
                            <a:cubicBezTo>
                              <a:pt x="188142" y="69835"/>
                              <a:pt x="189294" y="69066"/>
                              <a:pt x="189294" y="69451"/>
                            </a:cubicBezTo>
                            <a:close/>
                            <a:moveTo>
                              <a:pt x="183534" y="100529"/>
                            </a:moveTo>
                            <a:cubicBezTo>
                              <a:pt x="183137" y="100914"/>
                              <a:pt x="182741" y="100914"/>
                              <a:pt x="182741" y="100145"/>
                            </a:cubicBezTo>
                            <a:cubicBezTo>
                              <a:pt x="182741" y="99760"/>
                              <a:pt x="183137" y="99379"/>
                              <a:pt x="183534" y="99379"/>
                            </a:cubicBezTo>
                            <a:cubicBezTo>
                              <a:pt x="183894" y="98995"/>
                              <a:pt x="184290" y="99760"/>
                              <a:pt x="183534" y="100529"/>
                            </a:cubicBezTo>
                            <a:close/>
                            <a:moveTo>
                              <a:pt x="32102" y="163837"/>
                            </a:moveTo>
                            <a:cubicBezTo>
                              <a:pt x="32499" y="163837"/>
                              <a:pt x="33255" y="161918"/>
                              <a:pt x="32859" y="161533"/>
                            </a:cubicBezTo>
                            <a:cubicBezTo>
                              <a:pt x="32859" y="161533"/>
                              <a:pt x="32499" y="161918"/>
                              <a:pt x="32102" y="163068"/>
                            </a:cubicBezTo>
                            <a:lnTo>
                              <a:pt x="32102" y="163837"/>
                            </a:lnTo>
                            <a:close/>
                            <a:moveTo>
                              <a:pt x="137017" y="161918"/>
                            </a:moveTo>
                            <a:cubicBezTo>
                              <a:pt x="137413" y="161533"/>
                              <a:pt x="137773" y="161918"/>
                              <a:pt x="137773" y="162687"/>
                            </a:cubicBezTo>
                            <a:cubicBezTo>
                              <a:pt x="137413" y="163068"/>
                              <a:pt x="137413" y="163452"/>
                              <a:pt x="137017" y="163452"/>
                            </a:cubicBezTo>
                            <a:cubicBezTo>
                              <a:pt x="136621" y="163452"/>
                              <a:pt x="136621" y="162302"/>
                              <a:pt x="137017" y="161918"/>
                            </a:cubicBezTo>
                            <a:close/>
                            <a:moveTo>
                              <a:pt x="128556" y="116647"/>
                            </a:moveTo>
                            <a:cubicBezTo>
                              <a:pt x="128952" y="116647"/>
                              <a:pt x="129312" y="115494"/>
                              <a:pt x="129312" y="115113"/>
                            </a:cubicBezTo>
                            <a:cubicBezTo>
                              <a:pt x="128952" y="114728"/>
                              <a:pt x="128196" y="115878"/>
                              <a:pt x="128196" y="116263"/>
                            </a:cubicBezTo>
                            <a:cubicBezTo>
                              <a:pt x="128196" y="116263"/>
                              <a:pt x="128196" y="116647"/>
                              <a:pt x="128556" y="116647"/>
                            </a:cubicBezTo>
                            <a:close/>
                            <a:moveTo>
                              <a:pt x="133165" y="117413"/>
                            </a:moveTo>
                            <a:cubicBezTo>
                              <a:pt x="133165" y="117798"/>
                              <a:pt x="133560" y="118182"/>
                              <a:pt x="133560" y="117798"/>
                            </a:cubicBezTo>
                            <a:cubicBezTo>
                              <a:pt x="133956" y="117798"/>
                              <a:pt x="134712" y="117028"/>
                              <a:pt x="134316" y="116647"/>
                            </a:cubicBezTo>
                            <a:cubicBezTo>
                              <a:pt x="133956" y="116263"/>
                              <a:pt x="133165" y="117028"/>
                              <a:pt x="133165" y="117413"/>
                            </a:cubicBezTo>
                            <a:close/>
                            <a:moveTo>
                              <a:pt x="170068" y="107819"/>
                            </a:moveTo>
                            <a:cubicBezTo>
                              <a:pt x="170068" y="108204"/>
                              <a:pt x="169672" y="107819"/>
                              <a:pt x="169672" y="107438"/>
                            </a:cubicBezTo>
                            <a:cubicBezTo>
                              <a:pt x="170068" y="107054"/>
                              <a:pt x="170068" y="106669"/>
                              <a:pt x="170068" y="106284"/>
                            </a:cubicBezTo>
                            <a:cubicBezTo>
                              <a:pt x="170068" y="105903"/>
                              <a:pt x="170464" y="105519"/>
                              <a:pt x="170464" y="105519"/>
                            </a:cubicBezTo>
                            <a:cubicBezTo>
                              <a:pt x="170824" y="105134"/>
                              <a:pt x="170464" y="107054"/>
                              <a:pt x="170068" y="107819"/>
                            </a:cubicBezTo>
                            <a:close/>
                            <a:moveTo>
                              <a:pt x="62453" y="79814"/>
                            </a:moveTo>
                            <a:cubicBezTo>
                              <a:pt x="61697" y="80195"/>
                              <a:pt x="61697" y="80195"/>
                              <a:pt x="62093" y="79045"/>
                            </a:cubicBezTo>
                            <a:cubicBezTo>
                              <a:pt x="62093" y="78279"/>
                              <a:pt x="62849" y="77510"/>
                              <a:pt x="62849" y="78660"/>
                            </a:cubicBezTo>
                            <a:cubicBezTo>
                              <a:pt x="62849" y="78660"/>
                              <a:pt x="62453" y="79429"/>
                              <a:pt x="62453" y="79814"/>
                            </a:cubicBezTo>
                            <a:close/>
                            <a:moveTo>
                              <a:pt x="185046" y="97075"/>
                            </a:moveTo>
                            <a:lnTo>
                              <a:pt x="184686" y="97075"/>
                            </a:lnTo>
                            <a:cubicBezTo>
                              <a:pt x="184290" y="97075"/>
                              <a:pt x="183894" y="97075"/>
                              <a:pt x="184290" y="96690"/>
                            </a:cubicBezTo>
                            <a:lnTo>
                              <a:pt x="184290" y="96309"/>
                            </a:lnTo>
                            <a:cubicBezTo>
                              <a:pt x="184290" y="96309"/>
                              <a:pt x="184686" y="95925"/>
                              <a:pt x="185046" y="95925"/>
                            </a:cubicBezTo>
                            <a:cubicBezTo>
                              <a:pt x="185441" y="95925"/>
                              <a:pt x="185441" y="96309"/>
                              <a:pt x="185441" y="96690"/>
                            </a:cubicBezTo>
                            <a:cubicBezTo>
                              <a:pt x="185046" y="96690"/>
                              <a:pt x="185046" y="97075"/>
                              <a:pt x="185046" y="97075"/>
                            </a:cubicBezTo>
                            <a:close/>
                            <a:moveTo>
                              <a:pt x="181589" y="117025"/>
                            </a:moveTo>
                            <a:cubicBezTo>
                              <a:pt x="180833" y="117025"/>
                              <a:pt x="180833" y="117025"/>
                              <a:pt x="180833" y="116644"/>
                            </a:cubicBezTo>
                            <a:cubicBezTo>
                              <a:pt x="180833" y="116259"/>
                              <a:pt x="181193" y="115875"/>
                              <a:pt x="181589" y="115875"/>
                            </a:cubicBezTo>
                            <a:cubicBezTo>
                              <a:pt x="181985" y="115875"/>
                              <a:pt x="182381" y="116644"/>
                              <a:pt x="181589" y="117025"/>
                            </a:cubicBezTo>
                            <a:close/>
                            <a:moveTo>
                              <a:pt x="115883" y="129304"/>
                            </a:moveTo>
                            <a:cubicBezTo>
                              <a:pt x="115883" y="130073"/>
                              <a:pt x="115883" y="130073"/>
                              <a:pt x="116639" y="129689"/>
                            </a:cubicBezTo>
                            <a:cubicBezTo>
                              <a:pt x="117035" y="129689"/>
                              <a:pt x="117035" y="129304"/>
                              <a:pt x="117035" y="128923"/>
                            </a:cubicBezTo>
                            <a:cubicBezTo>
                              <a:pt x="117035" y="128538"/>
                              <a:pt x="116279" y="128538"/>
                              <a:pt x="115883" y="129304"/>
                            </a:cubicBezTo>
                            <a:close/>
                            <a:moveTo>
                              <a:pt x="127044" y="91320"/>
                            </a:moveTo>
                            <a:cubicBezTo>
                              <a:pt x="127800" y="90554"/>
                              <a:pt x="128196" y="90935"/>
                              <a:pt x="127800" y="91705"/>
                            </a:cubicBezTo>
                            <a:cubicBezTo>
                              <a:pt x="127404" y="92089"/>
                              <a:pt x="126648" y="92470"/>
                              <a:pt x="126648" y="92089"/>
                            </a:cubicBezTo>
                            <a:cubicBezTo>
                              <a:pt x="126648" y="91705"/>
                              <a:pt x="127044" y="91320"/>
                              <a:pt x="127044" y="91320"/>
                            </a:cubicBezTo>
                            <a:close/>
                            <a:moveTo>
                              <a:pt x="57845" y="97460"/>
                            </a:moveTo>
                            <a:cubicBezTo>
                              <a:pt x="58241" y="97844"/>
                              <a:pt x="57845" y="98225"/>
                              <a:pt x="57845" y="98610"/>
                            </a:cubicBezTo>
                            <a:cubicBezTo>
                              <a:pt x="57089" y="99379"/>
                              <a:pt x="57089" y="98610"/>
                              <a:pt x="57485" y="97460"/>
                            </a:cubicBezTo>
                            <a:cubicBezTo>
                              <a:pt x="57845" y="96690"/>
                              <a:pt x="57845" y="96690"/>
                              <a:pt x="57845" y="97460"/>
                            </a:cubicBezTo>
                            <a:close/>
                            <a:moveTo>
                              <a:pt x="21734" y="184553"/>
                            </a:moveTo>
                            <a:cubicBezTo>
                              <a:pt x="21734" y="185706"/>
                              <a:pt x="21338" y="186087"/>
                              <a:pt x="20978" y="185322"/>
                            </a:cubicBezTo>
                            <a:cubicBezTo>
                              <a:pt x="20978" y="185322"/>
                              <a:pt x="20978" y="184937"/>
                              <a:pt x="21338" y="184172"/>
                            </a:cubicBezTo>
                            <a:cubicBezTo>
                              <a:pt x="21734" y="183787"/>
                              <a:pt x="21734" y="183787"/>
                              <a:pt x="21734" y="184553"/>
                            </a:cubicBezTo>
                            <a:close/>
                            <a:moveTo>
                              <a:pt x="176981" y="103215"/>
                            </a:moveTo>
                            <a:cubicBezTo>
                              <a:pt x="177773" y="102834"/>
                              <a:pt x="178133" y="102834"/>
                              <a:pt x="177773" y="103215"/>
                            </a:cubicBezTo>
                            <a:cubicBezTo>
                              <a:pt x="177377" y="103599"/>
                              <a:pt x="176981" y="103984"/>
                              <a:pt x="176981" y="104368"/>
                            </a:cubicBezTo>
                            <a:lnTo>
                              <a:pt x="176981" y="104749"/>
                            </a:lnTo>
                            <a:cubicBezTo>
                              <a:pt x="176225" y="104749"/>
                              <a:pt x="176585" y="103984"/>
                              <a:pt x="176981" y="103215"/>
                            </a:cubicBezTo>
                            <a:close/>
                            <a:moveTo>
                              <a:pt x="108214" y="122014"/>
                            </a:moveTo>
                            <a:cubicBezTo>
                              <a:pt x="108214" y="122399"/>
                              <a:pt x="107818" y="122780"/>
                              <a:pt x="107422" y="122780"/>
                            </a:cubicBezTo>
                            <a:cubicBezTo>
                              <a:pt x="107026" y="122780"/>
                              <a:pt x="107026" y="122399"/>
                              <a:pt x="107818" y="121630"/>
                            </a:cubicBezTo>
                            <a:cubicBezTo>
                              <a:pt x="108214" y="120864"/>
                              <a:pt x="108574" y="121249"/>
                              <a:pt x="108214" y="122014"/>
                            </a:cubicBezTo>
                            <a:close/>
                            <a:moveTo>
                              <a:pt x="148178" y="191077"/>
                            </a:moveTo>
                            <a:cubicBezTo>
                              <a:pt x="148178" y="190311"/>
                              <a:pt x="148178" y="190311"/>
                              <a:pt x="147782" y="190311"/>
                            </a:cubicBezTo>
                            <a:cubicBezTo>
                              <a:pt x="147386" y="190696"/>
                              <a:pt x="147386" y="191077"/>
                              <a:pt x="147386" y="191461"/>
                            </a:cubicBezTo>
                            <a:cubicBezTo>
                              <a:pt x="147386" y="192227"/>
                              <a:pt x="147782" y="192227"/>
                              <a:pt x="148178" y="191077"/>
                            </a:cubicBezTo>
                            <a:close/>
                            <a:moveTo>
                              <a:pt x="29402" y="128154"/>
                            </a:moveTo>
                            <a:cubicBezTo>
                              <a:pt x="29402" y="127384"/>
                              <a:pt x="29798" y="127003"/>
                              <a:pt x="29798" y="127003"/>
                            </a:cubicBezTo>
                            <a:cubicBezTo>
                              <a:pt x="30194" y="127003"/>
                              <a:pt x="30194" y="127003"/>
                              <a:pt x="30194" y="127384"/>
                            </a:cubicBezTo>
                            <a:cubicBezTo>
                              <a:pt x="30194" y="127769"/>
                              <a:pt x="30194" y="128154"/>
                              <a:pt x="29402" y="128154"/>
                            </a:cubicBezTo>
                            <a:close/>
                            <a:moveTo>
                              <a:pt x="172373" y="131608"/>
                            </a:moveTo>
                            <a:cubicBezTo>
                              <a:pt x="172373" y="131993"/>
                              <a:pt x="171976" y="132374"/>
                              <a:pt x="171616" y="132374"/>
                            </a:cubicBezTo>
                            <a:cubicBezTo>
                              <a:pt x="171220" y="132758"/>
                              <a:pt x="171220" y="132758"/>
                              <a:pt x="171220" y="131993"/>
                            </a:cubicBezTo>
                            <a:cubicBezTo>
                              <a:pt x="171220" y="131608"/>
                              <a:pt x="171616" y="131223"/>
                              <a:pt x="171976" y="131223"/>
                            </a:cubicBezTo>
                            <a:lnTo>
                              <a:pt x="172373" y="131608"/>
                            </a:lnTo>
                            <a:close/>
                            <a:moveTo>
                              <a:pt x="121643" y="98995"/>
                            </a:moveTo>
                            <a:cubicBezTo>
                              <a:pt x="122435" y="98610"/>
                              <a:pt x="122795" y="99379"/>
                              <a:pt x="122039" y="99760"/>
                            </a:cubicBezTo>
                            <a:cubicBezTo>
                              <a:pt x="122039" y="100145"/>
                              <a:pt x="121643" y="100145"/>
                              <a:pt x="121643" y="100145"/>
                            </a:cubicBezTo>
                            <a:cubicBezTo>
                              <a:pt x="121248" y="100145"/>
                              <a:pt x="121248" y="99379"/>
                              <a:pt x="121643" y="98995"/>
                            </a:cubicBezTo>
                            <a:close/>
                            <a:moveTo>
                              <a:pt x="130860" y="85946"/>
                            </a:moveTo>
                            <a:cubicBezTo>
                              <a:pt x="131256" y="85181"/>
                              <a:pt x="132012" y="85181"/>
                              <a:pt x="131652" y="85946"/>
                            </a:cubicBezTo>
                            <a:lnTo>
                              <a:pt x="131652" y="86331"/>
                            </a:lnTo>
                            <a:cubicBezTo>
                              <a:pt x="131652" y="86715"/>
                              <a:pt x="131256" y="86715"/>
                              <a:pt x="131256" y="86715"/>
                            </a:cubicBezTo>
                            <a:cubicBezTo>
                              <a:pt x="130860" y="86715"/>
                              <a:pt x="130860" y="86331"/>
                              <a:pt x="130860" y="85946"/>
                            </a:cubicBezTo>
                            <a:close/>
                            <a:moveTo>
                              <a:pt x="120888" y="100910"/>
                            </a:moveTo>
                            <a:lnTo>
                              <a:pt x="120888" y="101676"/>
                            </a:lnTo>
                            <a:cubicBezTo>
                              <a:pt x="120491" y="102445"/>
                              <a:pt x="120095" y="102445"/>
                              <a:pt x="120095" y="102061"/>
                            </a:cubicBezTo>
                            <a:cubicBezTo>
                              <a:pt x="119735" y="101676"/>
                              <a:pt x="120491" y="100526"/>
                              <a:pt x="120888" y="100910"/>
                            </a:cubicBezTo>
                            <a:close/>
                            <a:moveTo>
                              <a:pt x="25946" y="155009"/>
                            </a:moveTo>
                            <a:cubicBezTo>
                              <a:pt x="25946" y="154624"/>
                              <a:pt x="25946" y="154240"/>
                              <a:pt x="26342" y="153855"/>
                            </a:cubicBezTo>
                            <a:cubicBezTo>
                              <a:pt x="26738" y="153089"/>
                              <a:pt x="26738" y="153089"/>
                              <a:pt x="26738" y="153855"/>
                            </a:cubicBezTo>
                            <a:cubicBezTo>
                              <a:pt x="26738" y="154624"/>
                              <a:pt x="26342" y="155774"/>
                              <a:pt x="25946" y="155009"/>
                            </a:cubicBezTo>
                            <a:close/>
                            <a:moveTo>
                              <a:pt x="113974" y="132755"/>
                            </a:moveTo>
                            <a:cubicBezTo>
                              <a:pt x="113974" y="132755"/>
                              <a:pt x="114334" y="132755"/>
                              <a:pt x="114730" y="132370"/>
                            </a:cubicBezTo>
                            <a:cubicBezTo>
                              <a:pt x="115487" y="131989"/>
                              <a:pt x="115883" y="131220"/>
                              <a:pt x="115487" y="131220"/>
                            </a:cubicBezTo>
                            <a:cubicBezTo>
                              <a:pt x="115127" y="131220"/>
                              <a:pt x="114334" y="132370"/>
                              <a:pt x="113974" y="132755"/>
                            </a:cubicBezTo>
                            <a:close/>
                            <a:moveTo>
                              <a:pt x="173129" y="100910"/>
                            </a:moveTo>
                            <a:cubicBezTo>
                              <a:pt x="172769" y="100910"/>
                              <a:pt x="173129" y="99376"/>
                              <a:pt x="173129" y="98991"/>
                            </a:cubicBezTo>
                            <a:cubicBezTo>
                              <a:pt x="173524" y="98606"/>
                              <a:pt x="173524" y="99376"/>
                              <a:pt x="173524" y="100141"/>
                            </a:cubicBezTo>
                            <a:cubicBezTo>
                              <a:pt x="173129" y="100526"/>
                              <a:pt x="173129" y="100910"/>
                              <a:pt x="173129" y="100910"/>
                            </a:cubicBezTo>
                            <a:close/>
                            <a:moveTo>
                              <a:pt x="190050" y="66377"/>
                            </a:moveTo>
                            <a:cubicBezTo>
                              <a:pt x="190806" y="65996"/>
                              <a:pt x="191202" y="65996"/>
                              <a:pt x="191202" y="66377"/>
                            </a:cubicBezTo>
                            <a:cubicBezTo>
                              <a:pt x="191202" y="66377"/>
                              <a:pt x="190806" y="66762"/>
                              <a:pt x="190050" y="66762"/>
                            </a:cubicBezTo>
                            <a:cubicBezTo>
                              <a:pt x="189654" y="67147"/>
                              <a:pt x="189294" y="67147"/>
                              <a:pt x="189294" y="67147"/>
                            </a:cubicBezTo>
                            <a:cubicBezTo>
                              <a:pt x="189294" y="66762"/>
                              <a:pt x="189654" y="66377"/>
                              <a:pt x="190050" y="66377"/>
                            </a:cubicBezTo>
                            <a:close/>
                            <a:moveTo>
                              <a:pt x="42867" y="129300"/>
                            </a:moveTo>
                            <a:cubicBezTo>
                              <a:pt x="43263" y="129300"/>
                              <a:pt x="43623" y="128919"/>
                              <a:pt x="43623" y="128535"/>
                            </a:cubicBezTo>
                            <a:cubicBezTo>
                              <a:pt x="43623" y="127765"/>
                              <a:pt x="42867" y="128150"/>
                              <a:pt x="42471" y="128919"/>
                            </a:cubicBezTo>
                            <a:lnTo>
                              <a:pt x="42867" y="129300"/>
                            </a:lnTo>
                            <a:close/>
                            <a:moveTo>
                              <a:pt x="160059" y="147715"/>
                            </a:moveTo>
                            <a:cubicBezTo>
                              <a:pt x="160059" y="148100"/>
                              <a:pt x="160059" y="148485"/>
                              <a:pt x="159699" y="148869"/>
                            </a:cubicBezTo>
                            <a:cubicBezTo>
                              <a:pt x="159303" y="149250"/>
                              <a:pt x="159303" y="149250"/>
                              <a:pt x="159303" y="148485"/>
                            </a:cubicBezTo>
                            <a:cubicBezTo>
                              <a:pt x="159303" y="147715"/>
                              <a:pt x="160059" y="147334"/>
                              <a:pt x="160059" y="147715"/>
                            </a:cubicBezTo>
                            <a:close/>
                            <a:moveTo>
                              <a:pt x="177737" y="89782"/>
                            </a:moveTo>
                            <a:lnTo>
                              <a:pt x="176981" y="91316"/>
                            </a:lnTo>
                            <a:lnTo>
                              <a:pt x="176981" y="90551"/>
                            </a:lnTo>
                            <a:cubicBezTo>
                              <a:pt x="176981" y="90166"/>
                              <a:pt x="177377" y="89782"/>
                              <a:pt x="177377" y="89397"/>
                            </a:cubicBezTo>
                            <a:lnTo>
                              <a:pt x="177377" y="89016"/>
                            </a:lnTo>
                            <a:cubicBezTo>
                              <a:pt x="177737" y="89016"/>
                              <a:pt x="177737" y="89397"/>
                              <a:pt x="177737" y="89782"/>
                            </a:cubicBezTo>
                            <a:close/>
                            <a:moveTo>
                              <a:pt x="130500" y="87096"/>
                            </a:moveTo>
                            <a:lnTo>
                              <a:pt x="130500" y="87862"/>
                            </a:lnTo>
                            <a:cubicBezTo>
                              <a:pt x="130104" y="88247"/>
                              <a:pt x="129312" y="88631"/>
                              <a:pt x="129312" y="88247"/>
                            </a:cubicBezTo>
                            <a:cubicBezTo>
                              <a:pt x="129312" y="87862"/>
                              <a:pt x="130104" y="87096"/>
                              <a:pt x="130500" y="87096"/>
                            </a:cubicBezTo>
                            <a:close/>
                            <a:moveTo>
                              <a:pt x="45568" y="121626"/>
                            </a:moveTo>
                            <a:cubicBezTo>
                              <a:pt x="45928" y="122395"/>
                              <a:pt x="46324" y="121626"/>
                              <a:pt x="46324" y="120860"/>
                            </a:cubicBezTo>
                            <a:cubicBezTo>
                              <a:pt x="46324" y="120476"/>
                              <a:pt x="46324" y="120476"/>
                              <a:pt x="45928" y="120860"/>
                            </a:cubicBezTo>
                            <a:cubicBezTo>
                              <a:pt x="45172" y="121245"/>
                              <a:pt x="45172" y="121626"/>
                              <a:pt x="45568" y="121626"/>
                            </a:cubicBezTo>
                            <a:close/>
                            <a:moveTo>
                              <a:pt x="168160" y="138891"/>
                            </a:moveTo>
                            <a:cubicBezTo>
                              <a:pt x="167764" y="139275"/>
                              <a:pt x="167368" y="139275"/>
                              <a:pt x="167368" y="138891"/>
                            </a:cubicBezTo>
                            <a:cubicBezTo>
                              <a:pt x="167008" y="138506"/>
                              <a:pt x="167008" y="138121"/>
                              <a:pt x="167368" y="138121"/>
                            </a:cubicBezTo>
                            <a:cubicBezTo>
                              <a:pt x="167764" y="137740"/>
                              <a:pt x="168160" y="138506"/>
                              <a:pt x="168160" y="138891"/>
                            </a:cubicBezTo>
                            <a:close/>
                            <a:moveTo>
                              <a:pt x="148538" y="64843"/>
                            </a:moveTo>
                            <a:lnTo>
                              <a:pt x="148538" y="65612"/>
                            </a:lnTo>
                            <a:cubicBezTo>
                              <a:pt x="148178" y="65996"/>
                              <a:pt x="147386" y="66377"/>
                              <a:pt x="147386" y="65996"/>
                            </a:cubicBezTo>
                            <a:cubicBezTo>
                              <a:pt x="147386" y="65612"/>
                              <a:pt x="148178" y="64843"/>
                              <a:pt x="148538" y="64843"/>
                            </a:cubicBezTo>
                            <a:close/>
                            <a:moveTo>
                              <a:pt x="123551" y="96687"/>
                            </a:moveTo>
                            <a:cubicBezTo>
                              <a:pt x="123551" y="97456"/>
                              <a:pt x="123551" y="97841"/>
                              <a:pt x="123191" y="97841"/>
                            </a:cubicBezTo>
                            <a:cubicBezTo>
                              <a:pt x="122795" y="97841"/>
                              <a:pt x="122795" y="96687"/>
                              <a:pt x="123551" y="96687"/>
                            </a:cubicBezTo>
                            <a:close/>
                            <a:moveTo>
                              <a:pt x="165064" y="145799"/>
                            </a:moveTo>
                            <a:cubicBezTo>
                              <a:pt x="165064" y="146565"/>
                              <a:pt x="164704" y="146565"/>
                              <a:pt x="164308" y="146180"/>
                            </a:cubicBezTo>
                            <a:cubicBezTo>
                              <a:pt x="163912" y="145799"/>
                              <a:pt x="164308" y="145415"/>
                              <a:pt x="164704" y="145415"/>
                            </a:cubicBezTo>
                            <a:cubicBezTo>
                              <a:pt x="165460" y="145415"/>
                              <a:pt x="165460" y="145415"/>
                              <a:pt x="165064" y="145799"/>
                            </a:cubicBezTo>
                            <a:close/>
                            <a:moveTo>
                              <a:pt x="117431" y="105512"/>
                            </a:moveTo>
                            <a:cubicBezTo>
                              <a:pt x="117791" y="105127"/>
                              <a:pt x="118187" y="105127"/>
                              <a:pt x="118187" y="105512"/>
                            </a:cubicBezTo>
                            <a:cubicBezTo>
                              <a:pt x="118187" y="105896"/>
                              <a:pt x="117791" y="106277"/>
                              <a:pt x="117431" y="106277"/>
                            </a:cubicBezTo>
                            <a:cubicBezTo>
                              <a:pt x="117035" y="106662"/>
                              <a:pt x="116675" y="106277"/>
                              <a:pt x="117431" y="105512"/>
                            </a:cubicBezTo>
                            <a:close/>
                            <a:moveTo>
                              <a:pt x="15577" y="211019"/>
                            </a:moveTo>
                            <a:cubicBezTo>
                              <a:pt x="15217" y="211404"/>
                              <a:pt x="14820" y="211404"/>
                              <a:pt x="14820" y="211019"/>
                            </a:cubicBezTo>
                            <a:cubicBezTo>
                              <a:pt x="14820" y="210635"/>
                              <a:pt x="15577" y="209869"/>
                              <a:pt x="15973" y="210254"/>
                            </a:cubicBezTo>
                            <a:cubicBezTo>
                              <a:pt x="15973" y="210254"/>
                              <a:pt x="15973" y="210635"/>
                              <a:pt x="15577" y="211019"/>
                            </a:cubicBezTo>
                            <a:close/>
                            <a:moveTo>
                              <a:pt x="197359" y="72129"/>
                            </a:moveTo>
                            <a:cubicBezTo>
                              <a:pt x="196963" y="72513"/>
                              <a:pt x="196963" y="72513"/>
                              <a:pt x="196603" y="72513"/>
                            </a:cubicBezTo>
                            <a:cubicBezTo>
                              <a:pt x="196207" y="72513"/>
                              <a:pt x="196603" y="71748"/>
                              <a:pt x="196963" y="71363"/>
                            </a:cubicBezTo>
                            <a:cubicBezTo>
                              <a:pt x="197359" y="70978"/>
                              <a:pt x="197359" y="71363"/>
                              <a:pt x="197359" y="72129"/>
                            </a:cubicBezTo>
                            <a:close/>
                            <a:moveTo>
                              <a:pt x="64002" y="75583"/>
                            </a:moveTo>
                            <a:cubicBezTo>
                              <a:pt x="63642" y="76352"/>
                              <a:pt x="63245" y="76352"/>
                              <a:pt x="63245" y="75968"/>
                            </a:cubicBezTo>
                            <a:cubicBezTo>
                              <a:pt x="63245" y="75968"/>
                              <a:pt x="63245" y="75583"/>
                              <a:pt x="63642" y="75198"/>
                            </a:cubicBezTo>
                            <a:cubicBezTo>
                              <a:pt x="64002" y="74433"/>
                              <a:pt x="64398" y="74817"/>
                              <a:pt x="64002" y="75583"/>
                            </a:cubicBezTo>
                            <a:close/>
                            <a:moveTo>
                              <a:pt x="24434" y="141960"/>
                            </a:moveTo>
                            <a:cubicBezTo>
                              <a:pt x="24794" y="141960"/>
                              <a:pt x="24794" y="142345"/>
                              <a:pt x="24794" y="142730"/>
                            </a:cubicBezTo>
                            <a:cubicBezTo>
                              <a:pt x="24434" y="143495"/>
                              <a:pt x="24038" y="143495"/>
                              <a:pt x="24038" y="142730"/>
                            </a:cubicBezTo>
                            <a:cubicBezTo>
                              <a:pt x="24038" y="142345"/>
                              <a:pt x="24434" y="141960"/>
                              <a:pt x="24434" y="141960"/>
                            </a:cubicBezTo>
                            <a:close/>
                            <a:moveTo>
                              <a:pt x="25982" y="137356"/>
                            </a:moveTo>
                            <a:cubicBezTo>
                              <a:pt x="26342" y="137356"/>
                              <a:pt x="26342" y="137356"/>
                              <a:pt x="26342" y="137740"/>
                            </a:cubicBezTo>
                            <a:cubicBezTo>
                              <a:pt x="26342" y="138121"/>
                              <a:pt x="25982" y="138506"/>
                              <a:pt x="25586" y="138506"/>
                            </a:cubicBezTo>
                            <a:cubicBezTo>
                              <a:pt x="25190" y="138891"/>
                              <a:pt x="25190" y="138121"/>
                              <a:pt x="25982" y="137356"/>
                            </a:cubicBezTo>
                            <a:close/>
                            <a:moveTo>
                              <a:pt x="179285" y="97837"/>
                            </a:moveTo>
                            <a:cubicBezTo>
                              <a:pt x="179285" y="97452"/>
                              <a:pt x="179681" y="97068"/>
                              <a:pt x="179681" y="97068"/>
                            </a:cubicBezTo>
                            <a:cubicBezTo>
                              <a:pt x="180077" y="97068"/>
                              <a:pt x="180077" y="97068"/>
                              <a:pt x="180077" y="97452"/>
                            </a:cubicBezTo>
                            <a:cubicBezTo>
                              <a:pt x="180077" y="98218"/>
                              <a:pt x="179285" y="98603"/>
                              <a:pt x="179285" y="97837"/>
                            </a:cubicBezTo>
                            <a:close/>
                            <a:moveTo>
                              <a:pt x="127800" y="118172"/>
                            </a:moveTo>
                            <a:cubicBezTo>
                              <a:pt x="128196" y="117402"/>
                              <a:pt x="127800" y="117018"/>
                              <a:pt x="127404" y="117402"/>
                            </a:cubicBezTo>
                            <a:cubicBezTo>
                              <a:pt x="127044" y="117787"/>
                              <a:pt x="127044" y="118172"/>
                              <a:pt x="127044" y="118172"/>
                            </a:cubicBezTo>
                            <a:cubicBezTo>
                              <a:pt x="127044" y="118553"/>
                              <a:pt x="127404" y="118553"/>
                              <a:pt x="127800" y="118172"/>
                            </a:cubicBezTo>
                            <a:close/>
                            <a:moveTo>
                              <a:pt x="181985" y="79418"/>
                            </a:moveTo>
                            <a:cubicBezTo>
                              <a:pt x="181985" y="80569"/>
                              <a:pt x="181229" y="80953"/>
                              <a:pt x="181229" y="80184"/>
                            </a:cubicBezTo>
                            <a:cubicBezTo>
                              <a:pt x="181229" y="79803"/>
                              <a:pt x="181589" y="79418"/>
                              <a:pt x="181985" y="79418"/>
                            </a:cubicBezTo>
                            <a:close/>
                            <a:moveTo>
                              <a:pt x="134712" y="115483"/>
                            </a:moveTo>
                            <a:lnTo>
                              <a:pt x="135109" y="115483"/>
                            </a:lnTo>
                            <a:cubicBezTo>
                              <a:pt x="135505" y="115483"/>
                              <a:pt x="136261" y="114717"/>
                              <a:pt x="135865" y="114717"/>
                            </a:cubicBezTo>
                            <a:cubicBezTo>
                              <a:pt x="135865" y="114333"/>
                              <a:pt x="134712" y="115102"/>
                              <a:pt x="134712" y="115483"/>
                            </a:cubicBezTo>
                            <a:close/>
                            <a:moveTo>
                              <a:pt x="158943" y="86324"/>
                            </a:moveTo>
                            <a:cubicBezTo>
                              <a:pt x="158151" y="86708"/>
                              <a:pt x="158151" y="86708"/>
                              <a:pt x="158151" y="85939"/>
                            </a:cubicBezTo>
                            <a:cubicBezTo>
                              <a:pt x="158151" y="85558"/>
                              <a:pt x="158547" y="85558"/>
                              <a:pt x="158943" y="85558"/>
                            </a:cubicBezTo>
                            <a:cubicBezTo>
                              <a:pt x="159303" y="85558"/>
                              <a:pt x="159303" y="85939"/>
                              <a:pt x="158943" y="86324"/>
                            </a:cubicBezTo>
                            <a:close/>
                            <a:moveTo>
                              <a:pt x="104362" y="144642"/>
                            </a:moveTo>
                            <a:cubicBezTo>
                              <a:pt x="104362" y="145411"/>
                              <a:pt x="103966" y="146177"/>
                              <a:pt x="103966" y="145411"/>
                            </a:cubicBezTo>
                            <a:cubicBezTo>
                              <a:pt x="103606" y="145027"/>
                              <a:pt x="103966" y="143876"/>
                              <a:pt x="104362" y="143876"/>
                            </a:cubicBezTo>
                            <a:lnTo>
                              <a:pt x="104362" y="144642"/>
                            </a:lnTo>
                            <a:close/>
                            <a:moveTo>
                              <a:pt x="125891" y="92848"/>
                            </a:moveTo>
                            <a:cubicBezTo>
                              <a:pt x="126251" y="92463"/>
                              <a:pt x="126251" y="92463"/>
                              <a:pt x="126648" y="92848"/>
                            </a:cubicBezTo>
                            <a:cubicBezTo>
                              <a:pt x="126648" y="92848"/>
                              <a:pt x="126648" y="93232"/>
                              <a:pt x="126251" y="93617"/>
                            </a:cubicBezTo>
                            <a:cubicBezTo>
                              <a:pt x="126251" y="93998"/>
                              <a:pt x="125891" y="93998"/>
                              <a:pt x="125891" y="93617"/>
                            </a:cubicBezTo>
                            <a:cubicBezTo>
                              <a:pt x="125496" y="93617"/>
                              <a:pt x="125891" y="93232"/>
                              <a:pt x="125891" y="92848"/>
                            </a:cubicBezTo>
                            <a:close/>
                            <a:moveTo>
                              <a:pt x="18277" y="164211"/>
                            </a:moveTo>
                            <a:cubicBezTo>
                              <a:pt x="18673" y="163830"/>
                              <a:pt x="19033" y="163830"/>
                              <a:pt x="19033" y="164211"/>
                            </a:cubicBezTo>
                            <a:cubicBezTo>
                              <a:pt x="19033" y="164595"/>
                              <a:pt x="19033" y="164980"/>
                              <a:pt x="18673" y="164980"/>
                            </a:cubicBezTo>
                            <a:cubicBezTo>
                              <a:pt x="18277" y="165365"/>
                              <a:pt x="18277" y="165365"/>
                              <a:pt x="18277" y="164211"/>
                            </a:cubicBezTo>
                            <a:close/>
                            <a:moveTo>
                              <a:pt x="139717" y="96683"/>
                            </a:moveTo>
                            <a:cubicBezTo>
                              <a:pt x="140113" y="95918"/>
                              <a:pt x="140869" y="95918"/>
                              <a:pt x="140869" y="96302"/>
                            </a:cubicBezTo>
                            <a:lnTo>
                              <a:pt x="140113" y="97068"/>
                            </a:lnTo>
                            <a:cubicBezTo>
                              <a:pt x="139717" y="97068"/>
                              <a:pt x="139717" y="96683"/>
                              <a:pt x="139717" y="96683"/>
                            </a:cubicBezTo>
                            <a:close/>
                            <a:moveTo>
                              <a:pt x="146233" y="67143"/>
                            </a:moveTo>
                            <a:cubicBezTo>
                              <a:pt x="146630" y="66374"/>
                              <a:pt x="147422" y="66374"/>
                              <a:pt x="147026" y="67143"/>
                            </a:cubicBezTo>
                            <a:cubicBezTo>
                              <a:pt x="147026" y="67143"/>
                              <a:pt x="147026" y="67528"/>
                              <a:pt x="146630" y="67528"/>
                            </a:cubicBezTo>
                            <a:cubicBezTo>
                              <a:pt x="146233" y="67528"/>
                              <a:pt x="146233" y="67528"/>
                              <a:pt x="146233" y="67143"/>
                            </a:cubicBezTo>
                            <a:close/>
                            <a:moveTo>
                              <a:pt x="133200" y="84023"/>
                            </a:moveTo>
                            <a:cubicBezTo>
                              <a:pt x="133200" y="84023"/>
                              <a:pt x="132805" y="84404"/>
                              <a:pt x="132805" y="84789"/>
                            </a:cubicBezTo>
                            <a:cubicBezTo>
                              <a:pt x="132409" y="85173"/>
                              <a:pt x="132049" y="85173"/>
                              <a:pt x="132049" y="84789"/>
                            </a:cubicBezTo>
                            <a:cubicBezTo>
                              <a:pt x="132409" y="84023"/>
                              <a:pt x="132805" y="83638"/>
                              <a:pt x="133200" y="84023"/>
                            </a:cubicBezTo>
                            <a:close/>
                            <a:moveTo>
                              <a:pt x="135865" y="80569"/>
                            </a:moveTo>
                            <a:cubicBezTo>
                              <a:pt x="135865" y="80953"/>
                              <a:pt x="135505" y="81338"/>
                              <a:pt x="135505" y="81338"/>
                            </a:cubicBezTo>
                            <a:cubicBezTo>
                              <a:pt x="135109" y="81338"/>
                              <a:pt x="135109" y="80953"/>
                              <a:pt x="135109" y="80953"/>
                            </a:cubicBezTo>
                            <a:cubicBezTo>
                              <a:pt x="135109" y="80953"/>
                              <a:pt x="135109" y="80569"/>
                              <a:pt x="135865" y="80569"/>
                            </a:cubicBezTo>
                            <a:close/>
                            <a:moveTo>
                              <a:pt x="174676" y="97064"/>
                            </a:moveTo>
                            <a:cubicBezTo>
                              <a:pt x="174676" y="97449"/>
                              <a:pt x="174316" y="97833"/>
                              <a:pt x="174316" y="97833"/>
                            </a:cubicBezTo>
                            <a:cubicBezTo>
                              <a:pt x="173920" y="97833"/>
                              <a:pt x="173920" y="97449"/>
                              <a:pt x="174316" y="97449"/>
                            </a:cubicBezTo>
                            <a:lnTo>
                              <a:pt x="174316" y="96299"/>
                            </a:lnTo>
                            <a:cubicBezTo>
                              <a:pt x="174316" y="96299"/>
                              <a:pt x="174316" y="95914"/>
                              <a:pt x="174676" y="95914"/>
                            </a:cubicBezTo>
                            <a:lnTo>
                              <a:pt x="174676" y="97064"/>
                            </a:lnTo>
                            <a:close/>
                            <a:moveTo>
                              <a:pt x="195811" y="75195"/>
                            </a:moveTo>
                            <a:cubicBezTo>
                              <a:pt x="195451" y="75964"/>
                              <a:pt x="194658" y="75964"/>
                              <a:pt x="195055" y="75579"/>
                            </a:cubicBezTo>
                            <a:cubicBezTo>
                              <a:pt x="195055" y="75195"/>
                              <a:pt x="195055" y="74814"/>
                              <a:pt x="195451" y="74814"/>
                            </a:cubicBezTo>
                            <a:lnTo>
                              <a:pt x="195811" y="74814"/>
                            </a:lnTo>
                            <a:cubicBezTo>
                              <a:pt x="196207" y="74814"/>
                              <a:pt x="196207" y="74814"/>
                              <a:pt x="195811" y="75195"/>
                            </a:cubicBezTo>
                            <a:close/>
                            <a:moveTo>
                              <a:pt x="142813" y="71359"/>
                            </a:moveTo>
                            <a:lnTo>
                              <a:pt x="143173" y="71744"/>
                            </a:lnTo>
                            <a:cubicBezTo>
                              <a:pt x="142813" y="72125"/>
                              <a:pt x="142813" y="72510"/>
                              <a:pt x="142417" y="72510"/>
                            </a:cubicBezTo>
                            <a:cubicBezTo>
                              <a:pt x="142417" y="72510"/>
                              <a:pt x="142021" y="72510"/>
                              <a:pt x="142021" y="72125"/>
                            </a:cubicBezTo>
                            <a:lnTo>
                              <a:pt x="142813" y="71359"/>
                            </a:lnTo>
                            <a:close/>
                            <a:moveTo>
                              <a:pt x="139321" y="75579"/>
                            </a:moveTo>
                            <a:cubicBezTo>
                              <a:pt x="139717" y="74814"/>
                              <a:pt x="140473" y="74814"/>
                              <a:pt x="140113" y="75579"/>
                            </a:cubicBezTo>
                            <a:lnTo>
                              <a:pt x="139717" y="75964"/>
                            </a:lnTo>
                            <a:cubicBezTo>
                              <a:pt x="139321" y="75964"/>
                              <a:pt x="139321" y="75964"/>
                              <a:pt x="139321" y="75579"/>
                            </a:cubicBezTo>
                            <a:close/>
                            <a:moveTo>
                              <a:pt x="28286" y="131213"/>
                            </a:moveTo>
                            <a:cubicBezTo>
                              <a:pt x="28286" y="130828"/>
                              <a:pt x="28286" y="130828"/>
                              <a:pt x="29042" y="130828"/>
                            </a:cubicBezTo>
                            <a:cubicBezTo>
                              <a:pt x="29042" y="131213"/>
                              <a:pt x="28646" y="131213"/>
                              <a:pt x="28286" y="131213"/>
                            </a:cubicBezTo>
                            <a:close/>
                            <a:moveTo>
                              <a:pt x="185837" y="97833"/>
                            </a:moveTo>
                            <a:cubicBezTo>
                              <a:pt x="185837" y="98215"/>
                              <a:pt x="185441" y="98599"/>
                              <a:pt x="185441" y="98599"/>
                            </a:cubicBezTo>
                            <a:cubicBezTo>
                              <a:pt x="185081" y="98599"/>
                              <a:pt x="185441" y="97449"/>
                              <a:pt x="185837" y="97064"/>
                            </a:cubicBezTo>
                            <a:cubicBezTo>
                              <a:pt x="186234" y="96680"/>
                              <a:pt x="186234" y="97064"/>
                              <a:pt x="185837" y="97833"/>
                            </a:cubicBezTo>
                            <a:close/>
                            <a:moveTo>
                              <a:pt x="140869" y="73660"/>
                            </a:moveTo>
                            <a:cubicBezTo>
                              <a:pt x="141265" y="73279"/>
                              <a:pt x="141265" y="72894"/>
                              <a:pt x="141625" y="73279"/>
                            </a:cubicBezTo>
                            <a:lnTo>
                              <a:pt x="141625" y="73660"/>
                            </a:lnTo>
                            <a:cubicBezTo>
                              <a:pt x="141265" y="74429"/>
                              <a:pt x="140473" y="74045"/>
                              <a:pt x="140869" y="73660"/>
                            </a:cubicBezTo>
                            <a:close/>
                            <a:moveTo>
                              <a:pt x="180473" y="82488"/>
                            </a:moveTo>
                            <a:cubicBezTo>
                              <a:pt x="180473" y="82104"/>
                              <a:pt x="180833" y="82869"/>
                              <a:pt x="180473" y="83254"/>
                            </a:cubicBezTo>
                            <a:cubicBezTo>
                              <a:pt x="180473" y="84023"/>
                              <a:pt x="180077" y="84023"/>
                              <a:pt x="180077" y="84023"/>
                            </a:cubicBezTo>
                            <a:cubicBezTo>
                              <a:pt x="179681" y="84023"/>
                              <a:pt x="180077" y="82869"/>
                              <a:pt x="180473" y="82488"/>
                            </a:cubicBezTo>
                            <a:close/>
                            <a:moveTo>
                              <a:pt x="172769" y="128143"/>
                            </a:moveTo>
                            <a:cubicBezTo>
                              <a:pt x="173164" y="127758"/>
                              <a:pt x="173560" y="128143"/>
                              <a:pt x="173560" y="128528"/>
                            </a:cubicBezTo>
                            <a:cubicBezTo>
                              <a:pt x="173560" y="128912"/>
                              <a:pt x="173560" y="128912"/>
                              <a:pt x="173164" y="128912"/>
                            </a:cubicBezTo>
                            <a:cubicBezTo>
                              <a:pt x="172769" y="129293"/>
                              <a:pt x="172769" y="128528"/>
                              <a:pt x="172769" y="128143"/>
                            </a:cubicBezTo>
                            <a:close/>
                            <a:moveTo>
                              <a:pt x="183930" y="109728"/>
                            </a:moveTo>
                            <a:cubicBezTo>
                              <a:pt x="183534" y="110113"/>
                              <a:pt x="183534" y="109343"/>
                              <a:pt x="184290" y="108962"/>
                            </a:cubicBezTo>
                            <a:cubicBezTo>
                              <a:pt x="184686" y="108962"/>
                              <a:pt x="184686" y="108962"/>
                              <a:pt x="184686" y="109343"/>
                            </a:cubicBezTo>
                            <a:cubicBezTo>
                              <a:pt x="184686" y="109728"/>
                              <a:pt x="184290" y="109728"/>
                              <a:pt x="183930" y="109728"/>
                            </a:cubicBezTo>
                            <a:close/>
                            <a:moveTo>
                              <a:pt x="132409" y="175721"/>
                            </a:moveTo>
                            <a:cubicBezTo>
                              <a:pt x="132409" y="175336"/>
                              <a:pt x="133200" y="175336"/>
                              <a:pt x="132805" y="176105"/>
                            </a:cubicBezTo>
                            <a:lnTo>
                              <a:pt x="132805" y="176875"/>
                            </a:lnTo>
                            <a:cubicBezTo>
                              <a:pt x="132409" y="176875"/>
                              <a:pt x="132049" y="176105"/>
                              <a:pt x="132409" y="175721"/>
                            </a:cubicBezTo>
                            <a:close/>
                            <a:moveTo>
                              <a:pt x="134352" y="82104"/>
                            </a:moveTo>
                            <a:cubicBezTo>
                              <a:pt x="134352" y="82869"/>
                              <a:pt x="134352" y="82869"/>
                              <a:pt x="133956" y="82869"/>
                            </a:cubicBezTo>
                            <a:lnTo>
                              <a:pt x="133596" y="82869"/>
                            </a:lnTo>
                            <a:cubicBezTo>
                              <a:pt x="133596" y="82488"/>
                              <a:pt x="133956" y="82104"/>
                              <a:pt x="134352" y="82104"/>
                            </a:cubicBezTo>
                            <a:close/>
                            <a:moveTo>
                              <a:pt x="149726" y="63689"/>
                            </a:moveTo>
                            <a:lnTo>
                              <a:pt x="149726" y="64073"/>
                            </a:lnTo>
                            <a:cubicBezTo>
                              <a:pt x="149726" y="64839"/>
                              <a:pt x="148934" y="64839"/>
                              <a:pt x="148934" y="64458"/>
                            </a:cubicBezTo>
                            <a:cubicBezTo>
                              <a:pt x="148934" y="64073"/>
                              <a:pt x="149726" y="63304"/>
                              <a:pt x="149726" y="63689"/>
                            </a:cubicBezTo>
                            <a:close/>
                            <a:moveTo>
                              <a:pt x="181985" y="107043"/>
                            </a:moveTo>
                            <a:cubicBezTo>
                              <a:pt x="181985" y="107427"/>
                              <a:pt x="181625" y="107808"/>
                              <a:pt x="181625" y="107808"/>
                            </a:cubicBezTo>
                            <a:cubicBezTo>
                              <a:pt x="181229" y="107808"/>
                              <a:pt x="181229" y="107427"/>
                              <a:pt x="181229" y="107043"/>
                            </a:cubicBezTo>
                            <a:lnTo>
                              <a:pt x="181985" y="107043"/>
                            </a:lnTo>
                            <a:close/>
                            <a:moveTo>
                              <a:pt x="128592" y="89393"/>
                            </a:moveTo>
                            <a:cubicBezTo>
                              <a:pt x="128952" y="88628"/>
                              <a:pt x="129348" y="89012"/>
                              <a:pt x="128952" y="89778"/>
                            </a:cubicBezTo>
                            <a:lnTo>
                              <a:pt x="128592" y="90163"/>
                            </a:lnTo>
                            <a:cubicBezTo>
                              <a:pt x="128196" y="90163"/>
                              <a:pt x="128196" y="89778"/>
                              <a:pt x="128592" y="89393"/>
                            </a:cubicBezTo>
                            <a:close/>
                            <a:moveTo>
                              <a:pt x="136657" y="214474"/>
                            </a:moveTo>
                            <a:cubicBezTo>
                              <a:pt x="136657" y="214858"/>
                              <a:pt x="136261" y="214858"/>
                              <a:pt x="136261" y="214858"/>
                            </a:cubicBezTo>
                            <a:cubicBezTo>
                              <a:pt x="135865" y="214858"/>
                              <a:pt x="135865" y="214858"/>
                              <a:pt x="135865" y="214474"/>
                            </a:cubicBezTo>
                            <a:cubicBezTo>
                              <a:pt x="135865" y="214089"/>
                              <a:pt x="136657" y="213705"/>
                              <a:pt x="136657" y="214474"/>
                            </a:cubicBezTo>
                            <a:close/>
                            <a:moveTo>
                              <a:pt x="198151" y="69059"/>
                            </a:moveTo>
                            <a:cubicBezTo>
                              <a:pt x="197755" y="69444"/>
                              <a:pt x="197755" y="69059"/>
                              <a:pt x="198151" y="67909"/>
                            </a:cubicBezTo>
                            <a:cubicBezTo>
                              <a:pt x="198511" y="67528"/>
                              <a:pt x="198511" y="67528"/>
                              <a:pt x="198511" y="67909"/>
                            </a:cubicBezTo>
                            <a:cubicBezTo>
                              <a:pt x="198511" y="68293"/>
                              <a:pt x="198511" y="68678"/>
                              <a:pt x="198151" y="69059"/>
                            </a:cubicBezTo>
                            <a:close/>
                            <a:moveTo>
                              <a:pt x="119375" y="103592"/>
                            </a:moveTo>
                            <a:cubicBezTo>
                              <a:pt x="119375" y="103977"/>
                              <a:pt x="119375" y="104361"/>
                              <a:pt x="118979" y="104361"/>
                            </a:cubicBezTo>
                            <a:cubicBezTo>
                              <a:pt x="118583" y="104361"/>
                              <a:pt x="118583" y="103977"/>
                              <a:pt x="118583" y="103977"/>
                            </a:cubicBezTo>
                            <a:cubicBezTo>
                              <a:pt x="118979" y="103207"/>
                              <a:pt x="119375" y="103207"/>
                              <a:pt x="119375" y="103592"/>
                            </a:cubicBezTo>
                            <a:close/>
                            <a:moveTo>
                              <a:pt x="124740" y="94767"/>
                            </a:moveTo>
                            <a:cubicBezTo>
                              <a:pt x="125136" y="94383"/>
                              <a:pt x="125136" y="94767"/>
                              <a:pt x="125136" y="95152"/>
                            </a:cubicBezTo>
                            <a:lnTo>
                              <a:pt x="124740" y="95533"/>
                            </a:lnTo>
                            <a:cubicBezTo>
                              <a:pt x="124344" y="95918"/>
                              <a:pt x="124344" y="95533"/>
                              <a:pt x="124344" y="95152"/>
                            </a:cubicBezTo>
                            <a:lnTo>
                              <a:pt x="124740" y="94767"/>
                            </a:lnTo>
                            <a:close/>
                            <a:moveTo>
                              <a:pt x="183137" y="75968"/>
                            </a:moveTo>
                            <a:lnTo>
                              <a:pt x="183137" y="76737"/>
                            </a:lnTo>
                            <a:cubicBezTo>
                              <a:pt x="183137" y="77118"/>
                              <a:pt x="183137" y="77887"/>
                              <a:pt x="182777" y="77887"/>
                            </a:cubicBezTo>
                            <a:lnTo>
                              <a:pt x="182777" y="77118"/>
                            </a:lnTo>
                            <a:cubicBezTo>
                              <a:pt x="182777" y="76737"/>
                              <a:pt x="182777" y="76352"/>
                              <a:pt x="183137" y="75968"/>
                            </a:cubicBezTo>
                            <a:close/>
                            <a:moveTo>
                              <a:pt x="169312" y="135055"/>
                            </a:moveTo>
                            <a:cubicBezTo>
                              <a:pt x="169312" y="135436"/>
                              <a:pt x="168556" y="135436"/>
                              <a:pt x="168556" y="135055"/>
                            </a:cubicBezTo>
                            <a:cubicBezTo>
                              <a:pt x="168556" y="135055"/>
                              <a:pt x="168556" y="134671"/>
                              <a:pt x="168916" y="134671"/>
                            </a:cubicBezTo>
                            <a:cubicBezTo>
                              <a:pt x="169312" y="134286"/>
                              <a:pt x="169708" y="134671"/>
                              <a:pt x="169312" y="135055"/>
                            </a:cubicBezTo>
                            <a:close/>
                            <a:moveTo>
                              <a:pt x="151274" y="62542"/>
                            </a:moveTo>
                            <a:cubicBezTo>
                              <a:pt x="151274" y="62542"/>
                              <a:pt x="150878" y="62927"/>
                              <a:pt x="150482" y="62927"/>
                            </a:cubicBezTo>
                            <a:cubicBezTo>
                              <a:pt x="150482" y="63308"/>
                              <a:pt x="150086" y="62927"/>
                              <a:pt x="150482" y="62542"/>
                            </a:cubicBezTo>
                            <a:cubicBezTo>
                              <a:pt x="150482" y="62157"/>
                              <a:pt x="151274" y="61773"/>
                              <a:pt x="151274" y="62542"/>
                            </a:cubicBezTo>
                            <a:close/>
                            <a:moveTo>
                              <a:pt x="19069" y="158844"/>
                            </a:moveTo>
                            <a:cubicBezTo>
                              <a:pt x="19465" y="158079"/>
                              <a:pt x="19465" y="158079"/>
                              <a:pt x="19465" y="159229"/>
                            </a:cubicBezTo>
                            <a:cubicBezTo>
                              <a:pt x="19069" y="159229"/>
                              <a:pt x="19069" y="159613"/>
                              <a:pt x="18673" y="159613"/>
                            </a:cubicBezTo>
                            <a:cubicBezTo>
                              <a:pt x="18673" y="159613"/>
                              <a:pt x="18673" y="159229"/>
                              <a:pt x="19069" y="158844"/>
                            </a:cubicBezTo>
                            <a:close/>
                            <a:moveTo>
                              <a:pt x="144326" y="69832"/>
                            </a:moveTo>
                            <a:cubicBezTo>
                              <a:pt x="144326" y="70597"/>
                              <a:pt x="144326" y="70597"/>
                              <a:pt x="143966" y="70982"/>
                            </a:cubicBezTo>
                            <a:cubicBezTo>
                              <a:pt x="143570" y="70982"/>
                              <a:pt x="143570" y="70216"/>
                              <a:pt x="144326" y="69832"/>
                            </a:cubicBezTo>
                            <a:close/>
                            <a:moveTo>
                              <a:pt x="143570" y="92467"/>
                            </a:moveTo>
                            <a:cubicBezTo>
                              <a:pt x="143570" y="92851"/>
                              <a:pt x="143173" y="93236"/>
                              <a:pt x="143173" y="93236"/>
                            </a:cubicBezTo>
                            <a:cubicBezTo>
                              <a:pt x="142417" y="93236"/>
                              <a:pt x="142813" y="92467"/>
                              <a:pt x="143173" y="92467"/>
                            </a:cubicBezTo>
                            <a:cubicBezTo>
                              <a:pt x="143570" y="92086"/>
                              <a:pt x="143570" y="92467"/>
                              <a:pt x="143570" y="92467"/>
                            </a:cubicBezTo>
                            <a:close/>
                            <a:moveTo>
                              <a:pt x="145117" y="68681"/>
                            </a:moveTo>
                            <a:cubicBezTo>
                              <a:pt x="145117" y="68297"/>
                              <a:pt x="145513" y="68297"/>
                              <a:pt x="145513" y="68297"/>
                            </a:cubicBezTo>
                            <a:cubicBezTo>
                              <a:pt x="145873" y="68297"/>
                              <a:pt x="145873" y="68297"/>
                              <a:pt x="145873" y="68681"/>
                            </a:cubicBezTo>
                            <a:cubicBezTo>
                              <a:pt x="145873" y="69063"/>
                              <a:pt x="145513" y="69063"/>
                              <a:pt x="145117" y="69063"/>
                            </a:cubicBezTo>
                            <a:lnTo>
                              <a:pt x="145117" y="68681"/>
                            </a:lnTo>
                            <a:close/>
                            <a:moveTo>
                              <a:pt x="138565" y="76741"/>
                            </a:moveTo>
                            <a:cubicBezTo>
                              <a:pt x="138961" y="77122"/>
                              <a:pt x="138565" y="77506"/>
                              <a:pt x="138565" y="77506"/>
                            </a:cubicBezTo>
                            <a:cubicBezTo>
                              <a:pt x="138205" y="77891"/>
                              <a:pt x="137809" y="77891"/>
                              <a:pt x="137809" y="77891"/>
                            </a:cubicBezTo>
                            <a:cubicBezTo>
                              <a:pt x="137809" y="77506"/>
                              <a:pt x="138565" y="76741"/>
                              <a:pt x="138565" y="76741"/>
                            </a:cubicBezTo>
                            <a:close/>
                            <a:moveTo>
                              <a:pt x="59429" y="95156"/>
                            </a:moveTo>
                            <a:cubicBezTo>
                              <a:pt x="59033" y="95537"/>
                              <a:pt x="58637" y="95537"/>
                              <a:pt x="58637" y="95156"/>
                            </a:cubicBezTo>
                            <a:cubicBezTo>
                              <a:pt x="58637" y="94771"/>
                              <a:pt x="59033" y="94386"/>
                              <a:pt x="59429" y="94386"/>
                            </a:cubicBezTo>
                            <a:lnTo>
                              <a:pt x="59429" y="95156"/>
                            </a:lnTo>
                            <a:close/>
                            <a:moveTo>
                              <a:pt x="20221" y="183783"/>
                            </a:moveTo>
                            <a:cubicBezTo>
                              <a:pt x="19825" y="184934"/>
                              <a:pt x="19465" y="185318"/>
                              <a:pt x="19825" y="184168"/>
                            </a:cubicBezTo>
                            <a:lnTo>
                              <a:pt x="19825" y="183399"/>
                            </a:lnTo>
                            <a:cubicBezTo>
                              <a:pt x="20221" y="183014"/>
                              <a:pt x="20221" y="183399"/>
                              <a:pt x="20221" y="183783"/>
                            </a:cubicBezTo>
                            <a:close/>
                            <a:moveTo>
                              <a:pt x="117431" y="121245"/>
                            </a:moveTo>
                            <a:cubicBezTo>
                              <a:pt x="117071" y="121626"/>
                              <a:pt x="117071" y="122011"/>
                              <a:pt x="117071" y="122011"/>
                            </a:cubicBezTo>
                            <a:cubicBezTo>
                              <a:pt x="116675" y="122011"/>
                              <a:pt x="116675" y="121626"/>
                              <a:pt x="117071" y="120860"/>
                            </a:cubicBezTo>
                            <a:cubicBezTo>
                              <a:pt x="117431" y="120476"/>
                              <a:pt x="117431" y="120860"/>
                              <a:pt x="117431" y="121245"/>
                            </a:cubicBezTo>
                            <a:close/>
                            <a:moveTo>
                              <a:pt x="41751" y="131989"/>
                            </a:moveTo>
                            <a:cubicBezTo>
                              <a:pt x="41751" y="131989"/>
                              <a:pt x="41355" y="131989"/>
                              <a:pt x="41355" y="132370"/>
                            </a:cubicBezTo>
                            <a:cubicBezTo>
                              <a:pt x="41355" y="132755"/>
                              <a:pt x="41355" y="132755"/>
                              <a:pt x="41751" y="132755"/>
                            </a:cubicBezTo>
                            <a:cubicBezTo>
                              <a:pt x="42111" y="132370"/>
                              <a:pt x="42507" y="131989"/>
                              <a:pt x="41751" y="131989"/>
                            </a:cubicBezTo>
                            <a:close/>
                            <a:moveTo>
                              <a:pt x="146270" y="196447"/>
                            </a:moveTo>
                            <a:cubicBezTo>
                              <a:pt x="146630" y="196447"/>
                              <a:pt x="146630" y="196062"/>
                              <a:pt x="146630" y="196062"/>
                            </a:cubicBezTo>
                            <a:cubicBezTo>
                              <a:pt x="146630" y="195678"/>
                              <a:pt x="146630" y="195678"/>
                              <a:pt x="146270" y="195678"/>
                            </a:cubicBezTo>
                            <a:lnTo>
                              <a:pt x="145873" y="196062"/>
                            </a:lnTo>
                            <a:cubicBezTo>
                              <a:pt x="145873" y="196447"/>
                              <a:pt x="146270" y="196447"/>
                              <a:pt x="146270" y="196447"/>
                            </a:cubicBezTo>
                            <a:close/>
                            <a:moveTo>
                              <a:pt x="175469" y="108200"/>
                            </a:moveTo>
                            <a:cubicBezTo>
                              <a:pt x="174713" y="108200"/>
                              <a:pt x="175073" y="107816"/>
                              <a:pt x="175469" y="107435"/>
                            </a:cubicBezTo>
                            <a:cubicBezTo>
                              <a:pt x="175865" y="107050"/>
                              <a:pt x="175865" y="107050"/>
                              <a:pt x="175865" y="107435"/>
                            </a:cubicBezTo>
                            <a:cubicBezTo>
                              <a:pt x="175865" y="107816"/>
                              <a:pt x="175469" y="108200"/>
                              <a:pt x="175469" y="108200"/>
                            </a:cubicBezTo>
                            <a:close/>
                            <a:moveTo>
                              <a:pt x="21734" y="149638"/>
                            </a:moveTo>
                            <a:cubicBezTo>
                              <a:pt x="22129" y="149638"/>
                              <a:pt x="22129" y="149638"/>
                              <a:pt x="22129" y="150023"/>
                            </a:cubicBezTo>
                            <a:cubicBezTo>
                              <a:pt x="22129" y="150404"/>
                              <a:pt x="21734" y="150404"/>
                              <a:pt x="21734" y="150404"/>
                            </a:cubicBezTo>
                            <a:cubicBezTo>
                              <a:pt x="21734" y="150404"/>
                              <a:pt x="21373" y="150404"/>
                              <a:pt x="21373" y="150023"/>
                            </a:cubicBezTo>
                            <a:lnTo>
                              <a:pt x="21734" y="149638"/>
                            </a:lnTo>
                            <a:close/>
                            <a:moveTo>
                              <a:pt x="124740" y="109350"/>
                            </a:moveTo>
                            <a:cubicBezTo>
                              <a:pt x="124740" y="109735"/>
                              <a:pt x="124344" y="109735"/>
                              <a:pt x="124344" y="109735"/>
                            </a:cubicBezTo>
                            <a:cubicBezTo>
                              <a:pt x="123984" y="109735"/>
                              <a:pt x="123984" y="109735"/>
                              <a:pt x="123984" y="109350"/>
                            </a:cubicBezTo>
                            <a:cubicBezTo>
                              <a:pt x="123984" y="109350"/>
                              <a:pt x="123984" y="108969"/>
                              <a:pt x="124344" y="108969"/>
                            </a:cubicBezTo>
                            <a:lnTo>
                              <a:pt x="124740" y="109350"/>
                            </a:lnTo>
                            <a:close/>
                            <a:moveTo>
                              <a:pt x="137053" y="78656"/>
                            </a:moveTo>
                            <a:cubicBezTo>
                              <a:pt x="137053" y="79041"/>
                              <a:pt x="137053" y="79426"/>
                              <a:pt x="136657" y="79426"/>
                            </a:cubicBezTo>
                            <a:cubicBezTo>
                              <a:pt x="136657" y="79041"/>
                              <a:pt x="136657" y="78656"/>
                              <a:pt x="137053" y="78656"/>
                            </a:cubicBezTo>
                            <a:close/>
                            <a:moveTo>
                              <a:pt x="149330" y="186084"/>
                            </a:moveTo>
                            <a:cubicBezTo>
                              <a:pt x="149330" y="186084"/>
                              <a:pt x="148970" y="186468"/>
                              <a:pt x="148970" y="186853"/>
                            </a:cubicBezTo>
                            <a:cubicBezTo>
                              <a:pt x="148970" y="187238"/>
                              <a:pt x="148970" y="187238"/>
                              <a:pt x="149330" y="186853"/>
                            </a:cubicBezTo>
                            <a:cubicBezTo>
                              <a:pt x="149726" y="186468"/>
                              <a:pt x="149726" y="185703"/>
                              <a:pt x="149330" y="186084"/>
                            </a:cubicBezTo>
                            <a:close/>
                            <a:moveTo>
                              <a:pt x="138205" y="110501"/>
                            </a:moveTo>
                            <a:lnTo>
                              <a:pt x="137809" y="110885"/>
                            </a:lnTo>
                            <a:cubicBezTo>
                              <a:pt x="137809" y="111270"/>
                              <a:pt x="137809" y="111270"/>
                              <a:pt x="138205" y="111270"/>
                            </a:cubicBezTo>
                            <a:lnTo>
                              <a:pt x="138565" y="110885"/>
                            </a:lnTo>
                            <a:cubicBezTo>
                              <a:pt x="138565" y="110501"/>
                              <a:pt x="138205" y="110501"/>
                              <a:pt x="138205" y="110501"/>
                            </a:cubicBezTo>
                            <a:close/>
                            <a:moveTo>
                              <a:pt x="145513" y="89401"/>
                            </a:moveTo>
                            <a:lnTo>
                              <a:pt x="145513" y="89020"/>
                            </a:lnTo>
                            <a:cubicBezTo>
                              <a:pt x="145513" y="88635"/>
                              <a:pt x="145873" y="88635"/>
                              <a:pt x="145873" y="88635"/>
                            </a:cubicBezTo>
                            <a:cubicBezTo>
                              <a:pt x="145873" y="89020"/>
                              <a:pt x="145873" y="89401"/>
                              <a:pt x="145513" y="89401"/>
                            </a:cubicBezTo>
                            <a:close/>
                            <a:moveTo>
                              <a:pt x="141265" y="106281"/>
                            </a:moveTo>
                            <a:cubicBezTo>
                              <a:pt x="140869" y="106281"/>
                              <a:pt x="140869" y="106665"/>
                              <a:pt x="140869" y="106665"/>
                            </a:cubicBezTo>
                            <a:cubicBezTo>
                              <a:pt x="141265" y="106665"/>
                              <a:pt x="141661" y="106665"/>
                              <a:pt x="141661" y="106281"/>
                            </a:cubicBezTo>
                            <a:lnTo>
                              <a:pt x="141265" y="106281"/>
                            </a:lnTo>
                            <a:close/>
                            <a:moveTo>
                              <a:pt x="32499" y="121245"/>
                            </a:moveTo>
                            <a:cubicBezTo>
                              <a:pt x="32139" y="122395"/>
                              <a:pt x="32139" y="122395"/>
                              <a:pt x="32139" y="121245"/>
                            </a:cubicBezTo>
                            <a:cubicBezTo>
                              <a:pt x="32139" y="120860"/>
                              <a:pt x="32499" y="120476"/>
                              <a:pt x="32499" y="120476"/>
                            </a:cubicBezTo>
                            <a:lnTo>
                              <a:pt x="32499" y="121245"/>
                            </a:lnTo>
                            <a:close/>
                            <a:moveTo>
                              <a:pt x="170860" y="135059"/>
                            </a:moveTo>
                            <a:cubicBezTo>
                              <a:pt x="170860" y="135825"/>
                              <a:pt x="170104" y="135825"/>
                              <a:pt x="170104" y="135440"/>
                            </a:cubicBezTo>
                            <a:cubicBezTo>
                              <a:pt x="169708" y="135440"/>
                              <a:pt x="170104" y="135059"/>
                              <a:pt x="170464" y="135059"/>
                            </a:cubicBezTo>
                            <a:cubicBezTo>
                              <a:pt x="170860" y="134674"/>
                              <a:pt x="170860" y="134674"/>
                              <a:pt x="170860" y="135059"/>
                            </a:cubicBezTo>
                            <a:close/>
                            <a:moveTo>
                              <a:pt x="27530" y="133905"/>
                            </a:moveTo>
                            <a:lnTo>
                              <a:pt x="27530" y="134674"/>
                            </a:lnTo>
                            <a:cubicBezTo>
                              <a:pt x="27134" y="135440"/>
                              <a:pt x="27134" y="135825"/>
                              <a:pt x="27134" y="134674"/>
                            </a:cubicBezTo>
                            <a:cubicBezTo>
                              <a:pt x="27134" y="134290"/>
                              <a:pt x="27134" y="133905"/>
                              <a:pt x="27530" y="133905"/>
                            </a:cubicBezTo>
                            <a:close/>
                            <a:moveTo>
                              <a:pt x="22921" y="179179"/>
                            </a:moveTo>
                            <a:cubicBezTo>
                              <a:pt x="22525" y="179179"/>
                              <a:pt x="22525" y="179179"/>
                              <a:pt x="22525" y="178794"/>
                            </a:cubicBezTo>
                            <a:cubicBezTo>
                              <a:pt x="22525" y="178409"/>
                              <a:pt x="22525" y="178025"/>
                              <a:pt x="22921" y="178025"/>
                            </a:cubicBezTo>
                            <a:lnTo>
                              <a:pt x="22921" y="179179"/>
                            </a:lnTo>
                            <a:close/>
                            <a:moveTo>
                              <a:pt x="145513" y="100141"/>
                            </a:moveTo>
                            <a:lnTo>
                              <a:pt x="145117" y="100526"/>
                            </a:lnTo>
                            <a:cubicBezTo>
                              <a:pt x="145117" y="100910"/>
                              <a:pt x="145117" y="101291"/>
                              <a:pt x="145513" y="100910"/>
                            </a:cubicBezTo>
                            <a:cubicBezTo>
                              <a:pt x="145873" y="100910"/>
                              <a:pt x="145873" y="100526"/>
                              <a:pt x="145513" y="100141"/>
                            </a:cubicBezTo>
                            <a:close/>
                            <a:moveTo>
                              <a:pt x="139357" y="97841"/>
                            </a:moveTo>
                            <a:cubicBezTo>
                              <a:pt x="139357" y="98222"/>
                              <a:pt x="139357" y="98222"/>
                              <a:pt x="138565" y="98606"/>
                            </a:cubicBezTo>
                            <a:cubicBezTo>
                              <a:pt x="138565" y="98222"/>
                              <a:pt x="138961" y="97841"/>
                              <a:pt x="139357" y="97841"/>
                            </a:cubicBezTo>
                            <a:close/>
                            <a:moveTo>
                              <a:pt x="176225" y="111270"/>
                            </a:moveTo>
                            <a:cubicBezTo>
                              <a:pt x="176621" y="110885"/>
                              <a:pt x="177017" y="110885"/>
                              <a:pt x="177017" y="111270"/>
                            </a:cubicBezTo>
                            <a:cubicBezTo>
                              <a:pt x="177017" y="111270"/>
                              <a:pt x="176621" y="111655"/>
                              <a:pt x="176225" y="111655"/>
                            </a:cubicBezTo>
                            <a:lnTo>
                              <a:pt x="175865" y="111655"/>
                            </a:lnTo>
                            <a:lnTo>
                              <a:pt x="176225" y="111270"/>
                            </a:lnTo>
                            <a:close/>
                            <a:moveTo>
                              <a:pt x="139717" y="108200"/>
                            </a:moveTo>
                            <a:cubicBezTo>
                              <a:pt x="139717" y="108585"/>
                              <a:pt x="139357" y="108585"/>
                              <a:pt x="139357" y="108969"/>
                            </a:cubicBezTo>
                            <a:lnTo>
                              <a:pt x="139717" y="108969"/>
                            </a:lnTo>
                            <a:cubicBezTo>
                              <a:pt x="139717" y="108969"/>
                              <a:pt x="140113" y="108969"/>
                              <a:pt x="140113" y="108585"/>
                            </a:cubicBezTo>
                            <a:lnTo>
                              <a:pt x="139717" y="108200"/>
                            </a:lnTo>
                            <a:close/>
                            <a:moveTo>
                              <a:pt x="19825" y="179563"/>
                            </a:moveTo>
                            <a:cubicBezTo>
                              <a:pt x="19465" y="179948"/>
                              <a:pt x="19465" y="179948"/>
                              <a:pt x="19465" y="180333"/>
                            </a:cubicBezTo>
                            <a:lnTo>
                              <a:pt x="19465" y="178798"/>
                            </a:lnTo>
                            <a:cubicBezTo>
                              <a:pt x="19825" y="178798"/>
                              <a:pt x="19825" y="179182"/>
                              <a:pt x="19825" y="179563"/>
                            </a:cubicBezTo>
                            <a:close/>
                            <a:moveTo>
                              <a:pt x="23281" y="145803"/>
                            </a:moveTo>
                            <a:lnTo>
                              <a:pt x="23281" y="146184"/>
                            </a:lnTo>
                            <a:cubicBezTo>
                              <a:pt x="23281" y="146569"/>
                              <a:pt x="23281" y="146953"/>
                              <a:pt x="22921" y="146953"/>
                            </a:cubicBezTo>
                            <a:lnTo>
                              <a:pt x="22921" y="146569"/>
                            </a:lnTo>
                            <a:cubicBezTo>
                              <a:pt x="22921" y="146184"/>
                              <a:pt x="22921" y="145803"/>
                              <a:pt x="23281" y="145803"/>
                            </a:cubicBezTo>
                            <a:close/>
                            <a:moveTo>
                              <a:pt x="181625" y="103596"/>
                            </a:moveTo>
                            <a:cubicBezTo>
                              <a:pt x="181625" y="103211"/>
                              <a:pt x="182021" y="102830"/>
                              <a:pt x="182381" y="102830"/>
                            </a:cubicBezTo>
                            <a:cubicBezTo>
                              <a:pt x="182381" y="103211"/>
                              <a:pt x="182381" y="103211"/>
                              <a:pt x="182021" y="103596"/>
                            </a:cubicBezTo>
                            <a:lnTo>
                              <a:pt x="181625" y="103596"/>
                            </a:lnTo>
                            <a:close/>
                            <a:moveTo>
                              <a:pt x="31346" y="124696"/>
                            </a:moveTo>
                            <a:cubicBezTo>
                              <a:pt x="30986" y="124696"/>
                              <a:pt x="30986" y="124311"/>
                              <a:pt x="30986" y="124311"/>
                            </a:cubicBezTo>
                            <a:cubicBezTo>
                              <a:pt x="30986" y="123930"/>
                              <a:pt x="30986" y="123930"/>
                              <a:pt x="31346" y="123930"/>
                            </a:cubicBezTo>
                            <a:lnTo>
                              <a:pt x="31346" y="124696"/>
                            </a:lnTo>
                            <a:close/>
                            <a:moveTo>
                              <a:pt x="28286" y="132755"/>
                            </a:moveTo>
                            <a:cubicBezTo>
                              <a:pt x="27890" y="132755"/>
                              <a:pt x="27890" y="132755"/>
                              <a:pt x="27890" y="132370"/>
                            </a:cubicBezTo>
                            <a:cubicBezTo>
                              <a:pt x="27890" y="131989"/>
                              <a:pt x="28286" y="131989"/>
                              <a:pt x="28286" y="131989"/>
                            </a:cubicBezTo>
                            <a:lnTo>
                              <a:pt x="28286" y="132755"/>
                            </a:lnTo>
                            <a:close/>
                            <a:moveTo>
                              <a:pt x="20581" y="153855"/>
                            </a:moveTo>
                            <a:lnTo>
                              <a:pt x="20581" y="154624"/>
                            </a:lnTo>
                            <a:cubicBezTo>
                              <a:pt x="20221" y="154624"/>
                              <a:pt x="20221" y="154624"/>
                              <a:pt x="20221" y="154240"/>
                            </a:cubicBezTo>
                            <a:cubicBezTo>
                              <a:pt x="20221" y="154240"/>
                              <a:pt x="20221" y="153855"/>
                              <a:pt x="20581" y="153855"/>
                            </a:cubicBezTo>
                            <a:close/>
                            <a:moveTo>
                              <a:pt x="93236" y="159229"/>
                            </a:moveTo>
                            <a:cubicBezTo>
                              <a:pt x="92841" y="159229"/>
                              <a:pt x="92841" y="159229"/>
                              <a:pt x="92841" y="158844"/>
                            </a:cubicBezTo>
                            <a:cubicBezTo>
                              <a:pt x="92841" y="158844"/>
                              <a:pt x="92841" y="158460"/>
                              <a:pt x="93236" y="158460"/>
                            </a:cubicBezTo>
                            <a:lnTo>
                              <a:pt x="93236" y="159229"/>
                            </a:lnTo>
                            <a:close/>
                            <a:moveTo>
                              <a:pt x="150086" y="190692"/>
                            </a:moveTo>
                            <a:lnTo>
                              <a:pt x="150086" y="189923"/>
                            </a:lnTo>
                            <a:cubicBezTo>
                              <a:pt x="149726" y="189923"/>
                              <a:pt x="149726" y="190307"/>
                              <a:pt x="149726" y="190307"/>
                            </a:cubicBezTo>
                            <a:cubicBezTo>
                              <a:pt x="149726" y="190692"/>
                              <a:pt x="149726" y="190692"/>
                              <a:pt x="150086" y="190692"/>
                            </a:cubicBezTo>
                            <a:close/>
                            <a:moveTo>
                              <a:pt x="171616" y="103596"/>
                            </a:moveTo>
                            <a:lnTo>
                              <a:pt x="171616" y="103980"/>
                            </a:lnTo>
                            <a:cubicBezTo>
                              <a:pt x="171256" y="104365"/>
                              <a:pt x="171256" y="104365"/>
                              <a:pt x="171256" y="103596"/>
                            </a:cubicBezTo>
                            <a:cubicBezTo>
                              <a:pt x="171616" y="103211"/>
                              <a:pt x="171616" y="103211"/>
                              <a:pt x="171616" y="103596"/>
                            </a:cubicBezTo>
                            <a:close/>
                            <a:moveTo>
                              <a:pt x="176621" y="105515"/>
                            </a:moveTo>
                            <a:lnTo>
                              <a:pt x="176621" y="106281"/>
                            </a:lnTo>
                            <a:cubicBezTo>
                              <a:pt x="176225" y="106281"/>
                              <a:pt x="176225" y="106281"/>
                              <a:pt x="176225" y="105900"/>
                            </a:cubicBezTo>
                            <a:cubicBezTo>
                              <a:pt x="176225" y="105900"/>
                              <a:pt x="176225" y="105515"/>
                              <a:pt x="176621" y="105515"/>
                            </a:cubicBezTo>
                            <a:close/>
                            <a:moveTo>
                              <a:pt x="148574" y="85565"/>
                            </a:moveTo>
                            <a:lnTo>
                              <a:pt x="148574" y="86331"/>
                            </a:lnTo>
                            <a:cubicBezTo>
                              <a:pt x="148178" y="86331"/>
                              <a:pt x="148178" y="86331"/>
                              <a:pt x="148178" y="85946"/>
                            </a:cubicBezTo>
                            <a:cubicBezTo>
                              <a:pt x="148178" y="85946"/>
                              <a:pt x="148178" y="85565"/>
                              <a:pt x="148574" y="85565"/>
                            </a:cubicBezTo>
                            <a:close/>
                            <a:moveTo>
                              <a:pt x="202759" y="53336"/>
                            </a:moveTo>
                            <a:lnTo>
                              <a:pt x="202759" y="53721"/>
                            </a:lnTo>
                            <a:cubicBezTo>
                              <a:pt x="202363" y="53721"/>
                              <a:pt x="202363" y="53721"/>
                              <a:pt x="202363" y="53336"/>
                            </a:cubicBezTo>
                            <a:lnTo>
                              <a:pt x="202759" y="52952"/>
                            </a:lnTo>
                            <a:cubicBezTo>
                              <a:pt x="203119" y="52952"/>
                              <a:pt x="203119" y="53336"/>
                              <a:pt x="202759" y="53336"/>
                            </a:cubicBezTo>
                            <a:close/>
                            <a:moveTo>
                              <a:pt x="138961" y="158079"/>
                            </a:moveTo>
                            <a:cubicBezTo>
                              <a:pt x="138961" y="157694"/>
                              <a:pt x="139357" y="157694"/>
                              <a:pt x="139357" y="158079"/>
                            </a:cubicBezTo>
                            <a:cubicBezTo>
                              <a:pt x="139357" y="158460"/>
                              <a:pt x="138565" y="158844"/>
                              <a:pt x="138565" y="158460"/>
                            </a:cubicBezTo>
                            <a:cubicBezTo>
                              <a:pt x="138565" y="158460"/>
                              <a:pt x="138565" y="158079"/>
                              <a:pt x="138961" y="158079"/>
                            </a:cubicBezTo>
                            <a:close/>
                            <a:moveTo>
                              <a:pt x="142021" y="94771"/>
                            </a:moveTo>
                            <a:lnTo>
                              <a:pt x="141265" y="94771"/>
                            </a:lnTo>
                            <a:cubicBezTo>
                              <a:pt x="141265" y="94386"/>
                              <a:pt x="141661" y="94386"/>
                              <a:pt x="141661" y="94386"/>
                            </a:cubicBezTo>
                            <a:cubicBezTo>
                              <a:pt x="142021" y="94386"/>
                              <a:pt x="142021" y="94386"/>
                              <a:pt x="142021" y="94771"/>
                            </a:cubicBezTo>
                            <a:close/>
                            <a:moveTo>
                              <a:pt x="142417" y="104746"/>
                            </a:moveTo>
                            <a:lnTo>
                              <a:pt x="142417" y="105130"/>
                            </a:lnTo>
                            <a:cubicBezTo>
                              <a:pt x="142813" y="105130"/>
                              <a:pt x="142813" y="104746"/>
                              <a:pt x="142813" y="104746"/>
                            </a:cubicBezTo>
                            <a:lnTo>
                              <a:pt x="142813" y="104365"/>
                            </a:lnTo>
                            <a:cubicBezTo>
                              <a:pt x="142417" y="104365"/>
                              <a:pt x="142417" y="104365"/>
                              <a:pt x="142417" y="104746"/>
                            </a:cubicBezTo>
                            <a:close/>
                            <a:moveTo>
                              <a:pt x="150086" y="159994"/>
                            </a:moveTo>
                            <a:lnTo>
                              <a:pt x="149726" y="159994"/>
                            </a:lnTo>
                            <a:cubicBezTo>
                              <a:pt x="149726" y="160379"/>
                              <a:pt x="149726" y="160379"/>
                              <a:pt x="150086" y="160379"/>
                            </a:cubicBezTo>
                            <a:lnTo>
                              <a:pt x="150482" y="160379"/>
                            </a:lnTo>
                            <a:cubicBezTo>
                              <a:pt x="150482" y="159994"/>
                              <a:pt x="150086" y="159994"/>
                              <a:pt x="150086" y="159994"/>
                            </a:cubicBezTo>
                            <a:close/>
                            <a:moveTo>
                              <a:pt x="178169" y="100526"/>
                            </a:moveTo>
                            <a:cubicBezTo>
                              <a:pt x="178169" y="100526"/>
                              <a:pt x="178169" y="100141"/>
                              <a:pt x="178529" y="100526"/>
                            </a:cubicBezTo>
                            <a:lnTo>
                              <a:pt x="178529" y="100910"/>
                            </a:lnTo>
                            <a:cubicBezTo>
                              <a:pt x="178169" y="101291"/>
                              <a:pt x="178169" y="101291"/>
                              <a:pt x="178169" y="100526"/>
                            </a:cubicBezTo>
                            <a:close/>
                            <a:moveTo>
                              <a:pt x="118583" y="118941"/>
                            </a:moveTo>
                            <a:cubicBezTo>
                              <a:pt x="118583" y="119325"/>
                              <a:pt x="118223" y="119710"/>
                              <a:pt x="118223" y="119325"/>
                            </a:cubicBezTo>
                            <a:cubicBezTo>
                              <a:pt x="118223" y="118941"/>
                              <a:pt x="118223" y="118556"/>
                              <a:pt x="118583" y="118556"/>
                            </a:cubicBezTo>
                            <a:lnTo>
                              <a:pt x="118583" y="118941"/>
                            </a:lnTo>
                            <a:close/>
                            <a:moveTo>
                              <a:pt x="132049" y="178409"/>
                            </a:moveTo>
                            <a:lnTo>
                              <a:pt x="132049" y="178025"/>
                            </a:lnTo>
                            <a:cubicBezTo>
                              <a:pt x="132049" y="177644"/>
                              <a:pt x="132049" y="177644"/>
                              <a:pt x="132409" y="177644"/>
                            </a:cubicBezTo>
                            <a:cubicBezTo>
                              <a:pt x="132409" y="178025"/>
                              <a:pt x="132409" y="178409"/>
                              <a:pt x="132049" y="178409"/>
                            </a:cubicBezTo>
                            <a:close/>
                            <a:moveTo>
                              <a:pt x="154731" y="184168"/>
                            </a:moveTo>
                            <a:lnTo>
                              <a:pt x="154334" y="184549"/>
                            </a:lnTo>
                            <a:lnTo>
                              <a:pt x="154334" y="184168"/>
                            </a:lnTo>
                            <a:cubicBezTo>
                              <a:pt x="154334" y="183783"/>
                              <a:pt x="154334" y="183783"/>
                              <a:pt x="154731" y="183783"/>
                            </a:cubicBezTo>
                            <a:lnTo>
                              <a:pt x="154731" y="184168"/>
                            </a:lnTo>
                            <a:close/>
                            <a:moveTo>
                              <a:pt x="152787" y="80191"/>
                            </a:moveTo>
                            <a:lnTo>
                              <a:pt x="152787" y="80576"/>
                            </a:lnTo>
                            <a:cubicBezTo>
                              <a:pt x="152787" y="80576"/>
                              <a:pt x="152787" y="80961"/>
                              <a:pt x="152391" y="80961"/>
                            </a:cubicBezTo>
                            <a:lnTo>
                              <a:pt x="152391" y="80576"/>
                            </a:lnTo>
                            <a:cubicBezTo>
                              <a:pt x="152391" y="80576"/>
                              <a:pt x="152391" y="80191"/>
                              <a:pt x="152787" y="80191"/>
                            </a:cubicBezTo>
                            <a:close/>
                            <a:moveTo>
                              <a:pt x="176225" y="121249"/>
                            </a:moveTo>
                            <a:lnTo>
                              <a:pt x="175865" y="121630"/>
                            </a:lnTo>
                            <a:cubicBezTo>
                              <a:pt x="175469" y="121630"/>
                              <a:pt x="175469" y="121249"/>
                              <a:pt x="175865" y="121249"/>
                            </a:cubicBezTo>
                            <a:lnTo>
                              <a:pt x="175865" y="120864"/>
                            </a:lnTo>
                            <a:cubicBezTo>
                              <a:pt x="176225" y="120864"/>
                              <a:pt x="176225" y="121249"/>
                              <a:pt x="176225" y="121249"/>
                            </a:cubicBezTo>
                            <a:close/>
                            <a:moveTo>
                              <a:pt x="168556" y="70601"/>
                            </a:moveTo>
                            <a:lnTo>
                              <a:pt x="168556" y="70986"/>
                            </a:lnTo>
                            <a:lnTo>
                              <a:pt x="168160" y="71370"/>
                            </a:lnTo>
                            <a:lnTo>
                              <a:pt x="168160" y="70986"/>
                            </a:lnTo>
                            <a:cubicBezTo>
                              <a:pt x="168160" y="70601"/>
                              <a:pt x="168160" y="70601"/>
                              <a:pt x="168556" y="70601"/>
                            </a:cubicBezTo>
                            <a:close/>
                            <a:moveTo>
                              <a:pt x="169312" y="138898"/>
                            </a:moveTo>
                            <a:cubicBezTo>
                              <a:pt x="169708" y="138898"/>
                              <a:pt x="169312" y="138898"/>
                              <a:pt x="169312" y="139283"/>
                            </a:cubicBezTo>
                            <a:cubicBezTo>
                              <a:pt x="168916" y="139283"/>
                              <a:pt x="168916" y="139283"/>
                              <a:pt x="168916" y="138898"/>
                            </a:cubicBezTo>
                            <a:cubicBezTo>
                              <a:pt x="168916" y="138513"/>
                              <a:pt x="169312" y="138513"/>
                              <a:pt x="169312" y="138898"/>
                            </a:cubicBezTo>
                            <a:close/>
                            <a:moveTo>
                              <a:pt x="137053" y="112808"/>
                            </a:moveTo>
                            <a:lnTo>
                              <a:pt x="136261" y="112808"/>
                            </a:lnTo>
                            <a:cubicBezTo>
                              <a:pt x="136261" y="113193"/>
                              <a:pt x="136657" y="113193"/>
                              <a:pt x="136657" y="113193"/>
                            </a:cubicBezTo>
                            <a:cubicBezTo>
                              <a:pt x="136657" y="113193"/>
                              <a:pt x="137053" y="113193"/>
                              <a:pt x="137053" y="112808"/>
                            </a:cubicBezTo>
                            <a:close/>
                            <a:moveTo>
                              <a:pt x="26342" y="147342"/>
                            </a:moveTo>
                            <a:cubicBezTo>
                              <a:pt x="26738" y="146572"/>
                              <a:pt x="26738" y="146957"/>
                              <a:pt x="26738" y="147342"/>
                            </a:cubicBezTo>
                            <a:cubicBezTo>
                              <a:pt x="26342" y="147342"/>
                              <a:pt x="26342" y="147723"/>
                              <a:pt x="25982" y="147723"/>
                            </a:cubicBezTo>
                            <a:cubicBezTo>
                              <a:pt x="25982" y="147723"/>
                              <a:pt x="25982" y="147342"/>
                              <a:pt x="26342" y="147342"/>
                            </a:cubicBezTo>
                            <a:close/>
                            <a:moveTo>
                              <a:pt x="17521" y="187626"/>
                            </a:moveTo>
                            <a:lnTo>
                              <a:pt x="17521" y="187245"/>
                            </a:lnTo>
                            <a:cubicBezTo>
                              <a:pt x="17521" y="186860"/>
                              <a:pt x="17521" y="186860"/>
                              <a:pt x="17917" y="186860"/>
                            </a:cubicBezTo>
                            <a:cubicBezTo>
                              <a:pt x="17917" y="187245"/>
                              <a:pt x="17917" y="187626"/>
                              <a:pt x="17521" y="187626"/>
                            </a:cubicBezTo>
                            <a:close/>
                            <a:moveTo>
                              <a:pt x="36351" y="111662"/>
                            </a:moveTo>
                            <a:cubicBezTo>
                              <a:pt x="35955" y="111662"/>
                              <a:pt x="35955" y="111662"/>
                              <a:pt x="35955" y="111277"/>
                            </a:cubicBezTo>
                            <a:cubicBezTo>
                              <a:pt x="35955" y="110893"/>
                              <a:pt x="35955" y="110893"/>
                              <a:pt x="36351" y="111277"/>
                            </a:cubicBezTo>
                            <a:lnTo>
                              <a:pt x="36351" y="111662"/>
                            </a:lnTo>
                            <a:close/>
                            <a:moveTo>
                              <a:pt x="144722" y="90562"/>
                            </a:moveTo>
                            <a:cubicBezTo>
                              <a:pt x="144722" y="90943"/>
                              <a:pt x="144722" y="90943"/>
                              <a:pt x="144326" y="91327"/>
                            </a:cubicBezTo>
                            <a:lnTo>
                              <a:pt x="144326" y="90562"/>
                            </a:lnTo>
                            <a:lnTo>
                              <a:pt x="144722" y="90562"/>
                            </a:lnTo>
                            <a:close/>
                            <a:moveTo>
                              <a:pt x="66702" y="69458"/>
                            </a:moveTo>
                            <a:cubicBezTo>
                              <a:pt x="66306" y="69458"/>
                              <a:pt x="66306" y="69458"/>
                              <a:pt x="66306" y="69073"/>
                            </a:cubicBezTo>
                            <a:cubicBezTo>
                              <a:pt x="66306" y="69073"/>
                              <a:pt x="66306" y="68692"/>
                              <a:pt x="66702" y="69073"/>
                            </a:cubicBezTo>
                            <a:lnTo>
                              <a:pt x="66702" y="69458"/>
                            </a:lnTo>
                            <a:close/>
                            <a:moveTo>
                              <a:pt x="199663" y="65623"/>
                            </a:moveTo>
                            <a:cubicBezTo>
                              <a:pt x="199303" y="65623"/>
                              <a:pt x="199303" y="65623"/>
                              <a:pt x="199303" y="65238"/>
                            </a:cubicBezTo>
                            <a:cubicBezTo>
                              <a:pt x="199303" y="65238"/>
                              <a:pt x="199663" y="64853"/>
                              <a:pt x="199663" y="65238"/>
                            </a:cubicBezTo>
                            <a:lnTo>
                              <a:pt x="199663" y="65623"/>
                            </a:lnTo>
                            <a:close/>
                            <a:moveTo>
                              <a:pt x="14820" y="191468"/>
                            </a:moveTo>
                            <a:cubicBezTo>
                              <a:pt x="14460" y="191468"/>
                              <a:pt x="14460" y="191468"/>
                              <a:pt x="14460" y="191084"/>
                            </a:cubicBezTo>
                            <a:cubicBezTo>
                              <a:pt x="14460" y="191084"/>
                              <a:pt x="14460" y="190703"/>
                              <a:pt x="14820" y="191084"/>
                            </a:cubicBezTo>
                            <a:lnTo>
                              <a:pt x="14820" y="191468"/>
                            </a:lnTo>
                            <a:close/>
                            <a:moveTo>
                              <a:pt x="172013" y="102071"/>
                            </a:moveTo>
                            <a:lnTo>
                              <a:pt x="172013" y="102456"/>
                            </a:lnTo>
                            <a:cubicBezTo>
                              <a:pt x="172013" y="102841"/>
                              <a:pt x="172013" y="103222"/>
                              <a:pt x="171616" y="102456"/>
                            </a:cubicBezTo>
                            <a:lnTo>
                              <a:pt x="172013" y="102071"/>
                            </a:lnTo>
                            <a:close/>
                            <a:moveTo>
                              <a:pt x="33651" y="117801"/>
                            </a:moveTo>
                            <a:cubicBezTo>
                              <a:pt x="33651" y="117801"/>
                              <a:pt x="33291" y="117417"/>
                              <a:pt x="33651" y="117417"/>
                            </a:cubicBezTo>
                            <a:lnTo>
                              <a:pt x="33651" y="117032"/>
                            </a:lnTo>
                            <a:cubicBezTo>
                              <a:pt x="33651" y="117417"/>
                              <a:pt x="33651" y="117801"/>
                              <a:pt x="33651" y="117801"/>
                            </a:cubicBezTo>
                            <a:close/>
                            <a:moveTo>
                              <a:pt x="29042" y="147345"/>
                            </a:moveTo>
                            <a:cubicBezTo>
                              <a:pt x="28682" y="147345"/>
                              <a:pt x="28682" y="147345"/>
                              <a:pt x="28682" y="146961"/>
                            </a:cubicBezTo>
                            <a:cubicBezTo>
                              <a:pt x="28682" y="146961"/>
                              <a:pt x="28682" y="146576"/>
                              <a:pt x="29042" y="146961"/>
                            </a:cubicBezTo>
                            <a:lnTo>
                              <a:pt x="29042" y="147345"/>
                            </a:lnTo>
                            <a:close/>
                            <a:moveTo>
                              <a:pt x="147422" y="87488"/>
                            </a:moveTo>
                            <a:lnTo>
                              <a:pt x="147026" y="87873"/>
                            </a:lnTo>
                            <a:lnTo>
                              <a:pt x="147026" y="87107"/>
                            </a:lnTo>
                            <a:cubicBezTo>
                              <a:pt x="147422" y="87107"/>
                              <a:pt x="147422" y="87488"/>
                              <a:pt x="147422" y="87488"/>
                            </a:cubicBezTo>
                            <a:close/>
                            <a:moveTo>
                              <a:pt x="149726" y="84037"/>
                            </a:moveTo>
                            <a:lnTo>
                              <a:pt x="150086" y="84037"/>
                            </a:lnTo>
                            <a:cubicBezTo>
                              <a:pt x="150086" y="84037"/>
                              <a:pt x="150086" y="84419"/>
                              <a:pt x="149726" y="84419"/>
                            </a:cubicBezTo>
                            <a:cubicBezTo>
                              <a:pt x="149330" y="84419"/>
                              <a:pt x="149330" y="84419"/>
                              <a:pt x="149726" y="84037"/>
                            </a:cubicBezTo>
                            <a:close/>
                            <a:moveTo>
                              <a:pt x="114370" y="125857"/>
                            </a:moveTo>
                            <a:cubicBezTo>
                              <a:pt x="114370" y="126241"/>
                              <a:pt x="114370" y="126241"/>
                              <a:pt x="113974" y="126626"/>
                            </a:cubicBezTo>
                            <a:lnTo>
                              <a:pt x="113974" y="126241"/>
                            </a:lnTo>
                            <a:cubicBezTo>
                              <a:pt x="113974" y="126241"/>
                              <a:pt x="113974" y="125857"/>
                              <a:pt x="114370" y="125857"/>
                            </a:cubicBezTo>
                            <a:close/>
                            <a:moveTo>
                              <a:pt x="40563" y="136220"/>
                            </a:moveTo>
                            <a:lnTo>
                              <a:pt x="40203" y="136220"/>
                            </a:lnTo>
                            <a:lnTo>
                              <a:pt x="40203" y="136601"/>
                            </a:lnTo>
                            <a:cubicBezTo>
                              <a:pt x="40563" y="136601"/>
                              <a:pt x="40563" y="136601"/>
                              <a:pt x="40563" y="136220"/>
                            </a:cubicBezTo>
                            <a:close/>
                            <a:moveTo>
                              <a:pt x="97449" y="119724"/>
                            </a:moveTo>
                            <a:lnTo>
                              <a:pt x="97449" y="118571"/>
                            </a:lnTo>
                            <a:cubicBezTo>
                              <a:pt x="97845" y="118955"/>
                              <a:pt x="97845" y="119340"/>
                              <a:pt x="97449" y="119724"/>
                            </a:cubicBezTo>
                            <a:close/>
                            <a:moveTo>
                              <a:pt x="148934" y="192234"/>
                            </a:moveTo>
                            <a:lnTo>
                              <a:pt x="148934" y="192619"/>
                            </a:lnTo>
                            <a:cubicBezTo>
                              <a:pt x="149330" y="192619"/>
                              <a:pt x="149330" y="192619"/>
                              <a:pt x="149330" y="192234"/>
                            </a:cubicBezTo>
                            <a:lnTo>
                              <a:pt x="148934" y="192234"/>
                            </a:lnTo>
                            <a:close/>
                            <a:moveTo>
                              <a:pt x="20221" y="159624"/>
                            </a:moveTo>
                            <a:lnTo>
                              <a:pt x="20221" y="160005"/>
                            </a:lnTo>
                            <a:cubicBezTo>
                              <a:pt x="19825" y="160005"/>
                              <a:pt x="19825" y="160005"/>
                              <a:pt x="19825" y="159624"/>
                            </a:cubicBezTo>
                            <a:lnTo>
                              <a:pt x="20221" y="159624"/>
                            </a:lnTo>
                            <a:close/>
                            <a:moveTo>
                              <a:pt x="45172" y="103606"/>
                            </a:moveTo>
                            <a:lnTo>
                              <a:pt x="45172" y="103222"/>
                            </a:lnTo>
                            <a:lnTo>
                              <a:pt x="45568" y="103222"/>
                            </a:lnTo>
                            <a:cubicBezTo>
                              <a:pt x="45568" y="103606"/>
                              <a:pt x="45568" y="103606"/>
                              <a:pt x="45172" y="103606"/>
                            </a:cubicBezTo>
                            <a:close/>
                            <a:moveTo>
                              <a:pt x="26738" y="159240"/>
                            </a:moveTo>
                            <a:lnTo>
                              <a:pt x="26738" y="158470"/>
                            </a:lnTo>
                            <a:lnTo>
                              <a:pt x="26738" y="159240"/>
                            </a:lnTo>
                            <a:close/>
                            <a:moveTo>
                              <a:pt x="151238" y="82122"/>
                            </a:moveTo>
                            <a:lnTo>
                              <a:pt x="151238" y="82506"/>
                            </a:lnTo>
                            <a:cubicBezTo>
                              <a:pt x="150878" y="82506"/>
                              <a:pt x="150878" y="82506"/>
                              <a:pt x="150878" y="82122"/>
                            </a:cubicBezTo>
                            <a:lnTo>
                              <a:pt x="151238" y="82122"/>
                            </a:lnTo>
                            <a:close/>
                            <a:moveTo>
                              <a:pt x="167404" y="128930"/>
                            </a:moveTo>
                            <a:cubicBezTo>
                              <a:pt x="167404" y="129311"/>
                              <a:pt x="167404" y="129311"/>
                              <a:pt x="167764" y="129311"/>
                            </a:cubicBezTo>
                            <a:lnTo>
                              <a:pt x="167764" y="128930"/>
                            </a:lnTo>
                            <a:lnTo>
                              <a:pt x="167404" y="128930"/>
                            </a:lnTo>
                            <a:close/>
                            <a:moveTo>
                              <a:pt x="15577" y="165760"/>
                            </a:moveTo>
                            <a:lnTo>
                              <a:pt x="15973" y="165760"/>
                            </a:lnTo>
                            <a:cubicBezTo>
                              <a:pt x="16369" y="165760"/>
                              <a:pt x="15973" y="166145"/>
                              <a:pt x="15973" y="166145"/>
                            </a:cubicBezTo>
                            <a:cubicBezTo>
                              <a:pt x="15577" y="166145"/>
                              <a:pt x="15577" y="165760"/>
                              <a:pt x="15577" y="165760"/>
                            </a:cubicBezTo>
                            <a:close/>
                            <a:moveTo>
                              <a:pt x="27494" y="155401"/>
                            </a:moveTo>
                            <a:lnTo>
                              <a:pt x="27494" y="155020"/>
                            </a:lnTo>
                            <a:lnTo>
                              <a:pt x="27890" y="155020"/>
                            </a:lnTo>
                            <a:cubicBezTo>
                              <a:pt x="27890" y="155401"/>
                              <a:pt x="27890" y="155401"/>
                              <a:pt x="27494" y="155401"/>
                            </a:cubicBezTo>
                            <a:close/>
                            <a:moveTo>
                              <a:pt x="183930" y="73678"/>
                            </a:moveTo>
                            <a:lnTo>
                              <a:pt x="184290" y="73678"/>
                            </a:lnTo>
                            <a:lnTo>
                              <a:pt x="184290" y="74063"/>
                            </a:lnTo>
                            <a:cubicBezTo>
                              <a:pt x="183930" y="74063"/>
                              <a:pt x="183930" y="74063"/>
                              <a:pt x="183930" y="73678"/>
                            </a:cubicBezTo>
                            <a:close/>
                            <a:moveTo>
                              <a:pt x="27890" y="150411"/>
                            </a:moveTo>
                            <a:lnTo>
                              <a:pt x="27494" y="150411"/>
                            </a:lnTo>
                            <a:cubicBezTo>
                              <a:pt x="27494" y="150030"/>
                              <a:pt x="27494" y="150030"/>
                              <a:pt x="27890" y="150030"/>
                            </a:cubicBezTo>
                            <a:lnTo>
                              <a:pt x="27890" y="150411"/>
                            </a:lnTo>
                            <a:close/>
                            <a:moveTo>
                              <a:pt x="176225" y="92862"/>
                            </a:moveTo>
                            <a:lnTo>
                              <a:pt x="175829" y="92862"/>
                            </a:lnTo>
                            <a:cubicBezTo>
                              <a:pt x="175829" y="92478"/>
                              <a:pt x="175829" y="92478"/>
                              <a:pt x="176225" y="92478"/>
                            </a:cubicBezTo>
                            <a:lnTo>
                              <a:pt x="176225" y="92862"/>
                            </a:lnTo>
                            <a:close/>
                            <a:moveTo>
                              <a:pt x="157791" y="74447"/>
                            </a:moveTo>
                            <a:lnTo>
                              <a:pt x="158187" y="74447"/>
                            </a:lnTo>
                            <a:cubicBezTo>
                              <a:pt x="158187" y="74832"/>
                              <a:pt x="157791" y="74832"/>
                              <a:pt x="157791" y="74832"/>
                            </a:cubicBezTo>
                            <a:lnTo>
                              <a:pt x="157791" y="74447"/>
                            </a:lnTo>
                            <a:close/>
                            <a:moveTo>
                              <a:pt x="169708" y="69073"/>
                            </a:moveTo>
                            <a:cubicBezTo>
                              <a:pt x="169708" y="69073"/>
                              <a:pt x="170068" y="69073"/>
                              <a:pt x="170068" y="69458"/>
                            </a:cubicBezTo>
                            <a:lnTo>
                              <a:pt x="169708" y="69458"/>
                            </a:lnTo>
                            <a:lnTo>
                              <a:pt x="169708" y="69073"/>
                            </a:lnTo>
                            <a:close/>
                            <a:moveTo>
                              <a:pt x="115883" y="123172"/>
                            </a:moveTo>
                            <a:cubicBezTo>
                              <a:pt x="115883" y="123556"/>
                              <a:pt x="115523" y="123556"/>
                              <a:pt x="115523" y="123556"/>
                            </a:cubicBezTo>
                            <a:lnTo>
                              <a:pt x="115523" y="123172"/>
                            </a:lnTo>
                            <a:lnTo>
                              <a:pt x="115883" y="123172"/>
                            </a:lnTo>
                            <a:close/>
                            <a:moveTo>
                              <a:pt x="152031" y="61018"/>
                            </a:moveTo>
                            <a:lnTo>
                              <a:pt x="152031" y="61399"/>
                            </a:lnTo>
                            <a:lnTo>
                              <a:pt x="151634" y="61399"/>
                            </a:lnTo>
                            <a:cubicBezTo>
                              <a:pt x="151634" y="61018"/>
                              <a:pt x="152031" y="61018"/>
                              <a:pt x="152031" y="61018"/>
                            </a:cubicBezTo>
                            <a:close/>
                            <a:moveTo>
                              <a:pt x="137413" y="104753"/>
                            </a:moveTo>
                            <a:cubicBezTo>
                              <a:pt x="137413" y="104753"/>
                              <a:pt x="137413" y="105138"/>
                              <a:pt x="137053" y="105138"/>
                            </a:cubicBezTo>
                            <a:lnTo>
                              <a:pt x="137053" y="104753"/>
                            </a:lnTo>
                            <a:lnTo>
                              <a:pt x="137413" y="104753"/>
                            </a:lnTo>
                            <a:close/>
                            <a:moveTo>
                              <a:pt x="112823" y="128927"/>
                            </a:moveTo>
                            <a:cubicBezTo>
                              <a:pt x="112823" y="128927"/>
                              <a:pt x="112427" y="128927"/>
                              <a:pt x="112427" y="128542"/>
                            </a:cubicBezTo>
                            <a:lnTo>
                              <a:pt x="112823" y="128542"/>
                            </a:lnTo>
                            <a:lnTo>
                              <a:pt x="112823" y="128927"/>
                            </a:lnTo>
                            <a:close/>
                            <a:moveTo>
                              <a:pt x="176225" y="93628"/>
                            </a:moveTo>
                            <a:lnTo>
                              <a:pt x="175865" y="93628"/>
                            </a:lnTo>
                            <a:cubicBezTo>
                              <a:pt x="175865" y="93628"/>
                              <a:pt x="175865" y="93243"/>
                              <a:pt x="176225" y="93243"/>
                            </a:cubicBezTo>
                            <a:lnTo>
                              <a:pt x="176225" y="93628"/>
                            </a:lnTo>
                            <a:close/>
                            <a:moveTo>
                              <a:pt x="140509" y="154247"/>
                            </a:moveTo>
                            <a:lnTo>
                              <a:pt x="140509" y="154631"/>
                            </a:lnTo>
                            <a:lnTo>
                              <a:pt x="140113" y="154631"/>
                            </a:lnTo>
                            <a:cubicBezTo>
                              <a:pt x="140113" y="154247"/>
                              <a:pt x="140509" y="154247"/>
                              <a:pt x="140509" y="154247"/>
                            </a:cubicBezTo>
                            <a:close/>
                            <a:moveTo>
                              <a:pt x="183930" y="87869"/>
                            </a:moveTo>
                            <a:cubicBezTo>
                              <a:pt x="183930" y="87869"/>
                              <a:pt x="183930" y="88254"/>
                              <a:pt x="183534" y="88254"/>
                            </a:cubicBezTo>
                            <a:lnTo>
                              <a:pt x="183534" y="87869"/>
                            </a:lnTo>
                            <a:lnTo>
                              <a:pt x="183930" y="87869"/>
                            </a:lnTo>
                            <a:close/>
                            <a:moveTo>
                              <a:pt x="172013" y="107819"/>
                            </a:moveTo>
                            <a:lnTo>
                              <a:pt x="172769" y="107819"/>
                            </a:lnTo>
                            <a:cubicBezTo>
                              <a:pt x="172769" y="108204"/>
                              <a:pt x="172373" y="108204"/>
                              <a:pt x="172013" y="107819"/>
                            </a:cubicBezTo>
                            <a:close/>
                            <a:moveTo>
                              <a:pt x="36747" y="125850"/>
                            </a:moveTo>
                            <a:lnTo>
                              <a:pt x="36351" y="125469"/>
                            </a:lnTo>
                            <a:lnTo>
                              <a:pt x="36747" y="125469"/>
                            </a:lnTo>
                            <a:lnTo>
                              <a:pt x="36747" y="125850"/>
                            </a:lnTo>
                            <a:close/>
                            <a:moveTo>
                              <a:pt x="34802" y="114340"/>
                            </a:moveTo>
                            <a:cubicBezTo>
                              <a:pt x="35199" y="114724"/>
                              <a:pt x="34802" y="114724"/>
                              <a:pt x="34802" y="115109"/>
                            </a:cubicBezTo>
                            <a:lnTo>
                              <a:pt x="34802" y="114340"/>
                            </a:lnTo>
                            <a:close/>
                            <a:moveTo>
                              <a:pt x="102453" y="108585"/>
                            </a:moveTo>
                            <a:lnTo>
                              <a:pt x="102453" y="108969"/>
                            </a:lnTo>
                            <a:lnTo>
                              <a:pt x="102849" y="108585"/>
                            </a:lnTo>
                            <a:lnTo>
                              <a:pt x="102453" y="108585"/>
                            </a:lnTo>
                            <a:close/>
                            <a:moveTo>
                              <a:pt x="120131" y="116259"/>
                            </a:moveTo>
                            <a:lnTo>
                              <a:pt x="119735" y="116644"/>
                            </a:lnTo>
                            <a:lnTo>
                              <a:pt x="119735" y="116259"/>
                            </a:lnTo>
                            <a:lnTo>
                              <a:pt x="120131" y="116259"/>
                            </a:lnTo>
                            <a:close/>
                            <a:moveTo>
                              <a:pt x="24830" y="164214"/>
                            </a:moveTo>
                            <a:cubicBezTo>
                              <a:pt x="24830" y="164214"/>
                              <a:pt x="24830" y="163833"/>
                              <a:pt x="25226" y="163833"/>
                            </a:cubicBezTo>
                            <a:cubicBezTo>
                              <a:pt x="25226" y="163833"/>
                              <a:pt x="25226" y="164214"/>
                              <a:pt x="24830" y="164214"/>
                            </a:cubicBezTo>
                            <a:close/>
                            <a:moveTo>
                              <a:pt x="160095" y="84411"/>
                            </a:moveTo>
                            <a:lnTo>
                              <a:pt x="159699" y="84411"/>
                            </a:lnTo>
                            <a:lnTo>
                              <a:pt x="160095" y="84030"/>
                            </a:lnTo>
                            <a:lnTo>
                              <a:pt x="160095" y="84411"/>
                            </a:lnTo>
                            <a:close/>
                            <a:moveTo>
                              <a:pt x="32499" y="141198"/>
                            </a:moveTo>
                            <a:lnTo>
                              <a:pt x="32499" y="140429"/>
                            </a:lnTo>
                            <a:cubicBezTo>
                              <a:pt x="32895" y="140814"/>
                              <a:pt x="32499" y="140814"/>
                              <a:pt x="32499" y="141198"/>
                            </a:cubicBezTo>
                            <a:close/>
                            <a:moveTo>
                              <a:pt x="161643" y="142349"/>
                            </a:moveTo>
                            <a:lnTo>
                              <a:pt x="161643" y="142733"/>
                            </a:lnTo>
                            <a:cubicBezTo>
                              <a:pt x="161247" y="142733"/>
                              <a:pt x="161247" y="142733"/>
                              <a:pt x="161643" y="142349"/>
                            </a:cubicBezTo>
                            <a:close/>
                            <a:moveTo>
                              <a:pt x="21373" y="174962"/>
                            </a:moveTo>
                            <a:lnTo>
                              <a:pt x="21734" y="174962"/>
                            </a:lnTo>
                            <a:lnTo>
                              <a:pt x="21734" y="175343"/>
                            </a:lnTo>
                            <a:lnTo>
                              <a:pt x="21373" y="174962"/>
                            </a:lnTo>
                            <a:close/>
                            <a:moveTo>
                              <a:pt x="25586" y="138894"/>
                            </a:moveTo>
                            <a:lnTo>
                              <a:pt x="25586" y="139279"/>
                            </a:lnTo>
                            <a:lnTo>
                              <a:pt x="25226" y="139279"/>
                            </a:lnTo>
                            <a:lnTo>
                              <a:pt x="25586" y="138894"/>
                            </a:lnTo>
                            <a:close/>
                            <a:moveTo>
                              <a:pt x="169312" y="70597"/>
                            </a:moveTo>
                            <a:cubicBezTo>
                              <a:pt x="169708" y="70982"/>
                              <a:pt x="169708" y="70982"/>
                              <a:pt x="169312" y="70982"/>
                            </a:cubicBezTo>
                            <a:lnTo>
                              <a:pt x="169312" y="70597"/>
                            </a:lnTo>
                            <a:close/>
                            <a:moveTo>
                              <a:pt x="170068" y="122395"/>
                            </a:moveTo>
                            <a:lnTo>
                              <a:pt x="170464" y="122395"/>
                            </a:lnTo>
                            <a:cubicBezTo>
                              <a:pt x="170068" y="122011"/>
                              <a:pt x="170068" y="122011"/>
                              <a:pt x="170068" y="122395"/>
                            </a:cubicBezTo>
                            <a:close/>
                            <a:moveTo>
                              <a:pt x="182381" y="90932"/>
                            </a:moveTo>
                            <a:cubicBezTo>
                              <a:pt x="182777" y="90932"/>
                              <a:pt x="182777" y="90932"/>
                              <a:pt x="182381" y="91316"/>
                            </a:cubicBezTo>
                            <a:lnTo>
                              <a:pt x="182381" y="90932"/>
                            </a:lnTo>
                            <a:close/>
                            <a:moveTo>
                              <a:pt x="64794" y="72902"/>
                            </a:moveTo>
                            <a:lnTo>
                              <a:pt x="64794" y="72517"/>
                            </a:lnTo>
                            <a:cubicBezTo>
                              <a:pt x="65190" y="72517"/>
                              <a:pt x="65190" y="72902"/>
                              <a:pt x="64794" y="72902"/>
                            </a:cubicBezTo>
                            <a:close/>
                            <a:moveTo>
                              <a:pt x="24830" y="164214"/>
                            </a:moveTo>
                            <a:lnTo>
                              <a:pt x="24830" y="164599"/>
                            </a:lnTo>
                            <a:cubicBezTo>
                              <a:pt x="24434" y="164599"/>
                              <a:pt x="24434" y="164214"/>
                              <a:pt x="24830" y="164214"/>
                            </a:cubicBezTo>
                            <a:close/>
                            <a:moveTo>
                              <a:pt x="25982" y="159994"/>
                            </a:moveTo>
                            <a:lnTo>
                              <a:pt x="25982" y="159613"/>
                            </a:lnTo>
                            <a:cubicBezTo>
                              <a:pt x="25982" y="159613"/>
                              <a:pt x="26342" y="159994"/>
                              <a:pt x="25982" y="159994"/>
                            </a:cubicBezTo>
                            <a:close/>
                            <a:moveTo>
                              <a:pt x="178925" y="85946"/>
                            </a:moveTo>
                            <a:lnTo>
                              <a:pt x="178925" y="85565"/>
                            </a:lnTo>
                            <a:cubicBezTo>
                              <a:pt x="179321" y="85565"/>
                              <a:pt x="179321" y="85946"/>
                              <a:pt x="178925" y="85946"/>
                            </a:cubicBezTo>
                            <a:close/>
                            <a:moveTo>
                              <a:pt x="122831" y="111655"/>
                            </a:moveTo>
                            <a:lnTo>
                              <a:pt x="122831" y="111270"/>
                            </a:lnTo>
                            <a:cubicBezTo>
                              <a:pt x="123191" y="111270"/>
                              <a:pt x="123191" y="111655"/>
                              <a:pt x="122831" y="111655"/>
                            </a:cubicBezTo>
                            <a:close/>
                            <a:moveTo>
                              <a:pt x="155091" y="77506"/>
                            </a:moveTo>
                            <a:cubicBezTo>
                              <a:pt x="155487" y="77506"/>
                              <a:pt x="155487" y="77891"/>
                              <a:pt x="155091" y="77891"/>
                            </a:cubicBezTo>
                            <a:lnTo>
                              <a:pt x="155091" y="77506"/>
                            </a:lnTo>
                            <a:close/>
                            <a:moveTo>
                              <a:pt x="179681" y="122776"/>
                            </a:moveTo>
                            <a:cubicBezTo>
                              <a:pt x="179681" y="122776"/>
                              <a:pt x="179321" y="122395"/>
                              <a:pt x="179681" y="122395"/>
                            </a:cubicBezTo>
                            <a:lnTo>
                              <a:pt x="179681" y="1227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 name="Google Shape;429;p2"/>
                      <p:cNvSpPr/>
                      <p:nvPr/>
                    </p:nvSpPr>
                    <p:spPr>
                      <a:xfrm>
                        <a:off x="9588642" y="2897923"/>
                        <a:ext cx="170783" cy="252856"/>
                      </a:xfrm>
                      <a:custGeom>
                        <a:rect b="b" l="l" r="r" t="t"/>
                        <a:pathLst>
                          <a:path extrusionOk="0" h="252856" w="170783">
                            <a:moveTo>
                              <a:pt x="103557" y="142349"/>
                            </a:moveTo>
                            <a:lnTo>
                              <a:pt x="112413" y="137359"/>
                            </a:lnTo>
                            <a:cubicBezTo>
                              <a:pt x="112810" y="137359"/>
                              <a:pt x="122783" y="130835"/>
                              <a:pt x="128939" y="126615"/>
                            </a:cubicBezTo>
                            <a:cubicBezTo>
                              <a:pt x="143521" y="115871"/>
                              <a:pt x="151225" y="108969"/>
                              <a:pt x="158895" y="98225"/>
                            </a:cubicBezTo>
                            <a:cubicBezTo>
                              <a:pt x="160046" y="96306"/>
                              <a:pt x="161595" y="94386"/>
                              <a:pt x="162351" y="93621"/>
                            </a:cubicBezTo>
                            <a:cubicBezTo>
                              <a:pt x="168147" y="85943"/>
                              <a:pt x="171963" y="69447"/>
                              <a:pt x="170452" y="57553"/>
                            </a:cubicBezTo>
                            <a:cubicBezTo>
                              <a:pt x="167751" y="33383"/>
                              <a:pt x="163538" y="23789"/>
                              <a:pt x="142765" y="8828"/>
                            </a:cubicBezTo>
                            <a:cubicBezTo>
                              <a:pt x="138156" y="5759"/>
                              <a:pt x="130452" y="2685"/>
                              <a:pt x="125087" y="1919"/>
                            </a:cubicBezTo>
                            <a:cubicBezTo>
                              <a:pt x="123934" y="1919"/>
                              <a:pt x="122783" y="1535"/>
                              <a:pt x="122027" y="1154"/>
                            </a:cubicBezTo>
                            <a:cubicBezTo>
                              <a:pt x="120478" y="769"/>
                              <a:pt x="117022" y="0"/>
                              <a:pt x="114718" y="0"/>
                            </a:cubicBezTo>
                            <a:cubicBezTo>
                              <a:pt x="113566" y="0"/>
                              <a:pt x="112810" y="0"/>
                              <a:pt x="112413" y="385"/>
                            </a:cubicBezTo>
                            <a:cubicBezTo>
                              <a:pt x="111657" y="385"/>
                              <a:pt x="110866" y="769"/>
                              <a:pt x="110866" y="769"/>
                            </a:cubicBezTo>
                            <a:cubicBezTo>
                              <a:pt x="109713" y="769"/>
                              <a:pt x="107805" y="1919"/>
                              <a:pt x="107409" y="3070"/>
                            </a:cubicBezTo>
                            <a:cubicBezTo>
                              <a:pt x="107049" y="3839"/>
                              <a:pt x="107049" y="3839"/>
                              <a:pt x="105501" y="4220"/>
                            </a:cubicBezTo>
                            <a:cubicBezTo>
                              <a:pt x="93188" y="5374"/>
                              <a:pt x="55924" y="16884"/>
                              <a:pt x="53224" y="31463"/>
                            </a:cubicBezTo>
                            <a:lnTo>
                              <a:pt x="51711" y="37218"/>
                            </a:lnTo>
                            <a:cubicBezTo>
                              <a:pt x="49767" y="46427"/>
                              <a:pt x="50524" y="51032"/>
                              <a:pt x="55528" y="56787"/>
                            </a:cubicBezTo>
                            <a:cubicBezTo>
                              <a:pt x="57832" y="59472"/>
                              <a:pt x="60136" y="60622"/>
                              <a:pt x="62081" y="60622"/>
                            </a:cubicBezTo>
                            <a:cubicBezTo>
                              <a:pt x="64745" y="60622"/>
                              <a:pt x="67445" y="59088"/>
                              <a:pt x="69389" y="55633"/>
                            </a:cubicBezTo>
                            <a:cubicBezTo>
                              <a:pt x="72053" y="51029"/>
                              <a:pt x="76302" y="47959"/>
                              <a:pt x="80910" y="45658"/>
                            </a:cubicBezTo>
                            <a:cubicBezTo>
                              <a:pt x="81270" y="45658"/>
                              <a:pt x="81270" y="46039"/>
                              <a:pt x="80514" y="47193"/>
                            </a:cubicBezTo>
                            <a:cubicBezTo>
                              <a:pt x="78967" y="50263"/>
                              <a:pt x="76662" y="54868"/>
                              <a:pt x="76662" y="55633"/>
                            </a:cubicBezTo>
                            <a:lnTo>
                              <a:pt x="75510" y="57168"/>
                            </a:lnTo>
                            <a:cubicBezTo>
                              <a:pt x="75150" y="57553"/>
                              <a:pt x="75150" y="58318"/>
                              <a:pt x="75150" y="58318"/>
                            </a:cubicBezTo>
                            <a:cubicBezTo>
                              <a:pt x="75150" y="58703"/>
                              <a:pt x="74754" y="59088"/>
                              <a:pt x="74358" y="59853"/>
                            </a:cubicBezTo>
                            <a:cubicBezTo>
                              <a:pt x="69749" y="66762"/>
                              <a:pt x="64745" y="75583"/>
                              <a:pt x="61685" y="82876"/>
                            </a:cubicBezTo>
                            <a:lnTo>
                              <a:pt x="57472" y="90547"/>
                            </a:lnTo>
                            <a:cubicBezTo>
                              <a:pt x="55528" y="93621"/>
                              <a:pt x="50164" y="103211"/>
                              <a:pt x="49011" y="104746"/>
                            </a:cubicBezTo>
                            <a:cubicBezTo>
                              <a:pt x="49011" y="105130"/>
                              <a:pt x="47859" y="107435"/>
                              <a:pt x="46707" y="109735"/>
                            </a:cubicBezTo>
                            <a:cubicBezTo>
                              <a:pt x="45555" y="111655"/>
                              <a:pt x="44007" y="114340"/>
                              <a:pt x="43611" y="115490"/>
                            </a:cubicBezTo>
                            <a:cubicBezTo>
                              <a:pt x="41306" y="119714"/>
                              <a:pt x="39759" y="122399"/>
                              <a:pt x="37850" y="127003"/>
                            </a:cubicBezTo>
                            <a:cubicBezTo>
                              <a:pt x="36698" y="129304"/>
                              <a:pt x="35150" y="131608"/>
                              <a:pt x="35150" y="132374"/>
                            </a:cubicBezTo>
                            <a:lnTo>
                              <a:pt x="32485" y="136978"/>
                            </a:lnTo>
                            <a:cubicBezTo>
                              <a:pt x="31694" y="139283"/>
                              <a:pt x="30542" y="141198"/>
                              <a:pt x="30182" y="141583"/>
                            </a:cubicBezTo>
                            <a:cubicBezTo>
                              <a:pt x="30182" y="143887"/>
                              <a:pt x="25573" y="151177"/>
                              <a:pt x="23629" y="152712"/>
                            </a:cubicBezTo>
                            <a:cubicBezTo>
                              <a:pt x="20568" y="155012"/>
                              <a:pt x="19777" y="157316"/>
                              <a:pt x="19777" y="162690"/>
                            </a:cubicBezTo>
                            <a:cubicBezTo>
                              <a:pt x="19777" y="163841"/>
                              <a:pt x="19777" y="164606"/>
                              <a:pt x="19021" y="166141"/>
                            </a:cubicBezTo>
                            <a:cubicBezTo>
                              <a:pt x="5195" y="195300"/>
                              <a:pt x="-2870" y="225994"/>
                              <a:pt x="946" y="236354"/>
                            </a:cubicBezTo>
                            <a:cubicBezTo>
                              <a:pt x="3287" y="241728"/>
                              <a:pt x="9047" y="248252"/>
                              <a:pt x="13656" y="249787"/>
                            </a:cubicBezTo>
                            <a:cubicBezTo>
                              <a:pt x="14412" y="250171"/>
                              <a:pt x="15168" y="250171"/>
                              <a:pt x="15168" y="250171"/>
                            </a:cubicBezTo>
                            <a:cubicBezTo>
                              <a:pt x="15564" y="250171"/>
                              <a:pt x="16716" y="250937"/>
                              <a:pt x="17868" y="251322"/>
                            </a:cubicBezTo>
                            <a:lnTo>
                              <a:pt x="20964" y="252857"/>
                            </a:lnTo>
                            <a:cubicBezTo>
                              <a:pt x="21721" y="252857"/>
                              <a:pt x="21721" y="252857"/>
                              <a:pt x="22477" y="252472"/>
                            </a:cubicBezTo>
                            <a:cubicBezTo>
                              <a:pt x="22873" y="252087"/>
                              <a:pt x="23629" y="251706"/>
                              <a:pt x="23629" y="252087"/>
                            </a:cubicBezTo>
                            <a:cubicBezTo>
                              <a:pt x="24025" y="252087"/>
                              <a:pt x="24421" y="252087"/>
                              <a:pt x="24421" y="251706"/>
                            </a:cubicBezTo>
                            <a:cubicBezTo>
                              <a:pt x="24781" y="251706"/>
                              <a:pt x="25177" y="251706"/>
                              <a:pt x="25573" y="252087"/>
                            </a:cubicBezTo>
                            <a:cubicBezTo>
                              <a:pt x="26329" y="252472"/>
                              <a:pt x="26329" y="252472"/>
                              <a:pt x="26725" y="252087"/>
                            </a:cubicBezTo>
                            <a:cubicBezTo>
                              <a:pt x="26725" y="251706"/>
                              <a:pt x="27085" y="251322"/>
                              <a:pt x="27481" y="251322"/>
                            </a:cubicBezTo>
                            <a:cubicBezTo>
                              <a:pt x="28237" y="250937"/>
                              <a:pt x="28633" y="249787"/>
                              <a:pt x="28633" y="245948"/>
                            </a:cubicBezTo>
                            <a:cubicBezTo>
                              <a:pt x="28633" y="239043"/>
                              <a:pt x="34394" y="220243"/>
                              <a:pt x="42099" y="202213"/>
                            </a:cubicBezTo>
                            <a:lnTo>
                              <a:pt x="44007" y="196839"/>
                            </a:lnTo>
                            <a:cubicBezTo>
                              <a:pt x="47067" y="189549"/>
                              <a:pt x="50164" y="183025"/>
                              <a:pt x="54016" y="175354"/>
                            </a:cubicBezTo>
                            <a:cubicBezTo>
                              <a:pt x="57832" y="167680"/>
                              <a:pt x="57832" y="168064"/>
                              <a:pt x="61288" y="166145"/>
                            </a:cubicBezTo>
                            <a:cubicBezTo>
                              <a:pt x="62837" y="165379"/>
                              <a:pt x="65537" y="163460"/>
                              <a:pt x="67445" y="161925"/>
                            </a:cubicBezTo>
                            <a:lnTo>
                              <a:pt x="73602" y="158470"/>
                            </a:lnTo>
                            <a:cubicBezTo>
                              <a:pt x="81270" y="154635"/>
                              <a:pt x="85519" y="152331"/>
                              <a:pt x="90128" y="149261"/>
                            </a:cubicBezTo>
                            <a:cubicBezTo>
                              <a:pt x="92828" y="147726"/>
                              <a:pt x="101289" y="143121"/>
                              <a:pt x="103592" y="142356"/>
                            </a:cubicBezTo>
                            <a:close/>
                            <a:moveTo>
                              <a:pt x="113566" y="66381"/>
                            </a:moveTo>
                            <a:cubicBezTo>
                              <a:pt x="116626" y="60626"/>
                              <a:pt x="122027" y="51420"/>
                              <a:pt x="125087" y="44896"/>
                            </a:cubicBezTo>
                            <a:cubicBezTo>
                              <a:pt x="125879" y="44127"/>
                              <a:pt x="126239" y="42980"/>
                              <a:pt x="126635" y="42211"/>
                            </a:cubicBezTo>
                            <a:lnTo>
                              <a:pt x="128543" y="38757"/>
                            </a:lnTo>
                            <a:cubicBezTo>
                              <a:pt x="130092" y="36072"/>
                              <a:pt x="130848" y="34921"/>
                              <a:pt x="133152" y="34921"/>
                            </a:cubicBezTo>
                            <a:cubicBezTo>
                              <a:pt x="133944" y="34921"/>
                              <a:pt x="135096" y="34921"/>
                              <a:pt x="136248" y="35302"/>
                            </a:cubicBezTo>
                            <a:cubicBezTo>
                              <a:pt x="150470" y="37991"/>
                              <a:pt x="156986" y="46046"/>
                              <a:pt x="153134" y="56791"/>
                            </a:cubicBezTo>
                            <a:cubicBezTo>
                              <a:pt x="147013" y="74436"/>
                              <a:pt x="132792" y="87866"/>
                              <a:pt x="98589" y="107816"/>
                            </a:cubicBezTo>
                            <a:lnTo>
                              <a:pt x="91280" y="112039"/>
                            </a:lnTo>
                            <a:cubicBezTo>
                              <a:pt x="89371" y="113190"/>
                              <a:pt x="87823" y="113955"/>
                              <a:pt x="87823" y="114340"/>
                            </a:cubicBezTo>
                            <a:cubicBezTo>
                              <a:pt x="87031" y="114724"/>
                              <a:pt x="87823" y="113190"/>
                              <a:pt x="89731" y="109735"/>
                            </a:cubicBezTo>
                            <a:lnTo>
                              <a:pt x="101252" y="88250"/>
                            </a:lnTo>
                            <a:lnTo>
                              <a:pt x="106257" y="79807"/>
                            </a:lnTo>
                            <a:cubicBezTo>
                              <a:pt x="107409" y="77506"/>
                              <a:pt x="109353" y="73286"/>
                              <a:pt x="113566" y="66377"/>
                            </a:cubicBezTo>
                            <a:close/>
                            <a:moveTo>
                              <a:pt x="86671" y="150023"/>
                            </a:moveTo>
                            <a:cubicBezTo>
                              <a:pt x="86275" y="150023"/>
                              <a:pt x="85879" y="150408"/>
                              <a:pt x="85519" y="150789"/>
                            </a:cubicBezTo>
                            <a:cubicBezTo>
                              <a:pt x="85123" y="151173"/>
                              <a:pt x="84727" y="151558"/>
                              <a:pt x="84367" y="151558"/>
                            </a:cubicBezTo>
                            <a:cubicBezTo>
                              <a:pt x="84367" y="151558"/>
                              <a:pt x="82423" y="152708"/>
                              <a:pt x="80118" y="153858"/>
                            </a:cubicBezTo>
                            <a:cubicBezTo>
                              <a:pt x="77814" y="155393"/>
                              <a:pt x="75150" y="156928"/>
                              <a:pt x="73962" y="157313"/>
                            </a:cubicBezTo>
                            <a:lnTo>
                              <a:pt x="63593" y="163452"/>
                            </a:lnTo>
                            <a:cubicBezTo>
                              <a:pt x="63233" y="163452"/>
                              <a:pt x="62441" y="164222"/>
                              <a:pt x="61685" y="164603"/>
                            </a:cubicBezTo>
                            <a:cubicBezTo>
                              <a:pt x="60532" y="165372"/>
                              <a:pt x="60136" y="164987"/>
                              <a:pt x="60928" y="164222"/>
                            </a:cubicBezTo>
                            <a:cubicBezTo>
                              <a:pt x="60928" y="163837"/>
                              <a:pt x="61288" y="163452"/>
                              <a:pt x="61685" y="163452"/>
                            </a:cubicBezTo>
                            <a:cubicBezTo>
                              <a:pt x="61685" y="163452"/>
                              <a:pt x="63593" y="162302"/>
                              <a:pt x="63989" y="161918"/>
                            </a:cubicBezTo>
                            <a:cubicBezTo>
                              <a:pt x="64385" y="161918"/>
                              <a:pt x="64385" y="161533"/>
                              <a:pt x="64745" y="161533"/>
                            </a:cubicBezTo>
                            <a:cubicBezTo>
                              <a:pt x="66689" y="160767"/>
                              <a:pt x="66689" y="160383"/>
                              <a:pt x="65141" y="160383"/>
                            </a:cubicBezTo>
                            <a:cubicBezTo>
                              <a:pt x="64385" y="160383"/>
                              <a:pt x="63593" y="160767"/>
                              <a:pt x="63593" y="161152"/>
                            </a:cubicBezTo>
                            <a:cubicBezTo>
                              <a:pt x="63233" y="161533"/>
                              <a:pt x="62837" y="161533"/>
                              <a:pt x="62837" y="161152"/>
                            </a:cubicBezTo>
                            <a:cubicBezTo>
                              <a:pt x="62837" y="161918"/>
                              <a:pt x="62081" y="161533"/>
                              <a:pt x="62081" y="161152"/>
                            </a:cubicBezTo>
                            <a:cubicBezTo>
                              <a:pt x="62081" y="160383"/>
                              <a:pt x="63989" y="158079"/>
                              <a:pt x="64745" y="158079"/>
                            </a:cubicBezTo>
                            <a:lnTo>
                              <a:pt x="65141" y="157697"/>
                            </a:lnTo>
                            <a:cubicBezTo>
                              <a:pt x="65141" y="157697"/>
                              <a:pt x="65537" y="157313"/>
                              <a:pt x="66293" y="156928"/>
                            </a:cubicBezTo>
                            <a:lnTo>
                              <a:pt x="67049" y="156163"/>
                            </a:lnTo>
                            <a:cubicBezTo>
                              <a:pt x="67841" y="155778"/>
                              <a:pt x="68201" y="155393"/>
                              <a:pt x="68201" y="155393"/>
                            </a:cubicBezTo>
                            <a:lnTo>
                              <a:pt x="69353" y="154628"/>
                            </a:lnTo>
                            <a:cubicBezTo>
                              <a:pt x="69749" y="154628"/>
                              <a:pt x="69749" y="154243"/>
                              <a:pt x="69353" y="154243"/>
                            </a:cubicBezTo>
                            <a:cubicBezTo>
                              <a:pt x="69353" y="154243"/>
                              <a:pt x="68993" y="154243"/>
                              <a:pt x="68597" y="154628"/>
                            </a:cubicBezTo>
                            <a:cubicBezTo>
                              <a:pt x="68201" y="155009"/>
                              <a:pt x="67841" y="155009"/>
                              <a:pt x="67841" y="155009"/>
                            </a:cubicBezTo>
                            <a:cubicBezTo>
                              <a:pt x="67445" y="155009"/>
                              <a:pt x="66689" y="155393"/>
                              <a:pt x="65897" y="155778"/>
                            </a:cubicBezTo>
                            <a:cubicBezTo>
                              <a:pt x="65141" y="156163"/>
                              <a:pt x="64745" y="156544"/>
                              <a:pt x="64385" y="156544"/>
                            </a:cubicBezTo>
                            <a:cubicBezTo>
                              <a:pt x="64385" y="156544"/>
                              <a:pt x="64745" y="155778"/>
                              <a:pt x="65537" y="153858"/>
                            </a:cubicBezTo>
                            <a:lnTo>
                              <a:pt x="67049" y="151173"/>
                            </a:lnTo>
                            <a:cubicBezTo>
                              <a:pt x="68201" y="148488"/>
                              <a:pt x="68201" y="148873"/>
                              <a:pt x="80118" y="142349"/>
                            </a:cubicBezTo>
                            <a:cubicBezTo>
                              <a:pt x="82423" y="141195"/>
                              <a:pt x="84367" y="140045"/>
                              <a:pt x="84367" y="140045"/>
                            </a:cubicBezTo>
                            <a:cubicBezTo>
                              <a:pt x="85123" y="139279"/>
                              <a:pt x="90128" y="136594"/>
                              <a:pt x="90128" y="136594"/>
                            </a:cubicBezTo>
                            <a:cubicBezTo>
                              <a:pt x="90128" y="136594"/>
                              <a:pt x="90884" y="136209"/>
                              <a:pt x="91280" y="135825"/>
                            </a:cubicBezTo>
                            <a:lnTo>
                              <a:pt x="107049" y="127000"/>
                            </a:lnTo>
                            <a:cubicBezTo>
                              <a:pt x="107805" y="126615"/>
                              <a:pt x="108561" y="125850"/>
                              <a:pt x="108957" y="125850"/>
                            </a:cubicBezTo>
                            <a:cubicBezTo>
                              <a:pt x="108957" y="125465"/>
                              <a:pt x="110470" y="124696"/>
                              <a:pt x="112017" y="123545"/>
                            </a:cubicBezTo>
                            <a:lnTo>
                              <a:pt x="130092" y="111651"/>
                            </a:lnTo>
                            <a:cubicBezTo>
                              <a:pt x="133944" y="108966"/>
                              <a:pt x="135852" y="107812"/>
                              <a:pt x="137760" y="105893"/>
                            </a:cubicBezTo>
                            <a:cubicBezTo>
                              <a:pt x="143161" y="101672"/>
                              <a:pt x="143916" y="100907"/>
                              <a:pt x="144313" y="100907"/>
                            </a:cubicBezTo>
                            <a:cubicBezTo>
                              <a:pt x="146221" y="99753"/>
                              <a:pt x="138553" y="106662"/>
                              <a:pt x="135456" y="108581"/>
                            </a:cubicBezTo>
                            <a:cubicBezTo>
                              <a:pt x="134700" y="109347"/>
                              <a:pt x="133944" y="109732"/>
                              <a:pt x="133944" y="109732"/>
                            </a:cubicBezTo>
                            <a:lnTo>
                              <a:pt x="121631" y="118556"/>
                            </a:lnTo>
                            <a:cubicBezTo>
                              <a:pt x="120082" y="119325"/>
                              <a:pt x="119722" y="120476"/>
                              <a:pt x="120874" y="120091"/>
                            </a:cubicBezTo>
                            <a:lnTo>
                              <a:pt x="121631" y="119710"/>
                            </a:lnTo>
                            <a:cubicBezTo>
                              <a:pt x="122783" y="119325"/>
                              <a:pt x="122387" y="120091"/>
                              <a:pt x="121631" y="120476"/>
                            </a:cubicBezTo>
                            <a:lnTo>
                              <a:pt x="120874" y="121245"/>
                            </a:lnTo>
                            <a:cubicBezTo>
                              <a:pt x="120874" y="121626"/>
                              <a:pt x="120478" y="121626"/>
                              <a:pt x="120082" y="121626"/>
                            </a:cubicBezTo>
                            <a:lnTo>
                              <a:pt x="119722" y="122011"/>
                            </a:lnTo>
                            <a:cubicBezTo>
                              <a:pt x="119722" y="122780"/>
                              <a:pt x="120082" y="122780"/>
                              <a:pt x="120874" y="122011"/>
                            </a:cubicBezTo>
                            <a:cubicBezTo>
                              <a:pt x="121234" y="121626"/>
                              <a:pt x="121631" y="121245"/>
                              <a:pt x="122027" y="121245"/>
                            </a:cubicBezTo>
                            <a:cubicBezTo>
                              <a:pt x="122387" y="121245"/>
                              <a:pt x="130452" y="115871"/>
                              <a:pt x="131639" y="114721"/>
                            </a:cubicBezTo>
                            <a:cubicBezTo>
                              <a:pt x="131999" y="114721"/>
                              <a:pt x="132792" y="114336"/>
                              <a:pt x="133152" y="113952"/>
                            </a:cubicBezTo>
                            <a:cubicBezTo>
                              <a:pt x="134700" y="113567"/>
                              <a:pt x="130848" y="117406"/>
                              <a:pt x="128147" y="118556"/>
                            </a:cubicBezTo>
                            <a:cubicBezTo>
                              <a:pt x="128147" y="118941"/>
                              <a:pt x="124691" y="121245"/>
                              <a:pt x="124331" y="121245"/>
                            </a:cubicBezTo>
                            <a:lnTo>
                              <a:pt x="118571" y="125465"/>
                            </a:lnTo>
                            <a:cubicBezTo>
                              <a:pt x="116626" y="126615"/>
                              <a:pt x="115474" y="127765"/>
                              <a:pt x="115114" y="127765"/>
                            </a:cubicBezTo>
                            <a:lnTo>
                              <a:pt x="113566" y="128535"/>
                            </a:lnTo>
                            <a:cubicBezTo>
                              <a:pt x="112017" y="129685"/>
                              <a:pt x="110866" y="130451"/>
                              <a:pt x="104709" y="133524"/>
                            </a:cubicBezTo>
                            <a:lnTo>
                              <a:pt x="98949" y="136975"/>
                            </a:lnTo>
                            <a:cubicBezTo>
                              <a:pt x="98192" y="137744"/>
                              <a:pt x="96644" y="138510"/>
                              <a:pt x="96248" y="138510"/>
                            </a:cubicBezTo>
                            <a:lnTo>
                              <a:pt x="93188" y="140429"/>
                            </a:lnTo>
                            <a:cubicBezTo>
                              <a:pt x="90884" y="141964"/>
                              <a:pt x="88975" y="142730"/>
                              <a:pt x="86275" y="144265"/>
                            </a:cubicBezTo>
                            <a:cubicBezTo>
                              <a:pt x="85123" y="144649"/>
                              <a:pt x="84367" y="145034"/>
                              <a:pt x="84367" y="145418"/>
                            </a:cubicBezTo>
                            <a:cubicBezTo>
                              <a:pt x="83971" y="145418"/>
                              <a:pt x="83575" y="145803"/>
                              <a:pt x="83215" y="145803"/>
                            </a:cubicBezTo>
                            <a:cubicBezTo>
                              <a:pt x="82423" y="146184"/>
                              <a:pt x="77814" y="148873"/>
                              <a:pt x="77814" y="149254"/>
                            </a:cubicBezTo>
                            <a:cubicBezTo>
                              <a:pt x="77058" y="149638"/>
                              <a:pt x="78210" y="149254"/>
                              <a:pt x="80118" y="148104"/>
                            </a:cubicBezTo>
                            <a:cubicBezTo>
                              <a:pt x="81667" y="147719"/>
                              <a:pt x="83971" y="146184"/>
                              <a:pt x="85483" y="145418"/>
                            </a:cubicBezTo>
                            <a:cubicBezTo>
                              <a:pt x="87031" y="144649"/>
                              <a:pt x="88975" y="143499"/>
                              <a:pt x="89335" y="143499"/>
                            </a:cubicBezTo>
                            <a:cubicBezTo>
                              <a:pt x="89731" y="143114"/>
                              <a:pt x="91640" y="141964"/>
                              <a:pt x="93584" y="141195"/>
                            </a:cubicBezTo>
                            <a:lnTo>
                              <a:pt x="99704" y="137744"/>
                            </a:lnTo>
                            <a:cubicBezTo>
                              <a:pt x="100100" y="137359"/>
                              <a:pt x="101252" y="136594"/>
                              <a:pt x="101649" y="136594"/>
                            </a:cubicBezTo>
                            <a:cubicBezTo>
                              <a:pt x="104709" y="134674"/>
                              <a:pt x="114322" y="129300"/>
                              <a:pt x="115114" y="128535"/>
                            </a:cubicBezTo>
                            <a:cubicBezTo>
                              <a:pt x="115114" y="128535"/>
                              <a:pt x="116626" y="127381"/>
                              <a:pt x="117778" y="126615"/>
                            </a:cubicBezTo>
                            <a:cubicBezTo>
                              <a:pt x="120874" y="125080"/>
                              <a:pt x="125483" y="122395"/>
                              <a:pt x="128543" y="120091"/>
                            </a:cubicBezTo>
                            <a:lnTo>
                              <a:pt x="133152" y="116637"/>
                            </a:lnTo>
                            <a:cubicBezTo>
                              <a:pt x="137004" y="113952"/>
                              <a:pt x="141216" y="110501"/>
                              <a:pt x="144313" y="107812"/>
                            </a:cubicBezTo>
                            <a:cubicBezTo>
                              <a:pt x="146617" y="105893"/>
                              <a:pt x="148165" y="104742"/>
                              <a:pt x="148165" y="104742"/>
                            </a:cubicBezTo>
                            <a:cubicBezTo>
                              <a:pt x="149317" y="104742"/>
                              <a:pt x="146617" y="107812"/>
                              <a:pt x="142765" y="110882"/>
                            </a:cubicBezTo>
                            <a:lnTo>
                              <a:pt x="138553" y="114721"/>
                            </a:lnTo>
                            <a:cubicBezTo>
                              <a:pt x="138156" y="115102"/>
                              <a:pt x="137400" y="115486"/>
                              <a:pt x="137400" y="115871"/>
                            </a:cubicBezTo>
                            <a:cubicBezTo>
                              <a:pt x="137400" y="116256"/>
                              <a:pt x="137004" y="116637"/>
                              <a:pt x="136608" y="116256"/>
                            </a:cubicBezTo>
                            <a:cubicBezTo>
                              <a:pt x="135852" y="116256"/>
                              <a:pt x="135852" y="116256"/>
                              <a:pt x="136248" y="116637"/>
                            </a:cubicBezTo>
                            <a:cubicBezTo>
                              <a:pt x="136608" y="116637"/>
                              <a:pt x="136608" y="117021"/>
                              <a:pt x="136248" y="117021"/>
                            </a:cubicBezTo>
                            <a:cubicBezTo>
                              <a:pt x="136248" y="117021"/>
                              <a:pt x="135456" y="117406"/>
                              <a:pt x="135096" y="117791"/>
                            </a:cubicBezTo>
                            <a:cubicBezTo>
                              <a:pt x="134700" y="118172"/>
                              <a:pt x="133548" y="119325"/>
                              <a:pt x="132792" y="119710"/>
                            </a:cubicBezTo>
                            <a:lnTo>
                              <a:pt x="130092" y="121626"/>
                            </a:lnTo>
                            <a:cubicBezTo>
                              <a:pt x="129695" y="122011"/>
                              <a:pt x="128147" y="123161"/>
                              <a:pt x="126635" y="123930"/>
                            </a:cubicBezTo>
                            <a:cubicBezTo>
                              <a:pt x="125483" y="124696"/>
                              <a:pt x="124331" y="125850"/>
                              <a:pt x="123934" y="125850"/>
                            </a:cubicBezTo>
                            <a:cubicBezTo>
                              <a:pt x="123179" y="126615"/>
                              <a:pt x="120082" y="128150"/>
                              <a:pt x="119722" y="128150"/>
                            </a:cubicBezTo>
                            <a:cubicBezTo>
                              <a:pt x="119326" y="128150"/>
                              <a:pt x="118931" y="128535"/>
                              <a:pt x="118931" y="128535"/>
                            </a:cubicBezTo>
                            <a:lnTo>
                              <a:pt x="117418" y="129685"/>
                            </a:lnTo>
                            <a:cubicBezTo>
                              <a:pt x="116626" y="130070"/>
                              <a:pt x="115870" y="130451"/>
                              <a:pt x="115114" y="131220"/>
                            </a:cubicBezTo>
                            <a:lnTo>
                              <a:pt x="111622" y="133139"/>
                            </a:lnTo>
                            <a:cubicBezTo>
                              <a:pt x="109317" y="134290"/>
                              <a:pt x="107013" y="136209"/>
                              <a:pt x="108561" y="135440"/>
                            </a:cubicBezTo>
                            <a:lnTo>
                              <a:pt x="109317" y="135440"/>
                            </a:lnTo>
                            <a:cubicBezTo>
                              <a:pt x="108957" y="135440"/>
                              <a:pt x="108957" y="135825"/>
                              <a:pt x="108561" y="136209"/>
                            </a:cubicBezTo>
                            <a:cubicBezTo>
                              <a:pt x="108165" y="136209"/>
                              <a:pt x="107805" y="136594"/>
                              <a:pt x="107805" y="136594"/>
                            </a:cubicBezTo>
                            <a:cubicBezTo>
                              <a:pt x="106653" y="136209"/>
                              <a:pt x="106257" y="136594"/>
                              <a:pt x="107013" y="136594"/>
                            </a:cubicBezTo>
                            <a:cubicBezTo>
                              <a:pt x="107409" y="136975"/>
                              <a:pt x="107409" y="136975"/>
                              <a:pt x="106653" y="136975"/>
                            </a:cubicBezTo>
                            <a:lnTo>
                              <a:pt x="106257" y="137359"/>
                            </a:lnTo>
                            <a:cubicBezTo>
                              <a:pt x="105861" y="137744"/>
                              <a:pt x="104349" y="138510"/>
                              <a:pt x="103952" y="138510"/>
                            </a:cubicBezTo>
                            <a:cubicBezTo>
                              <a:pt x="103557" y="138510"/>
                              <a:pt x="103197" y="138894"/>
                              <a:pt x="102801" y="139279"/>
                            </a:cubicBezTo>
                            <a:cubicBezTo>
                              <a:pt x="102405" y="139660"/>
                              <a:pt x="102045" y="140045"/>
                              <a:pt x="101649" y="140045"/>
                            </a:cubicBezTo>
                            <a:lnTo>
                              <a:pt x="99704" y="141579"/>
                            </a:lnTo>
                            <a:cubicBezTo>
                              <a:pt x="98949" y="142349"/>
                              <a:pt x="97796" y="142730"/>
                              <a:pt x="97796" y="142730"/>
                            </a:cubicBezTo>
                            <a:cubicBezTo>
                              <a:pt x="97436" y="142730"/>
                              <a:pt x="96644" y="143114"/>
                              <a:pt x="96248" y="143499"/>
                            </a:cubicBezTo>
                            <a:lnTo>
                              <a:pt x="93944" y="145034"/>
                            </a:lnTo>
                            <a:cubicBezTo>
                              <a:pt x="93584" y="145418"/>
                              <a:pt x="92431" y="145803"/>
                              <a:pt x="92035" y="146569"/>
                            </a:cubicBezTo>
                            <a:cubicBezTo>
                              <a:pt x="91640" y="146953"/>
                              <a:pt x="90884" y="146953"/>
                              <a:pt x="90488" y="147719"/>
                            </a:cubicBezTo>
                            <a:cubicBezTo>
                              <a:pt x="90128" y="147338"/>
                              <a:pt x="89731" y="147719"/>
                              <a:pt x="89335" y="148104"/>
                            </a:cubicBezTo>
                            <a:cubicBezTo>
                              <a:pt x="88183" y="149254"/>
                              <a:pt x="87031" y="150023"/>
                              <a:pt x="86671" y="150023"/>
                            </a:cubicBezTo>
                            <a:close/>
                            <a:moveTo>
                              <a:pt x="30938" y="222533"/>
                            </a:moveTo>
                            <a:lnTo>
                              <a:pt x="29785" y="226372"/>
                            </a:lnTo>
                            <a:cubicBezTo>
                              <a:pt x="29785" y="227141"/>
                              <a:pt x="29029" y="228676"/>
                              <a:pt x="29029" y="229826"/>
                            </a:cubicBezTo>
                            <a:cubicBezTo>
                              <a:pt x="28633" y="230976"/>
                              <a:pt x="28237" y="232511"/>
                              <a:pt x="28237" y="233665"/>
                            </a:cubicBezTo>
                            <a:cubicBezTo>
                              <a:pt x="27481" y="235966"/>
                              <a:pt x="27085" y="237501"/>
                              <a:pt x="26725" y="237501"/>
                            </a:cubicBezTo>
                            <a:cubicBezTo>
                              <a:pt x="26329" y="237501"/>
                              <a:pt x="26329" y="238651"/>
                              <a:pt x="26329" y="241336"/>
                            </a:cubicBezTo>
                            <a:cubicBezTo>
                              <a:pt x="26329" y="244025"/>
                              <a:pt x="26329" y="245175"/>
                              <a:pt x="25933" y="245175"/>
                            </a:cubicBezTo>
                            <a:cubicBezTo>
                              <a:pt x="25933" y="245175"/>
                              <a:pt x="25573" y="244790"/>
                              <a:pt x="25177" y="244406"/>
                            </a:cubicBezTo>
                            <a:lnTo>
                              <a:pt x="23629" y="242490"/>
                            </a:lnTo>
                            <a:cubicBezTo>
                              <a:pt x="22873" y="241336"/>
                              <a:pt x="21721" y="238651"/>
                              <a:pt x="21721" y="236347"/>
                            </a:cubicBezTo>
                            <a:cubicBezTo>
                              <a:pt x="21324" y="232896"/>
                              <a:pt x="22477" y="224837"/>
                              <a:pt x="24781" y="216781"/>
                            </a:cubicBezTo>
                            <a:cubicBezTo>
                              <a:pt x="26725" y="210257"/>
                              <a:pt x="31334" y="196066"/>
                              <a:pt x="33638" y="190692"/>
                            </a:cubicBezTo>
                            <a:cubicBezTo>
                              <a:pt x="33998" y="190311"/>
                              <a:pt x="35186" y="187622"/>
                              <a:pt x="36302" y="184553"/>
                            </a:cubicBezTo>
                            <a:cubicBezTo>
                              <a:pt x="39003" y="178798"/>
                              <a:pt x="39003" y="178798"/>
                              <a:pt x="40154" y="178413"/>
                            </a:cubicBezTo>
                            <a:cubicBezTo>
                              <a:pt x="40946" y="178032"/>
                              <a:pt x="41703" y="177647"/>
                              <a:pt x="41703" y="177647"/>
                            </a:cubicBezTo>
                            <a:cubicBezTo>
                              <a:pt x="42459" y="177647"/>
                              <a:pt x="41703" y="179567"/>
                              <a:pt x="39003" y="185322"/>
                            </a:cubicBezTo>
                            <a:cubicBezTo>
                              <a:pt x="38643" y="186087"/>
                              <a:pt x="37490" y="188776"/>
                              <a:pt x="37490" y="189926"/>
                            </a:cubicBezTo>
                            <a:cubicBezTo>
                              <a:pt x="35186" y="194531"/>
                              <a:pt x="33998" y="197601"/>
                              <a:pt x="34394" y="197985"/>
                            </a:cubicBezTo>
                            <a:cubicBezTo>
                              <a:pt x="34394" y="198366"/>
                              <a:pt x="35546" y="196447"/>
                              <a:pt x="35546" y="195681"/>
                            </a:cubicBezTo>
                            <a:cubicBezTo>
                              <a:pt x="35186" y="195297"/>
                              <a:pt x="35546" y="194912"/>
                              <a:pt x="35546" y="194912"/>
                            </a:cubicBezTo>
                            <a:cubicBezTo>
                              <a:pt x="35546" y="194912"/>
                              <a:pt x="36302" y="194146"/>
                              <a:pt x="36302" y="192996"/>
                            </a:cubicBezTo>
                            <a:lnTo>
                              <a:pt x="38246" y="188776"/>
                            </a:lnTo>
                            <a:cubicBezTo>
                              <a:pt x="39003" y="187241"/>
                              <a:pt x="39399" y="185706"/>
                              <a:pt x="39794" y="185322"/>
                            </a:cubicBezTo>
                            <a:cubicBezTo>
                              <a:pt x="39794" y="184937"/>
                              <a:pt x="40154" y="184168"/>
                              <a:pt x="40550" y="183402"/>
                            </a:cubicBezTo>
                            <a:cubicBezTo>
                              <a:pt x="40550" y="183018"/>
                              <a:pt x="40946" y="181867"/>
                              <a:pt x="41306" y="181483"/>
                            </a:cubicBezTo>
                            <a:cubicBezTo>
                              <a:pt x="42459" y="178413"/>
                              <a:pt x="43611" y="176878"/>
                              <a:pt x="44007" y="176878"/>
                            </a:cubicBezTo>
                            <a:cubicBezTo>
                              <a:pt x="44403" y="176878"/>
                              <a:pt x="44763" y="176497"/>
                              <a:pt x="45159" y="176112"/>
                            </a:cubicBezTo>
                            <a:cubicBezTo>
                              <a:pt x="45915" y="175343"/>
                              <a:pt x="46707" y="174962"/>
                              <a:pt x="47067" y="175343"/>
                            </a:cubicBezTo>
                            <a:lnTo>
                              <a:pt x="45555" y="179182"/>
                            </a:lnTo>
                            <a:cubicBezTo>
                              <a:pt x="44403" y="181098"/>
                              <a:pt x="43611" y="183018"/>
                              <a:pt x="43611" y="183018"/>
                            </a:cubicBezTo>
                            <a:cubicBezTo>
                              <a:pt x="43611" y="183402"/>
                              <a:pt x="42099" y="187622"/>
                              <a:pt x="41306" y="188776"/>
                            </a:cubicBezTo>
                            <a:cubicBezTo>
                              <a:pt x="41306" y="189157"/>
                              <a:pt x="40946" y="189542"/>
                              <a:pt x="40946" y="189926"/>
                            </a:cubicBezTo>
                            <a:cubicBezTo>
                              <a:pt x="40946" y="189926"/>
                              <a:pt x="40550" y="191461"/>
                              <a:pt x="39794" y="193381"/>
                            </a:cubicBezTo>
                            <a:cubicBezTo>
                              <a:pt x="37850" y="197216"/>
                              <a:pt x="37490" y="199136"/>
                              <a:pt x="37850" y="199136"/>
                            </a:cubicBezTo>
                            <a:cubicBezTo>
                              <a:pt x="38246" y="199520"/>
                              <a:pt x="38246" y="199520"/>
                              <a:pt x="37850" y="199520"/>
                            </a:cubicBezTo>
                            <a:cubicBezTo>
                              <a:pt x="37490" y="199520"/>
                              <a:pt x="37490" y="199520"/>
                              <a:pt x="37850" y="199901"/>
                            </a:cubicBezTo>
                            <a:cubicBezTo>
                              <a:pt x="38246" y="199901"/>
                              <a:pt x="38246" y="200286"/>
                              <a:pt x="37850" y="201436"/>
                            </a:cubicBezTo>
                            <a:cubicBezTo>
                              <a:pt x="37094" y="202971"/>
                              <a:pt x="36698" y="202971"/>
                              <a:pt x="37094" y="201436"/>
                            </a:cubicBezTo>
                            <a:cubicBezTo>
                              <a:pt x="37094" y="201055"/>
                              <a:pt x="37094" y="200671"/>
                              <a:pt x="36698" y="201055"/>
                            </a:cubicBezTo>
                            <a:cubicBezTo>
                              <a:pt x="36302" y="201055"/>
                              <a:pt x="35942" y="203356"/>
                              <a:pt x="35942" y="204506"/>
                            </a:cubicBezTo>
                            <a:cubicBezTo>
                              <a:pt x="36302" y="205275"/>
                              <a:pt x="36302" y="205275"/>
                              <a:pt x="35942" y="205275"/>
                            </a:cubicBezTo>
                            <a:cubicBezTo>
                              <a:pt x="35942" y="204506"/>
                              <a:pt x="35942" y="204506"/>
                              <a:pt x="35546" y="204891"/>
                            </a:cubicBezTo>
                            <a:cubicBezTo>
                              <a:pt x="35186" y="205275"/>
                              <a:pt x="35186" y="205660"/>
                              <a:pt x="35546" y="205660"/>
                            </a:cubicBezTo>
                            <a:cubicBezTo>
                              <a:pt x="35942" y="205660"/>
                              <a:pt x="36302" y="205275"/>
                              <a:pt x="33638" y="212565"/>
                            </a:cubicBezTo>
                            <a:cubicBezTo>
                              <a:pt x="31694" y="218705"/>
                              <a:pt x="31334" y="220239"/>
                              <a:pt x="30938" y="222540"/>
                            </a:cubicBezTo>
                            <a:close/>
                            <a:moveTo>
                              <a:pt x="75510" y="105515"/>
                            </a:moveTo>
                            <a:cubicBezTo>
                              <a:pt x="76266" y="104746"/>
                              <a:pt x="77058" y="103211"/>
                              <a:pt x="77454" y="102445"/>
                            </a:cubicBezTo>
                            <a:lnTo>
                              <a:pt x="91675" y="77506"/>
                            </a:lnTo>
                            <a:cubicBezTo>
                              <a:pt x="91675" y="76737"/>
                              <a:pt x="93584" y="74052"/>
                              <a:pt x="93980" y="73667"/>
                            </a:cubicBezTo>
                            <a:cubicBezTo>
                              <a:pt x="100496" y="61388"/>
                              <a:pt x="107409" y="50266"/>
                              <a:pt x="107805" y="50266"/>
                            </a:cubicBezTo>
                            <a:cubicBezTo>
                              <a:pt x="107805" y="50647"/>
                              <a:pt x="107805" y="51032"/>
                              <a:pt x="107409" y="51801"/>
                            </a:cubicBezTo>
                            <a:lnTo>
                              <a:pt x="99740" y="64461"/>
                            </a:lnTo>
                            <a:cubicBezTo>
                              <a:pt x="93980" y="74825"/>
                              <a:pt x="92035" y="78660"/>
                              <a:pt x="89731" y="83261"/>
                            </a:cubicBezTo>
                            <a:cubicBezTo>
                              <a:pt x="89371" y="83646"/>
                              <a:pt x="88579" y="84796"/>
                              <a:pt x="88183" y="85946"/>
                            </a:cubicBezTo>
                            <a:cubicBezTo>
                              <a:pt x="87823" y="87100"/>
                              <a:pt x="87031" y="88250"/>
                              <a:pt x="86671" y="88635"/>
                            </a:cubicBezTo>
                            <a:lnTo>
                              <a:pt x="83575" y="94005"/>
                            </a:lnTo>
                            <a:cubicBezTo>
                              <a:pt x="83215" y="94774"/>
                              <a:pt x="82423" y="95540"/>
                              <a:pt x="82423" y="96309"/>
                            </a:cubicBezTo>
                            <a:lnTo>
                              <a:pt x="80910" y="98995"/>
                            </a:lnTo>
                            <a:cubicBezTo>
                              <a:pt x="79362" y="101680"/>
                              <a:pt x="78967" y="102449"/>
                              <a:pt x="78607" y="102830"/>
                            </a:cubicBezTo>
                            <a:cubicBezTo>
                              <a:pt x="78607" y="103215"/>
                              <a:pt x="78607" y="103599"/>
                              <a:pt x="78210" y="103599"/>
                            </a:cubicBezTo>
                            <a:cubicBezTo>
                              <a:pt x="77814" y="104365"/>
                              <a:pt x="77058" y="105900"/>
                              <a:pt x="77454" y="105900"/>
                            </a:cubicBezTo>
                            <a:cubicBezTo>
                              <a:pt x="77454" y="105900"/>
                              <a:pt x="77814" y="105519"/>
                              <a:pt x="77814" y="105134"/>
                            </a:cubicBezTo>
                            <a:cubicBezTo>
                              <a:pt x="78210" y="104749"/>
                              <a:pt x="78607" y="103984"/>
                              <a:pt x="78607" y="103599"/>
                            </a:cubicBezTo>
                            <a:cubicBezTo>
                              <a:pt x="78967" y="103599"/>
                              <a:pt x="79362" y="103215"/>
                              <a:pt x="79362" y="102830"/>
                            </a:cubicBezTo>
                            <a:cubicBezTo>
                              <a:pt x="79362" y="102449"/>
                              <a:pt x="79758" y="102064"/>
                              <a:pt x="80118" y="102064"/>
                            </a:cubicBezTo>
                            <a:cubicBezTo>
                              <a:pt x="80514" y="101680"/>
                              <a:pt x="81270" y="101295"/>
                              <a:pt x="81270" y="100914"/>
                            </a:cubicBezTo>
                            <a:cubicBezTo>
                              <a:pt x="81667" y="100529"/>
                              <a:pt x="81667" y="100145"/>
                              <a:pt x="82063" y="100145"/>
                            </a:cubicBezTo>
                            <a:lnTo>
                              <a:pt x="82063" y="99379"/>
                            </a:lnTo>
                            <a:cubicBezTo>
                              <a:pt x="82063" y="98995"/>
                              <a:pt x="82423" y="98610"/>
                              <a:pt x="82819" y="98229"/>
                            </a:cubicBezTo>
                            <a:lnTo>
                              <a:pt x="83215" y="97844"/>
                            </a:lnTo>
                            <a:cubicBezTo>
                              <a:pt x="82819" y="97844"/>
                              <a:pt x="83215" y="97460"/>
                              <a:pt x="83575" y="97075"/>
                            </a:cubicBezTo>
                            <a:cubicBezTo>
                              <a:pt x="84367" y="95925"/>
                              <a:pt x="85519" y="94005"/>
                              <a:pt x="85879" y="92855"/>
                            </a:cubicBezTo>
                            <a:cubicBezTo>
                              <a:pt x="86275" y="92855"/>
                              <a:pt x="86671" y="91705"/>
                              <a:pt x="87031" y="90935"/>
                            </a:cubicBezTo>
                            <a:cubicBezTo>
                              <a:pt x="87823" y="89785"/>
                              <a:pt x="88183" y="89016"/>
                              <a:pt x="88183" y="88635"/>
                            </a:cubicBezTo>
                            <a:cubicBezTo>
                              <a:pt x="88183" y="88635"/>
                              <a:pt x="88975" y="87866"/>
                              <a:pt x="89371" y="87100"/>
                            </a:cubicBezTo>
                            <a:lnTo>
                              <a:pt x="90488" y="85181"/>
                            </a:lnTo>
                            <a:cubicBezTo>
                              <a:pt x="90488" y="84796"/>
                              <a:pt x="90884" y="84030"/>
                              <a:pt x="91280" y="83646"/>
                            </a:cubicBezTo>
                            <a:lnTo>
                              <a:pt x="92431" y="82111"/>
                            </a:lnTo>
                            <a:cubicBezTo>
                              <a:pt x="92828" y="81726"/>
                              <a:pt x="93188" y="80961"/>
                              <a:pt x="93188" y="80576"/>
                            </a:cubicBezTo>
                            <a:cubicBezTo>
                              <a:pt x="93584" y="79426"/>
                              <a:pt x="94340" y="79426"/>
                              <a:pt x="94340" y="80191"/>
                            </a:cubicBezTo>
                            <a:cubicBezTo>
                              <a:pt x="94340" y="80961"/>
                              <a:pt x="92828" y="83646"/>
                              <a:pt x="92431" y="84030"/>
                            </a:cubicBezTo>
                            <a:cubicBezTo>
                              <a:pt x="92431" y="84030"/>
                              <a:pt x="92035" y="84415"/>
                              <a:pt x="92035" y="85181"/>
                            </a:cubicBezTo>
                            <a:lnTo>
                              <a:pt x="85123" y="97844"/>
                            </a:lnTo>
                            <a:cubicBezTo>
                              <a:pt x="85123" y="97844"/>
                              <a:pt x="85123" y="98229"/>
                              <a:pt x="84727" y="98610"/>
                            </a:cubicBezTo>
                            <a:cubicBezTo>
                              <a:pt x="84367" y="99760"/>
                              <a:pt x="85123" y="98995"/>
                              <a:pt x="85879" y="97460"/>
                            </a:cubicBezTo>
                            <a:cubicBezTo>
                              <a:pt x="87031" y="95925"/>
                              <a:pt x="87031" y="95925"/>
                              <a:pt x="87031" y="96309"/>
                            </a:cubicBezTo>
                            <a:cubicBezTo>
                              <a:pt x="87427" y="97075"/>
                              <a:pt x="89371" y="94774"/>
                              <a:pt x="89371" y="94005"/>
                            </a:cubicBezTo>
                            <a:cubicBezTo>
                              <a:pt x="89371" y="93624"/>
                              <a:pt x="89371" y="93240"/>
                              <a:pt x="89731" y="92855"/>
                            </a:cubicBezTo>
                            <a:cubicBezTo>
                              <a:pt x="90128" y="92855"/>
                              <a:pt x="90488" y="91705"/>
                              <a:pt x="90884" y="90935"/>
                            </a:cubicBezTo>
                            <a:lnTo>
                              <a:pt x="92431" y="88250"/>
                            </a:lnTo>
                            <a:cubicBezTo>
                              <a:pt x="93188" y="87481"/>
                              <a:pt x="93584" y="87100"/>
                              <a:pt x="93584" y="86715"/>
                            </a:cubicBezTo>
                            <a:cubicBezTo>
                              <a:pt x="93584" y="86715"/>
                              <a:pt x="93584" y="86331"/>
                              <a:pt x="93980" y="85946"/>
                            </a:cubicBezTo>
                            <a:lnTo>
                              <a:pt x="94736" y="84796"/>
                            </a:lnTo>
                            <a:cubicBezTo>
                              <a:pt x="94736" y="84415"/>
                              <a:pt x="95132" y="84415"/>
                              <a:pt x="95132" y="84415"/>
                            </a:cubicBezTo>
                            <a:cubicBezTo>
                              <a:pt x="95132" y="85181"/>
                              <a:pt x="90128" y="95159"/>
                              <a:pt x="86671" y="100526"/>
                            </a:cubicBezTo>
                            <a:cubicBezTo>
                              <a:pt x="85879" y="101676"/>
                              <a:pt x="84727" y="103596"/>
                              <a:pt x="84367" y="104746"/>
                            </a:cubicBezTo>
                            <a:cubicBezTo>
                              <a:pt x="83575" y="105896"/>
                              <a:pt x="83215" y="106665"/>
                              <a:pt x="83215" y="106281"/>
                            </a:cubicBezTo>
                            <a:cubicBezTo>
                              <a:pt x="83575" y="105515"/>
                              <a:pt x="83575" y="105515"/>
                              <a:pt x="83575" y="105130"/>
                            </a:cubicBezTo>
                            <a:lnTo>
                              <a:pt x="82819" y="105130"/>
                            </a:lnTo>
                            <a:cubicBezTo>
                              <a:pt x="82819" y="104746"/>
                              <a:pt x="82063" y="106281"/>
                              <a:pt x="80910" y="108200"/>
                            </a:cubicBezTo>
                            <a:cubicBezTo>
                              <a:pt x="80118" y="110120"/>
                              <a:pt x="78967" y="112039"/>
                              <a:pt x="78967" y="112039"/>
                            </a:cubicBezTo>
                            <a:cubicBezTo>
                              <a:pt x="78210" y="113571"/>
                              <a:pt x="77058" y="115875"/>
                              <a:pt x="77058" y="116259"/>
                            </a:cubicBezTo>
                            <a:cubicBezTo>
                              <a:pt x="77058" y="116640"/>
                              <a:pt x="78210" y="115105"/>
                              <a:pt x="78607" y="113955"/>
                            </a:cubicBezTo>
                            <a:cubicBezTo>
                              <a:pt x="79362" y="113190"/>
                              <a:pt x="80910" y="109735"/>
                              <a:pt x="81270" y="108969"/>
                            </a:cubicBezTo>
                            <a:cubicBezTo>
                              <a:pt x="82063" y="107816"/>
                              <a:pt x="83215" y="106665"/>
                              <a:pt x="83215" y="107050"/>
                            </a:cubicBezTo>
                            <a:cubicBezTo>
                              <a:pt x="83215" y="107050"/>
                              <a:pt x="81667" y="109735"/>
                              <a:pt x="80514" y="111655"/>
                            </a:cubicBezTo>
                            <a:cubicBezTo>
                              <a:pt x="79758" y="112805"/>
                              <a:pt x="79362" y="113571"/>
                              <a:pt x="78967" y="114340"/>
                            </a:cubicBezTo>
                            <a:cubicBezTo>
                              <a:pt x="78967" y="114340"/>
                              <a:pt x="78210" y="115490"/>
                              <a:pt x="77814" y="117025"/>
                            </a:cubicBezTo>
                            <a:cubicBezTo>
                              <a:pt x="77058" y="118560"/>
                              <a:pt x="76266" y="120095"/>
                              <a:pt x="75906" y="120095"/>
                            </a:cubicBezTo>
                            <a:cubicBezTo>
                              <a:pt x="75150" y="121249"/>
                              <a:pt x="72846" y="122399"/>
                              <a:pt x="72449" y="122399"/>
                            </a:cubicBezTo>
                            <a:cubicBezTo>
                              <a:pt x="72053" y="122399"/>
                              <a:pt x="71658" y="122783"/>
                              <a:pt x="71298" y="123164"/>
                            </a:cubicBezTo>
                            <a:cubicBezTo>
                              <a:pt x="70506" y="123549"/>
                              <a:pt x="70146" y="123934"/>
                              <a:pt x="69749" y="123934"/>
                            </a:cubicBezTo>
                            <a:cubicBezTo>
                              <a:pt x="68993" y="123934"/>
                              <a:pt x="65897" y="125469"/>
                              <a:pt x="65537" y="126234"/>
                            </a:cubicBezTo>
                            <a:cubicBezTo>
                              <a:pt x="65141" y="126619"/>
                              <a:pt x="64385" y="127003"/>
                              <a:pt x="64385" y="126619"/>
                            </a:cubicBezTo>
                            <a:cubicBezTo>
                              <a:pt x="64385" y="126234"/>
                              <a:pt x="64385" y="126234"/>
                              <a:pt x="64745" y="125853"/>
                            </a:cubicBezTo>
                            <a:cubicBezTo>
                              <a:pt x="64745" y="125853"/>
                              <a:pt x="65141" y="125084"/>
                              <a:pt x="65897" y="123934"/>
                            </a:cubicBezTo>
                            <a:cubicBezTo>
                              <a:pt x="66689" y="122014"/>
                              <a:pt x="68993" y="118175"/>
                              <a:pt x="69353" y="117410"/>
                            </a:cubicBezTo>
                            <a:cubicBezTo>
                              <a:pt x="69353" y="117025"/>
                              <a:pt x="73962" y="108585"/>
                              <a:pt x="75510" y="105515"/>
                            </a:cubicBezTo>
                            <a:close/>
                            <a:moveTo>
                              <a:pt x="71298" y="146184"/>
                            </a:moveTo>
                            <a:cubicBezTo>
                              <a:pt x="69353" y="147338"/>
                              <a:pt x="68993" y="147338"/>
                              <a:pt x="68993" y="146953"/>
                            </a:cubicBezTo>
                            <a:cubicBezTo>
                              <a:pt x="68993" y="146184"/>
                              <a:pt x="70902" y="144649"/>
                              <a:pt x="72846" y="143884"/>
                            </a:cubicBezTo>
                            <a:cubicBezTo>
                              <a:pt x="77454" y="141579"/>
                              <a:pt x="78210" y="141195"/>
                              <a:pt x="80910" y="139279"/>
                            </a:cubicBezTo>
                            <a:lnTo>
                              <a:pt x="87427" y="135059"/>
                            </a:lnTo>
                            <a:cubicBezTo>
                              <a:pt x="89731" y="133905"/>
                              <a:pt x="91675" y="133139"/>
                              <a:pt x="91675" y="132755"/>
                            </a:cubicBezTo>
                            <a:lnTo>
                              <a:pt x="101649" y="127381"/>
                            </a:lnTo>
                            <a:cubicBezTo>
                              <a:pt x="102405" y="126615"/>
                              <a:pt x="103592" y="126231"/>
                              <a:pt x="104349" y="125850"/>
                            </a:cubicBezTo>
                            <a:lnTo>
                              <a:pt x="111657" y="121245"/>
                            </a:lnTo>
                            <a:cubicBezTo>
                              <a:pt x="115474" y="118556"/>
                              <a:pt x="118174" y="117021"/>
                              <a:pt x="118931" y="116256"/>
                            </a:cubicBezTo>
                            <a:lnTo>
                              <a:pt x="127787" y="110116"/>
                            </a:lnTo>
                            <a:cubicBezTo>
                              <a:pt x="128939" y="109347"/>
                              <a:pt x="130848" y="108197"/>
                              <a:pt x="131999" y="107046"/>
                            </a:cubicBezTo>
                            <a:lnTo>
                              <a:pt x="142009" y="99372"/>
                            </a:lnTo>
                            <a:cubicBezTo>
                              <a:pt x="142765" y="98987"/>
                              <a:pt x="143161" y="98603"/>
                              <a:pt x="143161" y="98603"/>
                            </a:cubicBezTo>
                            <a:cubicBezTo>
                              <a:pt x="143556" y="98603"/>
                              <a:pt x="142405" y="100522"/>
                              <a:pt x="140856" y="102057"/>
                            </a:cubicBezTo>
                            <a:lnTo>
                              <a:pt x="138156" y="103977"/>
                            </a:lnTo>
                            <a:cubicBezTo>
                              <a:pt x="136608" y="106277"/>
                              <a:pt x="125087" y="114336"/>
                              <a:pt x="122027" y="116256"/>
                            </a:cubicBezTo>
                            <a:lnTo>
                              <a:pt x="117022" y="119325"/>
                            </a:lnTo>
                            <a:cubicBezTo>
                              <a:pt x="115114" y="120476"/>
                              <a:pt x="113566" y="121626"/>
                              <a:pt x="113170" y="121626"/>
                            </a:cubicBezTo>
                            <a:lnTo>
                              <a:pt x="110866" y="123161"/>
                            </a:lnTo>
                            <a:cubicBezTo>
                              <a:pt x="109713" y="123545"/>
                              <a:pt x="108201" y="124696"/>
                              <a:pt x="107049" y="125465"/>
                            </a:cubicBezTo>
                            <a:lnTo>
                              <a:pt x="75906" y="143495"/>
                            </a:lnTo>
                            <a:cubicBezTo>
                              <a:pt x="74358" y="144261"/>
                              <a:pt x="72053" y="145415"/>
                              <a:pt x="71298" y="146180"/>
                            </a:cubicBezTo>
                            <a:close/>
                            <a:moveTo>
                              <a:pt x="17508" y="232896"/>
                            </a:moveTo>
                            <a:lnTo>
                              <a:pt x="17508" y="237885"/>
                            </a:lnTo>
                            <a:cubicBezTo>
                              <a:pt x="17112" y="237885"/>
                              <a:pt x="16716" y="236731"/>
                              <a:pt x="16320" y="235200"/>
                            </a:cubicBezTo>
                            <a:cubicBezTo>
                              <a:pt x="16320" y="234046"/>
                              <a:pt x="15960" y="232896"/>
                              <a:pt x="15960" y="231746"/>
                            </a:cubicBezTo>
                            <a:cubicBezTo>
                              <a:pt x="14808" y="226756"/>
                              <a:pt x="18624" y="211796"/>
                              <a:pt x="25177" y="194527"/>
                            </a:cubicBezTo>
                            <a:cubicBezTo>
                              <a:pt x="26725" y="190307"/>
                              <a:pt x="29029" y="184549"/>
                              <a:pt x="29389" y="184164"/>
                            </a:cubicBezTo>
                            <a:cubicBezTo>
                              <a:pt x="29389" y="183783"/>
                              <a:pt x="29785" y="183014"/>
                              <a:pt x="30182" y="181864"/>
                            </a:cubicBezTo>
                            <a:cubicBezTo>
                              <a:pt x="30938" y="179944"/>
                              <a:pt x="30938" y="179944"/>
                              <a:pt x="31694" y="180714"/>
                            </a:cubicBezTo>
                            <a:cubicBezTo>
                              <a:pt x="32485" y="181479"/>
                              <a:pt x="32485" y="181479"/>
                              <a:pt x="30938" y="184934"/>
                            </a:cubicBezTo>
                            <a:cubicBezTo>
                              <a:pt x="30542" y="186084"/>
                              <a:pt x="30182" y="186853"/>
                              <a:pt x="30182" y="187238"/>
                            </a:cubicBezTo>
                            <a:lnTo>
                              <a:pt x="29389" y="188773"/>
                            </a:lnTo>
                            <a:cubicBezTo>
                              <a:pt x="29029" y="189538"/>
                              <a:pt x="28633" y="190307"/>
                              <a:pt x="28633" y="190688"/>
                            </a:cubicBezTo>
                            <a:cubicBezTo>
                              <a:pt x="28633" y="190688"/>
                              <a:pt x="28633" y="191073"/>
                              <a:pt x="28237" y="191458"/>
                            </a:cubicBezTo>
                            <a:cubicBezTo>
                              <a:pt x="28237" y="191458"/>
                              <a:pt x="27877" y="192223"/>
                              <a:pt x="27481" y="192608"/>
                            </a:cubicBezTo>
                            <a:cubicBezTo>
                              <a:pt x="27481" y="193377"/>
                              <a:pt x="27085" y="194143"/>
                              <a:pt x="27085" y="194143"/>
                            </a:cubicBezTo>
                            <a:cubicBezTo>
                              <a:pt x="26725" y="194527"/>
                              <a:pt x="26725" y="194527"/>
                              <a:pt x="26725" y="195293"/>
                            </a:cubicBezTo>
                            <a:lnTo>
                              <a:pt x="25933" y="196828"/>
                            </a:lnTo>
                            <a:cubicBezTo>
                              <a:pt x="25933" y="197213"/>
                              <a:pt x="25573" y="198363"/>
                              <a:pt x="25177" y="199132"/>
                            </a:cubicBezTo>
                            <a:lnTo>
                              <a:pt x="22873" y="205656"/>
                            </a:lnTo>
                            <a:cubicBezTo>
                              <a:pt x="22477" y="207576"/>
                              <a:pt x="22477" y="207957"/>
                              <a:pt x="21324" y="210257"/>
                            </a:cubicBezTo>
                            <a:cubicBezTo>
                              <a:pt x="20172" y="213331"/>
                              <a:pt x="19021" y="218316"/>
                              <a:pt x="18264" y="221390"/>
                            </a:cubicBezTo>
                            <a:lnTo>
                              <a:pt x="18264" y="223306"/>
                            </a:lnTo>
                            <a:cubicBezTo>
                              <a:pt x="17508" y="226375"/>
                              <a:pt x="17508" y="228680"/>
                              <a:pt x="17508" y="232900"/>
                            </a:cubicBezTo>
                            <a:close/>
                            <a:moveTo>
                              <a:pt x="19777" y="241336"/>
                            </a:moveTo>
                            <a:cubicBezTo>
                              <a:pt x="16716" y="236347"/>
                              <a:pt x="18264" y="220621"/>
                              <a:pt x="24421" y="204121"/>
                            </a:cubicBezTo>
                            <a:cubicBezTo>
                              <a:pt x="24781" y="202968"/>
                              <a:pt x="25573" y="201433"/>
                              <a:pt x="25573" y="200667"/>
                            </a:cubicBezTo>
                            <a:lnTo>
                              <a:pt x="30938" y="186468"/>
                            </a:lnTo>
                            <a:cubicBezTo>
                              <a:pt x="31334" y="186084"/>
                              <a:pt x="31334" y="185703"/>
                              <a:pt x="31334" y="185318"/>
                            </a:cubicBezTo>
                            <a:lnTo>
                              <a:pt x="31334" y="184934"/>
                            </a:lnTo>
                            <a:cubicBezTo>
                              <a:pt x="31694" y="184934"/>
                              <a:pt x="32485" y="183399"/>
                              <a:pt x="32485" y="182629"/>
                            </a:cubicBezTo>
                            <a:cubicBezTo>
                              <a:pt x="32485" y="182248"/>
                              <a:pt x="33638" y="181479"/>
                              <a:pt x="33998" y="181479"/>
                            </a:cubicBezTo>
                            <a:cubicBezTo>
                              <a:pt x="33998" y="181864"/>
                              <a:pt x="33998" y="182248"/>
                              <a:pt x="33638" y="182629"/>
                            </a:cubicBezTo>
                            <a:cubicBezTo>
                              <a:pt x="33638" y="183399"/>
                              <a:pt x="33242" y="184164"/>
                              <a:pt x="33242" y="184164"/>
                            </a:cubicBezTo>
                            <a:cubicBezTo>
                              <a:pt x="33242" y="184549"/>
                              <a:pt x="33242" y="185318"/>
                              <a:pt x="32882" y="185703"/>
                            </a:cubicBezTo>
                            <a:cubicBezTo>
                              <a:pt x="32882" y="186084"/>
                              <a:pt x="32485" y="187238"/>
                              <a:pt x="32089" y="187619"/>
                            </a:cubicBezTo>
                            <a:cubicBezTo>
                              <a:pt x="31694" y="188388"/>
                              <a:pt x="31694" y="188773"/>
                              <a:pt x="31694" y="189154"/>
                            </a:cubicBezTo>
                            <a:cubicBezTo>
                              <a:pt x="31694" y="189154"/>
                              <a:pt x="31334" y="190307"/>
                              <a:pt x="30542" y="191842"/>
                            </a:cubicBezTo>
                            <a:lnTo>
                              <a:pt x="29029" y="195293"/>
                            </a:lnTo>
                            <a:cubicBezTo>
                              <a:pt x="29029" y="195678"/>
                              <a:pt x="28633" y="196828"/>
                              <a:pt x="28237" y="197597"/>
                            </a:cubicBezTo>
                            <a:cubicBezTo>
                              <a:pt x="27085" y="199898"/>
                              <a:pt x="25573" y="204502"/>
                              <a:pt x="24421" y="208341"/>
                            </a:cubicBezTo>
                            <a:lnTo>
                              <a:pt x="22873" y="213331"/>
                            </a:lnTo>
                            <a:cubicBezTo>
                              <a:pt x="20568" y="222155"/>
                              <a:pt x="19777" y="226760"/>
                              <a:pt x="20172" y="234431"/>
                            </a:cubicBezTo>
                            <a:cubicBezTo>
                              <a:pt x="20172" y="237501"/>
                              <a:pt x="20568" y="240186"/>
                              <a:pt x="20568" y="240570"/>
                            </a:cubicBezTo>
                            <a:cubicBezTo>
                              <a:pt x="21324" y="242105"/>
                              <a:pt x="20568" y="242490"/>
                              <a:pt x="19777" y="241336"/>
                            </a:cubicBezTo>
                            <a:close/>
                            <a:moveTo>
                              <a:pt x="13656" y="211411"/>
                            </a:moveTo>
                            <a:lnTo>
                              <a:pt x="12503" y="215247"/>
                            </a:lnTo>
                            <a:cubicBezTo>
                              <a:pt x="10200" y="226760"/>
                              <a:pt x="10200" y="227145"/>
                              <a:pt x="10200" y="231361"/>
                            </a:cubicBezTo>
                            <a:cubicBezTo>
                              <a:pt x="10200" y="235581"/>
                              <a:pt x="10200" y="235581"/>
                              <a:pt x="9803" y="234815"/>
                            </a:cubicBezTo>
                            <a:cubicBezTo>
                              <a:pt x="7895" y="230976"/>
                              <a:pt x="12863" y="207191"/>
                              <a:pt x="18624" y="192993"/>
                            </a:cubicBezTo>
                            <a:cubicBezTo>
                              <a:pt x="19021" y="192608"/>
                              <a:pt x="19021" y="192223"/>
                              <a:pt x="19021" y="191842"/>
                            </a:cubicBezTo>
                            <a:cubicBezTo>
                              <a:pt x="19021" y="191842"/>
                              <a:pt x="19417" y="191073"/>
                              <a:pt x="19417" y="190688"/>
                            </a:cubicBezTo>
                            <a:cubicBezTo>
                              <a:pt x="19777" y="190307"/>
                              <a:pt x="20172" y="189538"/>
                              <a:pt x="20172" y="188773"/>
                            </a:cubicBezTo>
                            <a:cubicBezTo>
                              <a:pt x="21721" y="185703"/>
                              <a:pt x="22477" y="183399"/>
                              <a:pt x="23269" y="181479"/>
                            </a:cubicBezTo>
                            <a:cubicBezTo>
                              <a:pt x="24025" y="180329"/>
                              <a:pt x="24421" y="179179"/>
                              <a:pt x="24421" y="178794"/>
                            </a:cubicBezTo>
                            <a:cubicBezTo>
                              <a:pt x="25177" y="176875"/>
                              <a:pt x="25573" y="175724"/>
                              <a:pt x="25933" y="175724"/>
                            </a:cubicBezTo>
                            <a:cubicBezTo>
                              <a:pt x="26329" y="175724"/>
                              <a:pt x="25933" y="177259"/>
                              <a:pt x="25177" y="178794"/>
                            </a:cubicBezTo>
                            <a:cubicBezTo>
                              <a:pt x="24781" y="179944"/>
                              <a:pt x="23629" y="181864"/>
                              <a:pt x="23269" y="183783"/>
                            </a:cubicBezTo>
                            <a:lnTo>
                              <a:pt x="21324" y="188003"/>
                            </a:lnTo>
                            <a:lnTo>
                              <a:pt x="15168" y="205653"/>
                            </a:lnTo>
                            <a:cubicBezTo>
                              <a:pt x="14808" y="207953"/>
                              <a:pt x="14016" y="210638"/>
                              <a:pt x="13656" y="211408"/>
                            </a:cubicBezTo>
                            <a:close/>
                            <a:moveTo>
                              <a:pt x="80118" y="128154"/>
                            </a:moveTo>
                            <a:cubicBezTo>
                              <a:pt x="79758" y="127384"/>
                              <a:pt x="80118" y="126619"/>
                              <a:pt x="82819" y="125469"/>
                            </a:cubicBezTo>
                            <a:lnTo>
                              <a:pt x="87427" y="122783"/>
                            </a:lnTo>
                            <a:cubicBezTo>
                              <a:pt x="88975" y="121630"/>
                              <a:pt x="90128" y="121249"/>
                              <a:pt x="90128" y="121249"/>
                            </a:cubicBezTo>
                            <a:cubicBezTo>
                              <a:pt x="90128" y="121249"/>
                              <a:pt x="90884" y="120864"/>
                              <a:pt x="91280" y="120479"/>
                            </a:cubicBezTo>
                            <a:lnTo>
                              <a:pt x="95888" y="117794"/>
                            </a:lnTo>
                            <a:cubicBezTo>
                              <a:pt x="101649" y="114724"/>
                              <a:pt x="108957" y="110120"/>
                              <a:pt x="109713" y="109735"/>
                            </a:cubicBezTo>
                            <a:lnTo>
                              <a:pt x="111262" y="108969"/>
                            </a:lnTo>
                            <a:cubicBezTo>
                              <a:pt x="111657" y="108969"/>
                              <a:pt x="112413" y="108585"/>
                              <a:pt x="112810" y="108585"/>
                            </a:cubicBezTo>
                            <a:cubicBezTo>
                              <a:pt x="113566" y="107435"/>
                              <a:pt x="114718" y="107435"/>
                              <a:pt x="113962" y="108200"/>
                            </a:cubicBezTo>
                            <a:lnTo>
                              <a:pt x="112810" y="109350"/>
                            </a:lnTo>
                            <a:cubicBezTo>
                              <a:pt x="112017" y="109350"/>
                              <a:pt x="111657" y="109735"/>
                              <a:pt x="111657" y="109735"/>
                            </a:cubicBezTo>
                            <a:cubicBezTo>
                              <a:pt x="111657" y="110120"/>
                              <a:pt x="111262" y="110120"/>
                              <a:pt x="110866" y="110504"/>
                            </a:cubicBezTo>
                            <a:cubicBezTo>
                              <a:pt x="110506" y="110504"/>
                              <a:pt x="110110" y="110885"/>
                              <a:pt x="110110" y="110885"/>
                            </a:cubicBezTo>
                            <a:cubicBezTo>
                              <a:pt x="110110" y="110885"/>
                              <a:pt x="109713" y="111270"/>
                              <a:pt x="108957" y="111655"/>
                            </a:cubicBezTo>
                            <a:lnTo>
                              <a:pt x="106653" y="113190"/>
                            </a:lnTo>
                            <a:cubicBezTo>
                              <a:pt x="105897" y="113571"/>
                              <a:pt x="105501" y="113955"/>
                              <a:pt x="103952" y="114724"/>
                            </a:cubicBezTo>
                            <a:lnTo>
                              <a:pt x="103592" y="114724"/>
                            </a:lnTo>
                            <a:lnTo>
                              <a:pt x="103197" y="115105"/>
                            </a:lnTo>
                            <a:cubicBezTo>
                              <a:pt x="102045" y="115490"/>
                              <a:pt x="98949" y="117025"/>
                              <a:pt x="92828" y="120864"/>
                            </a:cubicBezTo>
                            <a:lnTo>
                              <a:pt x="87823" y="123549"/>
                            </a:lnTo>
                            <a:cubicBezTo>
                              <a:pt x="86275" y="124318"/>
                              <a:pt x="85123" y="125084"/>
                              <a:pt x="85123" y="125469"/>
                            </a:cubicBezTo>
                            <a:cubicBezTo>
                              <a:pt x="84727" y="125469"/>
                              <a:pt x="84367" y="125853"/>
                              <a:pt x="84367" y="125853"/>
                            </a:cubicBezTo>
                            <a:cubicBezTo>
                              <a:pt x="83575" y="125853"/>
                              <a:pt x="82423" y="126619"/>
                              <a:pt x="82063" y="127769"/>
                            </a:cubicBezTo>
                            <a:cubicBezTo>
                              <a:pt x="81270" y="128538"/>
                              <a:pt x="80910" y="128154"/>
                              <a:pt x="81667" y="127769"/>
                            </a:cubicBezTo>
                            <a:cubicBezTo>
                              <a:pt x="82423" y="127003"/>
                              <a:pt x="82423" y="126619"/>
                              <a:pt x="81270" y="127384"/>
                            </a:cubicBezTo>
                            <a:cubicBezTo>
                              <a:pt x="81270" y="127384"/>
                              <a:pt x="80910" y="127769"/>
                              <a:pt x="80118" y="128919"/>
                            </a:cubicBezTo>
                            <a:lnTo>
                              <a:pt x="80118" y="128154"/>
                            </a:lnTo>
                            <a:close/>
                            <a:moveTo>
                              <a:pt x="36698" y="180333"/>
                            </a:moveTo>
                            <a:cubicBezTo>
                              <a:pt x="36698" y="180717"/>
                              <a:pt x="35546" y="183787"/>
                              <a:pt x="34790" y="185322"/>
                            </a:cubicBezTo>
                            <a:cubicBezTo>
                              <a:pt x="34394" y="185322"/>
                              <a:pt x="34394" y="185706"/>
                              <a:pt x="34394" y="186087"/>
                            </a:cubicBezTo>
                            <a:lnTo>
                              <a:pt x="30182" y="196447"/>
                            </a:lnTo>
                            <a:cubicBezTo>
                              <a:pt x="29785" y="198366"/>
                              <a:pt x="29029" y="200286"/>
                              <a:pt x="28633" y="200671"/>
                            </a:cubicBezTo>
                            <a:cubicBezTo>
                              <a:pt x="28633" y="201055"/>
                              <a:pt x="28237" y="201821"/>
                              <a:pt x="28237" y="201821"/>
                            </a:cubicBezTo>
                            <a:cubicBezTo>
                              <a:pt x="28237" y="202205"/>
                              <a:pt x="27877" y="202971"/>
                              <a:pt x="27877" y="203356"/>
                            </a:cubicBezTo>
                            <a:lnTo>
                              <a:pt x="27085" y="204125"/>
                            </a:lnTo>
                            <a:cubicBezTo>
                              <a:pt x="27085" y="203740"/>
                              <a:pt x="27085" y="203356"/>
                              <a:pt x="27481" y="202205"/>
                            </a:cubicBezTo>
                            <a:lnTo>
                              <a:pt x="28633" y="198751"/>
                            </a:lnTo>
                            <a:cubicBezTo>
                              <a:pt x="29029" y="196447"/>
                              <a:pt x="30938" y="191461"/>
                              <a:pt x="32089" y="188776"/>
                            </a:cubicBezTo>
                            <a:lnTo>
                              <a:pt x="32882" y="187241"/>
                            </a:lnTo>
                            <a:cubicBezTo>
                              <a:pt x="32882" y="187241"/>
                              <a:pt x="32882" y="186857"/>
                              <a:pt x="33242" y="186472"/>
                            </a:cubicBezTo>
                            <a:cubicBezTo>
                              <a:pt x="33242" y="186472"/>
                              <a:pt x="33998" y="184937"/>
                              <a:pt x="34394" y="183787"/>
                            </a:cubicBezTo>
                            <a:cubicBezTo>
                              <a:pt x="35186" y="181483"/>
                              <a:pt x="36302" y="179948"/>
                              <a:pt x="36698" y="180333"/>
                            </a:cubicBezTo>
                            <a:close/>
                            <a:moveTo>
                              <a:pt x="57472" y="128154"/>
                            </a:moveTo>
                            <a:cubicBezTo>
                              <a:pt x="57472" y="128538"/>
                              <a:pt x="57076" y="129304"/>
                              <a:pt x="56680" y="129689"/>
                            </a:cubicBezTo>
                            <a:cubicBezTo>
                              <a:pt x="56680" y="129689"/>
                              <a:pt x="56284" y="130454"/>
                              <a:pt x="55924" y="130839"/>
                            </a:cubicBezTo>
                            <a:cubicBezTo>
                              <a:pt x="55168" y="131989"/>
                              <a:pt x="54376" y="132758"/>
                              <a:pt x="54376" y="132758"/>
                            </a:cubicBezTo>
                            <a:cubicBezTo>
                              <a:pt x="53980" y="132758"/>
                              <a:pt x="53980" y="131608"/>
                              <a:pt x="55168" y="129689"/>
                            </a:cubicBezTo>
                            <a:lnTo>
                              <a:pt x="57076" y="126234"/>
                            </a:lnTo>
                            <a:cubicBezTo>
                              <a:pt x="58625" y="123164"/>
                              <a:pt x="59776" y="121630"/>
                              <a:pt x="60136" y="122399"/>
                            </a:cubicBezTo>
                            <a:cubicBezTo>
                              <a:pt x="60532" y="122399"/>
                              <a:pt x="58985" y="125469"/>
                              <a:pt x="57472" y="128154"/>
                            </a:cubicBezTo>
                            <a:close/>
                            <a:moveTo>
                              <a:pt x="43611" y="190311"/>
                            </a:moveTo>
                            <a:cubicBezTo>
                              <a:pt x="43251" y="191077"/>
                              <a:pt x="42099" y="193381"/>
                              <a:pt x="41703" y="194912"/>
                            </a:cubicBezTo>
                            <a:lnTo>
                              <a:pt x="39399" y="200671"/>
                            </a:lnTo>
                            <a:cubicBezTo>
                              <a:pt x="38643" y="202205"/>
                              <a:pt x="37850" y="204506"/>
                              <a:pt x="36698" y="208345"/>
                            </a:cubicBezTo>
                            <a:cubicBezTo>
                              <a:pt x="36302" y="208726"/>
                              <a:pt x="36302" y="209111"/>
                              <a:pt x="35942" y="209111"/>
                            </a:cubicBezTo>
                            <a:cubicBezTo>
                              <a:pt x="35942" y="209111"/>
                              <a:pt x="35942" y="208345"/>
                              <a:pt x="36302" y="207195"/>
                            </a:cubicBezTo>
                            <a:lnTo>
                              <a:pt x="37850" y="202971"/>
                            </a:lnTo>
                            <a:cubicBezTo>
                              <a:pt x="38246" y="201821"/>
                              <a:pt x="38643" y="200671"/>
                              <a:pt x="39003" y="200286"/>
                            </a:cubicBezTo>
                            <a:cubicBezTo>
                              <a:pt x="39003" y="199901"/>
                              <a:pt x="39399" y="198751"/>
                              <a:pt x="39759" y="197601"/>
                            </a:cubicBezTo>
                            <a:cubicBezTo>
                              <a:pt x="40154" y="196447"/>
                              <a:pt x="40946" y="195297"/>
                              <a:pt x="40946" y="194912"/>
                            </a:cubicBezTo>
                            <a:cubicBezTo>
                              <a:pt x="41306" y="194531"/>
                              <a:pt x="41703" y="193762"/>
                              <a:pt x="41703" y="193381"/>
                            </a:cubicBezTo>
                            <a:cubicBezTo>
                              <a:pt x="41703" y="192996"/>
                              <a:pt x="42099" y="192612"/>
                              <a:pt x="42099" y="192612"/>
                            </a:cubicBezTo>
                            <a:cubicBezTo>
                              <a:pt x="42459" y="192612"/>
                              <a:pt x="42459" y="192227"/>
                              <a:pt x="42459" y="191461"/>
                            </a:cubicBezTo>
                            <a:cubicBezTo>
                              <a:pt x="42459" y="191077"/>
                              <a:pt x="42459" y="190692"/>
                              <a:pt x="42855" y="190311"/>
                            </a:cubicBezTo>
                            <a:cubicBezTo>
                              <a:pt x="43251" y="189926"/>
                              <a:pt x="43251" y="189542"/>
                              <a:pt x="43251" y="189157"/>
                            </a:cubicBezTo>
                            <a:cubicBezTo>
                              <a:pt x="43251" y="188776"/>
                              <a:pt x="43611" y="188392"/>
                              <a:pt x="44007" y="188007"/>
                            </a:cubicBezTo>
                            <a:cubicBezTo>
                              <a:pt x="44763" y="187241"/>
                              <a:pt x="44763" y="188007"/>
                              <a:pt x="43611" y="190311"/>
                            </a:cubicBezTo>
                            <a:close/>
                            <a:moveTo>
                              <a:pt x="68993" y="103599"/>
                            </a:moveTo>
                            <a:cubicBezTo>
                              <a:pt x="68993" y="103215"/>
                              <a:pt x="71298" y="100529"/>
                              <a:pt x="71658" y="100914"/>
                            </a:cubicBezTo>
                            <a:lnTo>
                              <a:pt x="68993" y="106284"/>
                            </a:lnTo>
                            <a:cubicBezTo>
                              <a:pt x="68201" y="107054"/>
                              <a:pt x="67841" y="107819"/>
                              <a:pt x="67841" y="107819"/>
                            </a:cubicBezTo>
                            <a:lnTo>
                              <a:pt x="67049" y="109354"/>
                            </a:lnTo>
                            <a:cubicBezTo>
                              <a:pt x="66293" y="110508"/>
                              <a:pt x="65897" y="111274"/>
                              <a:pt x="65897" y="111274"/>
                            </a:cubicBezTo>
                            <a:lnTo>
                              <a:pt x="65897" y="111658"/>
                            </a:lnTo>
                            <a:cubicBezTo>
                              <a:pt x="64745" y="112424"/>
                              <a:pt x="67049" y="106284"/>
                              <a:pt x="68597" y="104365"/>
                            </a:cubicBezTo>
                            <a:cubicBezTo>
                              <a:pt x="68993" y="104365"/>
                              <a:pt x="68993" y="103984"/>
                              <a:pt x="68993" y="103599"/>
                            </a:cubicBezTo>
                            <a:close/>
                            <a:moveTo>
                              <a:pt x="50164" y="176112"/>
                            </a:moveTo>
                            <a:cubicBezTo>
                              <a:pt x="49371" y="176878"/>
                              <a:pt x="49011" y="178413"/>
                              <a:pt x="48219" y="179182"/>
                            </a:cubicBezTo>
                            <a:cubicBezTo>
                              <a:pt x="46707" y="183018"/>
                              <a:pt x="45159" y="186857"/>
                              <a:pt x="44763" y="186472"/>
                            </a:cubicBezTo>
                            <a:cubicBezTo>
                              <a:pt x="44763" y="185706"/>
                              <a:pt x="50524" y="173427"/>
                              <a:pt x="50920" y="173427"/>
                            </a:cubicBezTo>
                            <a:cubicBezTo>
                              <a:pt x="51316" y="173043"/>
                              <a:pt x="50920" y="174193"/>
                              <a:pt x="50164" y="176112"/>
                            </a:cubicBezTo>
                            <a:close/>
                            <a:moveTo>
                              <a:pt x="60928" y="158463"/>
                            </a:moveTo>
                            <a:cubicBezTo>
                              <a:pt x="60532" y="158079"/>
                              <a:pt x="61288" y="157313"/>
                              <a:pt x="62441" y="155393"/>
                            </a:cubicBezTo>
                            <a:cubicBezTo>
                              <a:pt x="63593" y="153474"/>
                              <a:pt x="63989" y="152708"/>
                              <a:pt x="63989" y="152708"/>
                            </a:cubicBezTo>
                            <a:cubicBezTo>
                              <a:pt x="64385" y="152708"/>
                              <a:pt x="63989" y="153474"/>
                              <a:pt x="63233" y="155393"/>
                            </a:cubicBezTo>
                            <a:cubicBezTo>
                              <a:pt x="61685" y="158463"/>
                              <a:pt x="60928" y="159232"/>
                              <a:pt x="60928" y="158463"/>
                            </a:cubicBezTo>
                            <a:close/>
                            <a:moveTo>
                              <a:pt x="53224" y="161533"/>
                            </a:moveTo>
                            <a:cubicBezTo>
                              <a:pt x="53224" y="161918"/>
                              <a:pt x="52827" y="162302"/>
                              <a:pt x="52467" y="163068"/>
                            </a:cubicBezTo>
                            <a:lnTo>
                              <a:pt x="51711" y="163837"/>
                            </a:lnTo>
                            <a:cubicBezTo>
                              <a:pt x="51316" y="164222"/>
                              <a:pt x="51316" y="163452"/>
                              <a:pt x="51711" y="163068"/>
                            </a:cubicBezTo>
                            <a:cubicBezTo>
                              <a:pt x="52071" y="162687"/>
                              <a:pt x="52071" y="162302"/>
                              <a:pt x="52071" y="161918"/>
                            </a:cubicBezTo>
                            <a:cubicBezTo>
                              <a:pt x="52071" y="161533"/>
                              <a:pt x="53620" y="159232"/>
                              <a:pt x="53980" y="159232"/>
                            </a:cubicBezTo>
                            <a:cubicBezTo>
                              <a:pt x="54376" y="158848"/>
                              <a:pt x="53980" y="160767"/>
                              <a:pt x="53224" y="161533"/>
                            </a:cubicBezTo>
                            <a:close/>
                            <a:moveTo>
                              <a:pt x="63989" y="120095"/>
                            </a:moveTo>
                            <a:cubicBezTo>
                              <a:pt x="63593" y="121249"/>
                              <a:pt x="62441" y="123164"/>
                              <a:pt x="62441" y="122783"/>
                            </a:cubicBezTo>
                            <a:cubicBezTo>
                              <a:pt x="62441" y="122399"/>
                              <a:pt x="63989" y="118944"/>
                              <a:pt x="65537" y="116259"/>
                            </a:cubicBezTo>
                            <a:cubicBezTo>
                              <a:pt x="65897" y="115490"/>
                              <a:pt x="66293" y="114724"/>
                              <a:pt x="66689" y="115105"/>
                            </a:cubicBezTo>
                            <a:cubicBezTo>
                              <a:pt x="66689" y="115105"/>
                              <a:pt x="64745" y="118560"/>
                              <a:pt x="64745" y="118944"/>
                            </a:cubicBezTo>
                            <a:cubicBezTo>
                              <a:pt x="64385" y="118944"/>
                              <a:pt x="64385" y="119714"/>
                              <a:pt x="63989" y="120095"/>
                            </a:cubicBezTo>
                            <a:close/>
                            <a:moveTo>
                              <a:pt x="14808" y="229442"/>
                            </a:moveTo>
                            <a:cubicBezTo>
                              <a:pt x="14808" y="229442"/>
                              <a:pt x="15204" y="230592"/>
                              <a:pt x="15204" y="232127"/>
                            </a:cubicBezTo>
                            <a:cubicBezTo>
                              <a:pt x="15564" y="234046"/>
                              <a:pt x="15204" y="235581"/>
                              <a:pt x="15204" y="235581"/>
                            </a:cubicBezTo>
                            <a:cubicBezTo>
                              <a:pt x="15204" y="235581"/>
                              <a:pt x="14808" y="235200"/>
                              <a:pt x="14808" y="234431"/>
                            </a:cubicBezTo>
                            <a:cubicBezTo>
                              <a:pt x="14412" y="232511"/>
                              <a:pt x="14412" y="229057"/>
                              <a:pt x="14808" y="229442"/>
                            </a:cubicBezTo>
                            <a:close/>
                            <a:moveTo>
                              <a:pt x="15564" y="239801"/>
                            </a:moveTo>
                            <a:cubicBezTo>
                              <a:pt x="15564" y="240186"/>
                              <a:pt x="14808" y="239801"/>
                              <a:pt x="14412" y="239035"/>
                            </a:cubicBezTo>
                            <a:cubicBezTo>
                              <a:pt x="14016" y="238266"/>
                              <a:pt x="13260" y="236347"/>
                              <a:pt x="13656" y="235966"/>
                            </a:cubicBezTo>
                            <a:cubicBezTo>
                              <a:pt x="14016" y="235581"/>
                              <a:pt x="14412" y="235581"/>
                              <a:pt x="14412" y="236347"/>
                            </a:cubicBezTo>
                            <a:cubicBezTo>
                              <a:pt x="14412" y="237116"/>
                              <a:pt x="14412" y="237885"/>
                              <a:pt x="14808" y="238651"/>
                            </a:cubicBezTo>
                            <a:cubicBezTo>
                              <a:pt x="15204" y="239035"/>
                              <a:pt x="15564" y="239801"/>
                              <a:pt x="15564" y="239801"/>
                            </a:cubicBezTo>
                            <a:close/>
                            <a:moveTo>
                              <a:pt x="12503" y="232511"/>
                            </a:moveTo>
                            <a:cubicBezTo>
                              <a:pt x="12108" y="232127"/>
                              <a:pt x="12503" y="229057"/>
                              <a:pt x="12863" y="229057"/>
                            </a:cubicBezTo>
                            <a:cubicBezTo>
                              <a:pt x="12863" y="229057"/>
                              <a:pt x="13260" y="229826"/>
                              <a:pt x="13260" y="230976"/>
                            </a:cubicBezTo>
                            <a:cubicBezTo>
                              <a:pt x="13260" y="232511"/>
                              <a:pt x="12863" y="233281"/>
                              <a:pt x="12503" y="232511"/>
                            </a:cubicBezTo>
                            <a:close/>
                            <a:moveTo>
                              <a:pt x="58625" y="163064"/>
                            </a:moveTo>
                            <a:cubicBezTo>
                              <a:pt x="58625" y="162683"/>
                              <a:pt x="59776" y="160379"/>
                              <a:pt x="60136" y="160379"/>
                            </a:cubicBezTo>
                            <a:cubicBezTo>
                              <a:pt x="60928" y="159613"/>
                              <a:pt x="60928" y="159994"/>
                              <a:pt x="60136" y="161148"/>
                            </a:cubicBezTo>
                            <a:cubicBezTo>
                              <a:pt x="59776" y="162299"/>
                              <a:pt x="58625" y="163449"/>
                              <a:pt x="58625" y="163064"/>
                            </a:cubicBezTo>
                            <a:close/>
                            <a:moveTo>
                              <a:pt x="118174" y="97456"/>
                            </a:moveTo>
                            <a:cubicBezTo>
                              <a:pt x="117022" y="98225"/>
                              <a:pt x="115474" y="98991"/>
                              <a:pt x="115114" y="98991"/>
                            </a:cubicBezTo>
                            <a:cubicBezTo>
                              <a:pt x="115114" y="98991"/>
                              <a:pt x="115870" y="98225"/>
                              <a:pt x="116626" y="97841"/>
                            </a:cubicBezTo>
                            <a:cubicBezTo>
                              <a:pt x="117418" y="97071"/>
                              <a:pt x="118174" y="96690"/>
                              <a:pt x="118571" y="96690"/>
                            </a:cubicBezTo>
                            <a:cubicBezTo>
                              <a:pt x="118571" y="96690"/>
                              <a:pt x="118571" y="97071"/>
                              <a:pt x="118174" y="97456"/>
                            </a:cubicBezTo>
                            <a:close/>
                            <a:moveTo>
                              <a:pt x="47859" y="159613"/>
                            </a:moveTo>
                            <a:cubicBezTo>
                              <a:pt x="47859" y="159229"/>
                              <a:pt x="48219" y="158844"/>
                              <a:pt x="49011" y="158460"/>
                            </a:cubicBezTo>
                            <a:cubicBezTo>
                              <a:pt x="49767" y="158460"/>
                              <a:pt x="49767" y="158460"/>
                              <a:pt x="49011" y="159229"/>
                            </a:cubicBezTo>
                            <a:cubicBezTo>
                              <a:pt x="48615" y="159994"/>
                              <a:pt x="47859" y="160379"/>
                              <a:pt x="47859" y="159613"/>
                            </a:cubicBezTo>
                            <a:close/>
                            <a:moveTo>
                              <a:pt x="25933" y="206803"/>
                            </a:moveTo>
                            <a:cubicBezTo>
                              <a:pt x="25933" y="206803"/>
                              <a:pt x="26329" y="206034"/>
                              <a:pt x="26725" y="205653"/>
                            </a:cubicBezTo>
                            <a:cubicBezTo>
                              <a:pt x="26725" y="206034"/>
                              <a:pt x="26329" y="206418"/>
                              <a:pt x="26329" y="206803"/>
                            </a:cubicBezTo>
                            <a:cubicBezTo>
                              <a:pt x="26329" y="207572"/>
                              <a:pt x="25933" y="208338"/>
                              <a:pt x="25933" y="208719"/>
                            </a:cubicBezTo>
                            <a:cubicBezTo>
                              <a:pt x="25177" y="209488"/>
                              <a:pt x="25573" y="207953"/>
                              <a:pt x="25933" y="206803"/>
                            </a:cubicBezTo>
                            <a:close/>
                            <a:moveTo>
                              <a:pt x="67445" y="116637"/>
                            </a:moveTo>
                            <a:cubicBezTo>
                              <a:pt x="67445" y="117021"/>
                              <a:pt x="67445" y="117791"/>
                              <a:pt x="67085" y="117791"/>
                            </a:cubicBezTo>
                            <a:cubicBezTo>
                              <a:pt x="66689" y="118172"/>
                              <a:pt x="66689" y="118556"/>
                              <a:pt x="66689" y="118556"/>
                            </a:cubicBezTo>
                            <a:cubicBezTo>
                              <a:pt x="66689" y="118941"/>
                              <a:pt x="66689" y="118941"/>
                              <a:pt x="66293" y="119325"/>
                            </a:cubicBezTo>
                            <a:cubicBezTo>
                              <a:pt x="65897" y="119325"/>
                              <a:pt x="65897" y="118941"/>
                              <a:pt x="66689" y="117406"/>
                            </a:cubicBezTo>
                            <a:cubicBezTo>
                              <a:pt x="67445" y="116637"/>
                              <a:pt x="67445" y="116256"/>
                              <a:pt x="67445" y="116637"/>
                            </a:cubicBezTo>
                            <a:close/>
                            <a:moveTo>
                              <a:pt x="82423" y="103592"/>
                            </a:moveTo>
                            <a:cubicBezTo>
                              <a:pt x="82819" y="103207"/>
                              <a:pt x="83575" y="102057"/>
                              <a:pt x="83215" y="102057"/>
                            </a:cubicBezTo>
                            <a:cubicBezTo>
                              <a:pt x="82819" y="102057"/>
                              <a:pt x="82423" y="102823"/>
                              <a:pt x="82063" y="103592"/>
                            </a:cubicBezTo>
                            <a:cubicBezTo>
                              <a:pt x="81667" y="104358"/>
                              <a:pt x="81270" y="104742"/>
                              <a:pt x="81667" y="104742"/>
                            </a:cubicBezTo>
                            <a:cubicBezTo>
                              <a:pt x="82063" y="103977"/>
                              <a:pt x="82063" y="103977"/>
                              <a:pt x="82423" y="103592"/>
                            </a:cubicBezTo>
                            <a:close/>
                            <a:moveTo>
                              <a:pt x="57076" y="154236"/>
                            </a:moveTo>
                            <a:cubicBezTo>
                              <a:pt x="56680" y="154621"/>
                              <a:pt x="55528" y="155386"/>
                              <a:pt x="55528" y="155002"/>
                            </a:cubicBezTo>
                            <a:cubicBezTo>
                              <a:pt x="55528" y="154621"/>
                              <a:pt x="56680" y="153467"/>
                              <a:pt x="57076" y="153467"/>
                            </a:cubicBezTo>
                            <a:cubicBezTo>
                              <a:pt x="57472" y="153467"/>
                              <a:pt x="57472" y="153467"/>
                              <a:pt x="57076" y="154236"/>
                            </a:cubicBezTo>
                            <a:close/>
                            <a:moveTo>
                              <a:pt x="25573" y="249772"/>
                            </a:moveTo>
                            <a:cubicBezTo>
                              <a:pt x="25573" y="250538"/>
                              <a:pt x="25177" y="250157"/>
                              <a:pt x="24025" y="248622"/>
                            </a:cubicBezTo>
                            <a:cubicBezTo>
                              <a:pt x="23629" y="248238"/>
                              <a:pt x="23629" y="248238"/>
                              <a:pt x="24025" y="248238"/>
                            </a:cubicBezTo>
                            <a:cubicBezTo>
                              <a:pt x="24421" y="248238"/>
                              <a:pt x="25573" y="249388"/>
                              <a:pt x="25573" y="249772"/>
                            </a:cubicBezTo>
                            <a:close/>
                            <a:moveTo>
                              <a:pt x="128939" y="115102"/>
                            </a:moveTo>
                            <a:cubicBezTo>
                              <a:pt x="128939" y="115102"/>
                              <a:pt x="128543" y="115486"/>
                              <a:pt x="127787" y="115871"/>
                            </a:cubicBezTo>
                            <a:cubicBezTo>
                              <a:pt x="126239" y="117021"/>
                              <a:pt x="125843" y="116637"/>
                              <a:pt x="127391" y="115871"/>
                            </a:cubicBezTo>
                            <a:cubicBezTo>
                              <a:pt x="128147" y="115102"/>
                              <a:pt x="128543" y="114721"/>
                              <a:pt x="128939" y="115102"/>
                            </a:cubicBezTo>
                            <a:close/>
                            <a:moveTo>
                              <a:pt x="51316" y="156925"/>
                            </a:moveTo>
                            <a:cubicBezTo>
                              <a:pt x="51711" y="156540"/>
                              <a:pt x="52071" y="157309"/>
                              <a:pt x="51316" y="157694"/>
                            </a:cubicBezTo>
                            <a:lnTo>
                              <a:pt x="50524" y="158460"/>
                            </a:lnTo>
                            <a:cubicBezTo>
                              <a:pt x="50164" y="158460"/>
                              <a:pt x="50524" y="157309"/>
                              <a:pt x="51316" y="156925"/>
                            </a:cubicBezTo>
                            <a:close/>
                            <a:moveTo>
                              <a:pt x="61288" y="128150"/>
                            </a:moveTo>
                            <a:cubicBezTo>
                              <a:pt x="61685" y="127000"/>
                              <a:pt x="62441" y="126231"/>
                              <a:pt x="62441" y="126615"/>
                            </a:cubicBezTo>
                            <a:cubicBezTo>
                              <a:pt x="62441" y="127000"/>
                              <a:pt x="62081" y="127765"/>
                              <a:pt x="61685" y="128150"/>
                            </a:cubicBezTo>
                            <a:cubicBezTo>
                              <a:pt x="60928" y="128916"/>
                              <a:pt x="60928" y="128916"/>
                              <a:pt x="61288" y="128150"/>
                            </a:cubicBezTo>
                            <a:close/>
                            <a:moveTo>
                              <a:pt x="100892" y="74052"/>
                            </a:moveTo>
                            <a:cubicBezTo>
                              <a:pt x="100892" y="74052"/>
                              <a:pt x="100892" y="73286"/>
                              <a:pt x="101252" y="72902"/>
                            </a:cubicBezTo>
                            <a:cubicBezTo>
                              <a:pt x="102045" y="72132"/>
                              <a:pt x="102045" y="72132"/>
                              <a:pt x="101649" y="73286"/>
                            </a:cubicBezTo>
                            <a:cubicBezTo>
                              <a:pt x="100892" y="74821"/>
                              <a:pt x="100892" y="74821"/>
                              <a:pt x="100892" y="74052"/>
                            </a:cubicBezTo>
                            <a:close/>
                            <a:moveTo>
                              <a:pt x="75510" y="130070"/>
                            </a:moveTo>
                            <a:cubicBezTo>
                              <a:pt x="75510" y="130070"/>
                              <a:pt x="76302" y="129300"/>
                              <a:pt x="76662" y="129300"/>
                            </a:cubicBezTo>
                            <a:cubicBezTo>
                              <a:pt x="77058" y="129300"/>
                              <a:pt x="76662" y="129685"/>
                              <a:pt x="76662" y="130070"/>
                            </a:cubicBezTo>
                            <a:cubicBezTo>
                              <a:pt x="75906" y="130451"/>
                              <a:pt x="75510" y="130835"/>
                              <a:pt x="75510" y="130070"/>
                            </a:cubicBezTo>
                            <a:close/>
                            <a:moveTo>
                              <a:pt x="83971" y="100910"/>
                            </a:moveTo>
                            <a:cubicBezTo>
                              <a:pt x="84727" y="99757"/>
                              <a:pt x="84727" y="98991"/>
                              <a:pt x="83971" y="100141"/>
                            </a:cubicBezTo>
                            <a:cubicBezTo>
                              <a:pt x="83610" y="100526"/>
                              <a:pt x="83215" y="101291"/>
                              <a:pt x="83215" y="101291"/>
                            </a:cubicBezTo>
                            <a:cubicBezTo>
                              <a:pt x="83215" y="101676"/>
                              <a:pt x="83610" y="101291"/>
                              <a:pt x="83971" y="100910"/>
                            </a:cubicBezTo>
                            <a:close/>
                            <a:moveTo>
                              <a:pt x="61288" y="124315"/>
                            </a:moveTo>
                            <a:cubicBezTo>
                              <a:pt x="61685" y="123545"/>
                              <a:pt x="62081" y="123161"/>
                              <a:pt x="62081" y="123545"/>
                            </a:cubicBezTo>
                            <a:cubicBezTo>
                              <a:pt x="62081" y="123930"/>
                              <a:pt x="61685" y="124315"/>
                              <a:pt x="61685" y="124696"/>
                            </a:cubicBezTo>
                            <a:cubicBezTo>
                              <a:pt x="60928" y="125465"/>
                              <a:pt x="60928" y="125465"/>
                              <a:pt x="61288" y="124315"/>
                            </a:cubicBezTo>
                            <a:close/>
                            <a:moveTo>
                              <a:pt x="60928" y="120476"/>
                            </a:moveTo>
                            <a:lnTo>
                              <a:pt x="60928" y="121245"/>
                            </a:lnTo>
                            <a:cubicBezTo>
                              <a:pt x="60532" y="122011"/>
                              <a:pt x="60532" y="122011"/>
                              <a:pt x="60136" y="121626"/>
                            </a:cubicBezTo>
                            <a:cubicBezTo>
                              <a:pt x="60136" y="121245"/>
                              <a:pt x="60532" y="120091"/>
                              <a:pt x="60928" y="120476"/>
                            </a:cubicBezTo>
                            <a:close/>
                            <a:moveTo>
                              <a:pt x="65933" y="148869"/>
                            </a:moveTo>
                            <a:cubicBezTo>
                              <a:pt x="65933" y="148485"/>
                              <a:pt x="66293" y="147715"/>
                              <a:pt x="66689" y="147715"/>
                            </a:cubicBezTo>
                            <a:cubicBezTo>
                              <a:pt x="67085" y="147715"/>
                              <a:pt x="66689" y="148485"/>
                              <a:pt x="66293" y="148869"/>
                            </a:cubicBezTo>
                            <a:lnTo>
                              <a:pt x="65933" y="148869"/>
                            </a:lnTo>
                            <a:close/>
                            <a:moveTo>
                              <a:pt x="24781" y="211023"/>
                            </a:moveTo>
                            <a:cubicBezTo>
                              <a:pt x="25177" y="209488"/>
                              <a:pt x="25573" y="209103"/>
                              <a:pt x="25573" y="209873"/>
                            </a:cubicBezTo>
                            <a:cubicBezTo>
                              <a:pt x="25573" y="210254"/>
                              <a:pt x="25177" y="210638"/>
                              <a:pt x="24781" y="211023"/>
                            </a:cubicBezTo>
                            <a:close/>
                            <a:moveTo>
                              <a:pt x="65537" y="150785"/>
                            </a:moveTo>
                            <a:lnTo>
                              <a:pt x="64745" y="151554"/>
                            </a:lnTo>
                            <a:cubicBezTo>
                              <a:pt x="64385" y="152320"/>
                              <a:pt x="64385" y="152320"/>
                              <a:pt x="64385" y="151939"/>
                            </a:cubicBezTo>
                            <a:cubicBezTo>
                              <a:pt x="64385" y="151170"/>
                              <a:pt x="65141" y="150404"/>
                              <a:pt x="65537" y="150785"/>
                            </a:cubicBezTo>
                            <a:close/>
                            <a:moveTo>
                              <a:pt x="72846" y="115871"/>
                            </a:moveTo>
                            <a:cubicBezTo>
                              <a:pt x="73206" y="115871"/>
                              <a:pt x="73602" y="115102"/>
                              <a:pt x="72846" y="115102"/>
                            </a:cubicBezTo>
                            <a:cubicBezTo>
                              <a:pt x="72449" y="114721"/>
                              <a:pt x="72449" y="114721"/>
                              <a:pt x="72449" y="115102"/>
                            </a:cubicBezTo>
                            <a:cubicBezTo>
                              <a:pt x="72449" y="115486"/>
                              <a:pt x="72449" y="115871"/>
                              <a:pt x="72846" y="115871"/>
                            </a:cubicBezTo>
                            <a:close/>
                            <a:moveTo>
                              <a:pt x="79758" y="107431"/>
                            </a:moveTo>
                            <a:lnTo>
                              <a:pt x="79362" y="107812"/>
                            </a:lnTo>
                            <a:cubicBezTo>
                              <a:pt x="78967" y="108581"/>
                              <a:pt x="78967" y="108581"/>
                              <a:pt x="79362" y="108581"/>
                            </a:cubicBezTo>
                            <a:cubicBezTo>
                              <a:pt x="79758" y="108581"/>
                              <a:pt x="80154" y="107812"/>
                              <a:pt x="79758" y="107431"/>
                            </a:cubicBezTo>
                            <a:close/>
                            <a:moveTo>
                              <a:pt x="24781" y="212554"/>
                            </a:moveTo>
                            <a:cubicBezTo>
                              <a:pt x="24421" y="213324"/>
                              <a:pt x="24025" y="213324"/>
                              <a:pt x="24421" y="212554"/>
                            </a:cubicBezTo>
                            <a:cubicBezTo>
                              <a:pt x="24421" y="212170"/>
                              <a:pt x="24421" y="211789"/>
                              <a:pt x="24781" y="211789"/>
                            </a:cubicBezTo>
                            <a:cubicBezTo>
                              <a:pt x="25177" y="211789"/>
                              <a:pt x="25177" y="212170"/>
                              <a:pt x="24781" y="212554"/>
                            </a:cubicBezTo>
                            <a:close/>
                            <a:moveTo>
                              <a:pt x="73206" y="151935"/>
                            </a:moveTo>
                            <a:cubicBezTo>
                              <a:pt x="72449" y="152316"/>
                              <a:pt x="72449" y="152316"/>
                              <a:pt x="73206" y="152316"/>
                            </a:cubicBezTo>
                            <a:cubicBezTo>
                              <a:pt x="73602" y="152316"/>
                              <a:pt x="73998" y="151935"/>
                              <a:pt x="73998" y="151551"/>
                            </a:cubicBezTo>
                            <a:cubicBezTo>
                              <a:pt x="74358" y="151166"/>
                              <a:pt x="73998" y="151166"/>
                              <a:pt x="73206" y="151935"/>
                            </a:cubicBezTo>
                            <a:close/>
                            <a:moveTo>
                              <a:pt x="129335" y="114333"/>
                            </a:moveTo>
                            <a:cubicBezTo>
                              <a:pt x="129335" y="114333"/>
                              <a:pt x="130092" y="113948"/>
                              <a:pt x="130488" y="113563"/>
                            </a:cubicBezTo>
                            <a:cubicBezTo>
                              <a:pt x="131243" y="113182"/>
                              <a:pt x="131639" y="113182"/>
                              <a:pt x="130848" y="113563"/>
                            </a:cubicBezTo>
                            <a:cubicBezTo>
                              <a:pt x="130092" y="114333"/>
                              <a:pt x="129335" y="114717"/>
                              <a:pt x="129335" y="114333"/>
                            </a:cubicBezTo>
                            <a:close/>
                            <a:moveTo>
                              <a:pt x="75150" y="110497"/>
                            </a:moveTo>
                            <a:cubicBezTo>
                              <a:pt x="75510" y="110113"/>
                              <a:pt x="75510" y="109728"/>
                              <a:pt x="75510" y="109728"/>
                            </a:cubicBezTo>
                            <a:cubicBezTo>
                              <a:pt x="75150" y="109343"/>
                              <a:pt x="74754" y="110497"/>
                              <a:pt x="74754" y="110878"/>
                            </a:cubicBezTo>
                            <a:cubicBezTo>
                              <a:pt x="74754" y="111263"/>
                              <a:pt x="75150" y="110878"/>
                              <a:pt x="75150" y="110497"/>
                            </a:cubicBezTo>
                            <a:close/>
                            <a:moveTo>
                              <a:pt x="59776" y="128528"/>
                            </a:moveTo>
                            <a:lnTo>
                              <a:pt x="59380" y="128909"/>
                            </a:lnTo>
                            <a:cubicBezTo>
                              <a:pt x="58985" y="128909"/>
                              <a:pt x="58985" y="128528"/>
                              <a:pt x="59380" y="128143"/>
                            </a:cubicBezTo>
                            <a:cubicBezTo>
                              <a:pt x="59776" y="127758"/>
                              <a:pt x="60172" y="127758"/>
                              <a:pt x="59776" y="128528"/>
                            </a:cubicBezTo>
                            <a:close/>
                            <a:moveTo>
                              <a:pt x="54016" y="155767"/>
                            </a:moveTo>
                            <a:cubicBezTo>
                              <a:pt x="53620" y="156533"/>
                              <a:pt x="53224" y="156917"/>
                              <a:pt x="53224" y="156533"/>
                            </a:cubicBezTo>
                            <a:cubicBezTo>
                              <a:pt x="53224" y="156152"/>
                              <a:pt x="53620" y="155767"/>
                              <a:pt x="54016" y="155767"/>
                            </a:cubicBezTo>
                            <a:close/>
                            <a:moveTo>
                              <a:pt x="113962" y="99749"/>
                            </a:moveTo>
                            <a:lnTo>
                              <a:pt x="114358" y="99749"/>
                            </a:lnTo>
                            <a:lnTo>
                              <a:pt x="114358" y="100134"/>
                            </a:lnTo>
                            <a:cubicBezTo>
                              <a:pt x="113566" y="100519"/>
                              <a:pt x="113170" y="100519"/>
                              <a:pt x="113962" y="99749"/>
                            </a:cubicBezTo>
                            <a:close/>
                            <a:moveTo>
                              <a:pt x="62837" y="125842"/>
                            </a:moveTo>
                            <a:cubicBezTo>
                              <a:pt x="62837" y="125458"/>
                              <a:pt x="62837" y="125073"/>
                              <a:pt x="63233" y="124689"/>
                            </a:cubicBezTo>
                            <a:cubicBezTo>
                              <a:pt x="63233" y="124307"/>
                              <a:pt x="63628" y="124307"/>
                              <a:pt x="63628" y="124689"/>
                            </a:cubicBezTo>
                            <a:cubicBezTo>
                              <a:pt x="63628" y="124689"/>
                              <a:pt x="63233" y="125073"/>
                              <a:pt x="63233" y="125458"/>
                            </a:cubicBezTo>
                            <a:lnTo>
                              <a:pt x="62837" y="125842"/>
                            </a:lnTo>
                            <a:close/>
                            <a:moveTo>
                              <a:pt x="51316" y="165361"/>
                            </a:moveTo>
                            <a:cubicBezTo>
                              <a:pt x="51316" y="165746"/>
                              <a:pt x="51316" y="165746"/>
                              <a:pt x="50920" y="165746"/>
                            </a:cubicBezTo>
                            <a:cubicBezTo>
                              <a:pt x="50560" y="166127"/>
                              <a:pt x="50560" y="165746"/>
                              <a:pt x="50560" y="165746"/>
                            </a:cubicBezTo>
                            <a:cubicBezTo>
                              <a:pt x="50920" y="164977"/>
                              <a:pt x="51316" y="164977"/>
                              <a:pt x="51316" y="165361"/>
                            </a:cubicBezTo>
                            <a:close/>
                            <a:moveTo>
                              <a:pt x="95492" y="84023"/>
                            </a:moveTo>
                            <a:lnTo>
                              <a:pt x="95492" y="82873"/>
                            </a:lnTo>
                            <a:cubicBezTo>
                              <a:pt x="95888" y="82873"/>
                              <a:pt x="95888" y="82873"/>
                              <a:pt x="95888" y="83254"/>
                            </a:cubicBezTo>
                            <a:cubicBezTo>
                              <a:pt x="95888" y="83638"/>
                              <a:pt x="95888" y="83638"/>
                              <a:pt x="95492" y="84023"/>
                            </a:cubicBezTo>
                            <a:close/>
                            <a:moveTo>
                              <a:pt x="49767" y="168431"/>
                            </a:moveTo>
                            <a:cubicBezTo>
                              <a:pt x="49767" y="168812"/>
                              <a:pt x="49767" y="168812"/>
                              <a:pt x="49407" y="168812"/>
                            </a:cubicBezTo>
                            <a:cubicBezTo>
                              <a:pt x="49011" y="169197"/>
                              <a:pt x="49011" y="168812"/>
                              <a:pt x="49011" y="168812"/>
                            </a:cubicBezTo>
                            <a:lnTo>
                              <a:pt x="49767" y="168046"/>
                            </a:lnTo>
                            <a:lnTo>
                              <a:pt x="49767" y="168431"/>
                            </a:lnTo>
                            <a:close/>
                            <a:moveTo>
                              <a:pt x="36698" y="203345"/>
                            </a:moveTo>
                            <a:lnTo>
                              <a:pt x="36698" y="204495"/>
                            </a:lnTo>
                            <a:cubicBezTo>
                              <a:pt x="36338" y="204495"/>
                              <a:pt x="36338" y="204114"/>
                              <a:pt x="36338" y="203730"/>
                            </a:cubicBezTo>
                            <a:cubicBezTo>
                              <a:pt x="36338" y="203730"/>
                              <a:pt x="36338" y="203345"/>
                              <a:pt x="36698" y="203345"/>
                            </a:cubicBezTo>
                            <a:close/>
                            <a:moveTo>
                              <a:pt x="112810" y="100522"/>
                            </a:moveTo>
                            <a:lnTo>
                              <a:pt x="112810" y="100907"/>
                            </a:lnTo>
                            <a:lnTo>
                              <a:pt x="112413" y="101288"/>
                            </a:lnTo>
                            <a:cubicBezTo>
                              <a:pt x="112413" y="100907"/>
                              <a:pt x="112413" y="100522"/>
                              <a:pt x="112810" y="100522"/>
                            </a:cubicBezTo>
                            <a:close/>
                            <a:moveTo>
                              <a:pt x="55168" y="116252"/>
                            </a:moveTo>
                            <a:cubicBezTo>
                              <a:pt x="55528" y="116252"/>
                              <a:pt x="55528" y="116633"/>
                              <a:pt x="55168" y="116633"/>
                            </a:cubicBezTo>
                            <a:lnTo>
                              <a:pt x="55168" y="117402"/>
                            </a:lnTo>
                            <a:cubicBezTo>
                              <a:pt x="55168" y="117402"/>
                              <a:pt x="54772" y="117018"/>
                              <a:pt x="54772" y="116633"/>
                            </a:cubicBezTo>
                            <a:lnTo>
                              <a:pt x="55168" y="116252"/>
                            </a:lnTo>
                            <a:close/>
                            <a:moveTo>
                              <a:pt x="75150" y="112798"/>
                            </a:moveTo>
                            <a:cubicBezTo>
                              <a:pt x="75150" y="112798"/>
                              <a:pt x="75510" y="112413"/>
                              <a:pt x="75510" y="112032"/>
                            </a:cubicBezTo>
                            <a:cubicBezTo>
                              <a:pt x="74754" y="112798"/>
                              <a:pt x="74754" y="113182"/>
                              <a:pt x="74754" y="113182"/>
                            </a:cubicBezTo>
                            <a:lnTo>
                              <a:pt x="75150" y="112798"/>
                            </a:lnTo>
                            <a:close/>
                            <a:moveTo>
                              <a:pt x="35186" y="211789"/>
                            </a:moveTo>
                            <a:lnTo>
                              <a:pt x="35186" y="212170"/>
                            </a:lnTo>
                            <a:cubicBezTo>
                              <a:pt x="34790" y="212170"/>
                              <a:pt x="34790" y="212170"/>
                              <a:pt x="34790" y="211789"/>
                            </a:cubicBezTo>
                            <a:lnTo>
                              <a:pt x="35186" y="211404"/>
                            </a:lnTo>
                            <a:cubicBezTo>
                              <a:pt x="35186" y="211404"/>
                              <a:pt x="35546" y="211789"/>
                              <a:pt x="35186" y="211789"/>
                            </a:cubicBezTo>
                            <a:close/>
                            <a:moveTo>
                              <a:pt x="75510" y="109347"/>
                            </a:moveTo>
                            <a:cubicBezTo>
                              <a:pt x="75906" y="109347"/>
                              <a:pt x="75906" y="108966"/>
                              <a:pt x="75906" y="108581"/>
                            </a:cubicBezTo>
                            <a:cubicBezTo>
                              <a:pt x="75906" y="108581"/>
                              <a:pt x="75906" y="108197"/>
                              <a:pt x="75510" y="108581"/>
                            </a:cubicBezTo>
                            <a:lnTo>
                              <a:pt x="75510" y="109347"/>
                            </a:lnTo>
                            <a:close/>
                            <a:moveTo>
                              <a:pt x="73998" y="112036"/>
                            </a:moveTo>
                            <a:lnTo>
                              <a:pt x="73998" y="111651"/>
                            </a:lnTo>
                            <a:cubicBezTo>
                              <a:pt x="73998" y="111651"/>
                              <a:pt x="73602" y="112036"/>
                              <a:pt x="73602" y="112417"/>
                            </a:cubicBezTo>
                            <a:cubicBezTo>
                              <a:pt x="73602" y="112801"/>
                              <a:pt x="73998" y="112801"/>
                              <a:pt x="73998" y="112036"/>
                            </a:cubicBezTo>
                            <a:close/>
                            <a:moveTo>
                              <a:pt x="48219" y="129681"/>
                            </a:moveTo>
                            <a:cubicBezTo>
                              <a:pt x="48219" y="129297"/>
                              <a:pt x="48615" y="129297"/>
                              <a:pt x="48615" y="129681"/>
                            </a:cubicBezTo>
                            <a:lnTo>
                              <a:pt x="48219" y="130066"/>
                            </a:lnTo>
                            <a:lnTo>
                              <a:pt x="47859" y="130066"/>
                            </a:lnTo>
                            <a:cubicBezTo>
                              <a:pt x="47859" y="129681"/>
                              <a:pt x="48219" y="129681"/>
                              <a:pt x="48219" y="129681"/>
                            </a:cubicBezTo>
                            <a:close/>
                            <a:moveTo>
                              <a:pt x="54376" y="117787"/>
                            </a:moveTo>
                            <a:cubicBezTo>
                              <a:pt x="54376" y="117402"/>
                              <a:pt x="54772" y="117787"/>
                              <a:pt x="54772" y="117787"/>
                            </a:cubicBezTo>
                            <a:lnTo>
                              <a:pt x="54376" y="118168"/>
                            </a:lnTo>
                            <a:lnTo>
                              <a:pt x="54016" y="118168"/>
                            </a:lnTo>
                            <a:cubicBezTo>
                              <a:pt x="54016" y="117787"/>
                              <a:pt x="54376" y="117787"/>
                              <a:pt x="54376" y="117787"/>
                            </a:cubicBezTo>
                            <a:close/>
                            <a:moveTo>
                              <a:pt x="65537" y="120472"/>
                            </a:moveTo>
                            <a:cubicBezTo>
                              <a:pt x="65141" y="120857"/>
                              <a:pt x="65141" y="121241"/>
                              <a:pt x="65141" y="121241"/>
                            </a:cubicBezTo>
                            <a:lnTo>
                              <a:pt x="64745" y="121241"/>
                            </a:lnTo>
                            <a:cubicBezTo>
                              <a:pt x="64745" y="120857"/>
                              <a:pt x="65141" y="120472"/>
                              <a:pt x="65537" y="120472"/>
                            </a:cubicBezTo>
                            <a:close/>
                            <a:moveTo>
                              <a:pt x="61685" y="119322"/>
                            </a:moveTo>
                            <a:lnTo>
                              <a:pt x="61685" y="120087"/>
                            </a:lnTo>
                            <a:lnTo>
                              <a:pt x="61288" y="120087"/>
                            </a:lnTo>
                            <a:cubicBezTo>
                              <a:pt x="61288" y="119706"/>
                              <a:pt x="61288" y="119706"/>
                              <a:pt x="61685" y="119322"/>
                            </a:cubicBezTo>
                            <a:close/>
                            <a:moveTo>
                              <a:pt x="100136" y="75198"/>
                            </a:moveTo>
                            <a:cubicBezTo>
                              <a:pt x="100136" y="74817"/>
                              <a:pt x="100136" y="74817"/>
                              <a:pt x="100496" y="74817"/>
                            </a:cubicBezTo>
                            <a:lnTo>
                              <a:pt x="100496" y="75198"/>
                            </a:lnTo>
                            <a:cubicBezTo>
                              <a:pt x="100136" y="75583"/>
                              <a:pt x="100136" y="75198"/>
                              <a:pt x="100136" y="75198"/>
                            </a:cubicBezTo>
                            <a:close/>
                            <a:moveTo>
                              <a:pt x="30542" y="219078"/>
                            </a:moveTo>
                            <a:lnTo>
                              <a:pt x="30938" y="219463"/>
                            </a:lnTo>
                            <a:lnTo>
                              <a:pt x="30938" y="218694"/>
                            </a:lnTo>
                            <a:cubicBezTo>
                              <a:pt x="30938" y="218694"/>
                              <a:pt x="30542" y="218694"/>
                              <a:pt x="30542" y="219078"/>
                            </a:cubicBezTo>
                            <a:close/>
                            <a:moveTo>
                              <a:pt x="118931" y="96302"/>
                            </a:moveTo>
                            <a:cubicBezTo>
                              <a:pt x="119722" y="95918"/>
                              <a:pt x="120118" y="95918"/>
                              <a:pt x="119722" y="96302"/>
                            </a:cubicBezTo>
                            <a:lnTo>
                              <a:pt x="118931" y="96302"/>
                            </a:lnTo>
                            <a:close/>
                            <a:moveTo>
                              <a:pt x="71693" y="153086"/>
                            </a:moveTo>
                            <a:lnTo>
                              <a:pt x="72053" y="153086"/>
                            </a:lnTo>
                            <a:lnTo>
                              <a:pt x="72053" y="152701"/>
                            </a:lnTo>
                            <a:cubicBezTo>
                              <a:pt x="71693" y="152701"/>
                              <a:pt x="71693" y="152701"/>
                              <a:pt x="71693" y="153086"/>
                            </a:cubicBezTo>
                            <a:close/>
                            <a:moveTo>
                              <a:pt x="120478" y="95152"/>
                            </a:moveTo>
                            <a:lnTo>
                              <a:pt x="120874" y="95152"/>
                            </a:lnTo>
                            <a:cubicBezTo>
                              <a:pt x="120874" y="95533"/>
                              <a:pt x="120874" y="95533"/>
                              <a:pt x="120478" y="95533"/>
                            </a:cubicBezTo>
                            <a:lnTo>
                              <a:pt x="120478" y="95152"/>
                            </a:lnTo>
                            <a:close/>
                            <a:moveTo>
                              <a:pt x="47859" y="164214"/>
                            </a:moveTo>
                            <a:lnTo>
                              <a:pt x="47859" y="164595"/>
                            </a:lnTo>
                            <a:cubicBezTo>
                              <a:pt x="47859" y="164595"/>
                              <a:pt x="47463" y="164595"/>
                              <a:pt x="47463" y="164214"/>
                            </a:cubicBezTo>
                            <a:cubicBezTo>
                              <a:pt x="47463" y="164214"/>
                              <a:pt x="47859" y="163830"/>
                              <a:pt x="47859" y="164214"/>
                            </a:cubicBezTo>
                            <a:close/>
                            <a:moveTo>
                              <a:pt x="139704" y="114721"/>
                            </a:moveTo>
                            <a:cubicBezTo>
                              <a:pt x="139308" y="114721"/>
                              <a:pt x="139308" y="114336"/>
                              <a:pt x="139704" y="114336"/>
                            </a:cubicBezTo>
                            <a:lnTo>
                              <a:pt x="140100" y="114336"/>
                            </a:lnTo>
                            <a:cubicBezTo>
                              <a:pt x="140100" y="114336"/>
                              <a:pt x="140100" y="114721"/>
                              <a:pt x="139704" y="114721"/>
                            </a:cubicBezTo>
                            <a:close/>
                            <a:moveTo>
                              <a:pt x="84367" y="102057"/>
                            </a:moveTo>
                            <a:cubicBezTo>
                              <a:pt x="84367" y="102057"/>
                              <a:pt x="83971" y="102057"/>
                              <a:pt x="84367" y="102442"/>
                            </a:cubicBezTo>
                            <a:cubicBezTo>
                              <a:pt x="84367" y="102823"/>
                              <a:pt x="84763" y="102823"/>
                              <a:pt x="84763" y="102442"/>
                            </a:cubicBezTo>
                            <a:lnTo>
                              <a:pt x="84367" y="102057"/>
                            </a:lnTo>
                            <a:close/>
                            <a:moveTo>
                              <a:pt x="67841" y="92848"/>
                            </a:moveTo>
                            <a:cubicBezTo>
                              <a:pt x="68237" y="92848"/>
                              <a:pt x="68237" y="92848"/>
                              <a:pt x="68237" y="93232"/>
                            </a:cubicBezTo>
                            <a:lnTo>
                              <a:pt x="67841" y="93232"/>
                            </a:lnTo>
                            <a:lnTo>
                              <a:pt x="67841" y="92848"/>
                            </a:lnTo>
                            <a:close/>
                            <a:moveTo>
                              <a:pt x="62441" y="117787"/>
                            </a:moveTo>
                            <a:lnTo>
                              <a:pt x="62441" y="118168"/>
                            </a:lnTo>
                            <a:cubicBezTo>
                              <a:pt x="62081" y="118168"/>
                              <a:pt x="62081" y="117787"/>
                              <a:pt x="62081" y="117787"/>
                            </a:cubicBezTo>
                            <a:cubicBezTo>
                              <a:pt x="62081" y="117787"/>
                              <a:pt x="62081" y="117402"/>
                              <a:pt x="62441" y="117787"/>
                            </a:cubicBezTo>
                            <a:close/>
                            <a:moveTo>
                              <a:pt x="100496" y="120472"/>
                            </a:moveTo>
                            <a:lnTo>
                              <a:pt x="100496" y="120857"/>
                            </a:lnTo>
                            <a:cubicBezTo>
                              <a:pt x="100136" y="120857"/>
                              <a:pt x="100136" y="120857"/>
                              <a:pt x="100136" y="120472"/>
                            </a:cubicBezTo>
                            <a:lnTo>
                              <a:pt x="100496" y="120472"/>
                            </a:lnTo>
                            <a:close/>
                            <a:moveTo>
                              <a:pt x="61685" y="104742"/>
                            </a:moveTo>
                            <a:lnTo>
                              <a:pt x="61685" y="105127"/>
                            </a:lnTo>
                            <a:cubicBezTo>
                              <a:pt x="61325" y="105127"/>
                              <a:pt x="61325" y="105127"/>
                              <a:pt x="61325" y="104742"/>
                            </a:cubicBezTo>
                            <a:lnTo>
                              <a:pt x="61685" y="104742"/>
                            </a:lnTo>
                            <a:close/>
                            <a:moveTo>
                              <a:pt x="64385" y="122776"/>
                            </a:moveTo>
                            <a:lnTo>
                              <a:pt x="63989" y="122776"/>
                            </a:lnTo>
                            <a:cubicBezTo>
                              <a:pt x="63989" y="122776"/>
                              <a:pt x="63989" y="122392"/>
                              <a:pt x="64385" y="122392"/>
                            </a:cubicBezTo>
                            <a:lnTo>
                              <a:pt x="64385" y="122776"/>
                            </a:lnTo>
                            <a:close/>
                            <a:moveTo>
                              <a:pt x="49011" y="128147"/>
                            </a:moveTo>
                            <a:lnTo>
                              <a:pt x="49011" y="128531"/>
                            </a:lnTo>
                            <a:cubicBezTo>
                              <a:pt x="49011" y="128531"/>
                              <a:pt x="48615" y="128531"/>
                              <a:pt x="48615" y="128147"/>
                            </a:cubicBezTo>
                            <a:lnTo>
                              <a:pt x="49011" y="128147"/>
                            </a:lnTo>
                            <a:close/>
                            <a:moveTo>
                              <a:pt x="45159" y="135436"/>
                            </a:moveTo>
                            <a:cubicBezTo>
                              <a:pt x="45555" y="135436"/>
                              <a:pt x="45555" y="135821"/>
                              <a:pt x="45555" y="135821"/>
                            </a:cubicBezTo>
                            <a:lnTo>
                              <a:pt x="45159" y="135821"/>
                            </a:lnTo>
                            <a:lnTo>
                              <a:pt x="45159" y="135436"/>
                            </a:lnTo>
                            <a:close/>
                            <a:moveTo>
                              <a:pt x="102441" y="119325"/>
                            </a:moveTo>
                            <a:lnTo>
                              <a:pt x="102441" y="119710"/>
                            </a:lnTo>
                            <a:cubicBezTo>
                              <a:pt x="102441" y="119710"/>
                              <a:pt x="102045" y="119710"/>
                              <a:pt x="102045" y="119325"/>
                            </a:cubicBezTo>
                            <a:lnTo>
                              <a:pt x="102441" y="119325"/>
                            </a:lnTo>
                            <a:close/>
                            <a:moveTo>
                              <a:pt x="80514" y="107046"/>
                            </a:moveTo>
                            <a:lnTo>
                              <a:pt x="80514" y="106662"/>
                            </a:lnTo>
                            <a:cubicBezTo>
                              <a:pt x="80154" y="106662"/>
                              <a:pt x="80154" y="107046"/>
                              <a:pt x="80154" y="107046"/>
                            </a:cubicBezTo>
                            <a:lnTo>
                              <a:pt x="80514" y="107046"/>
                            </a:lnTo>
                            <a:close/>
                            <a:moveTo>
                              <a:pt x="81307" y="128531"/>
                            </a:moveTo>
                            <a:cubicBezTo>
                              <a:pt x="81307" y="128531"/>
                              <a:pt x="81307" y="128912"/>
                              <a:pt x="80910" y="128912"/>
                            </a:cubicBezTo>
                            <a:lnTo>
                              <a:pt x="80910" y="128531"/>
                            </a:lnTo>
                            <a:lnTo>
                              <a:pt x="81307" y="128531"/>
                            </a:lnTo>
                            <a:close/>
                            <a:moveTo>
                              <a:pt x="62837" y="117018"/>
                            </a:moveTo>
                            <a:lnTo>
                              <a:pt x="62837" y="117402"/>
                            </a:lnTo>
                            <a:lnTo>
                              <a:pt x="62477" y="117402"/>
                            </a:lnTo>
                            <a:cubicBezTo>
                              <a:pt x="62477" y="117018"/>
                              <a:pt x="62837" y="117018"/>
                              <a:pt x="62837" y="117018"/>
                            </a:cubicBezTo>
                            <a:close/>
                            <a:moveTo>
                              <a:pt x="116266" y="106658"/>
                            </a:moveTo>
                            <a:cubicBezTo>
                              <a:pt x="116266" y="107043"/>
                              <a:pt x="115870" y="107043"/>
                              <a:pt x="115870" y="107043"/>
                            </a:cubicBezTo>
                            <a:lnTo>
                              <a:pt x="115870" y="106658"/>
                            </a:lnTo>
                            <a:lnTo>
                              <a:pt x="116266" y="106658"/>
                            </a:lnTo>
                            <a:close/>
                            <a:moveTo>
                              <a:pt x="35186" y="211016"/>
                            </a:moveTo>
                            <a:lnTo>
                              <a:pt x="35186" y="210631"/>
                            </a:lnTo>
                            <a:lnTo>
                              <a:pt x="35546" y="210631"/>
                            </a:lnTo>
                            <a:cubicBezTo>
                              <a:pt x="35546" y="210631"/>
                              <a:pt x="35546" y="211016"/>
                              <a:pt x="35186" y="211016"/>
                            </a:cubicBezTo>
                            <a:close/>
                            <a:moveTo>
                              <a:pt x="61685" y="103973"/>
                            </a:moveTo>
                            <a:lnTo>
                              <a:pt x="62081" y="103973"/>
                            </a:lnTo>
                            <a:cubicBezTo>
                              <a:pt x="62081" y="103973"/>
                              <a:pt x="62081" y="104354"/>
                              <a:pt x="61685" y="104354"/>
                            </a:cubicBezTo>
                            <a:lnTo>
                              <a:pt x="61685" y="103973"/>
                            </a:lnTo>
                            <a:close/>
                            <a:moveTo>
                              <a:pt x="51316" y="123923"/>
                            </a:moveTo>
                            <a:cubicBezTo>
                              <a:pt x="51316" y="123538"/>
                              <a:pt x="51316" y="123538"/>
                              <a:pt x="51711" y="123538"/>
                            </a:cubicBezTo>
                            <a:cubicBezTo>
                              <a:pt x="51711" y="123538"/>
                              <a:pt x="51711" y="123923"/>
                              <a:pt x="51316" y="123923"/>
                            </a:cubicBezTo>
                            <a:close/>
                            <a:moveTo>
                              <a:pt x="44007" y="137737"/>
                            </a:moveTo>
                            <a:lnTo>
                              <a:pt x="44403" y="137737"/>
                            </a:lnTo>
                            <a:cubicBezTo>
                              <a:pt x="44403" y="137737"/>
                              <a:pt x="44403" y="138121"/>
                              <a:pt x="44007" y="138121"/>
                            </a:cubicBezTo>
                            <a:lnTo>
                              <a:pt x="44007" y="137737"/>
                            </a:lnTo>
                            <a:close/>
                            <a:moveTo>
                              <a:pt x="126239" y="116633"/>
                            </a:moveTo>
                            <a:cubicBezTo>
                              <a:pt x="126239" y="117018"/>
                              <a:pt x="125879" y="117018"/>
                              <a:pt x="125879" y="117018"/>
                            </a:cubicBezTo>
                            <a:lnTo>
                              <a:pt x="125879" y="116633"/>
                            </a:lnTo>
                            <a:lnTo>
                              <a:pt x="126239" y="116633"/>
                            </a:lnTo>
                            <a:close/>
                            <a:moveTo>
                              <a:pt x="60172" y="127377"/>
                            </a:moveTo>
                            <a:lnTo>
                              <a:pt x="60172" y="127762"/>
                            </a:lnTo>
                            <a:cubicBezTo>
                              <a:pt x="59776" y="127762"/>
                              <a:pt x="59776" y="127377"/>
                              <a:pt x="59776" y="127377"/>
                            </a:cubicBezTo>
                            <a:lnTo>
                              <a:pt x="60172" y="127377"/>
                            </a:lnTo>
                            <a:close/>
                            <a:moveTo>
                              <a:pt x="60532" y="106662"/>
                            </a:moveTo>
                            <a:lnTo>
                              <a:pt x="60532" y="107046"/>
                            </a:lnTo>
                            <a:lnTo>
                              <a:pt x="60172" y="107046"/>
                            </a:lnTo>
                            <a:lnTo>
                              <a:pt x="60532" y="106662"/>
                            </a:lnTo>
                            <a:close/>
                            <a:moveTo>
                              <a:pt x="42855" y="189150"/>
                            </a:moveTo>
                            <a:lnTo>
                              <a:pt x="42459" y="189150"/>
                            </a:lnTo>
                            <a:lnTo>
                              <a:pt x="42459" y="188769"/>
                            </a:lnTo>
                            <a:lnTo>
                              <a:pt x="42855" y="189150"/>
                            </a:lnTo>
                            <a:close/>
                            <a:moveTo>
                              <a:pt x="70542" y="153467"/>
                            </a:moveTo>
                            <a:lnTo>
                              <a:pt x="70542" y="153851"/>
                            </a:lnTo>
                            <a:lnTo>
                              <a:pt x="70902" y="153467"/>
                            </a:lnTo>
                            <a:lnTo>
                              <a:pt x="70542" y="153467"/>
                            </a:lnTo>
                            <a:close/>
                            <a:moveTo>
                              <a:pt x="76302" y="150016"/>
                            </a:moveTo>
                            <a:lnTo>
                              <a:pt x="76662" y="150016"/>
                            </a:lnTo>
                            <a:lnTo>
                              <a:pt x="76302" y="149631"/>
                            </a:lnTo>
                            <a:lnTo>
                              <a:pt x="76302" y="150016"/>
                            </a:lnTo>
                            <a:close/>
                            <a:moveTo>
                              <a:pt x="65537" y="97452"/>
                            </a:moveTo>
                            <a:lnTo>
                              <a:pt x="65537" y="97837"/>
                            </a:lnTo>
                            <a:lnTo>
                              <a:pt x="65141" y="97452"/>
                            </a:lnTo>
                            <a:lnTo>
                              <a:pt x="65537" y="97452"/>
                            </a:lnTo>
                            <a:close/>
                            <a:moveTo>
                              <a:pt x="75906" y="92463"/>
                            </a:moveTo>
                            <a:lnTo>
                              <a:pt x="76302" y="92848"/>
                            </a:lnTo>
                            <a:lnTo>
                              <a:pt x="75906" y="92848"/>
                            </a:lnTo>
                            <a:lnTo>
                              <a:pt x="75906" y="92463"/>
                            </a:lnTo>
                            <a:close/>
                            <a:moveTo>
                              <a:pt x="24025" y="216393"/>
                            </a:moveTo>
                            <a:lnTo>
                              <a:pt x="23665" y="216393"/>
                            </a:lnTo>
                            <a:lnTo>
                              <a:pt x="23665" y="216009"/>
                            </a:lnTo>
                            <a:lnTo>
                              <a:pt x="24025" y="216393"/>
                            </a:lnTo>
                            <a:close/>
                            <a:moveTo>
                              <a:pt x="42099" y="190304"/>
                            </a:moveTo>
                            <a:lnTo>
                              <a:pt x="41703" y="190304"/>
                            </a:lnTo>
                            <a:lnTo>
                              <a:pt x="42099" y="189919"/>
                            </a:lnTo>
                            <a:lnTo>
                              <a:pt x="42099" y="190304"/>
                            </a:lnTo>
                            <a:close/>
                            <a:moveTo>
                              <a:pt x="47103" y="131982"/>
                            </a:moveTo>
                            <a:cubicBezTo>
                              <a:pt x="47103" y="131982"/>
                              <a:pt x="47103" y="131601"/>
                              <a:pt x="47463" y="131601"/>
                            </a:cubicBezTo>
                            <a:cubicBezTo>
                              <a:pt x="47463" y="131601"/>
                              <a:pt x="47463" y="131982"/>
                              <a:pt x="47103" y="131982"/>
                            </a:cubicBezTo>
                            <a:close/>
                            <a:moveTo>
                              <a:pt x="75906" y="110882"/>
                            </a:moveTo>
                            <a:lnTo>
                              <a:pt x="76302" y="110882"/>
                            </a:lnTo>
                            <a:cubicBezTo>
                              <a:pt x="75906" y="110501"/>
                              <a:pt x="75906" y="110501"/>
                              <a:pt x="75906" y="110882"/>
                            </a:cubicBezTo>
                            <a:close/>
                            <a:moveTo>
                              <a:pt x="64781" y="98987"/>
                            </a:moveTo>
                            <a:lnTo>
                              <a:pt x="64781" y="98603"/>
                            </a:lnTo>
                            <a:cubicBezTo>
                              <a:pt x="65141" y="98603"/>
                              <a:pt x="65141" y="98603"/>
                              <a:pt x="64781" y="98987"/>
                            </a:cubicBezTo>
                            <a:close/>
                            <a:moveTo>
                              <a:pt x="80514" y="106277"/>
                            </a:moveTo>
                            <a:cubicBezTo>
                              <a:pt x="80910" y="106277"/>
                              <a:pt x="80910" y="106277"/>
                              <a:pt x="80514" y="105893"/>
                            </a:cubicBezTo>
                            <a:lnTo>
                              <a:pt x="80514" y="106277"/>
                            </a:lnTo>
                            <a:close/>
                            <a:moveTo>
                              <a:pt x="47067" y="131982"/>
                            </a:moveTo>
                            <a:lnTo>
                              <a:pt x="47067" y="132367"/>
                            </a:lnTo>
                            <a:cubicBezTo>
                              <a:pt x="46707" y="132367"/>
                              <a:pt x="46707" y="132367"/>
                              <a:pt x="47067" y="131982"/>
                            </a:cubicBezTo>
                            <a:close/>
                            <a:moveTo>
                              <a:pt x="34394" y="207184"/>
                            </a:moveTo>
                            <a:lnTo>
                              <a:pt x="34394" y="207569"/>
                            </a:lnTo>
                            <a:cubicBezTo>
                              <a:pt x="34790" y="207184"/>
                              <a:pt x="34790" y="207184"/>
                              <a:pt x="34394" y="207184"/>
                            </a:cubicBezTo>
                            <a:close/>
                            <a:moveTo>
                              <a:pt x="61685" y="118937"/>
                            </a:moveTo>
                            <a:cubicBezTo>
                              <a:pt x="61685" y="118553"/>
                              <a:pt x="62081" y="118553"/>
                              <a:pt x="62081" y="118937"/>
                            </a:cubicBezTo>
                            <a:lnTo>
                              <a:pt x="61685" y="118937"/>
                            </a:lnTo>
                            <a:close/>
                            <a:moveTo>
                              <a:pt x="31334" y="217159"/>
                            </a:moveTo>
                            <a:cubicBezTo>
                              <a:pt x="31729" y="217159"/>
                              <a:pt x="31729" y="216774"/>
                              <a:pt x="31334" y="216774"/>
                            </a:cubicBezTo>
                            <a:lnTo>
                              <a:pt x="31334" y="217159"/>
                            </a:lnTo>
                            <a:close/>
                            <a:moveTo>
                              <a:pt x="27481" y="204495"/>
                            </a:moveTo>
                            <a:cubicBezTo>
                              <a:pt x="27121" y="204495"/>
                              <a:pt x="27121" y="204495"/>
                              <a:pt x="27121" y="204114"/>
                            </a:cubicBezTo>
                            <a:cubicBezTo>
                              <a:pt x="27121" y="204495"/>
                              <a:pt x="27121" y="204495"/>
                              <a:pt x="27481" y="2044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2"/>
                      <p:cNvSpPr/>
                      <p:nvPr/>
                    </p:nvSpPr>
                    <p:spPr>
                      <a:xfrm>
                        <a:off x="9724892" y="2912114"/>
                        <a:ext cx="193536" cy="251688"/>
                      </a:xfrm>
                      <a:custGeom>
                        <a:rect b="b" l="l" r="r" t="t"/>
                        <a:pathLst>
                          <a:path extrusionOk="0" h="251688" w="193536">
                            <a:moveTo>
                              <a:pt x="92994" y="185325"/>
                            </a:moveTo>
                            <a:lnTo>
                              <a:pt x="96451" y="187241"/>
                            </a:lnTo>
                            <a:cubicBezTo>
                              <a:pt x="110673" y="194150"/>
                              <a:pt x="116037" y="197604"/>
                              <a:pt x="123346" y="203356"/>
                            </a:cubicBezTo>
                            <a:cubicBezTo>
                              <a:pt x="125254" y="204891"/>
                              <a:pt x="127558" y="206810"/>
                              <a:pt x="127954" y="206810"/>
                            </a:cubicBezTo>
                            <a:cubicBezTo>
                              <a:pt x="128350" y="206810"/>
                              <a:pt x="129106" y="207576"/>
                              <a:pt x="129862" y="208341"/>
                            </a:cubicBezTo>
                            <a:cubicBezTo>
                              <a:pt x="130258" y="209111"/>
                              <a:pt x="131015" y="209880"/>
                              <a:pt x="131411" y="209880"/>
                            </a:cubicBezTo>
                            <a:cubicBezTo>
                              <a:pt x="134471" y="211415"/>
                              <a:pt x="135263" y="211415"/>
                              <a:pt x="135659" y="211030"/>
                            </a:cubicBezTo>
                            <a:lnTo>
                              <a:pt x="136415" y="211030"/>
                            </a:lnTo>
                            <a:cubicBezTo>
                              <a:pt x="137171" y="211030"/>
                              <a:pt x="137171" y="211030"/>
                              <a:pt x="137567" y="209880"/>
                            </a:cubicBezTo>
                            <a:cubicBezTo>
                              <a:pt x="137963" y="209111"/>
                              <a:pt x="137963" y="208341"/>
                              <a:pt x="137963" y="207960"/>
                            </a:cubicBezTo>
                            <a:cubicBezTo>
                              <a:pt x="137963" y="207960"/>
                              <a:pt x="138719" y="207576"/>
                              <a:pt x="139115" y="207576"/>
                            </a:cubicBezTo>
                            <a:cubicBezTo>
                              <a:pt x="139475" y="207576"/>
                              <a:pt x="139871" y="207195"/>
                              <a:pt x="139871" y="207195"/>
                            </a:cubicBezTo>
                            <a:cubicBezTo>
                              <a:pt x="139871" y="206810"/>
                              <a:pt x="140267" y="205660"/>
                              <a:pt x="140627" y="204506"/>
                            </a:cubicBezTo>
                            <a:cubicBezTo>
                              <a:pt x="142176" y="199517"/>
                              <a:pt x="141779" y="195297"/>
                              <a:pt x="139871" y="196447"/>
                            </a:cubicBezTo>
                            <a:cubicBezTo>
                              <a:pt x="139475" y="196832"/>
                              <a:pt x="138719" y="196832"/>
                              <a:pt x="138323" y="196832"/>
                            </a:cubicBezTo>
                            <a:cubicBezTo>
                              <a:pt x="137171" y="196832"/>
                              <a:pt x="137171" y="196832"/>
                              <a:pt x="137963" y="196447"/>
                            </a:cubicBezTo>
                            <a:cubicBezTo>
                              <a:pt x="139475" y="195681"/>
                              <a:pt x="140627" y="193381"/>
                              <a:pt x="139871" y="192612"/>
                            </a:cubicBezTo>
                            <a:cubicBezTo>
                              <a:pt x="139475" y="192227"/>
                              <a:pt x="139475" y="191842"/>
                              <a:pt x="140267" y="191077"/>
                            </a:cubicBezTo>
                            <a:cubicBezTo>
                              <a:pt x="141419" y="189542"/>
                              <a:pt x="142572" y="185322"/>
                              <a:pt x="141419" y="184937"/>
                            </a:cubicBezTo>
                            <a:cubicBezTo>
                              <a:pt x="141023" y="186472"/>
                              <a:pt x="140267" y="186857"/>
                              <a:pt x="139475" y="186857"/>
                            </a:cubicBezTo>
                            <a:cubicBezTo>
                              <a:pt x="139115" y="186857"/>
                              <a:pt x="138719" y="186857"/>
                              <a:pt x="138323" y="186087"/>
                            </a:cubicBezTo>
                            <a:cubicBezTo>
                              <a:pt x="136019" y="182248"/>
                              <a:pt x="129106" y="176112"/>
                              <a:pt x="121041" y="170742"/>
                            </a:cubicBezTo>
                            <a:lnTo>
                              <a:pt x="106424" y="161533"/>
                            </a:lnTo>
                            <a:cubicBezTo>
                              <a:pt x="102608" y="159232"/>
                              <a:pt x="102212" y="158848"/>
                              <a:pt x="102608" y="158079"/>
                            </a:cubicBezTo>
                            <a:cubicBezTo>
                              <a:pt x="103364" y="157697"/>
                              <a:pt x="102608" y="157313"/>
                              <a:pt x="96451" y="153859"/>
                            </a:cubicBezTo>
                            <a:cubicBezTo>
                              <a:pt x="91051" y="151173"/>
                              <a:pt x="91051" y="150789"/>
                              <a:pt x="91447" y="150404"/>
                            </a:cubicBezTo>
                            <a:cubicBezTo>
                              <a:pt x="92238" y="150023"/>
                              <a:pt x="96055" y="151558"/>
                              <a:pt x="106424" y="156928"/>
                            </a:cubicBezTo>
                            <a:cubicBezTo>
                              <a:pt x="109124" y="158079"/>
                              <a:pt x="111429" y="159232"/>
                              <a:pt x="111429" y="159232"/>
                            </a:cubicBezTo>
                            <a:lnTo>
                              <a:pt x="113733" y="160767"/>
                            </a:lnTo>
                            <a:cubicBezTo>
                              <a:pt x="115281" y="161533"/>
                              <a:pt x="116433" y="162302"/>
                              <a:pt x="116433" y="162302"/>
                            </a:cubicBezTo>
                            <a:cubicBezTo>
                              <a:pt x="117981" y="162302"/>
                              <a:pt x="110276" y="157313"/>
                              <a:pt x="102212" y="152708"/>
                            </a:cubicBezTo>
                            <a:cubicBezTo>
                              <a:pt x="94507" y="148488"/>
                              <a:pt x="94147" y="149254"/>
                              <a:pt x="104515" y="145799"/>
                            </a:cubicBezTo>
                            <a:cubicBezTo>
                              <a:pt x="109880" y="143884"/>
                              <a:pt x="115281" y="142345"/>
                              <a:pt x="120645" y="140429"/>
                            </a:cubicBezTo>
                            <a:cubicBezTo>
                              <a:pt x="124102" y="138894"/>
                              <a:pt x="128710" y="137359"/>
                              <a:pt x="131015" y="136590"/>
                            </a:cubicBezTo>
                            <a:cubicBezTo>
                              <a:pt x="132958" y="135440"/>
                              <a:pt x="135263" y="134674"/>
                              <a:pt x="135263" y="134674"/>
                            </a:cubicBezTo>
                            <a:cubicBezTo>
                              <a:pt x="135659" y="134674"/>
                              <a:pt x="139475" y="133520"/>
                              <a:pt x="142176" y="131986"/>
                            </a:cubicBezTo>
                            <a:cubicBezTo>
                              <a:pt x="142932" y="131986"/>
                              <a:pt x="144479" y="131220"/>
                              <a:pt x="146028" y="130451"/>
                            </a:cubicBezTo>
                            <a:cubicBezTo>
                              <a:pt x="148332" y="129685"/>
                              <a:pt x="161005" y="123161"/>
                              <a:pt x="162914" y="121626"/>
                            </a:cubicBezTo>
                            <a:cubicBezTo>
                              <a:pt x="195605" y="101291"/>
                              <a:pt x="202518" y="66762"/>
                              <a:pt x="181743" y="30694"/>
                            </a:cubicBezTo>
                            <a:cubicBezTo>
                              <a:pt x="180231" y="28778"/>
                              <a:pt x="178287" y="25324"/>
                              <a:pt x="177531" y="23404"/>
                            </a:cubicBezTo>
                            <a:cubicBezTo>
                              <a:pt x="168674" y="8059"/>
                              <a:pt x="157153" y="2685"/>
                              <a:pt x="134111" y="2685"/>
                            </a:cubicBezTo>
                            <a:cubicBezTo>
                              <a:pt x="128350" y="2685"/>
                              <a:pt x="127954" y="2301"/>
                              <a:pt x="125650" y="1535"/>
                            </a:cubicBezTo>
                            <a:cubicBezTo>
                              <a:pt x="123346" y="769"/>
                              <a:pt x="121437" y="0"/>
                              <a:pt x="119889" y="0"/>
                            </a:cubicBezTo>
                            <a:cubicBezTo>
                              <a:pt x="117189" y="0"/>
                              <a:pt x="115281" y="1154"/>
                              <a:pt x="112976" y="3070"/>
                            </a:cubicBezTo>
                            <a:cubicBezTo>
                              <a:pt x="112184" y="3839"/>
                              <a:pt x="111429" y="4220"/>
                              <a:pt x="111033" y="4220"/>
                            </a:cubicBezTo>
                            <a:cubicBezTo>
                              <a:pt x="110673" y="4220"/>
                              <a:pt x="99115" y="6909"/>
                              <a:pt x="96811" y="7674"/>
                            </a:cubicBezTo>
                            <a:cubicBezTo>
                              <a:pt x="85290" y="10360"/>
                              <a:pt x="63004" y="19188"/>
                              <a:pt x="57639" y="23404"/>
                            </a:cubicBezTo>
                            <a:cubicBezTo>
                              <a:pt x="51087" y="27624"/>
                              <a:pt x="49934" y="34533"/>
                              <a:pt x="54543" y="39900"/>
                            </a:cubicBezTo>
                            <a:cubicBezTo>
                              <a:pt x="55695" y="41435"/>
                              <a:pt x="56091" y="41819"/>
                              <a:pt x="56091" y="43739"/>
                            </a:cubicBezTo>
                            <a:cubicBezTo>
                              <a:pt x="56487" y="47190"/>
                              <a:pt x="57639" y="49494"/>
                              <a:pt x="59943" y="51029"/>
                            </a:cubicBezTo>
                            <a:lnTo>
                              <a:pt x="63400" y="54098"/>
                            </a:lnTo>
                            <a:cubicBezTo>
                              <a:pt x="64156" y="54868"/>
                              <a:pt x="65308" y="55633"/>
                              <a:pt x="66064" y="55633"/>
                            </a:cubicBezTo>
                            <a:cubicBezTo>
                              <a:pt x="66856" y="55633"/>
                              <a:pt x="67612" y="54868"/>
                              <a:pt x="68368" y="53333"/>
                            </a:cubicBezTo>
                            <a:cubicBezTo>
                              <a:pt x="70312" y="49494"/>
                              <a:pt x="78377" y="44504"/>
                              <a:pt x="88350" y="41819"/>
                            </a:cubicBezTo>
                            <a:cubicBezTo>
                              <a:pt x="89142" y="41435"/>
                              <a:pt x="89898" y="41435"/>
                              <a:pt x="89898" y="41435"/>
                            </a:cubicBezTo>
                            <a:cubicBezTo>
                              <a:pt x="90691" y="41435"/>
                              <a:pt x="90294" y="42588"/>
                              <a:pt x="88746" y="45655"/>
                            </a:cubicBezTo>
                            <a:cubicBezTo>
                              <a:pt x="86046" y="50259"/>
                              <a:pt x="84138" y="53333"/>
                              <a:pt x="81077" y="56018"/>
                            </a:cubicBezTo>
                            <a:cubicBezTo>
                              <a:pt x="78773" y="58318"/>
                              <a:pt x="77981" y="59853"/>
                              <a:pt x="77225" y="62538"/>
                            </a:cubicBezTo>
                            <a:cubicBezTo>
                              <a:pt x="74525" y="72132"/>
                              <a:pt x="68008" y="83257"/>
                              <a:pt x="62608" y="91701"/>
                            </a:cubicBezTo>
                            <a:lnTo>
                              <a:pt x="53030" y="108962"/>
                            </a:lnTo>
                            <a:cubicBezTo>
                              <a:pt x="53030" y="109732"/>
                              <a:pt x="51087" y="112417"/>
                              <a:pt x="49538" y="115486"/>
                            </a:cubicBezTo>
                            <a:cubicBezTo>
                              <a:pt x="41473" y="129685"/>
                              <a:pt x="40321" y="131601"/>
                              <a:pt x="37261" y="131601"/>
                            </a:cubicBezTo>
                            <a:cubicBezTo>
                              <a:pt x="32257" y="131601"/>
                              <a:pt x="29196" y="133136"/>
                              <a:pt x="26100" y="136971"/>
                            </a:cubicBezTo>
                            <a:lnTo>
                              <a:pt x="22284" y="141576"/>
                            </a:lnTo>
                            <a:cubicBezTo>
                              <a:pt x="16127" y="148866"/>
                              <a:pt x="15731" y="154240"/>
                              <a:pt x="20735" y="162676"/>
                            </a:cubicBezTo>
                            <a:cubicBezTo>
                              <a:pt x="21887" y="164595"/>
                              <a:pt x="21887" y="164980"/>
                              <a:pt x="18035" y="172655"/>
                            </a:cubicBezTo>
                            <a:cubicBezTo>
                              <a:pt x="15731" y="176490"/>
                              <a:pt x="14579" y="179563"/>
                              <a:pt x="10726" y="188000"/>
                            </a:cubicBezTo>
                            <a:cubicBezTo>
                              <a:pt x="-4647" y="222914"/>
                              <a:pt x="-3495" y="240563"/>
                              <a:pt x="14183" y="248622"/>
                            </a:cubicBezTo>
                            <a:lnTo>
                              <a:pt x="19187" y="250923"/>
                            </a:lnTo>
                            <a:cubicBezTo>
                              <a:pt x="20340" y="251688"/>
                              <a:pt x="21491" y="251688"/>
                              <a:pt x="22284" y="251688"/>
                            </a:cubicBezTo>
                            <a:cubicBezTo>
                              <a:pt x="23400" y="251688"/>
                              <a:pt x="24192" y="251688"/>
                              <a:pt x="24948" y="251307"/>
                            </a:cubicBezTo>
                            <a:lnTo>
                              <a:pt x="26496" y="251307"/>
                            </a:lnTo>
                            <a:cubicBezTo>
                              <a:pt x="26892" y="251307"/>
                              <a:pt x="27252" y="251307"/>
                              <a:pt x="27648" y="250923"/>
                            </a:cubicBezTo>
                            <a:cubicBezTo>
                              <a:pt x="28044" y="250538"/>
                              <a:pt x="28800" y="250153"/>
                              <a:pt x="29196" y="250153"/>
                            </a:cubicBezTo>
                            <a:cubicBezTo>
                              <a:pt x="30348" y="249772"/>
                              <a:pt x="30348" y="249772"/>
                              <a:pt x="29952" y="248622"/>
                            </a:cubicBezTo>
                            <a:cubicBezTo>
                              <a:pt x="29952" y="248238"/>
                              <a:pt x="29952" y="247853"/>
                              <a:pt x="30348" y="247853"/>
                            </a:cubicBezTo>
                            <a:cubicBezTo>
                              <a:pt x="31105" y="247853"/>
                              <a:pt x="31105" y="247468"/>
                              <a:pt x="30708" y="246703"/>
                            </a:cubicBezTo>
                            <a:cubicBezTo>
                              <a:pt x="28404" y="244014"/>
                              <a:pt x="31861" y="226753"/>
                              <a:pt x="36469" y="217159"/>
                            </a:cubicBezTo>
                            <a:lnTo>
                              <a:pt x="38809" y="211785"/>
                            </a:lnTo>
                            <a:cubicBezTo>
                              <a:pt x="40717" y="206799"/>
                              <a:pt x="42626" y="202195"/>
                              <a:pt x="46478" y="195290"/>
                            </a:cubicBezTo>
                            <a:lnTo>
                              <a:pt x="52239" y="183395"/>
                            </a:lnTo>
                            <a:cubicBezTo>
                              <a:pt x="55335" y="177640"/>
                              <a:pt x="57999" y="172651"/>
                              <a:pt x="59151" y="171882"/>
                            </a:cubicBezTo>
                            <a:cubicBezTo>
                              <a:pt x="59943" y="171116"/>
                              <a:pt x="76829" y="177256"/>
                              <a:pt x="85290" y="181476"/>
                            </a:cubicBezTo>
                            <a:cubicBezTo>
                              <a:pt x="86046" y="181860"/>
                              <a:pt x="92203" y="185315"/>
                              <a:pt x="92994" y="185315"/>
                            </a:cubicBezTo>
                            <a:close/>
                            <a:moveTo>
                              <a:pt x="120285" y="62546"/>
                            </a:moveTo>
                            <a:cubicBezTo>
                              <a:pt x="122194" y="59095"/>
                              <a:pt x="134471" y="37610"/>
                              <a:pt x="134471" y="35691"/>
                            </a:cubicBezTo>
                            <a:cubicBezTo>
                              <a:pt x="134471" y="34540"/>
                              <a:pt x="137963" y="34156"/>
                              <a:pt x="142176" y="34156"/>
                            </a:cubicBezTo>
                            <a:cubicBezTo>
                              <a:pt x="147936" y="34156"/>
                              <a:pt x="155641" y="34921"/>
                              <a:pt x="160609" y="36456"/>
                            </a:cubicBezTo>
                            <a:cubicBezTo>
                              <a:pt x="173319" y="40295"/>
                              <a:pt x="181743" y="54106"/>
                              <a:pt x="177531" y="64850"/>
                            </a:cubicBezTo>
                            <a:lnTo>
                              <a:pt x="175983" y="69454"/>
                            </a:lnTo>
                            <a:cubicBezTo>
                              <a:pt x="174435" y="75209"/>
                              <a:pt x="168674" y="82884"/>
                              <a:pt x="161761" y="87485"/>
                            </a:cubicBezTo>
                            <a:cubicBezTo>
                              <a:pt x="150997" y="94778"/>
                              <a:pt x="142572" y="98229"/>
                              <a:pt x="106064" y="110504"/>
                            </a:cubicBezTo>
                            <a:cubicBezTo>
                              <a:pt x="91842" y="115494"/>
                              <a:pt x="91842" y="115494"/>
                              <a:pt x="91842" y="114724"/>
                            </a:cubicBezTo>
                            <a:cubicBezTo>
                              <a:pt x="91842" y="113574"/>
                              <a:pt x="103364" y="92474"/>
                              <a:pt x="107972" y="84800"/>
                            </a:cubicBezTo>
                            <a:lnTo>
                              <a:pt x="120249" y="62546"/>
                            </a:lnTo>
                            <a:close/>
                            <a:moveTo>
                              <a:pt x="49934" y="178417"/>
                            </a:moveTo>
                            <a:cubicBezTo>
                              <a:pt x="49178" y="178417"/>
                              <a:pt x="48386" y="179570"/>
                              <a:pt x="48782" y="179952"/>
                            </a:cubicBezTo>
                            <a:cubicBezTo>
                              <a:pt x="48782" y="179952"/>
                              <a:pt x="49178" y="179952"/>
                              <a:pt x="49574" y="179570"/>
                            </a:cubicBezTo>
                            <a:cubicBezTo>
                              <a:pt x="49934" y="179186"/>
                              <a:pt x="49934" y="179952"/>
                              <a:pt x="49178" y="181102"/>
                            </a:cubicBezTo>
                            <a:lnTo>
                              <a:pt x="44569" y="191080"/>
                            </a:lnTo>
                            <a:cubicBezTo>
                              <a:pt x="44569" y="191465"/>
                              <a:pt x="43778" y="193000"/>
                              <a:pt x="43418" y="194150"/>
                            </a:cubicBezTo>
                            <a:cubicBezTo>
                              <a:pt x="42266" y="196451"/>
                              <a:pt x="39961" y="201440"/>
                              <a:pt x="39169" y="203744"/>
                            </a:cubicBezTo>
                            <a:cubicBezTo>
                              <a:pt x="38413" y="204894"/>
                              <a:pt x="38017" y="205663"/>
                              <a:pt x="38017" y="205663"/>
                            </a:cubicBezTo>
                            <a:lnTo>
                              <a:pt x="37657" y="206044"/>
                            </a:lnTo>
                            <a:cubicBezTo>
                              <a:pt x="37657" y="206429"/>
                              <a:pt x="37261" y="207964"/>
                              <a:pt x="36865" y="209499"/>
                            </a:cubicBezTo>
                            <a:cubicBezTo>
                              <a:pt x="35713" y="211799"/>
                              <a:pt x="33805" y="217939"/>
                              <a:pt x="33048" y="220243"/>
                            </a:cubicBezTo>
                            <a:cubicBezTo>
                              <a:pt x="31861" y="224463"/>
                              <a:pt x="31501" y="224848"/>
                              <a:pt x="31501" y="224463"/>
                            </a:cubicBezTo>
                            <a:cubicBezTo>
                              <a:pt x="31105" y="224463"/>
                              <a:pt x="33048" y="217173"/>
                              <a:pt x="33805" y="214488"/>
                            </a:cubicBezTo>
                            <a:cubicBezTo>
                              <a:pt x="34165" y="213719"/>
                              <a:pt x="34957" y="211799"/>
                              <a:pt x="34957" y="211034"/>
                            </a:cubicBezTo>
                            <a:lnTo>
                              <a:pt x="37261" y="206429"/>
                            </a:lnTo>
                            <a:cubicBezTo>
                              <a:pt x="38017" y="204125"/>
                              <a:pt x="38809" y="202209"/>
                              <a:pt x="38809" y="201824"/>
                            </a:cubicBezTo>
                            <a:cubicBezTo>
                              <a:pt x="39169" y="201440"/>
                              <a:pt x="39169" y="200674"/>
                              <a:pt x="39566" y="199905"/>
                            </a:cubicBezTo>
                            <a:cubicBezTo>
                              <a:pt x="39566" y="198755"/>
                              <a:pt x="39566" y="198755"/>
                              <a:pt x="38809" y="201055"/>
                            </a:cubicBezTo>
                            <a:lnTo>
                              <a:pt x="34957" y="209499"/>
                            </a:lnTo>
                            <a:cubicBezTo>
                              <a:pt x="34561" y="209884"/>
                              <a:pt x="34165" y="211418"/>
                              <a:pt x="33805" y="212953"/>
                            </a:cubicBezTo>
                            <a:cubicBezTo>
                              <a:pt x="33048" y="214104"/>
                              <a:pt x="32652" y="216023"/>
                              <a:pt x="32257" y="216789"/>
                            </a:cubicBezTo>
                            <a:cubicBezTo>
                              <a:pt x="31105" y="218708"/>
                              <a:pt x="29952" y="221778"/>
                              <a:pt x="29196" y="225613"/>
                            </a:cubicBezTo>
                            <a:cubicBezTo>
                              <a:pt x="28044" y="228683"/>
                              <a:pt x="28044" y="229068"/>
                              <a:pt x="28800" y="229068"/>
                            </a:cubicBezTo>
                            <a:cubicBezTo>
                              <a:pt x="29556" y="229452"/>
                              <a:pt x="29556" y="229068"/>
                              <a:pt x="28404" y="234826"/>
                            </a:cubicBezTo>
                            <a:cubicBezTo>
                              <a:pt x="27648" y="238662"/>
                              <a:pt x="27252" y="239812"/>
                              <a:pt x="26100" y="239427"/>
                            </a:cubicBezTo>
                            <a:cubicBezTo>
                              <a:pt x="24948" y="239046"/>
                              <a:pt x="24948" y="230987"/>
                              <a:pt x="26100" y="225232"/>
                            </a:cubicBezTo>
                            <a:lnTo>
                              <a:pt x="30348" y="211034"/>
                            </a:lnTo>
                            <a:lnTo>
                              <a:pt x="35353" y="198755"/>
                            </a:lnTo>
                            <a:cubicBezTo>
                              <a:pt x="39566" y="188776"/>
                              <a:pt x="48386" y="170361"/>
                              <a:pt x="49574" y="169980"/>
                            </a:cubicBezTo>
                            <a:cubicBezTo>
                              <a:pt x="50330" y="169211"/>
                              <a:pt x="49934" y="170746"/>
                              <a:pt x="47270" y="175735"/>
                            </a:cubicBezTo>
                            <a:cubicBezTo>
                              <a:pt x="43778" y="182256"/>
                              <a:pt x="42266" y="185710"/>
                              <a:pt x="39961" y="191080"/>
                            </a:cubicBezTo>
                            <a:cubicBezTo>
                              <a:pt x="39169" y="193384"/>
                              <a:pt x="38413" y="195300"/>
                              <a:pt x="38017" y="195685"/>
                            </a:cubicBezTo>
                            <a:cubicBezTo>
                              <a:pt x="38017" y="196451"/>
                              <a:pt x="37657" y="196835"/>
                              <a:pt x="37657" y="197220"/>
                            </a:cubicBezTo>
                            <a:cubicBezTo>
                              <a:pt x="37657" y="197220"/>
                              <a:pt x="37261" y="197985"/>
                              <a:pt x="37261" y="198370"/>
                            </a:cubicBezTo>
                            <a:cubicBezTo>
                              <a:pt x="36865" y="199139"/>
                              <a:pt x="36505" y="199520"/>
                              <a:pt x="36505" y="199905"/>
                            </a:cubicBezTo>
                            <a:cubicBezTo>
                              <a:pt x="36505" y="200290"/>
                              <a:pt x="38017" y="197604"/>
                              <a:pt x="39169" y="194916"/>
                            </a:cubicBezTo>
                            <a:cubicBezTo>
                              <a:pt x="40321" y="192231"/>
                              <a:pt x="43418" y="186091"/>
                              <a:pt x="44930" y="183790"/>
                            </a:cubicBezTo>
                            <a:cubicBezTo>
                              <a:pt x="45326" y="182637"/>
                              <a:pt x="46874" y="180336"/>
                              <a:pt x="48026" y="178032"/>
                            </a:cubicBezTo>
                            <a:cubicBezTo>
                              <a:pt x="49178" y="176116"/>
                              <a:pt x="49934" y="174197"/>
                              <a:pt x="50330" y="174197"/>
                            </a:cubicBezTo>
                            <a:cubicBezTo>
                              <a:pt x="50330" y="173812"/>
                              <a:pt x="50727" y="173046"/>
                              <a:pt x="51087" y="172277"/>
                            </a:cubicBezTo>
                            <a:cubicBezTo>
                              <a:pt x="51483" y="170742"/>
                              <a:pt x="51879" y="170358"/>
                              <a:pt x="52634" y="170742"/>
                            </a:cubicBezTo>
                            <a:cubicBezTo>
                              <a:pt x="52634" y="171127"/>
                              <a:pt x="52239" y="172277"/>
                              <a:pt x="51879" y="172662"/>
                            </a:cubicBezTo>
                            <a:cubicBezTo>
                              <a:pt x="51483" y="172662"/>
                              <a:pt x="50727" y="174197"/>
                              <a:pt x="50330" y="176116"/>
                            </a:cubicBezTo>
                            <a:cubicBezTo>
                              <a:pt x="49934" y="177266"/>
                              <a:pt x="49574" y="178417"/>
                              <a:pt x="49934" y="177651"/>
                            </a:cubicBezTo>
                            <a:lnTo>
                              <a:pt x="50727" y="176882"/>
                            </a:lnTo>
                            <a:lnTo>
                              <a:pt x="51879" y="174197"/>
                            </a:lnTo>
                            <a:cubicBezTo>
                              <a:pt x="52239" y="173046"/>
                              <a:pt x="53390" y="171511"/>
                              <a:pt x="53390" y="172662"/>
                            </a:cubicBezTo>
                            <a:cubicBezTo>
                              <a:pt x="53390" y="173812"/>
                              <a:pt x="50727" y="178417"/>
                              <a:pt x="49934" y="178417"/>
                            </a:cubicBezTo>
                            <a:close/>
                            <a:moveTo>
                              <a:pt x="84138" y="143118"/>
                            </a:moveTo>
                            <a:cubicBezTo>
                              <a:pt x="82590" y="143118"/>
                              <a:pt x="82986" y="142349"/>
                              <a:pt x="84533" y="141968"/>
                            </a:cubicBezTo>
                            <a:cubicBezTo>
                              <a:pt x="84930" y="141968"/>
                              <a:pt x="86838" y="141583"/>
                              <a:pt x="87990" y="140814"/>
                            </a:cubicBezTo>
                            <a:cubicBezTo>
                              <a:pt x="89538" y="140433"/>
                              <a:pt x="91051" y="140048"/>
                              <a:pt x="91447" y="140048"/>
                            </a:cubicBezTo>
                            <a:lnTo>
                              <a:pt x="99115" y="137748"/>
                            </a:lnTo>
                            <a:cubicBezTo>
                              <a:pt x="99512" y="137363"/>
                              <a:pt x="100663" y="137363"/>
                              <a:pt x="101455" y="136978"/>
                            </a:cubicBezTo>
                            <a:cubicBezTo>
                              <a:pt x="102212" y="136594"/>
                              <a:pt x="102968" y="136594"/>
                              <a:pt x="103364" y="136213"/>
                            </a:cubicBezTo>
                            <a:cubicBezTo>
                              <a:pt x="104515" y="135828"/>
                              <a:pt x="107972" y="135059"/>
                              <a:pt x="109124" y="135059"/>
                            </a:cubicBezTo>
                            <a:cubicBezTo>
                              <a:pt x="109520" y="135059"/>
                              <a:pt x="110276" y="135059"/>
                              <a:pt x="110276" y="134678"/>
                            </a:cubicBezTo>
                            <a:cubicBezTo>
                              <a:pt x="110276" y="134678"/>
                              <a:pt x="111429" y="134293"/>
                              <a:pt x="112976" y="134293"/>
                            </a:cubicBezTo>
                            <a:cubicBezTo>
                              <a:pt x="114129" y="133909"/>
                              <a:pt x="116433" y="133524"/>
                              <a:pt x="117981" y="132758"/>
                            </a:cubicBezTo>
                            <a:lnTo>
                              <a:pt x="130655" y="129689"/>
                            </a:lnTo>
                            <a:cubicBezTo>
                              <a:pt x="132562" y="128919"/>
                              <a:pt x="133715" y="128919"/>
                              <a:pt x="134111" y="128919"/>
                            </a:cubicBezTo>
                            <a:cubicBezTo>
                              <a:pt x="134507" y="128919"/>
                              <a:pt x="134111" y="128919"/>
                              <a:pt x="132958" y="129689"/>
                            </a:cubicBezTo>
                            <a:cubicBezTo>
                              <a:pt x="129502" y="131223"/>
                              <a:pt x="122194" y="133909"/>
                              <a:pt x="119133" y="134678"/>
                            </a:cubicBezTo>
                            <a:cubicBezTo>
                              <a:pt x="117981" y="135059"/>
                              <a:pt x="115281" y="135828"/>
                              <a:pt x="113733" y="136594"/>
                            </a:cubicBezTo>
                            <a:cubicBezTo>
                              <a:pt x="111824" y="136978"/>
                              <a:pt x="110276" y="137748"/>
                              <a:pt x="109880" y="137748"/>
                            </a:cubicBezTo>
                            <a:cubicBezTo>
                              <a:pt x="109880" y="137748"/>
                              <a:pt x="108728" y="138129"/>
                              <a:pt x="107972" y="138513"/>
                            </a:cubicBezTo>
                            <a:lnTo>
                              <a:pt x="97603" y="141968"/>
                            </a:lnTo>
                            <a:cubicBezTo>
                              <a:pt x="96451" y="142349"/>
                              <a:pt x="95299" y="142733"/>
                              <a:pt x="95299" y="143118"/>
                            </a:cubicBezTo>
                            <a:cubicBezTo>
                              <a:pt x="94903" y="143118"/>
                              <a:pt x="94147" y="143118"/>
                              <a:pt x="93751" y="143503"/>
                            </a:cubicBezTo>
                            <a:cubicBezTo>
                              <a:pt x="92994" y="143503"/>
                              <a:pt x="92203" y="143887"/>
                              <a:pt x="91842" y="143887"/>
                            </a:cubicBezTo>
                            <a:cubicBezTo>
                              <a:pt x="91051" y="144653"/>
                              <a:pt x="89898" y="144653"/>
                              <a:pt x="88746" y="144653"/>
                            </a:cubicBezTo>
                            <a:cubicBezTo>
                              <a:pt x="87594" y="144653"/>
                              <a:pt x="86442" y="144653"/>
                              <a:pt x="86082" y="144268"/>
                            </a:cubicBezTo>
                            <a:cubicBezTo>
                              <a:pt x="85290" y="143503"/>
                              <a:pt x="84533" y="143118"/>
                              <a:pt x="84138" y="143118"/>
                            </a:cubicBezTo>
                            <a:close/>
                            <a:moveTo>
                              <a:pt x="78773" y="137363"/>
                            </a:moveTo>
                            <a:cubicBezTo>
                              <a:pt x="79925" y="135443"/>
                              <a:pt x="79925" y="135443"/>
                              <a:pt x="82230" y="134678"/>
                            </a:cubicBezTo>
                            <a:lnTo>
                              <a:pt x="87990" y="133143"/>
                            </a:lnTo>
                            <a:cubicBezTo>
                              <a:pt x="89898" y="132374"/>
                              <a:pt x="92203" y="131608"/>
                              <a:pt x="92598" y="131608"/>
                            </a:cubicBezTo>
                            <a:cubicBezTo>
                              <a:pt x="92994" y="131608"/>
                              <a:pt x="95299" y="130839"/>
                              <a:pt x="97999" y="130070"/>
                            </a:cubicBezTo>
                            <a:cubicBezTo>
                              <a:pt x="109880" y="125850"/>
                              <a:pt x="112220" y="125465"/>
                              <a:pt x="113733" y="125465"/>
                            </a:cubicBezTo>
                            <a:cubicBezTo>
                              <a:pt x="114129" y="125465"/>
                              <a:pt x="114489" y="125465"/>
                              <a:pt x="114885" y="125850"/>
                            </a:cubicBezTo>
                            <a:cubicBezTo>
                              <a:pt x="114885" y="125850"/>
                              <a:pt x="115641" y="125850"/>
                              <a:pt x="117981" y="125084"/>
                            </a:cubicBezTo>
                            <a:lnTo>
                              <a:pt x="134471" y="119329"/>
                            </a:lnTo>
                            <a:cubicBezTo>
                              <a:pt x="137963" y="118175"/>
                              <a:pt x="139871" y="117794"/>
                              <a:pt x="138323" y="118560"/>
                            </a:cubicBezTo>
                            <a:cubicBezTo>
                              <a:pt x="137963" y="118944"/>
                              <a:pt x="136019" y="119710"/>
                              <a:pt x="134471" y="120095"/>
                            </a:cubicBezTo>
                            <a:cubicBezTo>
                              <a:pt x="132562" y="120864"/>
                              <a:pt x="130258" y="122014"/>
                              <a:pt x="128710" y="122399"/>
                            </a:cubicBezTo>
                            <a:cubicBezTo>
                              <a:pt x="127198" y="123164"/>
                              <a:pt x="124102" y="123934"/>
                              <a:pt x="122194" y="124699"/>
                            </a:cubicBezTo>
                            <a:lnTo>
                              <a:pt x="106064" y="130070"/>
                            </a:lnTo>
                            <a:cubicBezTo>
                              <a:pt x="104515" y="130839"/>
                              <a:pt x="100663" y="131989"/>
                              <a:pt x="97963" y="132758"/>
                            </a:cubicBezTo>
                            <a:cubicBezTo>
                              <a:pt x="94903" y="133909"/>
                              <a:pt x="91842" y="134678"/>
                              <a:pt x="91447" y="135059"/>
                            </a:cubicBezTo>
                            <a:cubicBezTo>
                              <a:pt x="89898" y="135059"/>
                              <a:pt x="82986" y="137748"/>
                              <a:pt x="80681" y="138898"/>
                            </a:cubicBezTo>
                            <a:cubicBezTo>
                              <a:pt x="79530" y="139279"/>
                              <a:pt x="78773" y="139664"/>
                              <a:pt x="78377" y="139664"/>
                            </a:cubicBezTo>
                            <a:cubicBezTo>
                              <a:pt x="77621" y="139664"/>
                              <a:pt x="77981" y="138898"/>
                              <a:pt x="78773" y="137363"/>
                            </a:cubicBezTo>
                            <a:close/>
                            <a:moveTo>
                              <a:pt x="74165" y="116644"/>
                            </a:moveTo>
                            <a:cubicBezTo>
                              <a:pt x="71465" y="121633"/>
                              <a:pt x="71069" y="122018"/>
                              <a:pt x="70312" y="122018"/>
                            </a:cubicBezTo>
                            <a:cubicBezTo>
                              <a:pt x="69916" y="122018"/>
                              <a:pt x="69556" y="122018"/>
                              <a:pt x="69160" y="122402"/>
                            </a:cubicBezTo>
                            <a:cubicBezTo>
                              <a:pt x="68764" y="122783"/>
                              <a:pt x="68368" y="122783"/>
                              <a:pt x="68368" y="122783"/>
                            </a:cubicBezTo>
                            <a:cubicBezTo>
                              <a:pt x="67612" y="122783"/>
                              <a:pt x="68008" y="122018"/>
                              <a:pt x="69556" y="119714"/>
                            </a:cubicBezTo>
                            <a:cubicBezTo>
                              <a:pt x="72221" y="115494"/>
                              <a:pt x="72616" y="114343"/>
                              <a:pt x="74165" y="111658"/>
                            </a:cubicBezTo>
                            <a:cubicBezTo>
                              <a:pt x="74921" y="110123"/>
                              <a:pt x="76073" y="108588"/>
                              <a:pt x="76469" y="108204"/>
                            </a:cubicBezTo>
                            <a:cubicBezTo>
                              <a:pt x="76829" y="107054"/>
                              <a:pt x="77621" y="106284"/>
                              <a:pt x="77981" y="105134"/>
                            </a:cubicBezTo>
                            <a:cubicBezTo>
                              <a:pt x="78773" y="104365"/>
                              <a:pt x="80681" y="101295"/>
                              <a:pt x="82230" y="98225"/>
                            </a:cubicBezTo>
                            <a:cubicBezTo>
                              <a:pt x="84138" y="95156"/>
                              <a:pt x="86442" y="91320"/>
                              <a:pt x="87234" y="89401"/>
                            </a:cubicBezTo>
                            <a:cubicBezTo>
                              <a:pt x="88386" y="87481"/>
                              <a:pt x="89538" y="85946"/>
                              <a:pt x="89538" y="85946"/>
                            </a:cubicBezTo>
                            <a:cubicBezTo>
                              <a:pt x="89538" y="85946"/>
                              <a:pt x="89538" y="85181"/>
                              <a:pt x="89898" y="84796"/>
                            </a:cubicBezTo>
                            <a:cubicBezTo>
                              <a:pt x="90294" y="84411"/>
                              <a:pt x="91447" y="82111"/>
                              <a:pt x="92994" y="80191"/>
                            </a:cubicBezTo>
                            <a:cubicBezTo>
                              <a:pt x="94147" y="77887"/>
                              <a:pt x="95659" y="75971"/>
                              <a:pt x="95659" y="75587"/>
                            </a:cubicBezTo>
                            <a:lnTo>
                              <a:pt x="99115" y="69832"/>
                            </a:lnTo>
                            <a:cubicBezTo>
                              <a:pt x="100267" y="68681"/>
                              <a:pt x="101059" y="67528"/>
                              <a:pt x="101059" y="67147"/>
                            </a:cubicBezTo>
                            <a:lnTo>
                              <a:pt x="101455" y="66762"/>
                            </a:lnTo>
                            <a:cubicBezTo>
                              <a:pt x="102608" y="65612"/>
                              <a:pt x="99115" y="73283"/>
                              <a:pt x="97207" y="75971"/>
                            </a:cubicBezTo>
                            <a:cubicBezTo>
                              <a:pt x="96811" y="76352"/>
                              <a:pt x="96451" y="77122"/>
                              <a:pt x="96451" y="77506"/>
                            </a:cubicBezTo>
                            <a:lnTo>
                              <a:pt x="93751" y="82111"/>
                            </a:lnTo>
                            <a:cubicBezTo>
                              <a:pt x="91051" y="86331"/>
                              <a:pt x="88746" y="90935"/>
                              <a:pt x="87990" y="92855"/>
                            </a:cubicBezTo>
                            <a:cubicBezTo>
                              <a:pt x="87234" y="94005"/>
                              <a:pt x="86082" y="96690"/>
                              <a:pt x="82590" y="102445"/>
                            </a:cubicBezTo>
                            <a:lnTo>
                              <a:pt x="74165" y="116644"/>
                            </a:lnTo>
                            <a:close/>
                            <a:moveTo>
                              <a:pt x="20735" y="231365"/>
                            </a:moveTo>
                            <a:cubicBezTo>
                              <a:pt x="20340" y="233284"/>
                              <a:pt x="20340" y="234819"/>
                              <a:pt x="19979" y="234819"/>
                            </a:cubicBezTo>
                            <a:cubicBezTo>
                              <a:pt x="19979" y="234819"/>
                              <a:pt x="19979" y="234050"/>
                              <a:pt x="19979" y="232900"/>
                            </a:cubicBezTo>
                            <a:cubicBezTo>
                              <a:pt x="19584" y="227910"/>
                              <a:pt x="21491" y="218320"/>
                              <a:pt x="24192" y="209495"/>
                            </a:cubicBezTo>
                            <a:cubicBezTo>
                              <a:pt x="26892" y="201436"/>
                              <a:pt x="27648" y="199517"/>
                              <a:pt x="29592" y="195297"/>
                            </a:cubicBezTo>
                            <a:lnTo>
                              <a:pt x="33408" y="186472"/>
                            </a:lnTo>
                            <a:cubicBezTo>
                              <a:pt x="35353" y="181867"/>
                              <a:pt x="36505" y="179948"/>
                              <a:pt x="39961" y="172658"/>
                            </a:cubicBezTo>
                            <a:cubicBezTo>
                              <a:pt x="42266" y="168434"/>
                              <a:pt x="42626" y="168053"/>
                              <a:pt x="43418" y="168819"/>
                            </a:cubicBezTo>
                            <a:cubicBezTo>
                              <a:pt x="43814" y="168819"/>
                              <a:pt x="43814" y="169204"/>
                              <a:pt x="43418" y="169588"/>
                            </a:cubicBezTo>
                            <a:cubicBezTo>
                              <a:pt x="42266" y="171123"/>
                              <a:pt x="40717" y="174578"/>
                              <a:pt x="39566" y="177263"/>
                            </a:cubicBezTo>
                            <a:lnTo>
                              <a:pt x="33408" y="189926"/>
                            </a:lnTo>
                            <a:cubicBezTo>
                              <a:pt x="33408" y="190307"/>
                              <a:pt x="33048" y="191077"/>
                              <a:pt x="32652" y="191842"/>
                            </a:cubicBezTo>
                            <a:cubicBezTo>
                              <a:pt x="31501" y="193762"/>
                              <a:pt x="26496" y="206422"/>
                              <a:pt x="25344" y="211027"/>
                            </a:cubicBezTo>
                            <a:cubicBezTo>
                              <a:pt x="22284" y="219851"/>
                              <a:pt x="21131" y="226372"/>
                              <a:pt x="20735" y="231361"/>
                            </a:cubicBezTo>
                            <a:close/>
                            <a:moveTo>
                              <a:pt x="78377" y="118179"/>
                            </a:moveTo>
                            <a:cubicBezTo>
                              <a:pt x="78773" y="117798"/>
                              <a:pt x="79133" y="116644"/>
                              <a:pt x="79925" y="115878"/>
                            </a:cubicBezTo>
                            <a:lnTo>
                              <a:pt x="84930" y="107054"/>
                            </a:lnTo>
                            <a:cubicBezTo>
                              <a:pt x="87990" y="101680"/>
                              <a:pt x="89142" y="100145"/>
                              <a:pt x="88746" y="99760"/>
                            </a:cubicBezTo>
                            <a:lnTo>
                              <a:pt x="89142" y="99760"/>
                            </a:lnTo>
                            <a:cubicBezTo>
                              <a:pt x="89142" y="99760"/>
                              <a:pt x="89538" y="99376"/>
                              <a:pt x="89538" y="98995"/>
                            </a:cubicBezTo>
                            <a:cubicBezTo>
                              <a:pt x="89538" y="98610"/>
                              <a:pt x="90294" y="97844"/>
                              <a:pt x="90691" y="97075"/>
                            </a:cubicBezTo>
                            <a:cubicBezTo>
                              <a:pt x="91051" y="96690"/>
                              <a:pt x="91447" y="95925"/>
                              <a:pt x="91447" y="95925"/>
                            </a:cubicBezTo>
                            <a:cubicBezTo>
                              <a:pt x="91447" y="95540"/>
                              <a:pt x="91842" y="94775"/>
                              <a:pt x="92203" y="94390"/>
                            </a:cubicBezTo>
                            <a:cubicBezTo>
                              <a:pt x="92598" y="94005"/>
                              <a:pt x="92994" y="93240"/>
                              <a:pt x="92994" y="92855"/>
                            </a:cubicBezTo>
                            <a:cubicBezTo>
                              <a:pt x="93354" y="92855"/>
                              <a:pt x="93751" y="92086"/>
                              <a:pt x="94147" y="91320"/>
                            </a:cubicBezTo>
                            <a:lnTo>
                              <a:pt x="101455" y="79041"/>
                            </a:lnTo>
                            <a:cubicBezTo>
                              <a:pt x="101815" y="78272"/>
                              <a:pt x="102212" y="77122"/>
                              <a:pt x="102608" y="77122"/>
                            </a:cubicBezTo>
                            <a:lnTo>
                              <a:pt x="104120" y="74436"/>
                            </a:lnTo>
                            <a:cubicBezTo>
                              <a:pt x="105272" y="72132"/>
                              <a:pt x="111824" y="62538"/>
                              <a:pt x="111824" y="62538"/>
                            </a:cubicBezTo>
                            <a:cubicBezTo>
                              <a:pt x="111824" y="62923"/>
                              <a:pt x="110276" y="65993"/>
                              <a:pt x="107576" y="70597"/>
                            </a:cubicBezTo>
                            <a:lnTo>
                              <a:pt x="94903" y="92851"/>
                            </a:lnTo>
                            <a:cubicBezTo>
                              <a:pt x="91051" y="98991"/>
                              <a:pt x="91051" y="98991"/>
                              <a:pt x="87990" y="104746"/>
                            </a:cubicBezTo>
                            <a:lnTo>
                              <a:pt x="80285" y="117794"/>
                            </a:lnTo>
                            <a:cubicBezTo>
                              <a:pt x="79530" y="118944"/>
                              <a:pt x="79133" y="119329"/>
                              <a:pt x="78773" y="119329"/>
                            </a:cubicBezTo>
                            <a:cubicBezTo>
                              <a:pt x="77981" y="119329"/>
                              <a:pt x="77621" y="119329"/>
                              <a:pt x="78377" y="118175"/>
                            </a:cubicBezTo>
                            <a:close/>
                            <a:moveTo>
                              <a:pt x="20340" y="205275"/>
                            </a:moveTo>
                            <a:cubicBezTo>
                              <a:pt x="20340" y="204891"/>
                              <a:pt x="19979" y="204891"/>
                              <a:pt x="19584" y="205275"/>
                            </a:cubicBezTo>
                            <a:cubicBezTo>
                              <a:pt x="19187" y="205660"/>
                              <a:pt x="19187" y="206041"/>
                              <a:pt x="18827" y="206041"/>
                            </a:cubicBezTo>
                            <a:cubicBezTo>
                              <a:pt x="18827" y="206041"/>
                              <a:pt x="19187" y="204121"/>
                              <a:pt x="21131" y="199136"/>
                            </a:cubicBezTo>
                            <a:cubicBezTo>
                              <a:pt x="21491" y="197982"/>
                              <a:pt x="21887" y="196832"/>
                              <a:pt x="21887" y="196447"/>
                            </a:cubicBezTo>
                            <a:lnTo>
                              <a:pt x="23436" y="193381"/>
                            </a:lnTo>
                            <a:cubicBezTo>
                              <a:pt x="23796" y="191842"/>
                              <a:pt x="24588" y="190307"/>
                              <a:pt x="24948" y="189542"/>
                            </a:cubicBezTo>
                            <a:cubicBezTo>
                              <a:pt x="25344" y="188773"/>
                              <a:pt x="26100" y="187238"/>
                              <a:pt x="26496" y="185703"/>
                            </a:cubicBezTo>
                            <a:lnTo>
                              <a:pt x="30348" y="177647"/>
                            </a:lnTo>
                            <a:cubicBezTo>
                              <a:pt x="34201" y="169973"/>
                              <a:pt x="35353" y="167669"/>
                              <a:pt x="35713" y="167669"/>
                            </a:cubicBezTo>
                            <a:cubicBezTo>
                              <a:pt x="36505" y="167669"/>
                              <a:pt x="36109" y="169204"/>
                              <a:pt x="34957" y="171123"/>
                            </a:cubicBezTo>
                            <a:lnTo>
                              <a:pt x="31105" y="178798"/>
                            </a:lnTo>
                            <a:cubicBezTo>
                              <a:pt x="30708" y="179948"/>
                              <a:pt x="29196" y="182248"/>
                              <a:pt x="29196" y="182633"/>
                            </a:cubicBezTo>
                            <a:cubicBezTo>
                              <a:pt x="29196" y="183018"/>
                              <a:pt x="28800" y="183787"/>
                              <a:pt x="28800" y="184168"/>
                            </a:cubicBezTo>
                            <a:cubicBezTo>
                              <a:pt x="28404" y="184937"/>
                              <a:pt x="27288" y="187238"/>
                              <a:pt x="26892" y="189542"/>
                            </a:cubicBezTo>
                            <a:cubicBezTo>
                              <a:pt x="26892" y="189926"/>
                              <a:pt x="26496" y="190307"/>
                              <a:pt x="26100" y="190692"/>
                            </a:cubicBezTo>
                            <a:cubicBezTo>
                              <a:pt x="26100" y="191077"/>
                              <a:pt x="25740" y="192612"/>
                              <a:pt x="25344" y="192612"/>
                            </a:cubicBezTo>
                            <a:cubicBezTo>
                              <a:pt x="25344" y="192996"/>
                              <a:pt x="24948" y="193762"/>
                              <a:pt x="24588" y="194527"/>
                            </a:cubicBezTo>
                            <a:cubicBezTo>
                              <a:pt x="24588" y="195297"/>
                              <a:pt x="24192" y="196066"/>
                              <a:pt x="23796" y="196832"/>
                            </a:cubicBezTo>
                            <a:cubicBezTo>
                              <a:pt x="23436" y="197216"/>
                              <a:pt x="23040" y="197601"/>
                              <a:pt x="23040" y="197982"/>
                            </a:cubicBezTo>
                            <a:cubicBezTo>
                              <a:pt x="23040" y="197982"/>
                              <a:pt x="23040" y="198751"/>
                              <a:pt x="22644" y="199136"/>
                            </a:cubicBezTo>
                            <a:cubicBezTo>
                              <a:pt x="22284" y="199517"/>
                              <a:pt x="22284" y="200286"/>
                              <a:pt x="22284" y="200671"/>
                            </a:cubicBezTo>
                            <a:cubicBezTo>
                              <a:pt x="21887" y="200671"/>
                              <a:pt x="21887" y="201436"/>
                              <a:pt x="21491" y="201821"/>
                            </a:cubicBezTo>
                            <a:cubicBezTo>
                              <a:pt x="21131" y="202971"/>
                              <a:pt x="21131" y="203356"/>
                              <a:pt x="21491" y="203356"/>
                            </a:cubicBezTo>
                            <a:cubicBezTo>
                              <a:pt x="21887" y="203356"/>
                              <a:pt x="21887" y="202971"/>
                              <a:pt x="21887" y="202206"/>
                            </a:cubicBezTo>
                            <a:cubicBezTo>
                              <a:pt x="21887" y="201821"/>
                              <a:pt x="22284" y="201436"/>
                              <a:pt x="22284" y="201436"/>
                            </a:cubicBezTo>
                            <a:cubicBezTo>
                              <a:pt x="22644" y="201436"/>
                              <a:pt x="22644" y="201821"/>
                              <a:pt x="22284" y="202971"/>
                            </a:cubicBezTo>
                            <a:cubicBezTo>
                              <a:pt x="21887" y="203740"/>
                              <a:pt x="21887" y="204121"/>
                              <a:pt x="21887" y="204506"/>
                            </a:cubicBezTo>
                            <a:cubicBezTo>
                              <a:pt x="21491" y="204891"/>
                              <a:pt x="21491" y="204891"/>
                              <a:pt x="21131" y="204506"/>
                            </a:cubicBezTo>
                            <a:lnTo>
                              <a:pt x="21131" y="204891"/>
                            </a:lnTo>
                            <a:cubicBezTo>
                              <a:pt x="21131" y="205660"/>
                              <a:pt x="20340" y="205660"/>
                              <a:pt x="20340" y="205275"/>
                            </a:cubicBezTo>
                            <a:close/>
                            <a:moveTo>
                              <a:pt x="19187" y="211796"/>
                            </a:moveTo>
                            <a:cubicBezTo>
                              <a:pt x="18827" y="213715"/>
                              <a:pt x="16883" y="221009"/>
                              <a:pt x="16883" y="222925"/>
                            </a:cubicBezTo>
                            <a:cubicBezTo>
                              <a:pt x="16127" y="225229"/>
                              <a:pt x="15731" y="226764"/>
                              <a:pt x="15371" y="226379"/>
                            </a:cubicBezTo>
                            <a:lnTo>
                              <a:pt x="15371" y="226764"/>
                            </a:lnTo>
                            <a:cubicBezTo>
                              <a:pt x="15371" y="227914"/>
                              <a:pt x="14579" y="228298"/>
                              <a:pt x="13426" y="228298"/>
                            </a:cubicBezTo>
                            <a:cubicBezTo>
                              <a:pt x="12670" y="228298"/>
                              <a:pt x="12275" y="227914"/>
                              <a:pt x="12275" y="227529"/>
                            </a:cubicBezTo>
                            <a:cubicBezTo>
                              <a:pt x="12670" y="225994"/>
                              <a:pt x="13426" y="221390"/>
                              <a:pt x="14579" y="217935"/>
                            </a:cubicBezTo>
                            <a:lnTo>
                              <a:pt x="16127" y="212950"/>
                            </a:lnTo>
                            <a:cubicBezTo>
                              <a:pt x="16523" y="211030"/>
                              <a:pt x="16883" y="210261"/>
                              <a:pt x="16883" y="210261"/>
                            </a:cubicBezTo>
                            <a:cubicBezTo>
                              <a:pt x="17279" y="210261"/>
                              <a:pt x="17279" y="210646"/>
                              <a:pt x="17279" y="212180"/>
                            </a:cubicBezTo>
                            <a:cubicBezTo>
                              <a:pt x="17279" y="213715"/>
                              <a:pt x="17279" y="214485"/>
                              <a:pt x="17279" y="214485"/>
                            </a:cubicBezTo>
                            <a:cubicBezTo>
                              <a:pt x="17279" y="214485"/>
                              <a:pt x="17675" y="214100"/>
                              <a:pt x="17675" y="213715"/>
                            </a:cubicBezTo>
                            <a:cubicBezTo>
                              <a:pt x="18431" y="212180"/>
                              <a:pt x="19584" y="210646"/>
                              <a:pt x="19187" y="211796"/>
                            </a:cubicBezTo>
                            <a:close/>
                            <a:moveTo>
                              <a:pt x="100663" y="181102"/>
                            </a:moveTo>
                            <a:cubicBezTo>
                              <a:pt x="101455" y="181102"/>
                              <a:pt x="106820" y="184172"/>
                              <a:pt x="108368" y="185325"/>
                            </a:cubicBezTo>
                            <a:cubicBezTo>
                              <a:pt x="108728" y="185706"/>
                              <a:pt x="109520" y="186091"/>
                              <a:pt x="109520" y="186091"/>
                            </a:cubicBezTo>
                            <a:cubicBezTo>
                              <a:pt x="111824" y="186091"/>
                              <a:pt x="127198" y="198370"/>
                              <a:pt x="127198" y="200290"/>
                            </a:cubicBezTo>
                            <a:cubicBezTo>
                              <a:pt x="127198" y="200674"/>
                              <a:pt x="126802" y="200674"/>
                              <a:pt x="126802" y="200290"/>
                            </a:cubicBezTo>
                            <a:cubicBezTo>
                              <a:pt x="126802" y="199905"/>
                              <a:pt x="120645" y="196070"/>
                              <a:pt x="119494" y="195300"/>
                            </a:cubicBezTo>
                            <a:cubicBezTo>
                              <a:pt x="118737" y="195300"/>
                              <a:pt x="116793" y="194531"/>
                              <a:pt x="115281" y="193000"/>
                            </a:cubicBezTo>
                            <a:cubicBezTo>
                              <a:pt x="114489" y="192615"/>
                              <a:pt x="114129" y="192231"/>
                              <a:pt x="113733" y="192231"/>
                            </a:cubicBezTo>
                            <a:cubicBezTo>
                              <a:pt x="113336" y="191846"/>
                              <a:pt x="114129" y="191846"/>
                              <a:pt x="114885" y="191846"/>
                            </a:cubicBezTo>
                            <a:cubicBezTo>
                              <a:pt x="115281" y="192231"/>
                              <a:pt x="115281" y="192231"/>
                              <a:pt x="115281" y="191846"/>
                            </a:cubicBezTo>
                            <a:cubicBezTo>
                              <a:pt x="115281" y="191465"/>
                              <a:pt x="107576" y="185706"/>
                              <a:pt x="103724" y="183790"/>
                            </a:cubicBezTo>
                            <a:cubicBezTo>
                              <a:pt x="101815" y="182637"/>
                              <a:pt x="100267" y="181102"/>
                              <a:pt x="100663" y="181102"/>
                            </a:cubicBezTo>
                            <a:close/>
                            <a:moveTo>
                              <a:pt x="136415" y="123937"/>
                            </a:moveTo>
                            <a:cubicBezTo>
                              <a:pt x="133318" y="125469"/>
                              <a:pt x="128710" y="127003"/>
                              <a:pt x="126802" y="127773"/>
                            </a:cubicBezTo>
                            <a:lnTo>
                              <a:pt x="114885" y="131993"/>
                            </a:lnTo>
                            <a:cubicBezTo>
                              <a:pt x="106820" y="134681"/>
                              <a:pt x="103364" y="135832"/>
                              <a:pt x="103724" y="134681"/>
                            </a:cubicBezTo>
                            <a:cubicBezTo>
                              <a:pt x="104120" y="134681"/>
                              <a:pt x="105272" y="134297"/>
                              <a:pt x="106424" y="133912"/>
                            </a:cubicBezTo>
                            <a:lnTo>
                              <a:pt x="118737" y="129692"/>
                            </a:lnTo>
                            <a:cubicBezTo>
                              <a:pt x="124894" y="127388"/>
                              <a:pt x="136019" y="123553"/>
                              <a:pt x="137927" y="122402"/>
                            </a:cubicBezTo>
                            <a:cubicBezTo>
                              <a:pt x="139871" y="122018"/>
                              <a:pt x="148332" y="118563"/>
                              <a:pt x="149844" y="118179"/>
                            </a:cubicBezTo>
                            <a:cubicBezTo>
                              <a:pt x="150637" y="117798"/>
                              <a:pt x="150997" y="117798"/>
                              <a:pt x="150997" y="117798"/>
                            </a:cubicBezTo>
                            <a:cubicBezTo>
                              <a:pt x="150997" y="118179"/>
                              <a:pt x="142932" y="121633"/>
                              <a:pt x="136415" y="123937"/>
                            </a:cubicBezTo>
                            <a:close/>
                            <a:moveTo>
                              <a:pt x="119494" y="115109"/>
                            </a:moveTo>
                            <a:cubicBezTo>
                              <a:pt x="118737" y="115109"/>
                              <a:pt x="112976" y="117413"/>
                              <a:pt x="111429" y="117798"/>
                            </a:cubicBezTo>
                            <a:lnTo>
                              <a:pt x="88746" y="125469"/>
                            </a:lnTo>
                            <a:cubicBezTo>
                              <a:pt x="86082" y="126622"/>
                              <a:pt x="86082" y="126622"/>
                              <a:pt x="86082" y="125853"/>
                            </a:cubicBezTo>
                            <a:cubicBezTo>
                              <a:pt x="86082" y="125469"/>
                              <a:pt x="86082" y="125469"/>
                              <a:pt x="92994" y="123168"/>
                            </a:cubicBezTo>
                            <a:cubicBezTo>
                              <a:pt x="96055" y="122018"/>
                              <a:pt x="101815" y="119714"/>
                              <a:pt x="106064" y="118563"/>
                            </a:cubicBezTo>
                            <a:cubicBezTo>
                              <a:pt x="113733" y="115878"/>
                              <a:pt x="117189" y="114724"/>
                              <a:pt x="117981" y="114724"/>
                            </a:cubicBezTo>
                            <a:cubicBezTo>
                              <a:pt x="117981" y="114724"/>
                              <a:pt x="118737" y="114343"/>
                              <a:pt x="119133" y="114343"/>
                            </a:cubicBezTo>
                            <a:cubicBezTo>
                              <a:pt x="120645" y="114343"/>
                              <a:pt x="121041" y="114724"/>
                              <a:pt x="119494" y="115109"/>
                            </a:cubicBezTo>
                            <a:close/>
                            <a:moveTo>
                              <a:pt x="12275" y="221005"/>
                            </a:moveTo>
                            <a:cubicBezTo>
                              <a:pt x="12275" y="219086"/>
                              <a:pt x="14975" y="209876"/>
                              <a:pt x="16523" y="205660"/>
                            </a:cubicBezTo>
                            <a:lnTo>
                              <a:pt x="18431" y="201436"/>
                            </a:lnTo>
                            <a:cubicBezTo>
                              <a:pt x="19979" y="196832"/>
                              <a:pt x="21887" y="191842"/>
                              <a:pt x="22284" y="191461"/>
                            </a:cubicBezTo>
                            <a:cubicBezTo>
                              <a:pt x="22284" y="191077"/>
                              <a:pt x="23040" y="189542"/>
                              <a:pt x="23436" y="188392"/>
                            </a:cubicBezTo>
                            <a:lnTo>
                              <a:pt x="27288" y="179948"/>
                            </a:lnTo>
                            <a:cubicBezTo>
                              <a:pt x="29196" y="175728"/>
                              <a:pt x="33408" y="167284"/>
                              <a:pt x="33805" y="167284"/>
                            </a:cubicBezTo>
                            <a:cubicBezTo>
                              <a:pt x="34201" y="167284"/>
                              <a:pt x="34201" y="168053"/>
                              <a:pt x="31105" y="173808"/>
                            </a:cubicBezTo>
                            <a:lnTo>
                              <a:pt x="25740" y="185322"/>
                            </a:lnTo>
                            <a:cubicBezTo>
                              <a:pt x="24948" y="186472"/>
                              <a:pt x="24588" y="187622"/>
                              <a:pt x="24588" y="187622"/>
                            </a:cubicBezTo>
                            <a:cubicBezTo>
                              <a:pt x="23436" y="189157"/>
                              <a:pt x="15731" y="209876"/>
                              <a:pt x="14579" y="213712"/>
                            </a:cubicBezTo>
                            <a:cubicBezTo>
                              <a:pt x="14219" y="214481"/>
                              <a:pt x="13823" y="216016"/>
                              <a:pt x="13823" y="216781"/>
                            </a:cubicBezTo>
                            <a:lnTo>
                              <a:pt x="12670" y="220236"/>
                            </a:lnTo>
                            <a:cubicBezTo>
                              <a:pt x="12670" y="221386"/>
                              <a:pt x="12275" y="221771"/>
                              <a:pt x="12275" y="221005"/>
                            </a:cubicBezTo>
                            <a:close/>
                            <a:moveTo>
                              <a:pt x="56847" y="126619"/>
                            </a:moveTo>
                            <a:cubicBezTo>
                              <a:pt x="56487" y="126619"/>
                              <a:pt x="56847" y="125465"/>
                              <a:pt x="61851" y="117410"/>
                            </a:cubicBezTo>
                            <a:lnTo>
                              <a:pt x="66856" y="108966"/>
                            </a:lnTo>
                            <a:cubicBezTo>
                              <a:pt x="67252" y="108200"/>
                              <a:pt x="67612" y="107431"/>
                              <a:pt x="67612" y="107050"/>
                            </a:cubicBezTo>
                            <a:cubicBezTo>
                              <a:pt x="68008" y="106665"/>
                              <a:pt x="69160" y="105130"/>
                              <a:pt x="69916" y="103211"/>
                            </a:cubicBezTo>
                            <a:lnTo>
                              <a:pt x="72616" y="98991"/>
                            </a:lnTo>
                            <a:cubicBezTo>
                              <a:pt x="72616" y="98606"/>
                              <a:pt x="73769" y="97071"/>
                              <a:pt x="74525" y="95537"/>
                            </a:cubicBezTo>
                            <a:cubicBezTo>
                              <a:pt x="75317" y="94386"/>
                              <a:pt x="76073" y="92851"/>
                              <a:pt x="76073" y="92467"/>
                            </a:cubicBezTo>
                            <a:cubicBezTo>
                              <a:pt x="76469" y="92467"/>
                              <a:pt x="76829" y="91317"/>
                              <a:pt x="77621" y="90547"/>
                            </a:cubicBezTo>
                            <a:lnTo>
                              <a:pt x="80285" y="86327"/>
                            </a:lnTo>
                            <a:cubicBezTo>
                              <a:pt x="80285" y="86712"/>
                              <a:pt x="79925" y="87093"/>
                              <a:pt x="79530" y="87862"/>
                            </a:cubicBezTo>
                            <a:cubicBezTo>
                              <a:pt x="79530" y="87862"/>
                              <a:pt x="79169" y="89012"/>
                              <a:pt x="78377" y="90163"/>
                            </a:cubicBezTo>
                            <a:lnTo>
                              <a:pt x="76829" y="92467"/>
                            </a:lnTo>
                            <a:lnTo>
                              <a:pt x="76829" y="93236"/>
                            </a:lnTo>
                            <a:cubicBezTo>
                              <a:pt x="76469" y="93236"/>
                              <a:pt x="75677" y="94771"/>
                              <a:pt x="74525" y="96687"/>
                            </a:cubicBezTo>
                            <a:lnTo>
                              <a:pt x="71465" y="102442"/>
                            </a:lnTo>
                            <a:cubicBezTo>
                              <a:pt x="70709" y="103596"/>
                              <a:pt x="70312" y="104361"/>
                              <a:pt x="69916" y="105130"/>
                            </a:cubicBezTo>
                            <a:cubicBezTo>
                              <a:pt x="69556" y="105130"/>
                              <a:pt x="69556" y="105515"/>
                              <a:pt x="69160" y="105896"/>
                            </a:cubicBezTo>
                            <a:cubicBezTo>
                              <a:pt x="69160" y="106281"/>
                              <a:pt x="68404" y="107431"/>
                              <a:pt x="68008" y="107816"/>
                            </a:cubicBezTo>
                            <a:cubicBezTo>
                              <a:pt x="68008" y="108585"/>
                              <a:pt x="67252" y="109735"/>
                              <a:pt x="66460" y="110885"/>
                            </a:cubicBezTo>
                            <a:cubicBezTo>
                              <a:pt x="65704" y="111655"/>
                              <a:pt x="65308" y="112805"/>
                              <a:pt x="64912" y="113186"/>
                            </a:cubicBezTo>
                            <a:cubicBezTo>
                              <a:pt x="64912" y="113571"/>
                              <a:pt x="64551" y="113955"/>
                              <a:pt x="64551" y="113955"/>
                            </a:cubicBezTo>
                            <a:cubicBezTo>
                              <a:pt x="64551" y="113955"/>
                              <a:pt x="64156" y="114340"/>
                              <a:pt x="63796" y="115105"/>
                            </a:cubicBezTo>
                            <a:lnTo>
                              <a:pt x="61851" y="118944"/>
                            </a:lnTo>
                            <a:cubicBezTo>
                              <a:pt x="60699" y="120479"/>
                              <a:pt x="59548" y="122780"/>
                              <a:pt x="58791" y="124315"/>
                            </a:cubicBezTo>
                            <a:cubicBezTo>
                              <a:pt x="57999" y="125465"/>
                              <a:pt x="57243" y="126619"/>
                              <a:pt x="56847" y="126619"/>
                            </a:cubicBezTo>
                            <a:close/>
                            <a:moveTo>
                              <a:pt x="84138" y="116640"/>
                            </a:moveTo>
                            <a:cubicBezTo>
                              <a:pt x="83778" y="117410"/>
                              <a:pt x="83382" y="117794"/>
                              <a:pt x="82986" y="117794"/>
                            </a:cubicBezTo>
                            <a:cubicBezTo>
                              <a:pt x="82590" y="117794"/>
                              <a:pt x="82590" y="117410"/>
                              <a:pt x="82986" y="117025"/>
                            </a:cubicBezTo>
                            <a:cubicBezTo>
                              <a:pt x="82986" y="116640"/>
                              <a:pt x="83382" y="115875"/>
                              <a:pt x="83778" y="115490"/>
                            </a:cubicBezTo>
                            <a:lnTo>
                              <a:pt x="86082" y="111655"/>
                            </a:lnTo>
                            <a:cubicBezTo>
                              <a:pt x="86442" y="110501"/>
                              <a:pt x="87234" y="109350"/>
                              <a:pt x="87594" y="109350"/>
                            </a:cubicBezTo>
                            <a:cubicBezTo>
                              <a:pt x="87594" y="108966"/>
                              <a:pt x="87990" y="108200"/>
                              <a:pt x="88746" y="107431"/>
                            </a:cubicBezTo>
                            <a:cubicBezTo>
                              <a:pt x="89538" y="105515"/>
                              <a:pt x="91447" y="102442"/>
                              <a:pt x="92598" y="100526"/>
                            </a:cubicBezTo>
                            <a:lnTo>
                              <a:pt x="97207" y="92467"/>
                            </a:lnTo>
                            <a:cubicBezTo>
                              <a:pt x="97999" y="90932"/>
                              <a:pt x="98755" y="89782"/>
                              <a:pt x="99115" y="89782"/>
                            </a:cubicBezTo>
                            <a:cubicBezTo>
                              <a:pt x="99115" y="89782"/>
                              <a:pt x="99115" y="90163"/>
                              <a:pt x="98359" y="91701"/>
                            </a:cubicBezTo>
                            <a:lnTo>
                              <a:pt x="84138" y="116637"/>
                            </a:lnTo>
                            <a:close/>
                            <a:moveTo>
                              <a:pt x="40321" y="168434"/>
                            </a:moveTo>
                            <a:cubicBezTo>
                              <a:pt x="40717" y="168434"/>
                              <a:pt x="36505" y="177263"/>
                              <a:pt x="34561" y="180333"/>
                            </a:cubicBezTo>
                            <a:lnTo>
                              <a:pt x="29592" y="191842"/>
                            </a:lnTo>
                            <a:cubicBezTo>
                              <a:pt x="28800" y="193762"/>
                              <a:pt x="27648" y="195681"/>
                              <a:pt x="27648" y="196447"/>
                            </a:cubicBezTo>
                            <a:cubicBezTo>
                              <a:pt x="26892" y="197982"/>
                              <a:pt x="26496" y="198751"/>
                              <a:pt x="26496" y="197982"/>
                            </a:cubicBezTo>
                            <a:cubicBezTo>
                              <a:pt x="26496" y="197601"/>
                              <a:pt x="28800" y="190692"/>
                              <a:pt x="29592" y="189542"/>
                            </a:cubicBezTo>
                            <a:cubicBezTo>
                              <a:pt x="29592" y="189157"/>
                              <a:pt x="30348" y="187622"/>
                              <a:pt x="31105" y="186087"/>
                            </a:cubicBezTo>
                            <a:cubicBezTo>
                              <a:pt x="32652" y="183402"/>
                              <a:pt x="33048" y="182633"/>
                              <a:pt x="34201" y="179567"/>
                            </a:cubicBezTo>
                            <a:cubicBezTo>
                              <a:pt x="35353" y="177263"/>
                              <a:pt x="39961" y="168434"/>
                              <a:pt x="40321" y="168434"/>
                            </a:cubicBezTo>
                            <a:close/>
                            <a:moveTo>
                              <a:pt x="159457" y="93621"/>
                            </a:moveTo>
                            <a:lnTo>
                              <a:pt x="156397" y="95156"/>
                            </a:lnTo>
                            <a:cubicBezTo>
                              <a:pt x="153337" y="96690"/>
                              <a:pt x="152184" y="97460"/>
                              <a:pt x="151788" y="97460"/>
                            </a:cubicBezTo>
                            <a:cubicBezTo>
                              <a:pt x="151788" y="97460"/>
                              <a:pt x="150997" y="97844"/>
                              <a:pt x="150240" y="97844"/>
                            </a:cubicBezTo>
                            <a:cubicBezTo>
                              <a:pt x="149844" y="98225"/>
                              <a:pt x="149088" y="98610"/>
                              <a:pt x="148692" y="98610"/>
                            </a:cubicBezTo>
                            <a:cubicBezTo>
                              <a:pt x="148332" y="98610"/>
                              <a:pt x="147936" y="98995"/>
                              <a:pt x="153337" y="95925"/>
                            </a:cubicBezTo>
                            <a:cubicBezTo>
                              <a:pt x="158701" y="92855"/>
                              <a:pt x="158701" y="93240"/>
                              <a:pt x="160609" y="91705"/>
                            </a:cubicBezTo>
                            <a:cubicBezTo>
                              <a:pt x="163705" y="89785"/>
                              <a:pt x="166370" y="87866"/>
                              <a:pt x="167918" y="85946"/>
                            </a:cubicBezTo>
                            <a:cubicBezTo>
                              <a:pt x="169862" y="84411"/>
                              <a:pt x="172166" y="82876"/>
                              <a:pt x="172526" y="82876"/>
                            </a:cubicBezTo>
                            <a:cubicBezTo>
                              <a:pt x="172922" y="83646"/>
                              <a:pt x="163705" y="90935"/>
                              <a:pt x="159457" y="93621"/>
                            </a:cubicBezTo>
                            <a:close/>
                            <a:moveTo>
                              <a:pt x="62608" y="121245"/>
                            </a:moveTo>
                            <a:cubicBezTo>
                              <a:pt x="60303" y="124699"/>
                              <a:pt x="59548" y="125850"/>
                              <a:pt x="59548" y="125084"/>
                            </a:cubicBezTo>
                            <a:cubicBezTo>
                              <a:pt x="59548" y="125084"/>
                              <a:pt x="61491" y="121245"/>
                              <a:pt x="63796" y="117410"/>
                            </a:cubicBezTo>
                            <a:lnTo>
                              <a:pt x="65308" y="115105"/>
                            </a:lnTo>
                            <a:cubicBezTo>
                              <a:pt x="65704" y="114340"/>
                              <a:pt x="66064" y="113571"/>
                              <a:pt x="66064" y="113186"/>
                            </a:cubicBezTo>
                            <a:lnTo>
                              <a:pt x="68404" y="109735"/>
                            </a:lnTo>
                            <a:cubicBezTo>
                              <a:pt x="69160" y="108200"/>
                              <a:pt x="69916" y="107050"/>
                              <a:pt x="69916" y="106665"/>
                            </a:cubicBezTo>
                            <a:cubicBezTo>
                              <a:pt x="69916" y="106665"/>
                              <a:pt x="70312" y="106281"/>
                              <a:pt x="70709" y="105515"/>
                            </a:cubicBezTo>
                            <a:lnTo>
                              <a:pt x="74525" y="98991"/>
                            </a:lnTo>
                            <a:cubicBezTo>
                              <a:pt x="74921" y="98991"/>
                              <a:pt x="73372" y="102061"/>
                              <a:pt x="72221" y="103977"/>
                            </a:cubicBezTo>
                            <a:lnTo>
                              <a:pt x="68764" y="109735"/>
                            </a:lnTo>
                            <a:cubicBezTo>
                              <a:pt x="67612" y="112036"/>
                              <a:pt x="66460" y="114721"/>
                              <a:pt x="65704" y="115490"/>
                            </a:cubicBezTo>
                            <a:cubicBezTo>
                              <a:pt x="65308" y="115875"/>
                              <a:pt x="64912" y="116640"/>
                              <a:pt x="64912" y="116640"/>
                            </a:cubicBezTo>
                            <a:cubicBezTo>
                              <a:pt x="64912" y="117025"/>
                              <a:pt x="63796" y="118944"/>
                              <a:pt x="62608" y="121245"/>
                            </a:cubicBezTo>
                            <a:close/>
                            <a:moveTo>
                              <a:pt x="65308" y="123164"/>
                            </a:moveTo>
                            <a:cubicBezTo>
                              <a:pt x="65308" y="122780"/>
                              <a:pt x="65704" y="122399"/>
                              <a:pt x="65704" y="122399"/>
                            </a:cubicBezTo>
                            <a:cubicBezTo>
                              <a:pt x="66064" y="122014"/>
                              <a:pt x="66460" y="121630"/>
                              <a:pt x="66460" y="121245"/>
                            </a:cubicBezTo>
                            <a:lnTo>
                              <a:pt x="66460" y="120479"/>
                            </a:lnTo>
                            <a:cubicBezTo>
                              <a:pt x="66856" y="120479"/>
                              <a:pt x="67612" y="119329"/>
                              <a:pt x="68404" y="117794"/>
                            </a:cubicBezTo>
                            <a:lnTo>
                              <a:pt x="71465" y="112805"/>
                            </a:lnTo>
                            <a:cubicBezTo>
                              <a:pt x="71860" y="112036"/>
                              <a:pt x="72616" y="110885"/>
                              <a:pt x="73012" y="110120"/>
                            </a:cubicBezTo>
                            <a:cubicBezTo>
                              <a:pt x="73012" y="110120"/>
                              <a:pt x="73372" y="109350"/>
                              <a:pt x="73769" y="108966"/>
                            </a:cubicBezTo>
                            <a:lnTo>
                              <a:pt x="76469" y="103977"/>
                            </a:lnTo>
                            <a:cubicBezTo>
                              <a:pt x="77225" y="102442"/>
                              <a:pt x="79169" y="100526"/>
                              <a:pt x="79169" y="101291"/>
                            </a:cubicBezTo>
                            <a:cubicBezTo>
                              <a:pt x="79169" y="101676"/>
                              <a:pt x="78773" y="102061"/>
                              <a:pt x="78377" y="102061"/>
                            </a:cubicBezTo>
                            <a:cubicBezTo>
                              <a:pt x="78377" y="102442"/>
                              <a:pt x="76829" y="104746"/>
                              <a:pt x="76829" y="104746"/>
                            </a:cubicBezTo>
                            <a:cubicBezTo>
                              <a:pt x="76469" y="105515"/>
                              <a:pt x="75317" y="107050"/>
                              <a:pt x="74921" y="108200"/>
                            </a:cubicBezTo>
                            <a:cubicBezTo>
                              <a:pt x="74525" y="108966"/>
                              <a:pt x="73769" y="109735"/>
                              <a:pt x="73769" y="110120"/>
                            </a:cubicBezTo>
                            <a:cubicBezTo>
                              <a:pt x="73769" y="110120"/>
                              <a:pt x="73012" y="110885"/>
                              <a:pt x="72616" y="112036"/>
                            </a:cubicBezTo>
                            <a:cubicBezTo>
                              <a:pt x="69916" y="116640"/>
                              <a:pt x="67252" y="121245"/>
                              <a:pt x="66856" y="122399"/>
                            </a:cubicBezTo>
                            <a:cubicBezTo>
                              <a:pt x="66064" y="123549"/>
                              <a:pt x="65308" y="123934"/>
                              <a:pt x="65308" y="123164"/>
                            </a:cubicBezTo>
                            <a:close/>
                            <a:moveTo>
                              <a:pt x="83778" y="141579"/>
                            </a:moveTo>
                            <a:cubicBezTo>
                              <a:pt x="83778" y="140810"/>
                              <a:pt x="94147" y="137359"/>
                              <a:pt x="99115" y="136209"/>
                            </a:cubicBezTo>
                            <a:cubicBezTo>
                              <a:pt x="100267" y="135825"/>
                              <a:pt x="101815" y="135440"/>
                              <a:pt x="102572" y="135440"/>
                            </a:cubicBezTo>
                            <a:cubicBezTo>
                              <a:pt x="102212" y="135440"/>
                              <a:pt x="101059" y="136209"/>
                              <a:pt x="99907" y="136209"/>
                            </a:cubicBezTo>
                            <a:cubicBezTo>
                              <a:pt x="98755" y="136590"/>
                              <a:pt x="97963" y="137359"/>
                              <a:pt x="97603" y="137359"/>
                            </a:cubicBezTo>
                            <a:cubicBezTo>
                              <a:pt x="97603" y="137359"/>
                              <a:pt x="97207" y="137744"/>
                              <a:pt x="96811" y="137744"/>
                            </a:cubicBezTo>
                            <a:cubicBezTo>
                              <a:pt x="96451" y="137744"/>
                              <a:pt x="93751" y="138510"/>
                              <a:pt x="91447" y="139275"/>
                            </a:cubicBezTo>
                            <a:lnTo>
                              <a:pt x="87234" y="140810"/>
                            </a:lnTo>
                            <a:cubicBezTo>
                              <a:pt x="83742" y="141964"/>
                              <a:pt x="83742" y="141964"/>
                              <a:pt x="83742" y="141579"/>
                            </a:cubicBezTo>
                            <a:close/>
                            <a:moveTo>
                              <a:pt x="97603" y="143884"/>
                            </a:moveTo>
                            <a:lnTo>
                              <a:pt x="95299" y="145034"/>
                            </a:lnTo>
                            <a:cubicBezTo>
                              <a:pt x="94903" y="145034"/>
                              <a:pt x="94147" y="145418"/>
                              <a:pt x="93751" y="146184"/>
                            </a:cubicBezTo>
                            <a:cubicBezTo>
                              <a:pt x="93354" y="146953"/>
                              <a:pt x="93354" y="146953"/>
                              <a:pt x="92598" y="146953"/>
                            </a:cubicBezTo>
                            <a:cubicBezTo>
                              <a:pt x="92203" y="146953"/>
                              <a:pt x="91842" y="146953"/>
                              <a:pt x="91447" y="146569"/>
                            </a:cubicBezTo>
                            <a:cubicBezTo>
                              <a:pt x="90691" y="146184"/>
                              <a:pt x="90691" y="145034"/>
                              <a:pt x="91447" y="145034"/>
                            </a:cubicBezTo>
                            <a:lnTo>
                              <a:pt x="92203" y="145034"/>
                            </a:lnTo>
                            <a:cubicBezTo>
                              <a:pt x="93751" y="144265"/>
                              <a:pt x="97999" y="143114"/>
                              <a:pt x="98755" y="143114"/>
                            </a:cubicBezTo>
                            <a:cubicBezTo>
                              <a:pt x="98755" y="143499"/>
                              <a:pt x="97999" y="143884"/>
                              <a:pt x="97603" y="143884"/>
                            </a:cubicBezTo>
                            <a:close/>
                            <a:moveTo>
                              <a:pt x="41473" y="194909"/>
                            </a:moveTo>
                            <a:cubicBezTo>
                              <a:pt x="41473" y="195293"/>
                              <a:pt x="41473" y="195293"/>
                              <a:pt x="41869" y="194524"/>
                            </a:cubicBezTo>
                            <a:cubicBezTo>
                              <a:pt x="42266" y="192993"/>
                              <a:pt x="43814" y="189538"/>
                              <a:pt x="45722" y="186853"/>
                            </a:cubicBezTo>
                            <a:lnTo>
                              <a:pt x="46478" y="184549"/>
                            </a:lnTo>
                            <a:cubicBezTo>
                              <a:pt x="45722" y="184164"/>
                              <a:pt x="41473" y="193377"/>
                              <a:pt x="41473" y="194909"/>
                            </a:cubicBezTo>
                            <a:close/>
                            <a:moveTo>
                              <a:pt x="84138" y="79426"/>
                            </a:moveTo>
                            <a:cubicBezTo>
                              <a:pt x="84533" y="79426"/>
                              <a:pt x="84138" y="80191"/>
                              <a:pt x="83778" y="80961"/>
                            </a:cubicBezTo>
                            <a:cubicBezTo>
                              <a:pt x="82986" y="82111"/>
                              <a:pt x="81833" y="84030"/>
                              <a:pt x="81833" y="83646"/>
                            </a:cubicBezTo>
                            <a:cubicBezTo>
                              <a:pt x="81833" y="83261"/>
                              <a:pt x="84138" y="79426"/>
                              <a:pt x="84138" y="79426"/>
                            </a:cubicBezTo>
                            <a:close/>
                            <a:moveTo>
                              <a:pt x="97603" y="83646"/>
                            </a:moveTo>
                            <a:cubicBezTo>
                              <a:pt x="96811" y="84796"/>
                              <a:pt x="96055" y="85946"/>
                              <a:pt x="96055" y="85181"/>
                            </a:cubicBezTo>
                            <a:cubicBezTo>
                              <a:pt x="96055" y="85181"/>
                              <a:pt x="96451" y="84796"/>
                              <a:pt x="96451" y="84411"/>
                            </a:cubicBezTo>
                            <a:cubicBezTo>
                              <a:pt x="96811" y="84411"/>
                              <a:pt x="96811" y="84030"/>
                              <a:pt x="96811" y="83646"/>
                            </a:cubicBezTo>
                            <a:cubicBezTo>
                              <a:pt x="97207" y="83261"/>
                              <a:pt x="98359" y="81726"/>
                              <a:pt x="98359" y="82111"/>
                            </a:cubicBezTo>
                            <a:lnTo>
                              <a:pt x="97603" y="83646"/>
                            </a:lnTo>
                            <a:close/>
                            <a:moveTo>
                              <a:pt x="93354" y="90935"/>
                            </a:moveTo>
                            <a:cubicBezTo>
                              <a:pt x="92994" y="92086"/>
                              <a:pt x="92238" y="92855"/>
                              <a:pt x="92238" y="92855"/>
                            </a:cubicBezTo>
                            <a:cubicBezTo>
                              <a:pt x="91842" y="92855"/>
                              <a:pt x="91842" y="92470"/>
                              <a:pt x="91842" y="92470"/>
                            </a:cubicBezTo>
                            <a:lnTo>
                              <a:pt x="92994" y="90551"/>
                            </a:lnTo>
                            <a:cubicBezTo>
                              <a:pt x="94147" y="89016"/>
                              <a:pt x="94147" y="89401"/>
                              <a:pt x="93354" y="90935"/>
                            </a:cubicBezTo>
                            <a:close/>
                            <a:moveTo>
                              <a:pt x="26100" y="198748"/>
                            </a:moveTo>
                            <a:cubicBezTo>
                              <a:pt x="26496" y="198748"/>
                              <a:pt x="26100" y="199513"/>
                              <a:pt x="26100" y="199898"/>
                            </a:cubicBezTo>
                            <a:cubicBezTo>
                              <a:pt x="25344" y="201433"/>
                              <a:pt x="24948" y="202202"/>
                              <a:pt x="24948" y="201433"/>
                            </a:cubicBezTo>
                            <a:cubicBezTo>
                              <a:pt x="24948" y="200667"/>
                              <a:pt x="26100" y="198363"/>
                              <a:pt x="26100" y="198748"/>
                            </a:cubicBezTo>
                            <a:close/>
                            <a:moveTo>
                              <a:pt x="92598" y="126234"/>
                            </a:moveTo>
                            <a:cubicBezTo>
                              <a:pt x="91447" y="126619"/>
                              <a:pt x="89898" y="127000"/>
                              <a:pt x="89898" y="127000"/>
                            </a:cubicBezTo>
                            <a:cubicBezTo>
                              <a:pt x="89898" y="126619"/>
                              <a:pt x="92238" y="125465"/>
                              <a:pt x="92994" y="125850"/>
                            </a:cubicBezTo>
                            <a:cubicBezTo>
                              <a:pt x="93354" y="125850"/>
                              <a:pt x="93354" y="125850"/>
                              <a:pt x="92598" y="126234"/>
                            </a:cubicBezTo>
                            <a:close/>
                            <a:moveTo>
                              <a:pt x="86082" y="75975"/>
                            </a:moveTo>
                            <a:cubicBezTo>
                              <a:pt x="86442" y="75975"/>
                              <a:pt x="86442" y="75590"/>
                              <a:pt x="86442" y="75206"/>
                            </a:cubicBezTo>
                            <a:cubicBezTo>
                              <a:pt x="86442" y="75206"/>
                              <a:pt x="86838" y="74821"/>
                              <a:pt x="86838" y="74440"/>
                            </a:cubicBezTo>
                            <a:cubicBezTo>
                              <a:pt x="87594" y="74055"/>
                              <a:pt x="87594" y="74440"/>
                              <a:pt x="86442" y="75975"/>
                            </a:cubicBezTo>
                            <a:cubicBezTo>
                              <a:pt x="86082" y="76741"/>
                              <a:pt x="85686" y="77125"/>
                              <a:pt x="85686" y="77125"/>
                            </a:cubicBezTo>
                            <a:cubicBezTo>
                              <a:pt x="85290" y="77125"/>
                              <a:pt x="85686" y="76356"/>
                              <a:pt x="86082" y="75975"/>
                            </a:cubicBezTo>
                            <a:close/>
                            <a:moveTo>
                              <a:pt x="123346" y="113574"/>
                            </a:moveTo>
                            <a:cubicBezTo>
                              <a:pt x="122590" y="113959"/>
                              <a:pt x="121797" y="114343"/>
                              <a:pt x="121437" y="114343"/>
                            </a:cubicBezTo>
                            <a:cubicBezTo>
                              <a:pt x="120645" y="114343"/>
                              <a:pt x="122194" y="113574"/>
                              <a:pt x="123742" y="113190"/>
                            </a:cubicBezTo>
                            <a:cubicBezTo>
                              <a:pt x="124894" y="113190"/>
                              <a:pt x="124894" y="113190"/>
                              <a:pt x="123346" y="113574"/>
                            </a:cubicBezTo>
                            <a:close/>
                            <a:moveTo>
                              <a:pt x="87990" y="72521"/>
                            </a:moveTo>
                            <a:cubicBezTo>
                              <a:pt x="88746" y="71751"/>
                              <a:pt x="88746" y="71751"/>
                              <a:pt x="88746" y="72521"/>
                            </a:cubicBezTo>
                            <a:cubicBezTo>
                              <a:pt x="88386" y="72905"/>
                              <a:pt x="87990" y="73286"/>
                              <a:pt x="87990" y="73671"/>
                            </a:cubicBezTo>
                            <a:cubicBezTo>
                              <a:pt x="87234" y="74055"/>
                              <a:pt x="87594" y="73671"/>
                              <a:pt x="87990" y="72521"/>
                            </a:cubicBezTo>
                            <a:close/>
                            <a:moveTo>
                              <a:pt x="99512" y="89016"/>
                            </a:moveTo>
                            <a:cubicBezTo>
                              <a:pt x="99512" y="88631"/>
                              <a:pt x="100303" y="87481"/>
                              <a:pt x="100663" y="87481"/>
                            </a:cubicBezTo>
                            <a:cubicBezTo>
                              <a:pt x="100663" y="87481"/>
                              <a:pt x="100663" y="87866"/>
                              <a:pt x="100303" y="88250"/>
                            </a:cubicBezTo>
                            <a:cubicBezTo>
                              <a:pt x="99907" y="89016"/>
                              <a:pt x="99512" y="89401"/>
                              <a:pt x="99512" y="89016"/>
                            </a:cubicBezTo>
                            <a:close/>
                            <a:moveTo>
                              <a:pt x="104912" y="125850"/>
                            </a:moveTo>
                            <a:cubicBezTo>
                              <a:pt x="104515" y="126234"/>
                              <a:pt x="104120" y="126234"/>
                              <a:pt x="103760" y="126234"/>
                            </a:cubicBezTo>
                            <a:cubicBezTo>
                              <a:pt x="102968" y="126234"/>
                              <a:pt x="102968" y="126234"/>
                              <a:pt x="103760" y="125850"/>
                            </a:cubicBezTo>
                            <a:cubicBezTo>
                              <a:pt x="104515" y="125465"/>
                              <a:pt x="105272" y="125465"/>
                              <a:pt x="104912" y="125850"/>
                            </a:cubicBezTo>
                            <a:close/>
                            <a:moveTo>
                              <a:pt x="95299" y="87866"/>
                            </a:moveTo>
                            <a:cubicBezTo>
                              <a:pt x="95299" y="87866"/>
                              <a:pt x="95299" y="88250"/>
                              <a:pt x="94903" y="88631"/>
                            </a:cubicBezTo>
                            <a:cubicBezTo>
                              <a:pt x="94903" y="88631"/>
                              <a:pt x="94507" y="88250"/>
                              <a:pt x="94507" y="87866"/>
                            </a:cubicBezTo>
                            <a:lnTo>
                              <a:pt x="94903" y="87481"/>
                            </a:lnTo>
                            <a:cubicBezTo>
                              <a:pt x="95299" y="87481"/>
                              <a:pt x="95299" y="87481"/>
                              <a:pt x="95299" y="87866"/>
                            </a:cubicBezTo>
                            <a:close/>
                            <a:moveTo>
                              <a:pt x="81473" y="84030"/>
                            </a:moveTo>
                            <a:cubicBezTo>
                              <a:pt x="81833" y="84030"/>
                              <a:pt x="81833" y="84030"/>
                              <a:pt x="81473" y="84796"/>
                            </a:cubicBezTo>
                            <a:cubicBezTo>
                              <a:pt x="81473" y="85181"/>
                              <a:pt x="81077" y="85562"/>
                              <a:pt x="81077" y="85562"/>
                            </a:cubicBezTo>
                            <a:cubicBezTo>
                              <a:pt x="80681" y="85562"/>
                              <a:pt x="81077" y="84411"/>
                              <a:pt x="81473" y="84030"/>
                            </a:cubicBezTo>
                            <a:close/>
                            <a:moveTo>
                              <a:pt x="85290" y="77887"/>
                            </a:moveTo>
                            <a:cubicBezTo>
                              <a:pt x="85290" y="78272"/>
                              <a:pt x="84930" y="78656"/>
                              <a:pt x="84533" y="79041"/>
                            </a:cubicBezTo>
                            <a:cubicBezTo>
                              <a:pt x="84533" y="78656"/>
                              <a:pt x="84930" y="78272"/>
                              <a:pt x="85290" y="77887"/>
                            </a:cubicBezTo>
                            <a:close/>
                            <a:moveTo>
                              <a:pt x="20340" y="208719"/>
                            </a:moveTo>
                            <a:cubicBezTo>
                              <a:pt x="20340" y="209103"/>
                              <a:pt x="19979" y="209488"/>
                              <a:pt x="19979" y="209488"/>
                            </a:cubicBezTo>
                            <a:cubicBezTo>
                              <a:pt x="19584" y="209488"/>
                              <a:pt x="19584" y="209103"/>
                              <a:pt x="19979" y="208334"/>
                            </a:cubicBezTo>
                            <a:cubicBezTo>
                              <a:pt x="20340" y="207953"/>
                              <a:pt x="20340" y="207953"/>
                              <a:pt x="20340" y="208719"/>
                            </a:cubicBezTo>
                            <a:close/>
                            <a:moveTo>
                              <a:pt x="89142" y="127381"/>
                            </a:moveTo>
                            <a:lnTo>
                              <a:pt x="87990" y="127381"/>
                            </a:lnTo>
                            <a:cubicBezTo>
                              <a:pt x="86838" y="127381"/>
                              <a:pt x="86838" y="127381"/>
                              <a:pt x="88386" y="126996"/>
                            </a:cubicBezTo>
                            <a:cubicBezTo>
                              <a:pt x="88746" y="126996"/>
                              <a:pt x="89142" y="126996"/>
                              <a:pt x="89142" y="127381"/>
                            </a:cubicBezTo>
                            <a:close/>
                            <a:moveTo>
                              <a:pt x="40321" y="196828"/>
                            </a:moveTo>
                            <a:lnTo>
                              <a:pt x="40717" y="196828"/>
                            </a:lnTo>
                            <a:cubicBezTo>
                              <a:pt x="40717" y="196828"/>
                              <a:pt x="41113" y="196828"/>
                              <a:pt x="41113" y="196443"/>
                            </a:cubicBezTo>
                            <a:cubicBezTo>
                              <a:pt x="41113" y="195678"/>
                              <a:pt x="40321" y="196062"/>
                              <a:pt x="40321" y="196828"/>
                            </a:cubicBezTo>
                            <a:close/>
                            <a:moveTo>
                              <a:pt x="126406" y="112420"/>
                            </a:moveTo>
                            <a:cubicBezTo>
                              <a:pt x="126406" y="112805"/>
                              <a:pt x="125650" y="112805"/>
                              <a:pt x="125650" y="112805"/>
                            </a:cubicBezTo>
                            <a:cubicBezTo>
                              <a:pt x="125254" y="112805"/>
                              <a:pt x="125254" y="112805"/>
                              <a:pt x="125650" y="112420"/>
                            </a:cubicBezTo>
                            <a:cubicBezTo>
                              <a:pt x="126406" y="112036"/>
                              <a:pt x="127198" y="112036"/>
                              <a:pt x="126406" y="112420"/>
                            </a:cubicBezTo>
                            <a:close/>
                            <a:moveTo>
                              <a:pt x="93354" y="170739"/>
                            </a:moveTo>
                            <a:cubicBezTo>
                              <a:pt x="93751" y="170739"/>
                              <a:pt x="94147" y="171123"/>
                              <a:pt x="94147" y="171123"/>
                            </a:cubicBezTo>
                            <a:cubicBezTo>
                              <a:pt x="94147" y="171508"/>
                              <a:pt x="93751" y="171508"/>
                              <a:pt x="93354" y="171123"/>
                            </a:cubicBezTo>
                            <a:cubicBezTo>
                              <a:pt x="92598" y="170739"/>
                              <a:pt x="92598" y="170739"/>
                              <a:pt x="93354" y="170739"/>
                            </a:cubicBezTo>
                            <a:close/>
                            <a:moveTo>
                              <a:pt x="92598" y="145799"/>
                            </a:moveTo>
                            <a:lnTo>
                              <a:pt x="92598" y="146569"/>
                            </a:lnTo>
                            <a:cubicBezTo>
                              <a:pt x="92994" y="146569"/>
                              <a:pt x="92994" y="146184"/>
                              <a:pt x="92994" y="146184"/>
                            </a:cubicBezTo>
                            <a:cubicBezTo>
                              <a:pt x="92994" y="145799"/>
                              <a:pt x="92994" y="145799"/>
                              <a:pt x="92598" y="145799"/>
                            </a:cubicBezTo>
                            <a:close/>
                            <a:moveTo>
                              <a:pt x="91051" y="68300"/>
                            </a:moveTo>
                            <a:cubicBezTo>
                              <a:pt x="91051" y="68300"/>
                              <a:pt x="91051" y="68685"/>
                              <a:pt x="90691" y="68685"/>
                            </a:cubicBezTo>
                            <a:lnTo>
                              <a:pt x="90294" y="68685"/>
                            </a:lnTo>
                            <a:cubicBezTo>
                              <a:pt x="90294" y="68300"/>
                              <a:pt x="90691" y="68300"/>
                              <a:pt x="91051" y="68300"/>
                            </a:cubicBezTo>
                            <a:close/>
                            <a:moveTo>
                              <a:pt x="102968" y="176112"/>
                            </a:moveTo>
                            <a:lnTo>
                              <a:pt x="103364" y="176494"/>
                            </a:lnTo>
                            <a:lnTo>
                              <a:pt x="102608" y="176494"/>
                            </a:lnTo>
                            <a:cubicBezTo>
                              <a:pt x="102608" y="176112"/>
                              <a:pt x="102212" y="176112"/>
                              <a:pt x="102212" y="175728"/>
                            </a:cubicBezTo>
                            <a:cubicBezTo>
                              <a:pt x="102212" y="175728"/>
                              <a:pt x="102608" y="175728"/>
                              <a:pt x="102968" y="176112"/>
                            </a:cubicBezTo>
                            <a:close/>
                            <a:moveTo>
                              <a:pt x="117981" y="123934"/>
                            </a:moveTo>
                            <a:lnTo>
                              <a:pt x="116829" y="123934"/>
                            </a:lnTo>
                            <a:cubicBezTo>
                              <a:pt x="117189" y="123549"/>
                              <a:pt x="117585" y="123549"/>
                              <a:pt x="117981" y="123549"/>
                            </a:cubicBezTo>
                            <a:cubicBezTo>
                              <a:pt x="118341" y="123549"/>
                              <a:pt x="118341" y="123549"/>
                              <a:pt x="117981" y="123934"/>
                            </a:cubicBezTo>
                            <a:close/>
                            <a:moveTo>
                              <a:pt x="47630" y="181867"/>
                            </a:moveTo>
                            <a:lnTo>
                              <a:pt x="47630" y="182633"/>
                            </a:lnTo>
                            <a:cubicBezTo>
                              <a:pt x="47630" y="182633"/>
                              <a:pt x="48026" y="182248"/>
                              <a:pt x="48026" y="181867"/>
                            </a:cubicBezTo>
                            <a:lnTo>
                              <a:pt x="48026" y="181483"/>
                            </a:lnTo>
                            <a:cubicBezTo>
                              <a:pt x="47630" y="181483"/>
                              <a:pt x="47630" y="181483"/>
                              <a:pt x="47630" y="181867"/>
                            </a:cubicBezTo>
                            <a:close/>
                            <a:moveTo>
                              <a:pt x="117981" y="193762"/>
                            </a:moveTo>
                            <a:cubicBezTo>
                              <a:pt x="117981" y="193762"/>
                              <a:pt x="117585" y="193381"/>
                              <a:pt x="117585" y="193762"/>
                            </a:cubicBezTo>
                            <a:lnTo>
                              <a:pt x="117585" y="194146"/>
                            </a:lnTo>
                            <a:cubicBezTo>
                              <a:pt x="118341" y="194527"/>
                              <a:pt x="118341" y="194146"/>
                              <a:pt x="117981" y="193762"/>
                            </a:cubicBezTo>
                            <a:close/>
                            <a:moveTo>
                              <a:pt x="110276" y="70601"/>
                            </a:moveTo>
                            <a:lnTo>
                              <a:pt x="110276" y="70986"/>
                            </a:lnTo>
                            <a:cubicBezTo>
                              <a:pt x="110276" y="71370"/>
                              <a:pt x="110276" y="71370"/>
                              <a:pt x="109880" y="71370"/>
                            </a:cubicBezTo>
                            <a:cubicBezTo>
                              <a:pt x="109880" y="70986"/>
                              <a:pt x="109880" y="70601"/>
                              <a:pt x="110276" y="70601"/>
                            </a:cubicBezTo>
                            <a:close/>
                            <a:moveTo>
                              <a:pt x="91842" y="169977"/>
                            </a:moveTo>
                            <a:cubicBezTo>
                              <a:pt x="92238" y="170358"/>
                              <a:pt x="92238" y="170358"/>
                              <a:pt x="91842" y="170358"/>
                            </a:cubicBezTo>
                            <a:cubicBezTo>
                              <a:pt x="91447" y="170358"/>
                              <a:pt x="91447" y="169977"/>
                              <a:pt x="91051" y="169977"/>
                            </a:cubicBezTo>
                            <a:cubicBezTo>
                              <a:pt x="91051" y="169592"/>
                              <a:pt x="91447" y="169592"/>
                              <a:pt x="91842" y="169977"/>
                            </a:cubicBezTo>
                            <a:close/>
                            <a:moveTo>
                              <a:pt x="94903" y="171511"/>
                            </a:moveTo>
                            <a:cubicBezTo>
                              <a:pt x="94903" y="171511"/>
                              <a:pt x="95299" y="171511"/>
                              <a:pt x="95299" y="171892"/>
                            </a:cubicBezTo>
                            <a:lnTo>
                              <a:pt x="95299" y="172277"/>
                            </a:lnTo>
                            <a:cubicBezTo>
                              <a:pt x="94903" y="172277"/>
                              <a:pt x="94903" y="171892"/>
                              <a:pt x="94903" y="171892"/>
                            </a:cubicBezTo>
                            <a:cubicBezTo>
                              <a:pt x="94507" y="171511"/>
                              <a:pt x="94507" y="171511"/>
                              <a:pt x="94903" y="171511"/>
                            </a:cubicBezTo>
                            <a:close/>
                            <a:moveTo>
                              <a:pt x="25740" y="194912"/>
                            </a:moveTo>
                            <a:cubicBezTo>
                              <a:pt x="25344" y="194912"/>
                              <a:pt x="25344" y="194527"/>
                              <a:pt x="25344" y="194146"/>
                            </a:cubicBezTo>
                            <a:cubicBezTo>
                              <a:pt x="25344" y="193762"/>
                              <a:pt x="25344" y="193762"/>
                              <a:pt x="25740" y="194146"/>
                            </a:cubicBezTo>
                            <a:lnTo>
                              <a:pt x="25740" y="194912"/>
                            </a:lnTo>
                            <a:close/>
                            <a:moveTo>
                              <a:pt x="53787" y="171511"/>
                            </a:moveTo>
                            <a:lnTo>
                              <a:pt x="53787" y="171127"/>
                            </a:lnTo>
                            <a:cubicBezTo>
                              <a:pt x="53787" y="171127"/>
                              <a:pt x="53787" y="170742"/>
                              <a:pt x="54183" y="170742"/>
                            </a:cubicBezTo>
                            <a:lnTo>
                              <a:pt x="54183" y="171127"/>
                            </a:lnTo>
                            <a:cubicBezTo>
                              <a:pt x="54183" y="171511"/>
                              <a:pt x="54183" y="171511"/>
                              <a:pt x="53787" y="171511"/>
                            </a:cubicBezTo>
                            <a:close/>
                            <a:moveTo>
                              <a:pt x="112976" y="65619"/>
                            </a:moveTo>
                            <a:cubicBezTo>
                              <a:pt x="112976" y="65234"/>
                              <a:pt x="113373" y="65619"/>
                              <a:pt x="113373" y="65619"/>
                            </a:cubicBezTo>
                            <a:lnTo>
                              <a:pt x="112976" y="66000"/>
                            </a:lnTo>
                            <a:cubicBezTo>
                              <a:pt x="112580" y="66385"/>
                              <a:pt x="112580" y="66000"/>
                              <a:pt x="112580" y="66000"/>
                            </a:cubicBezTo>
                            <a:cubicBezTo>
                              <a:pt x="112580" y="66000"/>
                              <a:pt x="112580" y="65619"/>
                              <a:pt x="112976" y="65619"/>
                            </a:cubicBezTo>
                            <a:close/>
                            <a:moveTo>
                              <a:pt x="101815" y="85565"/>
                            </a:moveTo>
                            <a:cubicBezTo>
                              <a:pt x="101815" y="85565"/>
                              <a:pt x="101815" y="85950"/>
                              <a:pt x="101455" y="86334"/>
                            </a:cubicBezTo>
                            <a:cubicBezTo>
                              <a:pt x="101455" y="85565"/>
                              <a:pt x="101455" y="85565"/>
                              <a:pt x="101815" y="85565"/>
                            </a:cubicBezTo>
                            <a:close/>
                            <a:moveTo>
                              <a:pt x="36109" y="200671"/>
                            </a:moveTo>
                            <a:lnTo>
                              <a:pt x="36109" y="201436"/>
                            </a:lnTo>
                            <a:cubicBezTo>
                              <a:pt x="36505" y="201052"/>
                              <a:pt x="36505" y="200671"/>
                              <a:pt x="36505" y="200671"/>
                            </a:cubicBezTo>
                            <a:cubicBezTo>
                              <a:pt x="36505" y="200286"/>
                              <a:pt x="36505" y="200671"/>
                              <a:pt x="36109" y="200671"/>
                            </a:cubicBezTo>
                            <a:close/>
                            <a:moveTo>
                              <a:pt x="103760" y="176882"/>
                            </a:moveTo>
                            <a:lnTo>
                              <a:pt x="104515" y="176882"/>
                            </a:lnTo>
                            <a:cubicBezTo>
                              <a:pt x="104515" y="177266"/>
                              <a:pt x="104515" y="177266"/>
                              <a:pt x="104120" y="177266"/>
                            </a:cubicBezTo>
                            <a:lnTo>
                              <a:pt x="103760" y="176882"/>
                            </a:lnTo>
                            <a:close/>
                            <a:moveTo>
                              <a:pt x="85686" y="172662"/>
                            </a:moveTo>
                            <a:lnTo>
                              <a:pt x="86082" y="173046"/>
                            </a:lnTo>
                            <a:cubicBezTo>
                              <a:pt x="86082" y="173427"/>
                              <a:pt x="85686" y="173046"/>
                              <a:pt x="85290" y="172662"/>
                            </a:cubicBezTo>
                            <a:lnTo>
                              <a:pt x="85686" y="172662"/>
                            </a:lnTo>
                            <a:close/>
                            <a:moveTo>
                              <a:pt x="101815" y="127003"/>
                            </a:moveTo>
                            <a:cubicBezTo>
                              <a:pt x="101455" y="127003"/>
                              <a:pt x="101455" y="127003"/>
                              <a:pt x="101455" y="126622"/>
                            </a:cubicBezTo>
                            <a:lnTo>
                              <a:pt x="101815" y="126622"/>
                            </a:lnTo>
                            <a:cubicBezTo>
                              <a:pt x="102212" y="127003"/>
                              <a:pt x="101815" y="127003"/>
                              <a:pt x="101815" y="127003"/>
                            </a:cubicBezTo>
                            <a:close/>
                            <a:moveTo>
                              <a:pt x="123346" y="174962"/>
                            </a:moveTo>
                            <a:lnTo>
                              <a:pt x="123742" y="174962"/>
                            </a:lnTo>
                            <a:cubicBezTo>
                              <a:pt x="124102" y="175347"/>
                              <a:pt x="123742" y="175347"/>
                              <a:pt x="123742" y="175347"/>
                            </a:cubicBezTo>
                            <a:cubicBezTo>
                              <a:pt x="123346" y="175347"/>
                              <a:pt x="123346" y="175347"/>
                              <a:pt x="123346" y="174962"/>
                            </a:cubicBezTo>
                            <a:close/>
                            <a:moveTo>
                              <a:pt x="89142" y="70605"/>
                            </a:moveTo>
                            <a:cubicBezTo>
                              <a:pt x="89538" y="70605"/>
                              <a:pt x="89538" y="70224"/>
                              <a:pt x="89538" y="70224"/>
                            </a:cubicBezTo>
                            <a:cubicBezTo>
                              <a:pt x="89538" y="70989"/>
                              <a:pt x="89142" y="70989"/>
                              <a:pt x="89142" y="70989"/>
                            </a:cubicBezTo>
                            <a:lnTo>
                              <a:pt x="89142" y="70605"/>
                            </a:lnTo>
                            <a:close/>
                            <a:moveTo>
                              <a:pt x="23436" y="200671"/>
                            </a:moveTo>
                            <a:cubicBezTo>
                              <a:pt x="23436" y="201052"/>
                              <a:pt x="23040" y="200671"/>
                              <a:pt x="22644" y="200286"/>
                            </a:cubicBezTo>
                            <a:lnTo>
                              <a:pt x="23040" y="200286"/>
                            </a:lnTo>
                            <a:lnTo>
                              <a:pt x="23436" y="200671"/>
                            </a:lnTo>
                            <a:close/>
                            <a:moveTo>
                              <a:pt x="119133" y="123553"/>
                            </a:moveTo>
                            <a:cubicBezTo>
                              <a:pt x="118737" y="123553"/>
                              <a:pt x="118737" y="123553"/>
                              <a:pt x="118737" y="123168"/>
                            </a:cubicBezTo>
                            <a:lnTo>
                              <a:pt x="119133" y="123168"/>
                            </a:lnTo>
                            <a:cubicBezTo>
                              <a:pt x="119494" y="123553"/>
                              <a:pt x="119133" y="123553"/>
                              <a:pt x="119133" y="123553"/>
                            </a:cubicBezTo>
                            <a:close/>
                            <a:moveTo>
                              <a:pt x="30348" y="216400"/>
                            </a:moveTo>
                            <a:cubicBezTo>
                              <a:pt x="30348" y="216785"/>
                              <a:pt x="30348" y="216785"/>
                              <a:pt x="30708" y="216785"/>
                            </a:cubicBezTo>
                            <a:lnTo>
                              <a:pt x="30708" y="216400"/>
                            </a:lnTo>
                            <a:cubicBezTo>
                              <a:pt x="30348" y="216019"/>
                              <a:pt x="30348" y="216400"/>
                              <a:pt x="30348" y="216400"/>
                            </a:cubicBezTo>
                            <a:close/>
                            <a:moveTo>
                              <a:pt x="102968" y="82503"/>
                            </a:moveTo>
                            <a:lnTo>
                              <a:pt x="103364" y="82503"/>
                            </a:lnTo>
                            <a:lnTo>
                              <a:pt x="103364" y="82884"/>
                            </a:lnTo>
                            <a:cubicBezTo>
                              <a:pt x="102968" y="82884"/>
                              <a:pt x="102968" y="82884"/>
                              <a:pt x="102968" y="82503"/>
                            </a:cubicBezTo>
                            <a:close/>
                            <a:moveTo>
                              <a:pt x="100663" y="143122"/>
                            </a:moveTo>
                            <a:cubicBezTo>
                              <a:pt x="100267" y="143122"/>
                              <a:pt x="100267" y="142737"/>
                              <a:pt x="100663" y="142737"/>
                            </a:cubicBezTo>
                            <a:lnTo>
                              <a:pt x="101059" y="142737"/>
                            </a:lnTo>
                            <a:cubicBezTo>
                              <a:pt x="101059" y="142737"/>
                              <a:pt x="101059" y="143122"/>
                              <a:pt x="100663" y="143122"/>
                            </a:cubicBezTo>
                            <a:close/>
                            <a:moveTo>
                              <a:pt x="91447" y="67157"/>
                            </a:moveTo>
                            <a:lnTo>
                              <a:pt x="91447" y="67538"/>
                            </a:lnTo>
                            <a:lnTo>
                              <a:pt x="91051" y="67538"/>
                            </a:lnTo>
                            <a:cubicBezTo>
                              <a:pt x="91051" y="67157"/>
                              <a:pt x="91051" y="67157"/>
                              <a:pt x="91447" y="67157"/>
                            </a:cubicBezTo>
                            <a:close/>
                            <a:moveTo>
                              <a:pt x="76073" y="96317"/>
                            </a:moveTo>
                            <a:cubicBezTo>
                              <a:pt x="76073" y="96698"/>
                              <a:pt x="76073" y="97082"/>
                              <a:pt x="75677" y="97467"/>
                            </a:cubicBezTo>
                            <a:cubicBezTo>
                              <a:pt x="75677" y="97082"/>
                              <a:pt x="75677" y="96698"/>
                              <a:pt x="76073" y="96317"/>
                            </a:cubicBezTo>
                            <a:close/>
                            <a:moveTo>
                              <a:pt x="108368" y="165379"/>
                            </a:moveTo>
                            <a:lnTo>
                              <a:pt x="108728" y="165379"/>
                            </a:lnTo>
                            <a:cubicBezTo>
                              <a:pt x="108728" y="165379"/>
                              <a:pt x="108728" y="165760"/>
                              <a:pt x="108368" y="165760"/>
                            </a:cubicBezTo>
                            <a:cubicBezTo>
                              <a:pt x="108368" y="165760"/>
                              <a:pt x="107972" y="165379"/>
                              <a:pt x="108368" y="165379"/>
                            </a:cubicBezTo>
                            <a:close/>
                            <a:moveTo>
                              <a:pt x="31105" y="214488"/>
                            </a:moveTo>
                            <a:lnTo>
                              <a:pt x="31501" y="214488"/>
                            </a:lnTo>
                            <a:lnTo>
                              <a:pt x="31501" y="214104"/>
                            </a:lnTo>
                            <a:cubicBezTo>
                              <a:pt x="31105" y="214104"/>
                              <a:pt x="31105" y="214104"/>
                              <a:pt x="31105" y="214488"/>
                            </a:cubicBezTo>
                            <a:close/>
                            <a:moveTo>
                              <a:pt x="105668" y="125472"/>
                            </a:moveTo>
                            <a:lnTo>
                              <a:pt x="105668" y="125857"/>
                            </a:lnTo>
                            <a:cubicBezTo>
                              <a:pt x="105272" y="125857"/>
                              <a:pt x="105272" y="125472"/>
                              <a:pt x="105272" y="125472"/>
                            </a:cubicBezTo>
                            <a:lnTo>
                              <a:pt x="105668" y="125472"/>
                            </a:lnTo>
                            <a:close/>
                            <a:moveTo>
                              <a:pt x="102572" y="83268"/>
                            </a:moveTo>
                            <a:lnTo>
                              <a:pt x="102968" y="83268"/>
                            </a:lnTo>
                            <a:lnTo>
                              <a:pt x="102968" y="83653"/>
                            </a:lnTo>
                            <a:cubicBezTo>
                              <a:pt x="102968" y="83653"/>
                              <a:pt x="102572" y="83653"/>
                              <a:pt x="102572" y="83268"/>
                            </a:cubicBezTo>
                            <a:close/>
                            <a:moveTo>
                              <a:pt x="117189" y="184941"/>
                            </a:moveTo>
                            <a:cubicBezTo>
                              <a:pt x="117585" y="184941"/>
                              <a:pt x="117585" y="185325"/>
                              <a:pt x="117585" y="185325"/>
                            </a:cubicBezTo>
                            <a:lnTo>
                              <a:pt x="117189" y="185325"/>
                            </a:lnTo>
                            <a:lnTo>
                              <a:pt x="117189" y="184941"/>
                            </a:lnTo>
                            <a:close/>
                            <a:moveTo>
                              <a:pt x="26100" y="192615"/>
                            </a:moveTo>
                            <a:lnTo>
                              <a:pt x="26496" y="192615"/>
                            </a:lnTo>
                            <a:cubicBezTo>
                              <a:pt x="26496" y="193000"/>
                              <a:pt x="26100" y="193000"/>
                              <a:pt x="26100" y="193000"/>
                            </a:cubicBezTo>
                            <a:lnTo>
                              <a:pt x="26100" y="192615"/>
                            </a:lnTo>
                            <a:close/>
                            <a:moveTo>
                              <a:pt x="121401" y="173431"/>
                            </a:moveTo>
                            <a:lnTo>
                              <a:pt x="121797" y="173431"/>
                            </a:lnTo>
                            <a:cubicBezTo>
                              <a:pt x="121797" y="173816"/>
                              <a:pt x="121401" y="173816"/>
                              <a:pt x="121401" y="173816"/>
                            </a:cubicBezTo>
                            <a:lnTo>
                              <a:pt x="121401" y="173431"/>
                            </a:lnTo>
                            <a:close/>
                            <a:moveTo>
                              <a:pt x="117189" y="193000"/>
                            </a:moveTo>
                            <a:lnTo>
                              <a:pt x="116793" y="193000"/>
                            </a:lnTo>
                            <a:lnTo>
                              <a:pt x="116793" y="193384"/>
                            </a:lnTo>
                            <a:cubicBezTo>
                              <a:pt x="117189" y="193384"/>
                              <a:pt x="117189" y="193000"/>
                              <a:pt x="117189" y="193000"/>
                            </a:cubicBezTo>
                            <a:close/>
                            <a:moveTo>
                              <a:pt x="88746" y="142352"/>
                            </a:moveTo>
                            <a:lnTo>
                              <a:pt x="89142" y="142352"/>
                            </a:lnTo>
                            <a:cubicBezTo>
                              <a:pt x="89142" y="141971"/>
                              <a:pt x="88746" y="141971"/>
                              <a:pt x="88746" y="141971"/>
                            </a:cubicBezTo>
                            <a:lnTo>
                              <a:pt x="88746" y="142352"/>
                            </a:lnTo>
                            <a:close/>
                            <a:moveTo>
                              <a:pt x="82590" y="141971"/>
                            </a:moveTo>
                            <a:lnTo>
                              <a:pt x="81833" y="141971"/>
                            </a:lnTo>
                            <a:cubicBezTo>
                              <a:pt x="82230" y="141587"/>
                              <a:pt x="82590" y="141587"/>
                              <a:pt x="82590" y="141971"/>
                            </a:cubicBezTo>
                            <a:close/>
                            <a:moveTo>
                              <a:pt x="104120" y="80968"/>
                            </a:moveTo>
                            <a:lnTo>
                              <a:pt x="104120" y="80583"/>
                            </a:lnTo>
                            <a:lnTo>
                              <a:pt x="104515" y="80968"/>
                            </a:lnTo>
                            <a:lnTo>
                              <a:pt x="104120" y="80968"/>
                            </a:lnTo>
                            <a:close/>
                            <a:moveTo>
                              <a:pt x="89898" y="97463"/>
                            </a:moveTo>
                            <a:lnTo>
                              <a:pt x="89502" y="97848"/>
                            </a:lnTo>
                            <a:lnTo>
                              <a:pt x="89502" y="97463"/>
                            </a:lnTo>
                            <a:lnTo>
                              <a:pt x="89898" y="97463"/>
                            </a:lnTo>
                            <a:close/>
                            <a:moveTo>
                              <a:pt x="118737" y="186091"/>
                            </a:moveTo>
                            <a:lnTo>
                              <a:pt x="119097" y="186091"/>
                            </a:lnTo>
                            <a:lnTo>
                              <a:pt x="118737" y="186476"/>
                            </a:lnTo>
                            <a:lnTo>
                              <a:pt x="118737" y="186091"/>
                            </a:lnTo>
                            <a:close/>
                            <a:moveTo>
                              <a:pt x="90691" y="169211"/>
                            </a:moveTo>
                            <a:lnTo>
                              <a:pt x="90691" y="169596"/>
                            </a:lnTo>
                            <a:lnTo>
                              <a:pt x="90294" y="169596"/>
                            </a:lnTo>
                            <a:lnTo>
                              <a:pt x="90691" y="169211"/>
                            </a:lnTo>
                            <a:close/>
                            <a:moveTo>
                              <a:pt x="119494" y="187241"/>
                            </a:moveTo>
                            <a:cubicBezTo>
                              <a:pt x="119889" y="186860"/>
                              <a:pt x="119889" y="186860"/>
                              <a:pt x="119889" y="187241"/>
                            </a:cubicBezTo>
                            <a:lnTo>
                              <a:pt x="119494" y="187241"/>
                            </a:lnTo>
                            <a:close/>
                            <a:moveTo>
                              <a:pt x="124497" y="135062"/>
                            </a:moveTo>
                            <a:cubicBezTo>
                              <a:pt x="124497" y="134681"/>
                              <a:pt x="124497" y="134681"/>
                              <a:pt x="124857" y="135062"/>
                            </a:cubicBezTo>
                            <a:lnTo>
                              <a:pt x="124497" y="135062"/>
                            </a:lnTo>
                            <a:close/>
                            <a:moveTo>
                              <a:pt x="16127" y="219855"/>
                            </a:moveTo>
                            <a:lnTo>
                              <a:pt x="16127" y="220239"/>
                            </a:lnTo>
                            <a:cubicBezTo>
                              <a:pt x="16523" y="219855"/>
                              <a:pt x="16523" y="219855"/>
                              <a:pt x="16127" y="219855"/>
                            </a:cubicBezTo>
                            <a:close/>
                            <a:moveTo>
                              <a:pt x="103724" y="82118"/>
                            </a:moveTo>
                            <a:lnTo>
                              <a:pt x="103724" y="81733"/>
                            </a:lnTo>
                            <a:cubicBezTo>
                              <a:pt x="104120" y="81733"/>
                              <a:pt x="104120" y="82118"/>
                              <a:pt x="103724" y="82118"/>
                            </a:cubicBezTo>
                            <a:close/>
                            <a:moveTo>
                              <a:pt x="136019" y="193765"/>
                            </a:moveTo>
                            <a:cubicBezTo>
                              <a:pt x="136019" y="193384"/>
                              <a:pt x="136415" y="193384"/>
                              <a:pt x="136415" y="193765"/>
                            </a:cubicBezTo>
                            <a:lnTo>
                              <a:pt x="136019" y="193765"/>
                            </a:lnTo>
                            <a:close/>
                            <a:moveTo>
                              <a:pt x="139871" y="117801"/>
                            </a:moveTo>
                            <a:cubicBezTo>
                              <a:pt x="139871" y="117417"/>
                              <a:pt x="140231" y="117417"/>
                              <a:pt x="140231" y="117801"/>
                            </a:cubicBezTo>
                            <a:lnTo>
                              <a:pt x="139871" y="11780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 name="Google Shape;431;p2"/>
                      <p:cNvSpPr/>
                      <p:nvPr/>
                    </p:nvSpPr>
                    <p:spPr>
                      <a:xfrm>
                        <a:off x="9899342" y="2909807"/>
                        <a:ext cx="204993" cy="229064"/>
                      </a:xfrm>
                      <a:custGeom>
                        <a:rect b="b" l="l" r="r" t="t"/>
                        <a:pathLst>
                          <a:path extrusionOk="0" h="229064" w="204993">
                            <a:moveTo>
                              <a:pt x="149112" y="168830"/>
                            </a:moveTo>
                            <a:cubicBezTo>
                              <a:pt x="149508" y="169211"/>
                              <a:pt x="149868" y="169211"/>
                              <a:pt x="150264" y="168830"/>
                            </a:cubicBezTo>
                            <a:cubicBezTo>
                              <a:pt x="150660" y="168445"/>
                              <a:pt x="151020" y="168061"/>
                              <a:pt x="150660" y="168061"/>
                            </a:cubicBezTo>
                            <a:cubicBezTo>
                              <a:pt x="151416" y="168061"/>
                              <a:pt x="152568" y="167295"/>
                              <a:pt x="153325" y="166526"/>
                            </a:cubicBezTo>
                            <a:cubicBezTo>
                              <a:pt x="153721" y="166526"/>
                              <a:pt x="154117" y="166526"/>
                              <a:pt x="154117" y="166145"/>
                            </a:cubicBezTo>
                            <a:cubicBezTo>
                              <a:pt x="154873" y="166145"/>
                              <a:pt x="154873" y="166145"/>
                              <a:pt x="154873" y="167295"/>
                            </a:cubicBezTo>
                            <a:cubicBezTo>
                              <a:pt x="155268" y="167680"/>
                              <a:pt x="155628" y="167680"/>
                              <a:pt x="155628" y="166910"/>
                            </a:cubicBezTo>
                            <a:cubicBezTo>
                              <a:pt x="155628" y="166526"/>
                              <a:pt x="156025" y="166145"/>
                              <a:pt x="156421" y="166145"/>
                            </a:cubicBezTo>
                            <a:cubicBezTo>
                              <a:pt x="156421" y="166145"/>
                              <a:pt x="156781" y="165760"/>
                              <a:pt x="156781" y="164991"/>
                            </a:cubicBezTo>
                            <a:cubicBezTo>
                              <a:pt x="156781" y="164610"/>
                              <a:pt x="157177" y="164225"/>
                              <a:pt x="159085" y="163075"/>
                            </a:cubicBezTo>
                            <a:cubicBezTo>
                              <a:pt x="162937" y="161156"/>
                              <a:pt x="163729" y="160386"/>
                              <a:pt x="162542" y="160386"/>
                            </a:cubicBezTo>
                            <a:cubicBezTo>
                              <a:pt x="161786" y="160386"/>
                              <a:pt x="162182" y="159621"/>
                              <a:pt x="162937" y="159236"/>
                            </a:cubicBezTo>
                            <a:cubicBezTo>
                              <a:pt x="163729" y="158851"/>
                              <a:pt x="164089" y="158467"/>
                              <a:pt x="164089" y="158467"/>
                            </a:cubicBezTo>
                            <a:cubicBezTo>
                              <a:pt x="164089" y="158086"/>
                              <a:pt x="164089" y="157701"/>
                              <a:pt x="164486" y="157316"/>
                            </a:cubicBezTo>
                            <a:cubicBezTo>
                              <a:pt x="164882" y="156932"/>
                              <a:pt x="164882" y="156551"/>
                              <a:pt x="164882" y="156166"/>
                            </a:cubicBezTo>
                            <a:cubicBezTo>
                              <a:pt x="164882" y="155782"/>
                              <a:pt x="164882" y="155782"/>
                              <a:pt x="165638" y="155016"/>
                            </a:cubicBezTo>
                            <a:cubicBezTo>
                              <a:pt x="167546" y="153866"/>
                              <a:pt x="167942" y="153096"/>
                              <a:pt x="167546" y="151562"/>
                            </a:cubicBezTo>
                            <a:cubicBezTo>
                              <a:pt x="167546" y="150796"/>
                              <a:pt x="167546" y="150796"/>
                              <a:pt x="168338" y="150027"/>
                            </a:cubicBezTo>
                            <a:cubicBezTo>
                              <a:pt x="169094" y="149642"/>
                              <a:pt x="171002" y="147342"/>
                              <a:pt x="170246" y="147726"/>
                            </a:cubicBezTo>
                            <a:cubicBezTo>
                              <a:pt x="169490" y="147726"/>
                              <a:pt x="169094" y="148107"/>
                              <a:pt x="169094" y="148107"/>
                            </a:cubicBezTo>
                            <a:cubicBezTo>
                              <a:pt x="168698" y="148107"/>
                              <a:pt x="169094" y="147726"/>
                              <a:pt x="170642" y="146572"/>
                            </a:cubicBezTo>
                            <a:cubicBezTo>
                              <a:pt x="171794" y="145807"/>
                              <a:pt x="172154" y="145037"/>
                              <a:pt x="172550" y="144272"/>
                            </a:cubicBezTo>
                            <a:cubicBezTo>
                              <a:pt x="172947" y="143503"/>
                              <a:pt x="173703" y="142737"/>
                              <a:pt x="173703" y="142737"/>
                            </a:cubicBezTo>
                            <a:cubicBezTo>
                              <a:pt x="174494" y="142737"/>
                              <a:pt x="174099" y="141968"/>
                              <a:pt x="173703" y="141968"/>
                            </a:cubicBezTo>
                            <a:cubicBezTo>
                              <a:pt x="172947" y="141968"/>
                              <a:pt x="172550" y="141202"/>
                              <a:pt x="173307" y="140433"/>
                            </a:cubicBezTo>
                            <a:cubicBezTo>
                              <a:pt x="174099" y="139283"/>
                              <a:pt x="174494" y="137748"/>
                              <a:pt x="174099" y="135828"/>
                            </a:cubicBezTo>
                            <a:cubicBezTo>
                              <a:pt x="174099" y="135062"/>
                              <a:pt x="172550" y="132374"/>
                              <a:pt x="171794" y="131608"/>
                            </a:cubicBezTo>
                            <a:cubicBezTo>
                              <a:pt x="171002" y="131223"/>
                              <a:pt x="170246" y="131608"/>
                              <a:pt x="159877" y="138517"/>
                            </a:cubicBezTo>
                            <a:cubicBezTo>
                              <a:pt x="158329" y="139667"/>
                              <a:pt x="157177" y="140433"/>
                              <a:pt x="157177" y="140433"/>
                            </a:cubicBezTo>
                            <a:cubicBezTo>
                              <a:pt x="156781" y="140433"/>
                              <a:pt x="156421" y="140817"/>
                              <a:pt x="156025" y="141202"/>
                            </a:cubicBezTo>
                            <a:cubicBezTo>
                              <a:pt x="155628" y="141202"/>
                              <a:pt x="154477" y="141968"/>
                              <a:pt x="153721" y="142352"/>
                            </a:cubicBezTo>
                            <a:cubicBezTo>
                              <a:pt x="152965" y="142737"/>
                              <a:pt x="152568" y="143503"/>
                              <a:pt x="152172" y="143503"/>
                            </a:cubicBezTo>
                            <a:cubicBezTo>
                              <a:pt x="152172" y="143503"/>
                              <a:pt x="151812" y="143887"/>
                              <a:pt x="151416" y="143887"/>
                            </a:cubicBezTo>
                            <a:lnTo>
                              <a:pt x="145656" y="147726"/>
                            </a:lnTo>
                            <a:cubicBezTo>
                              <a:pt x="145656" y="147726"/>
                              <a:pt x="144107" y="148876"/>
                              <a:pt x="142200" y="150027"/>
                            </a:cubicBezTo>
                            <a:cubicBezTo>
                              <a:pt x="140651" y="151177"/>
                              <a:pt x="138743" y="152331"/>
                              <a:pt x="138347" y="152331"/>
                            </a:cubicBezTo>
                            <a:lnTo>
                              <a:pt x="135286" y="154631"/>
                            </a:lnTo>
                            <a:cubicBezTo>
                              <a:pt x="128338" y="158467"/>
                              <a:pt x="123729" y="161540"/>
                              <a:pt x="121425" y="163075"/>
                            </a:cubicBezTo>
                            <a:cubicBezTo>
                              <a:pt x="119913" y="164225"/>
                              <a:pt x="110661" y="170746"/>
                              <a:pt x="95682" y="180721"/>
                            </a:cubicBezTo>
                            <a:lnTo>
                              <a:pt x="79553" y="190699"/>
                            </a:lnTo>
                            <a:cubicBezTo>
                              <a:pt x="78797" y="191465"/>
                              <a:pt x="77645" y="192234"/>
                              <a:pt x="76853" y="192234"/>
                            </a:cubicBezTo>
                            <a:lnTo>
                              <a:pt x="60327" y="201443"/>
                            </a:lnTo>
                            <a:cubicBezTo>
                              <a:pt x="51866" y="206048"/>
                              <a:pt x="40345" y="209503"/>
                              <a:pt x="36133" y="209503"/>
                            </a:cubicBezTo>
                            <a:cubicBezTo>
                              <a:pt x="35376" y="209503"/>
                              <a:pt x="34981" y="209503"/>
                              <a:pt x="34585" y="209118"/>
                            </a:cubicBezTo>
                            <a:cubicBezTo>
                              <a:pt x="34189" y="208349"/>
                              <a:pt x="35376" y="198755"/>
                              <a:pt x="36493" y="195689"/>
                            </a:cubicBezTo>
                            <a:cubicBezTo>
                              <a:pt x="36493" y="195304"/>
                              <a:pt x="37285" y="193384"/>
                              <a:pt x="37681" y="191465"/>
                            </a:cubicBezTo>
                            <a:lnTo>
                              <a:pt x="39589" y="185710"/>
                            </a:lnTo>
                            <a:cubicBezTo>
                              <a:pt x="43046" y="175731"/>
                              <a:pt x="47654" y="164225"/>
                              <a:pt x="53055" y="155397"/>
                            </a:cubicBezTo>
                            <a:lnTo>
                              <a:pt x="57663" y="146191"/>
                            </a:lnTo>
                            <a:lnTo>
                              <a:pt x="59967" y="142737"/>
                            </a:lnTo>
                            <a:cubicBezTo>
                              <a:pt x="62272" y="137748"/>
                              <a:pt x="73037" y="118948"/>
                              <a:pt x="74189" y="118182"/>
                            </a:cubicBezTo>
                            <a:cubicBezTo>
                              <a:pt x="74945" y="117413"/>
                              <a:pt x="94171" y="112043"/>
                              <a:pt x="96835" y="112043"/>
                            </a:cubicBezTo>
                            <a:cubicBezTo>
                              <a:pt x="97627" y="111658"/>
                              <a:pt x="100327" y="111274"/>
                              <a:pt x="109904" y="109739"/>
                            </a:cubicBezTo>
                            <a:cubicBezTo>
                              <a:pt x="116061" y="108204"/>
                              <a:pt x="121065" y="108204"/>
                              <a:pt x="127222" y="108204"/>
                            </a:cubicBezTo>
                            <a:cubicBezTo>
                              <a:pt x="127978" y="108204"/>
                              <a:pt x="128374" y="107823"/>
                              <a:pt x="128734" y="107438"/>
                            </a:cubicBezTo>
                            <a:cubicBezTo>
                              <a:pt x="128734" y="107054"/>
                              <a:pt x="129130" y="106669"/>
                              <a:pt x="129526" y="106669"/>
                            </a:cubicBezTo>
                            <a:cubicBezTo>
                              <a:pt x="130282" y="106669"/>
                              <a:pt x="130282" y="106669"/>
                              <a:pt x="130282" y="106284"/>
                            </a:cubicBezTo>
                            <a:lnTo>
                              <a:pt x="130282" y="103215"/>
                            </a:lnTo>
                            <a:cubicBezTo>
                              <a:pt x="129886" y="102834"/>
                              <a:pt x="129886" y="102449"/>
                              <a:pt x="130282" y="102064"/>
                            </a:cubicBezTo>
                            <a:cubicBezTo>
                              <a:pt x="130282" y="101680"/>
                              <a:pt x="130282" y="101299"/>
                              <a:pt x="129526" y="100148"/>
                            </a:cubicBezTo>
                            <a:lnTo>
                              <a:pt x="128374" y="96694"/>
                            </a:lnTo>
                            <a:cubicBezTo>
                              <a:pt x="127978" y="94390"/>
                              <a:pt x="127222" y="92089"/>
                              <a:pt x="126430" y="92089"/>
                            </a:cubicBezTo>
                            <a:cubicBezTo>
                              <a:pt x="126430" y="92089"/>
                              <a:pt x="125674" y="90935"/>
                              <a:pt x="125278" y="90170"/>
                            </a:cubicBezTo>
                            <a:cubicBezTo>
                              <a:pt x="123765" y="87866"/>
                              <a:pt x="122578" y="86334"/>
                              <a:pt x="119913" y="84415"/>
                            </a:cubicBezTo>
                            <a:cubicBezTo>
                              <a:pt x="115664" y="81730"/>
                              <a:pt x="113001" y="80576"/>
                              <a:pt x="107996" y="80576"/>
                            </a:cubicBezTo>
                            <a:cubicBezTo>
                              <a:pt x="106448" y="80576"/>
                              <a:pt x="104540" y="80961"/>
                              <a:pt x="102596" y="80961"/>
                            </a:cubicBezTo>
                            <a:cubicBezTo>
                              <a:pt x="99535" y="81345"/>
                              <a:pt x="97627" y="81730"/>
                              <a:pt x="96835" y="81730"/>
                            </a:cubicBezTo>
                            <a:cubicBezTo>
                              <a:pt x="96475" y="81730"/>
                              <a:pt x="96079" y="81345"/>
                              <a:pt x="96079" y="81345"/>
                            </a:cubicBezTo>
                            <a:cubicBezTo>
                              <a:pt x="95682" y="81345"/>
                              <a:pt x="101083" y="72136"/>
                              <a:pt x="102991" y="69451"/>
                            </a:cubicBezTo>
                            <a:lnTo>
                              <a:pt x="116457" y="47581"/>
                            </a:lnTo>
                            <a:cubicBezTo>
                              <a:pt x="117609" y="46428"/>
                              <a:pt x="120309" y="42207"/>
                              <a:pt x="122218" y="39138"/>
                            </a:cubicBezTo>
                            <a:cubicBezTo>
                              <a:pt x="124522" y="34533"/>
                              <a:pt x="150660" y="29928"/>
                              <a:pt x="155665" y="29163"/>
                            </a:cubicBezTo>
                            <a:lnTo>
                              <a:pt x="162937" y="28009"/>
                            </a:lnTo>
                            <a:cubicBezTo>
                              <a:pt x="171398" y="26859"/>
                              <a:pt x="172190" y="26859"/>
                              <a:pt x="181768" y="26859"/>
                            </a:cubicBezTo>
                            <a:cubicBezTo>
                              <a:pt x="190984" y="26859"/>
                              <a:pt x="190984" y="26859"/>
                              <a:pt x="191380" y="27628"/>
                            </a:cubicBezTo>
                            <a:lnTo>
                              <a:pt x="193325" y="28778"/>
                            </a:lnTo>
                            <a:cubicBezTo>
                              <a:pt x="194081" y="29163"/>
                              <a:pt x="194476" y="29928"/>
                              <a:pt x="194836" y="30313"/>
                            </a:cubicBezTo>
                            <a:cubicBezTo>
                              <a:pt x="195232" y="31848"/>
                              <a:pt x="195989" y="32233"/>
                              <a:pt x="197933" y="32233"/>
                            </a:cubicBezTo>
                            <a:cubicBezTo>
                              <a:pt x="198689" y="32233"/>
                              <a:pt x="199445" y="32233"/>
                              <a:pt x="199841" y="32614"/>
                            </a:cubicBezTo>
                            <a:lnTo>
                              <a:pt x="201750" y="32614"/>
                            </a:lnTo>
                            <a:cubicBezTo>
                              <a:pt x="202901" y="32998"/>
                              <a:pt x="203693" y="32614"/>
                              <a:pt x="204053" y="31082"/>
                            </a:cubicBezTo>
                            <a:cubicBezTo>
                              <a:pt x="204053" y="30698"/>
                              <a:pt x="204053" y="30313"/>
                              <a:pt x="204450" y="30313"/>
                            </a:cubicBezTo>
                            <a:cubicBezTo>
                              <a:pt x="204846" y="29928"/>
                              <a:pt x="204846" y="29547"/>
                              <a:pt x="204846" y="28778"/>
                            </a:cubicBezTo>
                            <a:lnTo>
                              <a:pt x="204846" y="26859"/>
                            </a:lnTo>
                            <a:cubicBezTo>
                              <a:pt x="205602" y="24558"/>
                              <a:pt x="203297" y="18034"/>
                              <a:pt x="201390" y="14964"/>
                            </a:cubicBezTo>
                            <a:cubicBezTo>
                              <a:pt x="200993" y="14580"/>
                              <a:pt x="200237" y="13429"/>
                              <a:pt x="200237" y="13045"/>
                            </a:cubicBezTo>
                            <a:cubicBezTo>
                              <a:pt x="199841" y="13045"/>
                              <a:pt x="199445" y="12279"/>
                              <a:pt x="199085" y="11894"/>
                            </a:cubicBezTo>
                            <a:lnTo>
                              <a:pt x="197537" y="9590"/>
                            </a:lnTo>
                            <a:cubicBezTo>
                              <a:pt x="192929" y="3070"/>
                              <a:pt x="184468" y="0"/>
                              <a:pt x="170246" y="0"/>
                            </a:cubicBezTo>
                            <a:cubicBezTo>
                              <a:pt x="154512" y="0"/>
                              <a:pt x="136439" y="3070"/>
                              <a:pt x="121462" y="7290"/>
                            </a:cubicBezTo>
                            <a:lnTo>
                              <a:pt x="117609" y="8055"/>
                            </a:lnTo>
                            <a:cubicBezTo>
                              <a:pt x="117213" y="8440"/>
                              <a:pt x="116817" y="8055"/>
                              <a:pt x="116457" y="7674"/>
                            </a:cubicBezTo>
                            <a:cubicBezTo>
                              <a:pt x="114153" y="5755"/>
                              <a:pt x="108752" y="3070"/>
                              <a:pt x="106448" y="3070"/>
                            </a:cubicBezTo>
                            <a:cubicBezTo>
                              <a:pt x="104540" y="3070"/>
                              <a:pt x="102991" y="4220"/>
                              <a:pt x="102236" y="6521"/>
                            </a:cubicBezTo>
                            <a:cubicBezTo>
                              <a:pt x="101840" y="8055"/>
                              <a:pt x="99931" y="10360"/>
                              <a:pt x="98779" y="11125"/>
                            </a:cubicBezTo>
                            <a:cubicBezTo>
                              <a:pt x="97231" y="11894"/>
                              <a:pt x="91470" y="16499"/>
                              <a:pt x="90714" y="17649"/>
                            </a:cubicBezTo>
                            <a:lnTo>
                              <a:pt x="88410" y="19184"/>
                            </a:lnTo>
                            <a:lnTo>
                              <a:pt x="83801" y="20719"/>
                            </a:lnTo>
                            <a:cubicBezTo>
                              <a:pt x="72244" y="25708"/>
                              <a:pt x="71488" y="26474"/>
                              <a:pt x="73397" y="32614"/>
                            </a:cubicBezTo>
                            <a:cubicBezTo>
                              <a:pt x="73793" y="33767"/>
                              <a:pt x="74189" y="34918"/>
                              <a:pt x="74189" y="35302"/>
                            </a:cubicBezTo>
                            <a:cubicBezTo>
                              <a:pt x="74189" y="36837"/>
                              <a:pt x="75701" y="43742"/>
                              <a:pt x="76493" y="45277"/>
                            </a:cubicBezTo>
                            <a:cubicBezTo>
                              <a:pt x="77249" y="47581"/>
                              <a:pt x="77249" y="47962"/>
                              <a:pt x="75701" y="50266"/>
                            </a:cubicBezTo>
                            <a:lnTo>
                              <a:pt x="64576" y="70216"/>
                            </a:lnTo>
                            <a:lnTo>
                              <a:pt x="59571" y="78275"/>
                            </a:lnTo>
                            <a:cubicBezTo>
                              <a:pt x="58815" y="80191"/>
                              <a:pt x="57663" y="82111"/>
                              <a:pt x="57267" y="82495"/>
                            </a:cubicBezTo>
                            <a:lnTo>
                              <a:pt x="55358" y="85565"/>
                            </a:lnTo>
                            <a:cubicBezTo>
                              <a:pt x="51110" y="93240"/>
                              <a:pt x="49562" y="95159"/>
                              <a:pt x="47654" y="95925"/>
                            </a:cubicBezTo>
                            <a:cubicBezTo>
                              <a:pt x="31884" y="102449"/>
                              <a:pt x="25764" y="105519"/>
                              <a:pt x="14999" y="112424"/>
                            </a:cubicBezTo>
                            <a:cubicBezTo>
                              <a:pt x="12298" y="113959"/>
                              <a:pt x="11902" y="114340"/>
                              <a:pt x="11902" y="113574"/>
                            </a:cubicBezTo>
                            <a:cubicBezTo>
                              <a:pt x="11902" y="112424"/>
                              <a:pt x="4593" y="118179"/>
                              <a:pt x="1533" y="121633"/>
                            </a:cubicBezTo>
                            <a:cubicBezTo>
                              <a:pt x="-15" y="123549"/>
                              <a:pt x="-375" y="124703"/>
                              <a:pt x="381" y="126238"/>
                            </a:cubicBezTo>
                            <a:lnTo>
                              <a:pt x="1930" y="129689"/>
                            </a:lnTo>
                            <a:cubicBezTo>
                              <a:pt x="2290" y="130458"/>
                              <a:pt x="2686" y="131608"/>
                              <a:pt x="2686" y="131993"/>
                            </a:cubicBezTo>
                            <a:cubicBezTo>
                              <a:pt x="3082" y="132758"/>
                              <a:pt x="3082" y="133528"/>
                              <a:pt x="3477" y="133912"/>
                            </a:cubicBezTo>
                            <a:cubicBezTo>
                              <a:pt x="4593" y="135447"/>
                              <a:pt x="5746" y="138517"/>
                              <a:pt x="6142" y="140052"/>
                            </a:cubicBezTo>
                            <a:cubicBezTo>
                              <a:pt x="6538" y="140433"/>
                              <a:pt x="6934" y="141202"/>
                              <a:pt x="6934" y="141583"/>
                            </a:cubicBezTo>
                            <a:lnTo>
                              <a:pt x="8086" y="142737"/>
                            </a:lnTo>
                            <a:cubicBezTo>
                              <a:pt x="8086" y="143118"/>
                              <a:pt x="8446" y="143503"/>
                              <a:pt x="8446" y="143503"/>
                            </a:cubicBezTo>
                            <a:cubicBezTo>
                              <a:pt x="8842" y="143503"/>
                              <a:pt x="8842" y="143887"/>
                              <a:pt x="9238" y="144272"/>
                            </a:cubicBezTo>
                            <a:cubicBezTo>
                              <a:pt x="9598" y="143887"/>
                              <a:pt x="10391" y="143887"/>
                              <a:pt x="10751" y="144653"/>
                            </a:cubicBezTo>
                            <a:cubicBezTo>
                              <a:pt x="11147" y="145807"/>
                              <a:pt x="11542" y="146191"/>
                              <a:pt x="11542" y="146191"/>
                            </a:cubicBezTo>
                            <a:cubicBezTo>
                              <a:pt x="11902" y="146191"/>
                              <a:pt x="11902" y="146191"/>
                              <a:pt x="11902" y="145422"/>
                            </a:cubicBezTo>
                            <a:cubicBezTo>
                              <a:pt x="12298" y="143887"/>
                              <a:pt x="12694" y="143887"/>
                              <a:pt x="12694" y="145422"/>
                            </a:cubicBezTo>
                            <a:cubicBezTo>
                              <a:pt x="12694" y="147726"/>
                              <a:pt x="13451" y="148876"/>
                              <a:pt x="14603" y="148876"/>
                            </a:cubicBezTo>
                            <a:cubicBezTo>
                              <a:pt x="15755" y="148876"/>
                              <a:pt x="16511" y="147342"/>
                              <a:pt x="16907" y="145037"/>
                            </a:cubicBezTo>
                            <a:cubicBezTo>
                              <a:pt x="17303" y="142352"/>
                              <a:pt x="20363" y="139283"/>
                              <a:pt x="24612" y="136982"/>
                            </a:cubicBezTo>
                            <a:cubicBezTo>
                              <a:pt x="25764" y="136213"/>
                              <a:pt x="26520" y="135447"/>
                              <a:pt x="26916" y="135447"/>
                            </a:cubicBezTo>
                            <a:cubicBezTo>
                              <a:pt x="27276" y="135447"/>
                              <a:pt x="27276" y="136213"/>
                              <a:pt x="26520" y="137363"/>
                            </a:cubicBezTo>
                            <a:cubicBezTo>
                              <a:pt x="26124" y="138132"/>
                              <a:pt x="25764" y="138898"/>
                              <a:pt x="25764" y="139283"/>
                            </a:cubicBezTo>
                            <a:cubicBezTo>
                              <a:pt x="25764" y="139667"/>
                              <a:pt x="24612" y="141968"/>
                              <a:pt x="23064" y="145037"/>
                            </a:cubicBezTo>
                            <a:cubicBezTo>
                              <a:pt x="19607" y="152712"/>
                              <a:pt x="16907" y="159617"/>
                              <a:pt x="15359" y="163837"/>
                            </a:cubicBezTo>
                            <a:cubicBezTo>
                              <a:pt x="14999" y="165757"/>
                              <a:pt x="13847" y="168057"/>
                              <a:pt x="13847" y="168826"/>
                            </a:cubicBezTo>
                            <a:cubicBezTo>
                              <a:pt x="13451" y="169977"/>
                              <a:pt x="12694" y="171896"/>
                              <a:pt x="12298" y="173816"/>
                            </a:cubicBezTo>
                            <a:cubicBezTo>
                              <a:pt x="7294" y="192996"/>
                              <a:pt x="9598" y="201440"/>
                              <a:pt x="24972" y="219470"/>
                            </a:cubicBezTo>
                            <a:cubicBezTo>
                              <a:pt x="28068" y="222925"/>
                              <a:pt x="36889" y="227145"/>
                              <a:pt x="43046" y="227910"/>
                            </a:cubicBezTo>
                            <a:lnTo>
                              <a:pt x="47258" y="228680"/>
                            </a:lnTo>
                            <a:cubicBezTo>
                              <a:pt x="48806" y="229064"/>
                              <a:pt x="50355" y="229064"/>
                              <a:pt x="51506" y="229064"/>
                            </a:cubicBezTo>
                            <a:cubicBezTo>
                              <a:pt x="53055" y="229064"/>
                              <a:pt x="54171" y="229064"/>
                              <a:pt x="54963" y="228680"/>
                            </a:cubicBezTo>
                            <a:cubicBezTo>
                              <a:pt x="55358" y="228295"/>
                              <a:pt x="57267" y="227910"/>
                              <a:pt x="58815" y="227910"/>
                            </a:cubicBezTo>
                            <a:cubicBezTo>
                              <a:pt x="61876" y="227145"/>
                              <a:pt x="66880" y="225610"/>
                              <a:pt x="68032" y="224841"/>
                            </a:cubicBezTo>
                            <a:cubicBezTo>
                              <a:pt x="68788" y="224075"/>
                              <a:pt x="69940" y="223309"/>
                              <a:pt x="70697" y="223309"/>
                            </a:cubicBezTo>
                            <a:cubicBezTo>
                              <a:pt x="71092" y="223309"/>
                              <a:pt x="75340" y="221005"/>
                              <a:pt x="76493" y="219855"/>
                            </a:cubicBezTo>
                            <a:cubicBezTo>
                              <a:pt x="77645" y="219086"/>
                              <a:pt x="78005" y="218701"/>
                              <a:pt x="77249" y="218701"/>
                            </a:cubicBezTo>
                            <a:lnTo>
                              <a:pt x="77249" y="218320"/>
                            </a:lnTo>
                            <a:lnTo>
                              <a:pt x="76493" y="218320"/>
                            </a:lnTo>
                            <a:cubicBezTo>
                              <a:pt x="75340" y="219086"/>
                              <a:pt x="71488" y="220236"/>
                              <a:pt x="71488" y="220236"/>
                            </a:cubicBezTo>
                            <a:cubicBezTo>
                              <a:pt x="70697" y="220236"/>
                              <a:pt x="71488" y="219470"/>
                              <a:pt x="72244" y="219086"/>
                            </a:cubicBezTo>
                            <a:cubicBezTo>
                              <a:pt x="72640" y="219086"/>
                              <a:pt x="73037" y="219086"/>
                              <a:pt x="73037" y="218701"/>
                            </a:cubicBezTo>
                            <a:lnTo>
                              <a:pt x="73793" y="218701"/>
                            </a:lnTo>
                            <a:cubicBezTo>
                              <a:pt x="74189" y="218701"/>
                              <a:pt x="74549" y="218320"/>
                              <a:pt x="74945" y="217935"/>
                            </a:cubicBezTo>
                            <a:cubicBezTo>
                              <a:pt x="75701" y="217166"/>
                              <a:pt x="76853" y="216016"/>
                              <a:pt x="79157" y="214866"/>
                            </a:cubicBezTo>
                            <a:cubicBezTo>
                              <a:pt x="81858" y="213331"/>
                              <a:pt x="82614" y="212561"/>
                              <a:pt x="82614" y="212180"/>
                            </a:cubicBezTo>
                            <a:lnTo>
                              <a:pt x="82254" y="212180"/>
                            </a:lnTo>
                            <a:cubicBezTo>
                              <a:pt x="81101" y="212561"/>
                              <a:pt x="81461" y="212180"/>
                              <a:pt x="82614" y="211411"/>
                            </a:cubicBezTo>
                            <a:cubicBezTo>
                              <a:pt x="83405" y="211027"/>
                              <a:pt x="84161" y="210642"/>
                              <a:pt x="84558" y="210642"/>
                            </a:cubicBezTo>
                            <a:cubicBezTo>
                              <a:pt x="85314" y="209876"/>
                              <a:pt x="88770" y="207960"/>
                              <a:pt x="91074" y="206422"/>
                            </a:cubicBezTo>
                            <a:cubicBezTo>
                              <a:pt x="92226" y="206041"/>
                              <a:pt x="93379" y="205272"/>
                              <a:pt x="94171" y="204506"/>
                            </a:cubicBezTo>
                            <a:lnTo>
                              <a:pt x="95682" y="203352"/>
                            </a:lnTo>
                            <a:cubicBezTo>
                              <a:pt x="96079" y="202971"/>
                              <a:pt x="96835" y="202587"/>
                              <a:pt x="96835" y="202202"/>
                            </a:cubicBezTo>
                            <a:lnTo>
                              <a:pt x="97627" y="201436"/>
                            </a:lnTo>
                            <a:cubicBezTo>
                              <a:pt x="97987" y="201436"/>
                              <a:pt x="99535" y="200282"/>
                              <a:pt x="100687" y="199517"/>
                            </a:cubicBezTo>
                            <a:cubicBezTo>
                              <a:pt x="100687" y="199517"/>
                              <a:pt x="102236" y="198366"/>
                              <a:pt x="104143" y="197213"/>
                            </a:cubicBezTo>
                            <a:lnTo>
                              <a:pt x="108392" y="194143"/>
                            </a:lnTo>
                            <a:cubicBezTo>
                              <a:pt x="109148" y="193762"/>
                              <a:pt x="109544" y="193377"/>
                              <a:pt x="109904" y="193377"/>
                            </a:cubicBezTo>
                            <a:lnTo>
                              <a:pt x="110301" y="192993"/>
                            </a:lnTo>
                            <a:cubicBezTo>
                              <a:pt x="110301" y="192608"/>
                              <a:pt x="110301" y="192608"/>
                              <a:pt x="110696" y="192608"/>
                            </a:cubicBezTo>
                            <a:lnTo>
                              <a:pt x="110696" y="192227"/>
                            </a:lnTo>
                            <a:cubicBezTo>
                              <a:pt x="110696" y="192227"/>
                              <a:pt x="111056" y="191842"/>
                              <a:pt x="111056" y="191458"/>
                            </a:cubicBezTo>
                            <a:cubicBezTo>
                              <a:pt x="111848" y="190692"/>
                              <a:pt x="107996" y="192608"/>
                              <a:pt x="104540" y="194912"/>
                            </a:cubicBezTo>
                            <a:lnTo>
                              <a:pt x="101443" y="197213"/>
                            </a:lnTo>
                            <a:cubicBezTo>
                              <a:pt x="100687" y="197597"/>
                              <a:pt x="99931" y="198366"/>
                              <a:pt x="99535" y="198366"/>
                            </a:cubicBezTo>
                            <a:cubicBezTo>
                              <a:pt x="98383" y="199517"/>
                              <a:pt x="96079" y="201052"/>
                              <a:pt x="90714" y="204121"/>
                            </a:cubicBezTo>
                            <a:cubicBezTo>
                              <a:pt x="83010" y="207960"/>
                              <a:pt x="76493" y="211411"/>
                              <a:pt x="76097" y="211411"/>
                            </a:cubicBezTo>
                            <a:cubicBezTo>
                              <a:pt x="76097" y="211411"/>
                              <a:pt x="75701" y="211796"/>
                              <a:pt x="75340" y="211796"/>
                            </a:cubicBezTo>
                            <a:cubicBezTo>
                              <a:pt x="74189" y="212561"/>
                              <a:pt x="74945" y="211796"/>
                              <a:pt x="76853" y="210261"/>
                            </a:cubicBezTo>
                            <a:cubicBezTo>
                              <a:pt x="78401" y="209495"/>
                              <a:pt x="79157" y="208726"/>
                              <a:pt x="79949" y="208341"/>
                            </a:cubicBezTo>
                            <a:cubicBezTo>
                              <a:pt x="80705" y="207576"/>
                              <a:pt x="83405" y="205656"/>
                              <a:pt x="86106" y="204506"/>
                            </a:cubicBezTo>
                            <a:lnTo>
                              <a:pt x="95682" y="198748"/>
                            </a:lnTo>
                            <a:cubicBezTo>
                              <a:pt x="96079" y="197982"/>
                              <a:pt x="95682" y="197982"/>
                              <a:pt x="94927" y="198366"/>
                            </a:cubicBezTo>
                            <a:lnTo>
                              <a:pt x="93379" y="199517"/>
                            </a:lnTo>
                            <a:cubicBezTo>
                              <a:pt x="93019" y="199517"/>
                              <a:pt x="91074" y="200667"/>
                              <a:pt x="90319" y="201436"/>
                            </a:cubicBezTo>
                            <a:cubicBezTo>
                              <a:pt x="89922" y="201436"/>
                              <a:pt x="89562" y="201817"/>
                              <a:pt x="89166" y="201817"/>
                            </a:cubicBezTo>
                            <a:cubicBezTo>
                              <a:pt x="89166" y="201817"/>
                              <a:pt x="88410" y="202587"/>
                              <a:pt x="87258" y="202971"/>
                            </a:cubicBezTo>
                            <a:lnTo>
                              <a:pt x="76493" y="209111"/>
                            </a:lnTo>
                            <a:cubicBezTo>
                              <a:pt x="71092" y="211796"/>
                              <a:pt x="67636" y="213331"/>
                              <a:pt x="68032" y="212946"/>
                            </a:cubicBezTo>
                            <a:cubicBezTo>
                              <a:pt x="68032" y="212561"/>
                              <a:pt x="70732" y="210642"/>
                              <a:pt x="73397" y="209495"/>
                            </a:cubicBezTo>
                            <a:cubicBezTo>
                              <a:pt x="76097" y="207960"/>
                              <a:pt x="86466" y="202202"/>
                              <a:pt x="87258" y="201436"/>
                            </a:cubicBezTo>
                            <a:cubicBezTo>
                              <a:pt x="87618" y="201436"/>
                              <a:pt x="88014" y="201052"/>
                              <a:pt x="88014" y="201052"/>
                            </a:cubicBezTo>
                            <a:cubicBezTo>
                              <a:pt x="88014" y="201052"/>
                              <a:pt x="89166" y="200667"/>
                              <a:pt x="90714" y="199901"/>
                            </a:cubicBezTo>
                            <a:lnTo>
                              <a:pt x="94927" y="197597"/>
                            </a:lnTo>
                            <a:cubicBezTo>
                              <a:pt x="95682" y="197213"/>
                              <a:pt x="96835" y="196447"/>
                              <a:pt x="96835" y="196447"/>
                            </a:cubicBezTo>
                            <a:cubicBezTo>
                              <a:pt x="97231" y="196062"/>
                              <a:pt x="97627" y="196062"/>
                              <a:pt x="97627" y="196062"/>
                            </a:cubicBezTo>
                            <a:lnTo>
                              <a:pt x="101083" y="194143"/>
                            </a:lnTo>
                            <a:cubicBezTo>
                              <a:pt x="102631" y="192993"/>
                              <a:pt x="104143" y="192227"/>
                              <a:pt x="104143" y="192227"/>
                            </a:cubicBezTo>
                            <a:cubicBezTo>
                              <a:pt x="104540" y="192227"/>
                              <a:pt x="104143" y="192608"/>
                              <a:pt x="103783" y="192993"/>
                            </a:cubicBezTo>
                            <a:cubicBezTo>
                              <a:pt x="102991" y="193377"/>
                              <a:pt x="99931" y="195297"/>
                              <a:pt x="99175" y="196062"/>
                            </a:cubicBezTo>
                            <a:cubicBezTo>
                              <a:pt x="98779" y="196062"/>
                              <a:pt x="98023" y="196447"/>
                              <a:pt x="97627" y="196828"/>
                            </a:cubicBezTo>
                            <a:lnTo>
                              <a:pt x="96835" y="197597"/>
                            </a:lnTo>
                            <a:cubicBezTo>
                              <a:pt x="97231" y="197982"/>
                              <a:pt x="98779" y="197213"/>
                              <a:pt x="99175" y="196828"/>
                            </a:cubicBezTo>
                            <a:cubicBezTo>
                              <a:pt x="99175" y="196447"/>
                              <a:pt x="99931" y="196062"/>
                              <a:pt x="101083" y="195681"/>
                            </a:cubicBezTo>
                            <a:cubicBezTo>
                              <a:pt x="101840" y="194912"/>
                              <a:pt x="102631" y="194528"/>
                              <a:pt x="102631" y="194528"/>
                            </a:cubicBezTo>
                            <a:cubicBezTo>
                              <a:pt x="102991" y="194143"/>
                              <a:pt x="102991" y="194143"/>
                              <a:pt x="103387" y="194143"/>
                            </a:cubicBezTo>
                            <a:cubicBezTo>
                              <a:pt x="103387" y="194143"/>
                              <a:pt x="104143" y="193377"/>
                              <a:pt x="105296" y="192608"/>
                            </a:cubicBezTo>
                            <a:cubicBezTo>
                              <a:pt x="105692" y="192608"/>
                              <a:pt x="108752" y="191073"/>
                              <a:pt x="108752" y="190307"/>
                            </a:cubicBezTo>
                            <a:cubicBezTo>
                              <a:pt x="108752" y="190307"/>
                              <a:pt x="106844" y="191073"/>
                              <a:pt x="106448" y="191458"/>
                            </a:cubicBezTo>
                            <a:cubicBezTo>
                              <a:pt x="106088" y="191842"/>
                              <a:pt x="104540" y="192227"/>
                              <a:pt x="104540" y="191842"/>
                            </a:cubicBezTo>
                            <a:cubicBezTo>
                              <a:pt x="104540" y="191842"/>
                              <a:pt x="104936" y="191842"/>
                              <a:pt x="105296" y="191458"/>
                            </a:cubicBezTo>
                            <a:cubicBezTo>
                              <a:pt x="105692" y="191458"/>
                              <a:pt x="106448" y="190692"/>
                              <a:pt x="106844" y="190307"/>
                            </a:cubicBezTo>
                            <a:lnTo>
                              <a:pt x="116061" y="184168"/>
                            </a:lnTo>
                            <a:cubicBezTo>
                              <a:pt x="117609" y="183783"/>
                              <a:pt x="119157" y="182633"/>
                              <a:pt x="120309" y="181867"/>
                            </a:cubicBezTo>
                            <a:lnTo>
                              <a:pt x="141804" y="168435"/>
                            </a:lnTo>
                            <a:cubicBezTo>
                              <a:pt x="141804" y="168435"/>
                              <a:pt x="142595" y="168050"/>
                              <a:pt x="142955" y="167669"/>
                            </a:cubicBezTo>
                            <a:lnTo>
                              <a:pt x="144900" y="166134"/>
                            </a:lnTo>
                            <a:cubicBezTo>
                              <a:pt x="148752" y="164214"/>
                              <a:pt x="153721" y="160760"/>
                              <a:pt x="155268" y="159610"/>
                            </a:cubicBezTo>
                            <a:cubicBezTo>
                              <a:pt x="155665" y="159225"/>
                              <a:pt x="158329" y="158075"/>
                              <a:pt x="158725" y="157690"/>
                            </a:cubicBezTo>
                            <a:cubicBezTo>
                              <a:pt x="159481" y="157306"/>
                              <a:pt x="161426" y="156540"/>
                              <a:pt x="161426" y="156921"/>
                            </a:cubicBezTo>
                            <a:cubicBezTo>
                              <a:pt x="161786" y="156921"/>
                              <a:pt x="160669" y="158075"/>
                              <a:pt x="157969" y="159610"/>
                            </a:cubicBezTo>
                            <a:lnTo>
                              <a:pt x="155665" y="161145"/>
                            </a:lnTo>
                            <a:cubicBezTo>
                              <a:pt x="154873" y="161910"/>
                              <a:pt x="154117" y="162295"/>
                              <a:pt x="154117" y="162295"/>
                            </a:cubicBezTo>
                            <a:cubicBezTo>
                              <a:pt x="153721" y="162295"/>
                              <a:pt x="153721" y="162295"/>
                              <a:pt x="153361" y="162680"/>
                            </a:cubicBezTo>
                            <a:lnTo>
                              <a:pt x="153361" y="163064"/>
                            </a:lnTo>
                            <a:cubicBezTo>
                              <a:pt x="156025" y="161529"/>
                              <a:pt x="159121" y="159994"/>
                              <a:pt x="159481" y="159994"/>
                            </a:cubicBezTo>
                            <a:cubicBezTo>
                              <a:pt x="158725" y="160760"/>
                              <a:pt x="155268" y="163064"/>
                              <a:pt x="154873" y="163830"/>
                            </a:cubicBezTo>
                            <a:cubicBezTo>
                              <a:pt x="154512" y="163830"/>
                              <a:pt x="154117" y="164214"/>
                              <a:pt x="154117" y="164214"/>
                            </a:cubicBezTo>
                            <a:cubicBezTo>
                              <a:pt x="153721" y="164214"/>
                              <a:pt x="153721" y="164214"/>
                              <a:pt x="153361" y="164980"/>
                            </a:cubicBezTo>
                            <a:cubicBezTo>
                              <a:pt x="153361" y="165365"/>
                              <a:pt x="152965" y="165365"/>
                              <a:pt x="152568" y="165365"/>
                            </a:cubicBezTo>
                            <a:cubicBezTo>
                              <a:pt x="152568" y="165749"/>
                              <a:pt x="152568" y="166134"/>
                              <a:pt x="152208" y="166134"/>
                            </a:cubicBezTo>
                            <a:cubicBezTo>
                              <a:pt x="151416" y="166515"/>
                              <a:pt x="150660" y="167669"/>
                              <a:pt x="150660" y="167669"/>
                            </a:cubicBezTo>
                            <a:lnTo>
                              <a:pt x="150660" y="168050"/>
                            </a:lnTo>
                            <a:lnTo>
                              <a:pt x="149904" y="168050"/>
                            </a:lnTo>
                            <a:cubicBezTo>
                              <a:pt x="149508" y="168050"/>
                              <a:pt x="149112" y="168435"/>
                              <a:pt x="149112" y="168819"/>
                            </a:cubicBezTo>
                            <a:close/>
                            <a:moveTo>
                              <a:pt x="61119" y="122791"/>
                            </a:moveTo>
                            <a:cubicBezTo>
                              <a:pt x="61876" y="122021"/>
                              <a:pt x="62272" y="121640"/>
                              <a:pt x="62272" y="121256"/>
                            </a:cubicBezTo>
                            <a:lnTo>
                              <a:pt x="62632" y="121640"/>
                            </a:lnTo>
                            <a:cubicBezTo>
                              <a:pt x="62632" y="121640"/>
                              <a:pt x="62632" y="122021"/>
                              <a:pt x="62272" y="122406"/>
                            </a:cubicBezTo>
                            <a:cubicBezTo>
                              <a:pt x="61479" y="123556"/>
                              <a:pt x="60327" y="126245"/>
                              <a:pt x="60723" y="126245"/>
                            </a:cubicBezTo>
                            <a:cubicBezTo>
                              <a:pt x="60723" y="126626"/>
                              <a:pt x="60723" y="126245"/>
                              <a:pt x="61119" y="125860"/>
                            </a:cubicBezTo>
                            <a:cubicBezTo>
                              <a:pt x="61119" y="125476"/>
                              <a:pt x="61479" y="125476"/>
                              <a:pt x="61876" y="125476"/>
                            </a:cubicBezTo>
                            <a:cubicBezTo>
                              <a:pt x="62632" y="125476"/>
                              <a:pt x="62632" y="125860"/>
                              <a:pt x="62272" y="126626"/>
                            </a:cubicBezTo>
                            <a:lnTo>
                              <a:pt x="60327" y="130080"/>
                            </a:lnTo>
                            <a:cubicBezTo>
                              <a:pt x="60327" y="130080"/>
                              <a:pt x="52658" y="145426"/>
                              <a:pt x="51110" y="147345"/>
                            </a:cubicBezTo>
                            <a:cubicBezTo>
                              <a:pt x="50715" y="148111"/>
                              <a:pt x="50715" y="148880"/>
                              <a:pt x="50715" y="148880"/>
                            </a:cubicBezTo>
                            <a:lnTo>
                              <a:pt x="48806" y="152334"/>
                            </a:lnTo>
                            <a:cubicBezTo>
                              <a:pt x="48806" y="152334"/>
                              <a:pt x="48410" y="153485"/>
                              <a:pt x="48050" y="154250"/>
                            </a:cubicBezTo>
                            <a:lnTo>
                              <a:pt x="40345" y="170746"/>
                            </a:lnTo>
                            <a:cubicBezTo>
                              <a:pt x="40345" y="171130"/>
                              <a:pt x="39949" y="172284"/>
                              <a:pt x="39589" y="173050"/>
                            </a:cubicBezTo>
                            <a:lnTo>
                              <a:pt x="38041" y="176504"/>
                            </a:lnTo>
                            <a:cubicBezTo>
                              <a:pt x="37645" y="177655"/>
                              <a:pt x="34585" y="186864"/>
                              <a:pt x="34189" y="187249"/>
                            </a:cubicBezTo>
                            <a:cubicBezTo>
                              <a:pt x="33829" y="187633"/>
                              <a:pt x="33829" y="188014"/>
                              <a:pt x="33829" y="188399"/>
                            </a:cubicBezTo>
                            <a:lnTo>
                              <a:pt x="33829" y="189934"/>
                            </a:lnTo>
                            <a:cubicBezTo>
                              <a:pt x="33829" y="190318"/>
                              <a:pt x="33433" y="190318"/>
                              <a:pt x="33036" y="190318"/>
                            </a:cubicBezTo>
                            <a:cubicBezTo>
                              <a:pt x="32676" y="190318"/>
                              <a:pt x="32676" y="189168"/>
                              <a:pt x="33036" y="188399"/>
                            </a:cubicBezTo>
                            <a:cubicBezTo>
                              <a:pt x="33036" y="188399"/>
                              <a:pt x="33433" y="188014"/>
                              <a:pt x="33036" y="187633"/>
                            </a:cubicBezTo>
                            <a:cubicBezTo>
                              <a:pt x="33036" y="187633"/>
                              <a:pt x="33433" y="186864"/>
                              <a:pt x="33433" y="186479"/>
                            </a:cubicBezTo>
                            <a:cubicBezTo>
                              <a:pt x="33433" y="186098"/>
                              <a:pt x="33829" y="185329"/>
                              <a:pt x="33829" y="184944"/>
                            </a:cubicBezTo>
                            <a:cubicBezTo>
                              <a:pt x="34189" y="184560"/>
                              <a:pt x="34189" y="183794"/>
                              <a:pt x="34189" y="183409"/>
                            </a:cubicBezTo>
                            <a:cubicBezTo>
                              <a:pt x="34585" y="183025"/>
                              <a:pt x="34585" y="182644"/>
                              <a:pt x="34585" y="182259"/>
                            </a:cubicBezTo>
                            <a:cubicBezTo>
                              <a:pt x="34585" y="182259"/>
                              <a:pt x="34585" y="181494"/>
                              <a:pt x="34981" y="181109"/>
                            </a:cubicBezTo>
                            <a:cubicBezTo>
                              <a:pt x="34981" y="180724"/>
                              <a:pt x="35737" y="178424"/>
                              <a:pt x="36493" y="176504"/>
                            </a:cubicBezTo>
                            <a:cubicBezTo>
                              <a:pt x="37645" y="173050"/>
                              <a:pt x="40345" y="167680"/>
                              <a:pt x="41137" y="166526"/>
                            </a:cubicBezTo>
                            <a:cubicBezTo>
                              <a:pt x="42290" y="164991"/>
                              <a:pt x="43441" y="161921"/>
                              <a:pt x="43046" y="161156"/>
                            </a:cubicBezTo>
                            <a:cubicBezTo>
                              <a:pt x="43046" y="161156"/>
                              <a:pt x="43441" y="160386"/>
                              <a:pt x="43801" y="160386"/>
                            </a:cubicBezTo>
                            <a:cubicBezTo>
                              <a:pt x="43801" y="160005"/>
                              <a:pt x="44197" y="159621"/>
                              <a:pt x="44197" y="159236"/>
                            </a:cubicBezTo>
                            <a:cubicBezTo>
                              <a:pt x="44197" y="159236"/>
                              <a:pt x="44197" y="158851"/>
                              <a:pt x="44594" y="158467"/>
                            </a:cubicBezTo>
                            <a:cubicBezTo>
                              <a:pt x="44954" y="158086"/>
                              <a:pt x="46502" y="156166"/>
                              <a:pt x="46898" y="155016"/>
                            </a:cubicBezTo>
                            <a:lnTo>
                              <a:pt x="49202" y="149642"/>
                            </a:lnTo>
                            <a:lnTo>
                              <a:pt x="49202" y="149261"/>
                            </a:lnTo>
                            <a:cubicBezTo>
                              <a:pt x="49562" y="149261"/>
                              <a:pt x="49958" y="148492"/>
                              <a:pt x="50355" y="147342"/>
                            </a:cubicBezTo>
                            <a:lnTo>
                              <a:pt x="51506" y="144272"/>
                            </a:lnTo>
                            <a:cubicBezTo>
                              <a:pt x="51506" y="143887"/>
                              <a:pt x="51866" y="143503"/>
                              <a:pt x="51866" y="143118"/>
                            </a:cubicBezTo>
                            <a:cubicBezTo>
                              <a:pt x="51866" y="143118"/>
                              <a:pt x="51866" y="142737"/>
                              <a:pt x="52262" y="142352"/>
                            </a:cubicBezTo>
                            <a:lnTo>
                              <a:pt x="54963" y="136982"/>
                            </a:lnTo>
                            <a:cubicBezTo>
                              <a:pt x="55358" y="135828"/>
                              <a:pt x="55358" y="135062"/>
                              <a:pt x="55358" y="135062"/>
                            </a:cubicBezTo>
                            <a:cubicBezTo>
                              <a:pt x="54963" y="135062"/>
                              <a:pt x="54567" y="135828"/>
                              <a:pt x="54171" y="136982"/>
                            </a:cubicBezTo>
                            <a:cubicBezTo>
                              <a:pt x="53811" y="137363"/>
                              <a:pt x="53811" y="137748"/>
                              <a:pt x="53415" y="137748"/>
                            </a:cubicBezTo>
                            <a:cubicBezTo>
                              <a:pt x="53055" y="138132"/>
                              <a:pt x="50355" y="143503"/>
                              <a:pt x="50355" y="143503"/>
                            </a:cubicBezTo>
                            <a:cubicBezTo>
                              <a:pt x="50355" y="143887"/>
                              <a:pt x="49958" y="144653"/>
                              <a:pt x="49562" y="145422"/>
                            </a:cubicBezTo>
                            <a:cubicBezTo>
                              <a:pt x="49202" y="146572"/>
                              <a:pt x="48410" y="147726"/>
                              <a:pt x="48410" y="148107"/>
                            </a:cubicBezTo>
                            <a:cubicBezTo>
                              <a:pt x="48050" y="148492"/>
                              <a:pt x="48050" y="148876"/>
                              <a:pt x="48050" y="148876"/>
                            </a:cubicBezTo>
                            <a:cubicBezTo>
                              <a:pt x="47654" y="148876"/>
                              <a:pt x="46106" y="151946"/>
                              <a:pt x="45350" y="153481"/>
                            </a:cubicBezTo>
                            <a:cubicBezTo>
                              <a:pt x="44954" y="155016"/>
                              <a:pt x="43801" y="156932"/>
                              <a:pt x="43441" y="156932"/>
                            </a:cubicBezTo>
                            <a:cubicBezTo>
                              <a:pt x="43441" y="156932"/>
                              <a:pt x="43441" y="156166"/>
                              <a:pt x="43801" y="155782"/>
                            </a:cubicBezTo>
                            <a:cubicBezTo>
                              <a:pt x="44197" y="155397"/>
                              <a:pt x="44594" y="155016"/>
                              <a:pt x="44594" y="154631"/>
                            </a:cubicBezTo>
                            <a:cubicBezTo>
                              <a:pt x="44594" y="154631"/>
                              <a:pt x="44594" y="154247"/>
                              <a:pt x="44954" y="153866"/>
                            </a:cubicBezTo>
                            <a:cubicBezTo>
                              <a:pt x="44954" y="153481"/>
                              <a:pt x="45350" y="152712"/>
                              <a:pt x="45746" y="151946"/>
                            </a:cubicBezTo>
                            <a:lnTo>
                              <a:pt x="48050" y="146957"/>
                            </a:lnTo>
                            <a:cubicBezTo>
                              <a:pt x="48410" y="146191"/>
                              <a:pt x="48806" y="145807"/>
                              <a:pt x="48806" y="145807"/>
                            </a:cubicBezTo>
                            <a:cubicBezTo>
                              <a:pt x="48806" y="145422"/>
                              <a:pt x="50715" y="141968"/>
                              <a:pt x="52262" y="138517"/>
                            </a:cubicBezTo>
                            <a:lnTo>
                              <a:pt x="53811" y="135447"/>
                            </a:lnTo>
                            <a:cubicBezTo>
                              <a:pt x="53811" y="135447"/>
                              <a:pt x="54171" y="134678"/>
                              <a:pt x="54567" y="134293"/>
                            </a:cubicBezTo>
                            <a:lnTo>
                              <a:pt x="61119" y="122783"/>
                            </a:lnTo>
                            <a:close/>
                            <a:moveTo>
                              <a:pt x="101443" y="23415"/>
                            </a:moveTo>
                            <a:cubicBezTo>
                              <a:pt x="101443" y="23415"/>
                              <a:pt x="101840" y="23034"/>
                              <a:pt x="102236" y="23034"/>
                            </a:cubicBezTo>
                            <a:cubicBezTo>
                              <a:pt x="103783" y="22265"/>
                              <a:pt x="111848" y="19580"/>
                              <a:pt x="115304" y="18810"/>
                            </a:cubicBezTo>
                            <a:cubicBezTo>
                              <a:pt x="115664" y="18426"/>
                              <a:pt x="117213" y="18045"/>
                              <a:pt x="118365" y="17660"/>
                            </a:cubicBezTo>
                            <a:lnTo>
                              <a:pt x="121822" y="16510"/>
                            </a:lnTo>
                            <a:cubicBezTo>
                              <a:pt x="122578" y="16510"/>
                              <a:pt x="123765" y="16125"/>
                              <a:pt x="124522" y="15744"/>
                            </a:cubicBezTo>
                            <a:cubicBezTo>
                              <a:pt x="124918" y="15744"/>
                              <a:pt x="126070" y="15360"/>
                              <a:pt x="126826" y="14975"/>
                            </a:cubicBezTo>
                            <a:cubicBezTo>
                              <a:pt x="127582" y="14975"/>
                              <a:pt x="129526" y="14590"/>
                              <a:pt x="131038" y="14206"/>
                            </a:cubicBezTo>
                            <a:cubicBezTo>
                              <a:pt x="136799" y="12671"/>
                              <a:pt x="144504" y="11136"/>
                              <a:pt x="146412" y="11136"/>
                            </a:cubicBezTo>
                            <a:cubicBezTo>
                              <a:pt x="147204" y="11136"/>
                              <a:pt x="148356" y="11136"/>
                              <a:pt x="149112" y="10755"/>
                            </a:cubicBezTo>
                            <a:cubicBezTo>
                              <a:pt x="156025" y="9601"/>
                              <a:pt x="164486" y="9220"/>
                              <a:pt x="172154" y="9220"/>
                            </a:cubicBezTo>
                            <a:cubicBezTo>
                              <a:pt x="179103" y="9220"/>
                              <a:pt x="185224" y="9601"/>
                              <a:pt x="187924" y="10755"/>
                            </a:cubicBezTo>
                            <a:cubicBezTo>
                              <a:pt x="189076" y="11136"/>
                              <a:pt x="187924" y="11136"/>
                              <a:pt x="186016" y="10755"/>
                            </a:cubicBezTo>
                            <a:cubicBezTo>
                              <a:pt x="183315" y="10370"/>
                              <a:pt x="179067" y="9986"/>
                              <a:pt x="174459" y="9986"/>
                            </a:cubicBezTo>
                            <a:cubicBezTo>
                              <a:pt x="154477" y="9986"/>
                              <a:pt x="131830" y="13440"/>
                              <a:pt x="113001" y="19964"/>
                            </a:cubicBezTo>
                            <a:lnTo>
                              <a:pt x="107600" y="21499"/>
                            </a:lnTo>
                            <a:cubicBezTo>
                              <a:pt x="105692" y="22265"/>
                              <a:pt x="103747" y="22649"/>
                              <a:pt x="103387" y="23034"/>
                            </a:cubicBezTo>
                            <a:cubicBezTo>
                              <a:pt x="102596" y="23034"/>
                              <a:pt x="101840" y="23415"/>
                              <a:pt x="101083" y="23800"/>
                            </a:cubicBezTo>
                            <a:cubicBezTo>
                              <a:pt x="100687" y="23800"/>
                              <a:pt x="100291" y="24184"/>
                              <a:pt x="99931" y="24184"/>
                            </a:cubicBezTo>
                            <a:cubicBezTo>
                              <a:pt x="99535" y="24184"/>
                              <a:pt x="100687" y="23415"/>
                              <a:pt x="101443" y="23415"/>
                            </a:cubicBezTo>
                            <a:close/>
                            <a:moveTo>
                              <a:pt x="21155" y="199909"/>
                            </a:moveTo>
                            <a:cubicBezTo>
                              <a:pt x="21515" y="201059"/>
                              <a:pt x="21155" y="201824"/>
                              <a:pt x="21155" y="201824"/>
                            </a:cubicBezTo>
                            <a:cubicBezTo>
                              <a:pt x="21155" y="201824"/>
                              <a:pt x="20759" y="201443"/>
                              <a:pt x="20759" y="201059"/>
                            </a:cubicBezTo>
                            <a:cubicBezTo>
                              <a:pt x="20363" y="200290"/>
                              <a:pt x="20363" y="199524"/>
                              <a:pt x="20003" y="194919"/>
                            </a:cubicBezTo>
                            <a:cubicBezTo>
                              <a:pt x="20003" y="190315"/>
                              <a:pt x="21155" y="183021"/>
                              <a:pt x="23064" y="177270"/>
                            </a:cubicBezTo>
                            <a:cubicBezTo>
                              <a:pt x="23459" y="176504"/>
                              <a:pt x="23819" y="175354"/>
                              <a:pt x="23819" y="174585"/>
                            </a:cubicBezTo>
                            <a:cubicBezTo>
                              <a:pt x="25368" y="169980"/>
                              <a:pt x="31920" y="153485"/>
                              <a:pt x="36133" y="145426"/>
                            </a:cubicBezTo>
                            <a:cubicBezTo>
                              <a:pt x="37285" y="143122"/>
                              <a:pt x="38437" y="140821"/>
                              <a:pt x="39589" y="138520"/>
                            </a:cubicBezTo>
                            <a:cubicBezTo>
                              <a:pt x="40345" y="136601"/>
                              <a:pt x="41497" y="134297"/>
                              <a:pt x="42290" y="133531"/>
                            </a:cubicBezTo>
                            <a:cubicBezTo>
                              <a:pt x="42650" y="132762"/>
                              <a:pt x="43046" y="131996"/>
                              <a:pt x="43046" y="131612"/>
                            </a:cubicBezTo>
                            <a:cubicBezTo>
                              <a:pt x="43046" y="131612"/>
                              <a:pt x="43441" y="131227"/>
                              <a:pt x="43837" y="130461"/>
                            </a:cubicBezTo>
                            <a:cubicBezTo>
                              <a:pt x="44197" y="129308"/>
                              <a:pt x="45350" y="127773"/>
                              <a:pt x="45350" y="128157"/>
                            </a:cubicBezTo>
                            <a:cubicBezTo>
                              <a:pt x="45350" y="128542"/>
                              <a:pt x="42650" y="133916"/>
                              <a:pt x="41497" y="136216"/>
                            </a:cubicBezTo>
                            <a:lnTo>
                              <a:pt x="38833" y="141206"/>
                            </a:lnTo>
                            <a:cubicBezTo>
                              <a:pt x="38041" y="142356"/>
                              <a:pt x="37285" y="144275"/>
                              <a:pt x="36889" y="145426"/>
                            </a:cubicBezTo>
                            <a:lnTo>
                              <a:pt x="33073" y="153485"/>
                            </a:lnTo>
                            <a:cubicBezTo>
                              <a:pt x="33073" y="154250"/>
                              <a:pt x="31920" y="156554"/>
                              <a:pt x="31128" y="158470"/>
                            </a:cubicBezTo>
                            <a:cubicBezTo>
                              <a:pt x="23459" y="176120"/>
                              <a:pt x="19211" y="192619"/>
                              <a:pt x="21155" y="199912"/>
                            </a:cubicBezTo>
                            <a:close/>
                            <a:moveTo>
                              <a:pt x="56115" y="125476"/>
                            </a:moveTo>
                            <a:cubicBezTo>
                              <a:pt x="56115" y="125091"/>
                              <a:pt x="56511" y="124710"/>
                              <a:pt x="56871" y="123941"/>
                            </a:cubicBezTo>
                            <a:cubicBezTo>
                              <a:pt x="57663" y="122791"/>
                              <a:pt x="58023" y="122406"/>
                              <a:pt x="58419" y="122406"/>
                            </a:cubicBezTo>
                            <a:cubicBezTo>
                              <a:pt x="58419" y="122406"/>
                              <a:pt x="58023" y="123556"/>
                              <a:pt x="56871" y="125860"/>
                            </a:cubicBezTo>
                            <a:lnTo>
                              <a:pt x="52658" y="133535"/>
                            </a:lnTo>
                            <a:cubicBezTo>
                              <a:pt x="52262" y="134300"/>
                              <a:pt x="51902" y="135454"/>
                              <a:pt x="51506" y="135454"/>
                            </a:cubicBezTo>
                            <a:cubicBezTo>
                              <a:pt x="51110" y="135835"/>
                              <a:pt x="50715" y="136605"/>
                              <a:pt x="50715" y="136989"/>
                            </a:cubicBezTo>
                            <a:cubicBezTo>
                              <a:pt x="50355" y="137755"/>
                              <a:pt x="50355" y="138139"/>
                              <a:pt x="49958" y="138139"/>
                            </a:cubicBezTo>
                            <a:cubicBezTo>
                              <a:pt x="49958" y="138139"/>
                              <a:pt x="49598" y="138524"/>
                              <a:pt x="49598" y="138905"/>
                            </a:cubicBezTo>
                            <a:cubicBezTo>
                              <a:pt x="49598" y="139290"/>
                              <a:pt x="46898" y="145045"/>
                              <a:pt x="46106" y="146198"/>
                            </a:cubicBezTo>
                            <a:lnTo>
                              <a:pt x="45350" y="147733"/>
                            </a:lnTo>
                            <a:cubicBezTo>
                              <a:pt x="45350" y="148114"/>
                              <a:pt x="44954" y="148884"/>
                              <a:pt x="44954" y="148884"/>
                            </a:cubicBezTo>
                            <a:lnTo>
                              <a:pt x="41497" y="156173"/>
                            </a:lnTo>
                            <a:cubicBezTo>
                              <a:pt x="40741" y="157324"/>
                              <a:pt x="40345" y="158474"/>
                              <a:pt x="40345" y="158474"/>
                            </a:cubicBezTo>
                            <a:cubicBezTo>
                              <a:pt x="40741" y="158474"/>
                              <a:pt x="41497" y="158093"/>
                              <a:pt x="41497" y="158093"/>
                            </a:cubicBezTo>
                            <a:cubicBezTo>
                              <a:pt x="41137" y="158474"/>
                              <a:pt x="41137" y="159243"/>
                              <a:pt x="40741" y="160012"/>
                            </a:cubicBezTo>
                            <a:cubicBezTo>
                              <a:pt x="39589" y="163082"/>
                              <a:pt x="38833" y="164617"/>
                              <a:pt x="38833" y="163463"/>
                            </a:cubicBezTo>
                            <a:cubicBezTo>
                              <a:pt x="38833" y="163082"/>
                              <a:pt x="39193" y="162313"/>
                              <a:pt x="39193" y="162313"/>
                            </a:cubicBezTo>
                            <a:cubicBezTo>
                              <a:pt x="39589" y="161928"/>
                              <a:pt x="39589" y="160778"/>
                              <a:pt x="39589" y="160778"/>
                            </a:cubicBezTo>
                            <a:cubicBezTo>
                              <a:pt x="39193" y="160778"/>
                              <a:pt x="36493" y="167302"/>
                              <a:pt x="35737" y="168837"/>
                            </a:cubicBezTo>
                            <a:cubicBezTo>
                              <a:pt x="35376" y="169603"/>
                              <a:pt x="35376" y="170372"/>
                              <a:pt x="34981" y="170753"/>
                            </a:cubicBezTo>
                            <a:cubicBezTo>
                              <a:pt x="34189" y="172672"/>
                              <a:pt x="33433" y="174977"/>
                              <a:pt x="33433" y="175361"/>
                            </a:cubicBezTo>
                            <a:lnTo>
                              <a:pt x="33433" y="175742"/>
                            </a:lnTo>
                            <a:cubicBezTo>
                              <a:pt x="33036" y="175742"/>
                              <a:pt x="32676" y="177662"/>
                              <a:pt x="31884" y="180347"/>
                            </a:cubicBezTo>
                            <a:cubicBezTo>
                              <a:pt x="30733" y="183032"/>
                              <a:pt x="30733" y="183417"/>
                              <a:pt x="30373" y="185721"/>
                            </a:cubicBezTo>
                            <a:cubicBezTo>
                              <a:pt x="29976" y="187256"/>
                              <a:pt x="29580" y="188791"/>
                              <a:pt x="29220" y="189175"/>
                            </a:cubicBezTo>
                            <a:cubicBezTo>
                              <a:pt x="28824" y="191091"/>
                              <a:pt x="28068" y="197231"/>
                              <a:pt x="28068" y="198766"/>
                            </a:cubicBezTo>
                            <a:cubicBezTo>
                              <a:pt x="28068" y="199535"/>
                              <a:pt x="27672" y="200685"/>
                              <a:pt x="27672" y="199919"/>
                            </a:cubicBezTo>
                            <a:cubicBezTo>
                              <a:pt x="27672" y="199535"/>
                              <a:pt x="28068" y="192245"/>
                              <a:pt x="28428" y="192245"/>
                            </a:cubicBezTo>
                            <a:lnTo>
                              <a:pt x="28428" y="191476"/>
                            </a:lnTo>
                            <a:cubicBezTo>
                              <a:pt x="28428" y="190710"/>
                              <a:pt x="29580" y="184952"/>
                              <a:pt x="30373" y="183801"/>
                            </a:cubicBezTo>
                            <a:lnTo>
                              <a:pt x="30373" y="182651"/>
                            </a:lnTo>
                            <a:cubicBezTo>
                              <a:pt x="30373" y="182266"/>
                              <a:pt x="30733" y="181885"/>
                              <a:pt x="30733" y="181501"/>
                            </a:cubicBezTo>
                            <a:cubicBezTo>
                              <a:pt x="31128" y="180732"/>
                              <a:pt x="31524" y="179966"/>
                              <a:pt x="31524" y="179197"/>
                            </a:cubicBezTo>
                            <a:lnTo>
                              <a:pt x="36133" y="165767"/>
                            </a:lnTo>
                            <a:lnTo>
                              <a:pt x="38437" y="160393"/>
                            </a:lnTo>
                            <a:cubicBezTo>
                              <a:pt x="39193" y="158859"/>
                              <a:pt x="39985" y="156939"/>
                              <a:pt x="39985" y="156558"/>
                            </a:cubicBezTo>
                            <a:lnTo>
                              <a:pt x="43441" y="149649"/>
                            </a:lnTo>
                            <a:lnTo>
                              <a:pt x="43441" y="149268"/>
                            </a:lnTo>
                            <a:cubicBezTo>
                              <a:pt x="44197" y="148499"/>
                              <a:pt x="47258" y="142744"/>
                              <a:pt x="47654" y="141975"/>
                            </a:cubicBezTo>
                            <a:cubicBezTo>
                              <a:pt x="47654" y="141209"/>
                              <a:pt x="48050" y="140440"/>
                              <a:pt x="48410" y="140440"/>
                            </a:cubicBezTo>
                            <a:cubicBezTo>
                              <a:pt x="48806" y="139674"/>
                              <a:pt x="49958" y="137755"/>
                              <a:pt x="49598" y="137370"/>
                            </a:cubicBezTo>
                            <a:cubicBezTo>
                              <a:pt x="49598" y="137370"/>
                              <a:pt x="49958" y="136989"/>
                              <a:pt x="50355" y="136220"/>
                            </a:cubicBezTo>
                            <a:cubicBezTo>
                              <a:pt x="50715" y="135835"/>
                              <a:pt x="51110" y="135070"/>
                              <a:pt x="51110" y="134685"/>
                            </a:cubicBezTo>
                            <a:cubicBezTo>
                              <a:pt x="51110" y="134685"/>
                              <a:pt x="51110" y="133919"/>
                              <a:pt x="51506" y="133919"/>
                            </a:cubicBezTo>
                            <a:cubicBezTo>
                              <a:pt x="51506" y="133535"/>
                              <a:pt x="52658" y="131615"/>
                              <a:pt x="53811" y="129696"/>
                            </a:cubicBezTo>
                            <a:cubicBezTo>
                              <a:pt x="54963" y="127395"/>
                              <a:pt x="56115" y="125476"/>
                              <a:pt x="56115" y="125476"/>
                            </a:cubicBezTo>
                            <a:close/>
                            <a:moveTo>
                              <a:pt x="112604" y="180724"/>
                            </a:moveTo>
                            <a:cubicBezTo>
                              <a:pt x="113001" y="180340"/>
                              <a:pt x="113361" y="180340"/>
                              <a:pt x="113361" y="180340"/>
                            </a:cubicBezTo>
                            <a:cubicBezTo>
                              <a:pt x="113361" y="180340"/>
                              <a:pt x="114153" y="179959"/>
                              <a:pt x="114513" y="179574"/>
                            </a:cubicBezTo>
                            <a:cubicBezTo>
                              <a:pt x="115304" y="179189"/>
                              <a:pt x="115664" y="178805"/>
                              <a:pt x="115664" y="178805"/>
                            </a:cubicBezTo>
                            <a:cubicBezTo>
                              <a:pt x="115664" y="178805"/>
                              <a:pt x="116457" y="178424"/>
                              <a:pt x="117609" y="177655"/>
                            </a:cubicBezTo>
                            <a:cubicBezTo>
                              <a:pt x="118365" y="176889"/>
                              <a:pt x="119913" y="176120"/>
                              <a:pt x="120669" y="175735"/>
                            </a:cubicBezTo>
                            <a:cubicBezTo>
                              <a:pt x="121462" y="174969"/>
                              <a:pt x="122578" y="174585"/>
                              <a:pt x="122578" y="174200"/>
                            </a:cubicBezTo>
                            <a:cubicBezTo>
                              <a:pt x="122973" y="174200"/>
                              <a:pt x="123765" y="173435"/>
                              <a:pt x="124522" y="173050"/>
                            </a:cubicBezTo>
                            <a:cubicBezTo>
                              <a:pt x="126826" y="171515"/>
                              <a:pt x="127222" y="171515"/>
                              <a:pt x="127978" y="170746"/>
                            </a:cubicBezTo>
                            <a:cubicBezTo>
                              <a:pt x="128734" y="170365"/>
                              <a:pt x="129130" y="169980"/>
                              <a:pt x="129130" y="169980"/>
                            </a:cubicBezTo>
                            <a:lnTo>
                              <a:pt x="129526" y="169980"/>
                            </a:lnTo>
                            <a:cubicBezTo>
                              <a:pt x="129526" y="169980"/>
                              <a:pt x="129886" y="169596"/>
                              <a:pt x="130678" y="169211"/>
                            </a:cubicBezTo>
                            <a:lnTo>
                              <a:pt x="141444" y="162306"/>
                            </a:lnTo>
                            <a:cubicBezTo>
                              <a:pt x="141804" y="161921"/>
                              <a:pt x="142200" y="161921"/>
                              <a:pt x="142200" y="161540"/>
                            </a:cubicBezTo>
                            <a:lnTo>
                              <a:pt x="142595" y="161540"/>
                            </a:lnTo>
                            <a:cubicBezTo>
                              <a:pt x="142595" y="161540"/>
                              <a:pt x="142955" y="161156"/>
                              <a:pt x="143351" y="161156"/>
                            </a:cubicBezTo>
                            <a:lnTo>
                              <a:pt x="145260" y="159621"/>
                            </a:lnTo>
                            <a:cubicBezTo>
                              <a:pt x="146808" y="158851"/>
                              <a:pt x="151020" y="156166"/>
                              <a:pt x="153325" y="154247"/>
                            </a:cubicBezTo>
                            <a:lnTo>
                              <a:pt x="158329" y="151177"/>
                            </a:lnTo>
                            <a:cubicBezTo>
                              <a:pt x="159121" y="150796"/>
                              <a:pt x="159481" y="150411"/>
                              <a:pt x="159877" y="150411"/>
                            </a:cubicBezTo>
                            <a:lnTo>
                              <a:pt x="160273" y="150411"/>
                            </a:lnTo>
                            <a:cubicBezTo>
                              <a:pt x="160273" y="150027"/>
                              <a:pt x="160633" y="150027"/>
                              <a:pt x="160633" y="150027"/>
                            </a:cubicBezTo>
                            <a:cubicBezTo>
                              <a:pt x="161029" y="150411"/>
                              <a:pt x="158329" y="152712"/>
                              <a:pt x="156025" y="153866"/>
                            </a:cubicBezTo>
                            <a:lnTo>
                              <a:pt x="149904" y="158086"/>
                            </a:lnTo>
                            <a:lnTo>
                              <a:pt x="149508" y="158086"/>
                            </a:lnTo>
                            <a:cubicBezTo>
                              <a:pt x="149508" y="158467"/>
                              <a:pt x="149508" y="158467"/>
                              <a:pt x="149112" y="158467"/>
                            </a:cubicBezTo>
                            <a:lnTo>
                              <a:pt x="139139" y="164991"/>
                            </a:lnTo>
                            <a:cubicBezTo>
                              <a:pt x="137987" y="165376"/>
                              <a:pt x="136799" y="166526"/>
                              <a:pt x="135646" y="166910"/>
                            </a:cubicBezTo>
                            <a:lnTo>
                              <a:pt x="128734" y="171515"/>
                            </a:lnTo>
                            <a:cubicBezTo>
                              <a:pt x="127582" y="172284"/>
                              <a:pt x="125278" y="173435"/>
                              <a:pt x="124522" y="174200"/>
                            </a:cubicBezTo>
                            <a:cubicBezTo>
                              <a:pt x="123369" y="174585"/>
                              <a:pt x="121462" y="175735"/>
                              <a:pt x="120669" y="176504"/>
                            </a:cubicBezTo>
                            <a:cubicBezTo>
                              <a:pt x="119517" y="177270"/>
                              <a:pt x="118761" y="177655"/>
                              <a:pt x="118365" y="177655"/>
                            </a:cubicBezTo>
                            <a:lnTo>
                              <a:pt x="114513" y="180340"/>
                            </a:lnTo>
                            <a:cubicBezTo>
                              <a:pt x="112604" y="181494"/>
                              <a:pt x="111848" y="181494"/>
                              <a:pt x="112604" y="180724"/>
                            </a:cubicBezTo>
                            <a:close/>
                            <a:moveTo>
                              <a:pt x="174854" y="12674"/>
                            </a:moveTo>
                            <a:cubicBezTo>
                              <a:pt x="169094" y="12674"/>
                              <a:pt x="147204" y="14594"/>
                              <a:pt x="145656" y="15363"/>
                            </a:cubicBezTo>
                            <a:cubicBezTo>
                              <a:pt x="145260" y="15363"/>
                              <a:pt x="144107" y="15748"/>
                              <a:pt x="142955" y="15748"/>
                            </a:cubicBezTo>
                            <a:cubicBezTo>
                              <a:pt x="140291" y="16513"/>
                              <a:pt x="131038" y="18048"/>
                              <a:pt x="129886" y="18429"/>
                            </a:cubicBezTo>
                            <a:cubicBezTo>
                              <a:pt x="127978" y="19199"/>
                              <a:pt x="127582" y="19199"/>
                              <a:pt x="127582" y="18814"/>
                            </a:cubicBezTo>
                            <a:cubicBezTo>
                              <a:pt x="127582" y="18048"/>
                              <a:pt x="146412" y="14594"/>
                              <a:pt x="156781" y="13059"/>
                            </a:cubicBezTo>
                            <a:cubicBezTo>
                              <a:pt x="164089" y="12674"/>
                              <a:pt x="171002" y="12293"/>
                              <a:pt x="178311" y="12293"/>
                            </a:cubicBezTo>
                            <a:cubicBezTo>
                              <a:pt x="178707" y="12674"/>
                              <a:pt x="177159" y="12674"/>
                              <a:pt x="174854" y="12674"/>
                            </a:cubicBezTo>
                            <a:close/>
                            <a:moveTo>
                              <a:pt x="163333" y="151950"/>
                            </a:moveTo>
                            <a:cubicBezTo>
                              <a:pt x="162182" y="152715"/>
                              <a:pt x="162182" y="152715"/>
                              <a:pt x="162542" y="153100"/>
                            </a:cubicBezTo>
                            <a:cubicBezTo>
                              <a:pt x="163333" y="153485"/>
                              <a:pt x="161786" y="154635"/>
                              <a:pt x="157969" y="156935"/>
                            </a:cubicBezTo>
                            <a:lnTo>
                              <a:pt x="146808" y="163460"/>
                            </a:lnTo>
                            <a:cubicBezTo>
                              <a:pt x="144504" y="164994"/>
                              <a:pt x="143351" y="165379"/>
                              <a:pt x="144107" y="164613"/>
                            </a:cubicBezTo>
                            <a:lnTo>
                              <a:pt x="144864" y="163844"/>
                            </a:lnTo>
                            <a:cubicBezTo>
                              <a:pt x="145260" y="163844"/>
                              <a:pt x="146052" y="163079"/>
                              <a:pt x="146808" y="162694"/>
                            </a:cubicBezTo>
                            <a:cubicBezTo>
                              <a:pt x="147960" y="162309"/>
                              <a:pt x="148716" y="161544"/>
                              <a:pt x="149508" y="161159"/>
                            </a:cubicBezTo>
                            <a:lnTo>
                              <a:pt x="150264" y="160390"/>
                            </a:lnTo>
                            <a:cubicBezTo>
                              <a:pt x="150660" y="160390"/>
                              <a:pt x="151416" y="160009"/>
                              <a:pt x="152172" y="159240"/>
                            </a:cubicBezTo>
                            <a:cubicBezTo>
                              <a:pt x="153325" y="158470"/>
                              <a:pt x="154117" y="158089"/>
                              <a:pt x="154117" y="158089"/>
                            </a:cubicBezTo>
                            <a:cubicBezTo>
                              <a:pt x="154117" y="158089"/>
                              <a:pt x="154477" y="157705"/>
                              <a:pt x="155268" y="157320"/>
                            </a:cubicBezTo>
                            <a:cubicBezTo>
                              <a:pt x="155628" y="156935"/>
                              <a:pt x="156781" y="156170"/>
                              <a:pt x="157969" y="155785"/>
                            </a:cubicBezTo>
                            <a:cubicBezTo>
                              <a:pt x="159481" y="154635"/>
                              <a:pt x="160273" y="154250"/>
                              <a:pt x="159877" y="154250"/>
                            </a:cubicBezTo>
                            <a:cubicBezTo>
                              <a:pt x="159481" y="154250"/>
                              <a:pt x="159085" y="154250"/>
                              <a:pt x="158329" y="154635"/>
                            </a:cubicBezTo>
                            <a:cubicBezTo>
                              <a:pt x="157177" y="155020"/>
                              <a:pt x="157177" y="155020"/>
                              <a:pt x="157177" y="154635"/>
                            </a:cubicBezTo>
                            <a:cubicBezTo>
                              <a:pt x="157969" y="154250"/>
                              <a:pt x="158725" y="153869"/>
                              <a:pt x="159085" y="153485"/>
                            </a:cubicBezTo>
                            <a:cubicBezTo>
                              <a:pt x="160633" y="152334"/>
                              <a:pt x="164089" y="150415"/>
                              <a:pt x="164486" y="150415"/>
                            </a:cubicBezTo>
                            <a:cubicBezTo>
                              <a:pt x="164882" y="150415"/>
                              <a:pt x="164486" y="150800"/>
                              <a:pt x="163333" y="151950"/>
                            </a:cubicBezTo>
                            <a:close/>
                            <a:moveTo>
                              <a:pt x="133343" y="180724"/>
                            </a:moveTo>
                            <a:cubicBezTo>
                              <a:pt x="132190" y="181494"/>
                              <a:pt x="131830" y="181878"/>
                              <a:pt x="132190" y="182644"/>
                            </a:cubicBezTo>
                            <a:cubicBezTo>
                              <a:pt x="132586" y="183409"/>
                              <a:pt x="136043" y="181878"/>
                              <a:pt x="138347" y="179959"/>
                            </a:cubicBezTo>
                            <a:lnTo>
                              <a:pt x="139895" y="178805"/>
                            </a:lnTo>
                            <a:cubicBezTo>
                              <a:pt x="141407" y="178039"/>
                              <a:pt x="143747" y="175735"/>
                              <a:pt x="142200" y="176504"/>
                            </a:cubicBezTo>
                            <a:cubicBezTo>
                              <a:pt x="141047" y="176889"/>
                              <a:pt x="138743" y="178039"/>
                              <a:pt x="137591" y="178039"/>
                            </a:cubicBezTo>
                            <a:cubicBezTo>
                              <a:pt x="136799" y="178424"/>
                              <a:pt x="135286" y="179189"/>
                              <a:pt x="133343" y="180724"/>
                            </a:cubicBezTo>
                            <a:close/>
                            <a:moveTo>
                              <a:pt x="103783" y="89792"/>
                            </a:moveTo>
                            <a:cubicBezTo>
                              <a:pt x="105692" y="89408"/>
                              <a:pt x="108752" y="89408"/>
                              <a:pt x="111452" y="89408"/>
                            </a:cubicBezTo>
                            <a:cubicBezTo>
                              <a:pt x="114153" y="89408"/>
                              <a:pt x="116457" y="89408"/>
                              <a:pt x="116817" y="89792"/>
                            </a:cubicBezTo>
                            <a:cubicBezTo>
                              <a:pt x="117969" y="90562"/>
                              <a:pt x="117609" y="90562"/>
                              <a:pt x="115304" y="90177"/>
                            </a:cubicBezTo>
                            <a:cubicBezTo>
                              <a:pt x="107996" y="90177"/>
                              <a:pt x="101083" y="90943"/>
                              <a:pt x="94171" y="92097"/>
                            </a:cubicBezTo>
                            <a:cubicBezTo>
                              <a:pt x="89562" y="92862"/>
                              <a:pt x="89562" y="92862"/>
                              <a:pt x="89562" y="92478"/>
                            </a:cubicBezTo>
                            <a:cubicBezTo>
                              <a:pt x="89562" y="92097"/>
                              <a:pt x="95322" y="90943"/>
                              <a:pt x="103783" y="89792"/>
                            </a:cubicBezTo>
                            <a:close/>
                            <a:moveTo>
                              <a:pt x="26520" y="114347"/>
                            </a:moveTo>
                            <a:cubicBezTo>
                              <a:pt x="28428" y="113197"/>
                              <a:pt x="41894" y="106288"/>
                              <a:pt x="42650" y="106288"/>
                            </a:cubicBezTo>
                            <a:cubicBezTo>
                              <a:pt x="43046" y="106288"/>
                              <a:pt x="43801" y="105907"/>
                              <a:pt x="44594" y="105522"/>
                            </a:cubicBezTo>
                            <a:cubicBezTo>
                              <a:pt x="46106" y="104753"/>
                              <a:pt x="48410" y="103603"/>
                              <a:pt x="48410" y="103987"/>
                            </a:cubicBezTo>
                            <a:cubicBezTo>
                              <a:pt x="48806" y="104372"/>
                              <a:pt x="48050" y="104753"/>
                              <a:pt x="45746" y="105907"/>
                            </a:cubicBezTo>
                            <a:cubicBezTo>
                              <a:pt x="44197" y="106288"/>
                              <a:pt x="42650" y="107057"/>
                              <a:pt x="42650" y="107057"/>
                            </a:cubicBezTo>
                            <a:lnTo>
                              <a:pt x="39193" y="108977"/>
                            </a:lnTo>
                            <a:cubicBezTo>
                              <a:pt x="36133" y="110127"/>
                              <a:pt x="33036" y="111662"/>
                              <a:pt x="28428" y="113966"/>
                            </a:cubicBezTo>
                            <a:cubicBezTo>
                              <a:pt x="26916" y="114732"/>
                              <a:pt x="26124" y="114732"/>
                              <a:pt x="26124" y="114732"/>
                            </a:cubicBezTo>
                            <a:cubicBezTo>
                              <a:pt x="25764" y="114732"/>
                              <a:pt x="26124" y="114732"/>
                              <a:pt x="26520" y="114347"/>
                            </a:cubicBezTo>
                            <a:close/>
                            <a:moveTo>
                              <a:pt x="110696" y="92862"/>
                            </a:moveTo>
                            <a:lnTo>
                              <a:pt x="106088" y="93631"/>
                            </a:lnTo>
                            <a:cubicBezTo>
                              <a:pt x="102596" y="93631"/>
                              <a:pt x="97627" y="94397"/>
                              <a:pt x="93775" y="95166"/>
                            </a:cubicBezTo>
                            <a:lnTo>
                              <a:pt x="89562" y="96317"/>
                            </a:lnTo>
                            <a:lnTo>
                              <a:pt x="87222" y="96317"/>
                            </a:lnTo>
                            <a:cubicBezTo>
                              <a:pt x="87222" y="96317"/>
                              <a:pt x="87222" y="95932"/>
                              <a:pt x="88014" y="95932"/>
                            </a:cubicBezTo>
                            <a:cubicBezTo>
                              <a:pt x="88770" y="95166"/>
                              <a:pt x="100687" y="93247"/>
                              <a:pt x="106844" y="92862"/>
                            </a:cubicBezTo>
                            <a:cubicBezTo>
                              <a:pt x="108356" y="92478"/>
                              <a:pt x="109904" y="92478"/>
                              <a:pt x="111452" y="92478"/>
                            </a:cubicBezTo>
                            <a:cubicBezTo>
                              <a:pt x="113001" y="92478"/>
                              <a:pt x="114153" y="92478"/>
                              <a:pt x="113757" y="92862"/>
                            </a:cubicBezTo>
                            <a:lnTo>
                              <a:pt x="110661" y="92862"/>
                            </a:lnTo>
                            <a:close/>
                            <a:moveTo>
                              <a:pt x="141407" y="172665"/>
                            </a:moveTo>
                            <a:cubicBezTo>
                              <a:pt x="141407" y="172284"/>
                              <a:pt x="142200" y="171900"/>
                              <a:pt x="142955" y="171515"/>
                            </a:cubicBezTo>
                            <a:cubicBezTo>
                              <a:pt x="143747" y="171130"/>
                              <a:pt x="144107" y="170746"/>
                              <a:pt x="144107" y="170746"/>
                            </a:cubicBezTo>
                            <a:cubicBezTo>
                              <a:pt x="144504" y="170365"/>
                              <a:pt x="146412" y="168830"/>
                              <a:pt x="147960" y="168061"/>
                            </a:cubicBezTo>
                            <a:cubicBezTo>
                              <a:pt x="148716" y="167680"/>
                              <a:pt x="149112" y="166910"/>
                              <a:pt x="149868" y="166145"/>
                            </a:cubicBezTo>
                            <a:cubicBezTo>
                              <a:pt x="150264" y="166145"/>
                              <a:pt x="151020" y="164991"/>
                              <a:pt x="151020" y="164610"/>
                            </a:cubicBezTo>
                            <a:cubicBezTo>
                              <a:pt x="150660" y="164610"/>
                              <a:pt x="149868" y="164991"/>
                              <a:pt x="147564" y="166526"/>
                            </a:cubicBezTo>
                            <a:lnTo>
                              <a:pt x="145260" y="168061"/>
                            </a:lnTo>
                            <a:cubicBezTo>
                              <a:pt x="144900" y="168445"/>
                              <a:pt x="143747" y="169211"/>
                              <a:pt x="143351" y="169980"/>
                            </a:cubicBezTo>
                            <a:lnTo>
                              <a:pt x="141407" y="171515"/>
                            </a:lnTo>
                            <a:cubicBezTo>
                              <a:pt x="141047" y="171900"/>
                              <a:pt x="140651" y="172284"/>
                              <a:pt x="140291" y="172284"/>
                            </a:cubicBezTo>
                            <a:cubicBezTo>
                              <a:pt x="139895" y="173050"/>
                              <a:pt x="140651" y="173050"/>
                              <a:pt x="141407" y="172665"/>
                            </a:cubicBezTo>
                            <a:close/>
                            <a:moveTo>
                              <a:pt x="28428" y="173819"/>
                            </a:moveTo>
                            <a:cubicBezTo>
                              <a:pt x="28428" y="173819"/>
                              <a:pt x="28428" y="173435"/>
                              <a:pt x="28824" y="173050"/>
                            </a:cubicBezTo>
                            <a:cubicBezTo>
                              <a:pt x="29220" y="172665"/>
                              <a:pt x="29220" y="171900"/>
                              <a:pt x="29220" y="171900"/>
                            </a:cubicBezTo>
                            <a:cubicBezTo>
                              <a:pt x="29220" y="171515"/>
                              <a:pt x="29616" y="171130"/>
                              <a:pt x="29616" y="170746"/>
                            </a:cubicBezTo>
                            <a:cubicBezTo>
                              <a:pt x="29616" y="170365"/>
                              <a:pt x="30373" y="169596"/>
                              <a:pt x="30373" y="168445"/>
                            </a:cubicBezTo>
                            <a:lnTo>
                              <a:pt x="31524" y="166145"/>
                            </a:lnTo>
                            <a:cubicBezTo>
                              <a:pt x="31524" y="166145"/>
                              <a:pt x="32280" y="164610"/>
                              <a:pt x="32676" y="163075"/>
                            </a:cubicBezTo>
                            <a:cubicBezTo>
                              <a:pt x="33829" y="160005"/>
                              <a:pt x="34225" y="159621"/>
                              <a:pt x="34225" y="160386"/>
                            </a:cubicBezTo>
                            <a:cubicBezTo>
                              <a:pt x="34225" y="160771"/>
                              <a:pt x="34225" y="161540"/>
                              <a:pt x="33829" y="162306"/>
                            </a:cubicBezTo>
                            <a:lnTo>
                              <a:pt x="30733" y="170365"/>
                            </a:lnTo>
                            <a:cubicBezTo>
                              <a:pt x="27672" y="178424"/>
                              <a:pt x="27276" y="179189"/>
                              <a:pt x="26916" y="179959"/>
                            </a:cubicBezTo>
                            <a:lnTo>
                              <a:pt x="26916" y="178805"/>
                            </a:lnTo>
                            <a:cubicBezTo>
                              <a:pt x="27276" y="178424"/>
                              <a:pt x="27672" y="177270"/>
                              <a:pt x="27672" y="176889"/>
                            </a:cubicBezTo>
                            <a:cubicBezTo>
                              <a:pt x="28068" y="176120"/>
                              <a:pt x="28068" y="175354"/>
                              <a:pt x="28428" y="174969"/>
                            </a:cubicBezTo>
                            <a:lnTo>
                              <a:pt x="28428" y="173819"/>
                            </a:lnTo>
                            <a:close/>
                            <a:moveTo>
                              <a:pt x="100327" y="106288"/>
                            </a:moveTo>
                            <a:cubicBezTo>
                              <a:pt x="99535" y="106288"/>
                              <a:pt x="97627" y="106673"/>
                              <a:pt x="96079" y="107057"/>
                            </a:cubicBezTo>
                            <a:cubicBezTo>
                              <a:pt x="94171" y="107057"/>
                              <a:pt x="92622" y="107442"/>
                              <a:pt x="91866" y="107442"/>
                            </a:cubicBezTo>
                            <a:cubicBezTo>
                              <a:pt x="91470" y="107826"/>
                              <a:pt x="91074" y="107826"/>
                              <a:pt x="91470" y="107442"/>
                            </a:cubicBezTo>
                            <a:lnTo>
                              <a:pt x="94531" y="106673"/>
                            </a:lnTo>
                            <a:cubicBezTo>
                              <a:pt x="104540" y="104753"/>
                              <a:pt x="111848" y="103987"/>
                              <a:pt x="116061" y="103987"/>
                            </a:cubicBezTo>
                            <a:lnTo>
                              <a:pt x="100327" y="106288"/>
                            </a:lnTo>
                            <a:close/>
                            <a:moveTo>
                              <a:pt x="24612" y="193000"/>
                            </a:moveTo>
                            <a:cubicBezTo>
                              <a:pt x="24215" y="195304"/>
                              <a:pt x="23819" y="196835"/>
                              <a:pt x="23819" y="196835"/>
                            </a:cubicBezTo>
                            <a:cubicBezTo>
                              <a:pt x="23459" y="196835"/>
                              <a:pt x="23459" y="195689"/>
                              <a:pt x="23459" y="193769"/>
                            </a:cubicBezTo>
                            <a:cubicBezTo>
                              <a:pt x="23819" y="191465"/>
                              <a:pt x="25368" y="184556"/>
                              <a:pt x="25764" y="184556"/>
                            </a:cubicBezTo>
                            <a:lnTo>
                              <a:pt x="25764" y="183791"/>
                            </a:lnTo>
                            <a:cubicBezTo>
                              <a:pt x="25764" y="183406"/>
                              <a:pt x="25764" y="183021"/>
                              <a:pt x="26160" y="182256"/>
                            </a:cubicBezTo>
                            <a:cubicBezTo>
                              <a:pt x="26160" y="181875"/>
                              <a:pt x="26520" y="181490"/>
                              <a:pt x="26520" y="181105"/>
                            </a:cubicBezTo>
                            <a:cubicBezTo>
                              <a:pt x="26520" y="180721"/>
                              <a:pt x="26916" y="180336"/>
                              <a:pt x="26916" y="180721"/>
                            </a:cubicBezTo>
                            <a:cubicBezTo>
                              <a:pt x="26916" y="180721"/>
                              <a:pt x="26916" y="181490"/>
                              <a:pt x="26520" y="182256"/>
                            </a:cubicBezTo>
                            <a:cubicBezTo>
                              <a:pt x="26160" y="183791"/>
                              <a:pt x="25368" y="186476"/>
                              <a:pt x="25368" y="188011"/>
                            </a:cubicBezTo>
                            <a:cubicBezTo>
                              <a:pt x="24972" y="188395"/>
                              <a:pt x="24972" y="190699"/>
                              <a:pt x="24612" y="193000"/>
                            </a:cubicBezTo>
                            <a:close/>
                            <a:moveTo>
                              <a:pt x="163729" y="146576"/>
                            </a:moveTo>
                            <a:cubicBezTo>
                              <a:pt x="165638" y="145426"/>
                              <a:pt x="166790" y="145041"/>
                              <a:pt x="167186" y="145041"/>
                            </a:cubicBezTo>
                            <a:cubicBezTo>
                              <a:pt x="167942" y="145041"/>
                              <a:pt x="167546" y="145426"/>
                              <a:pt x="166034" y="146961"/>
                            </a:cubicBezTo>
                            <a:cubicBezTo>
                              <a:pt x="165638" y="147345"/>
                              <a:pt x="165242" y="147345"/>
                              <a:pt x="163333" y="148111"/>
                            </a:cubicBezTo>
                            <a:lnTo>
                              <a:pt x="162577" y="148880"/>
                            </a:lnTo>
                            <a:cubicBezTo>
                              <a:pt x="162577" y="148880"/>
                              <a:pt x="162182" y="149265"/>
                              <a:pt x="161426" y="149265"/>
                            </a:cubicBezTo>
                            <a:cubicBezTo>
                              <a:pt x="160273" y="149265"/>
                              <a:pt x="161029" y="148495"/>
                              <a:pt x="163729" y="146576"/>
                            </a:cubicBezTo>
                            <a:close/>
                            <a:moveTo>
                              <a:pt x="43441" y="157320"/>
                            </a:moveTo>
                            <a:cubicBezTo>
                              <a:pt x="43441" y="157320"/>
                              <a:pt x="42290" y="160774"/>
                              <a:pt x="41894" y="161159"/>
                            </a:cubicBezTo>
                            <a:lnTo>
                              <a:pt x="41137" y="162694"/>
                            </a:lnTo>
                            <a:cubicBezTo>
                              <a:pt x="40741" y="163844"/>
                              <a:pt x="39985" y="165764"/>
                              <a:pt x="39193" y="166914"/>
                            </a:cubicBezTo>
                            <a:lnTo>
                              <a:pt x="37681" y="171134"/>
                            </a:lnTo>
                            <a:cubicBezTo>
                              <a:pt x="37285" y="172669"/>
                              <a:pt x="36889" y="173054"/>
                              <a:pt x="36529" y="173054"/>
                            </a:cubicBezTo>
                            <a:cubicBezTo>
                              <a:pt x="36529" y="172669"/>
                              <a:pt x="39589" y="164994"/>
                              <a:pt x="40741" y="163079"/>
                            </a:cubicBezTo>
                            <a:cubicBezTo>
                              <a:pt x="40741" y="161925"/>
                              <a:pt x="43046" y="157320"/>
                              <a:pt x="43441" y="157320"/>
                            </a:cubicBezTo>
                            <a:close/>
                            <a:moveTo>
                              <a:pt x="58419" y="217558"/>
                            </a:moveTo>
                            <a:cubicBezTo>
                              <a:pt x="59967" y="217173"/>
                              <a:pt x="61119" y="216792"/>
                              <a:pt x="61119" y="216792"/>
                            </a:cubicBezTo>
                            <a:cubicBezTo>
                              <a:pt x="61876" y="216023"/>
                              <a:pt x="67240" y="214104"/>
                              <a:pt x="67240" y="214488"/>
                            </a:cubicBezTo>
                            <a:cubicBezTo>
                              <a:pt x="67240" y="214488"/>
                              <a:pt x="64179" y="216023"/>
                              <a:pt x="60723" y="217558"/>
                            </a:cubicBezTo>
                            <a:cubicBezTo>
                              <a:pt x="58815" y="218327"/>
                              <a:pt x="56115" y="219093"/>
                              <a:pt x="56115" y="218708"/>
                            </a:cubicBezTo>
                            <a:cubicBezTo>
                              <a:pt x="56115" y="218708"/>
                              <a:pt x="57267" y="217943"/>
                              <a:pt x="58419" y="217558"/>
                            </a:cubicBezTo>
                            <a:close/>
                            <a:moveTo>
                              <a:pt x="82254" y="93631"/>
                            </a:moveTo>
                            <a:cubicBezTo>
                              <a:pt x="83010" y="93247"/>
                              <a:pt x="87618" y="92478"/>
                              <a:pt x="88014" y="92478"/>
                            </a:cubicBezTo>
                            <a:cubicBezTo>
                              <a:pt x="88770" y="92862"/>
                              <a:pt x="87618" y="93247"/>
                              <a:pt x="85710" y="93247"/>
                            </a:cubicBezTo>
                            <a:cubicBezTo>
                              <a:pt x="83405" y="94016"/>
                              <a:pt x="81858" y="94016"/>
                              <a:pt x="82254" y="93631"/>
                            </a:cubicBezTo>
                            <a:close/>
                            <a:moveTo>
                              <a:pt x="38437" y="164994"/>
                            </a:moveTo>
                            <a:cubicBezTo>
                              <a:pt x="38437" y="164994"/>
                              <a:pt x="38437" y="165764"/>
                              <a:pt x="38041" y="165764"/>
                            </a:cubicBezTo>
                            <a:lnTo>
                              <a:pt x="38041" y="166529"/>
                            </a:lnTo>
                            <a:cubicBezTo>
                              <a:pt x="38041" y="166914"/>
                              <a:pt x="37681" y="167299"/>
                              <a:pt x="37681" y="167683"/>
                            </a:cubicBezTo>
                            <a:lnTo>
                              <a:pt x="36529" y="169984"/>
                            </a:lnTo>
                            <a:cubicBezTo>
                              <a:pt x="35737" y="172288"/>
                              <a:pt x="35376" y="173054"/>
                              <a:pt x="35376" y="171903"/>
                            </a:cubicBezTo>
                            <a:lnTo>
                              <a:pt x="36133" y="170749"/>
                            </a:lnTo>
                            <a:cubicBezTo>
                              <a:pt x="36133" y="170368"/>
                              <a:pt x="36529" y="169599"/>
                              <a:pt x="36133" y="169599"/>
                            </a:cubicBezTo>
                            <a:cubicBezTo>
                              <a:pt x="36133" y="169215"/>
                              <a:pt x="36529" y="169215"/>
                              <a:pt x="36529" y="168834"/>
                            </a:cubicBezTo>
                            <a:cubicBezTo>
                              <a:pt x="36529" y="168834"/>
                              <a:pt x="36889" y="168064"/>
                              <a:pt x="37285" y="166914"/>
                            </a:cubicBezTo>
                            <a:cubicBezTo>
                              <a:pt x="38041" y="164994"/>
                              <a:pt x="38833" y="163844"/>
                              <a:pt x="38437" y="164994"/>
                            </a:cubicBezTo>
                            <a:close/>
                            <a:moveTo>
                              <a:pt x="11147" y="140825"/>
                            </a:moveTo>
                            <a:cubicBezTo>
                              <a:pt x="11542" y="140059"/>
                              <a:pt x="11938" y="139674"/>
                              <a:pt x="12298" y="139674"/>
                            </a:cubicBezTo>
                            <a:cubicBezTo>
                              <a:pt x="12694" y="139674"/>
                              <a:pt x="12694" y="140440"/>
                              <a:pt x="11938" y="141209"/>
                            </a:cubicBezTo>
                            <a:lnTo>
                              <a:pt x="10751" y="142744"/>
                            </a:lnTo>
                            <a:cubicBezTo>
                              <a:pt x="9994" y="143125"/>
                              <a:pt x="9994" y="141975"/>
                              <a:pt x="11147" y="140825"/>
                            </a:cubicBezTo>
                            <a:close/>
                            <a:moveTo>
                              <a:pt x="81101" y="97470"/>
                            </a:moveTo>
                            <a:cubicBezTo>
                              <a:pt x="81498" y="97089"/>
                              <a:pt x="84954" y="96320"/>
                              <a:pt x="85710" y="96320"/>
                            </a:cubicBezTo>
                            <a:cubicBezTo>
                              <a:pt x="86862" y="96320"/>
                              <a:pt x="85710" y="96705"/>
                              <a:pt x="84161" y="97089"/>
                            </a:cubicBezTo>
                            <a:cubicBezTo>
                              <a:pt x="82254" y="97470"/>
                              <a:pt x="81101" y="97470"/>
                              <a:pt x="81101" y="97470"/>
                            </a:cubicBezTo>
                            <a:close/>
                            <a:moveTo>
                              <a:pt x="41894" y="110903"/>
                            </a:moveTo>
                            <a:cubicBezTo>
                              <a:pt x="41137" y="110903"/>
                              <a:pt x="41894" y="110134"/>
                              <a:pt x="43046" y="109750"/>
                            </a:cubicBezTo>
                            <a:cubicBezTo>
                              <a:pt x="43837" y="109368"/>
                              <a:pt x="44594" y="108984"/>
                              <a:pt x="44954" y="108984"/>
                            </a:cubicBezTo>
                            <a:cubicBezTo>
                              <a:pt x="45350" y="108599"/>
                              <a:pt x="45746" y="108599"/>
                              <a:pt x="45746" y="108599"/>
                            </a:cubicBezTo>
                            <a:cubicBezTo>
                              <a:pt x="45746" y="108984"/>
                              <a:pt x="44954" y="109368"/>
                              <a:pt x="43441" y="110134"/>
                            </a:cubicBezTo>
                            <a:cubicBezTo>
                              <a:pt x="43046" y="110519"/>
                              <a:pt x="42290" y="110903"/>
                              <a:pt x="41894" y="110903"/>
                            </a:cubicBezTo>
                            <a:close/>
                            <a:moveTo>
                              <a:pt x="45746" y="217562"/>
                            </a:moveTo>
                            <a:cubicBezTo>
                              <a:pt x="46142" y="217177"/>
                              <a:pt x="49598" y="216411"/>
                              <a:pt x="49598" y="216796"/>
                            </a:cubicBezTo>
                            <a:cubicBezTo>
                              <a:pt x="49958" y="216796"/>
                              <a:pt x="49598" y="217177"/>
                              <a:pt x="47654" y="217562"/>
                            </a:cubicBezTo>
                            <a:cubicBezTo>
                              <a:pt x="46142" y="217946"/>
                              <a:pt x="45350" y="217946"/>
                              <a:pt x="45746" y="217562"/>
                            </a:cubicBezTo>
                            <a:close/>
                            <a:moveTo>
                              <a:pt x="78797" y="110519"/>
                            </a:moveTo>
                            <a:cubicBezTo>
                              <a:pt x="78797" y="110134"/>
                              <a:pt x="80345" y="109750"/>
                              <a:pt x="81498" y="109750"/>
                            </a:cubicBezTo>
                            <a:cubicBezTo>
                              <a:pt x="82614" y="109368"/>
                              <a:pt x="83405" y="109368"/>
                              <a:pt x="83801" y="109368"/>
                            </a:cubicBezTo>
                            <a:cubicBezTo>
                              <a:pt x="84161" y="109368"/>
                              <a:pt x="83405" y="109750"/>
                              <a:pt x="81498" y="110134"/>
                            </a:cubicBezTo>
                            <a:lnTo>
                              <a:pt x="78797" y="110519"/>
                            </a:lnTo>
                            <a:close/>
                            <a:moveTo>
                              <a:pt x="34585" y="176127"/>
                            </a:moveTo>
                            <a:cubicBezTo>
                              <a:pt x="34225" y="176127"/>
                              <a:pt x="34225" y="176512"/>
                              <a:pt x="34225" y="176896"/>
                            </a:cubicBezTo>
                            <a:cubicBezTo>
                              <a:pt x="34225" y="177662"/>
                              <a:pt x="33433" y="178431"/>
                              <a:pt x="33433" y="178046"/>
                            </a:cubicBezTo>
                            <a:lnTo>
                              <a:pt x="34585" y="174207"/>
                            </a:lnTo>
                            <a:cubicBezTo>
                              <a:pt x="34981" y="174207"/>
                              <a:pt x="34981" y="175742"/>
                              <a:pt x="34585" y="176127"/>
                            </a:cubicBezTo>
                            <a:close/>
                            <a:moveTo>
                              <a:pt x="102991" y="202986"/>
                            </a:moveTo>
                            <a:cubicBezTo>
                              <a:pt x="102631" y="202986"/>
                              <a:pt x="99535" y="205286"/>
                              <a:pt x="99175" y="205286"/>
                            </a:cubicBezTo>
                            <a:cubicBezTo>
                              <a:pt x="99175" y="205671"/>
                              <a:pt x="99175" y="205671"/>
                              <a:pt x="101083" y="204520"/>
                            </a:cubicBezTo>
                            <a:cubicBezTo>
                              <a:pt x="102991" y="203367"/>
                              <a:pt x="103387" y="202986"/>
                              <a:pt x="102991" y="202986"/>
                            </a:cubicBezTo>
                            <a:close/>
                            <a:moveTo>
                              <a:pt x="35737" y="175742"/>
                            </a:moveTo>
                            <a:cubicBezTo>
                              <a:pt x="35737" y="175742"/>
                              <a:pt x="35737" y="176512"/>
                              <a:pt x="35376" y="177662"/>
                            </a:cubicBezTo>
                            <a:cubicBezTo>
                              <a:pt x="34981" y="178431"/>
                              <a:pt x="34585" y="178812"/>
                              <a:pt x="34585" y="178812"/>
                            </a:cubicBezTo>
                            <a:cubicBezTo>
                              <a:pt x="34585" y="178431"/>
                              <a:pt x="35737" y="175361"/>
                              <a:pt x="35737" y="175742"/>
                            </a:cubicBezTo>
                            <a:close/>
                            <a:moveTo>
                              <a:pt x="71092" y="213345"/>
                            </a:moveTo>
                            <a:cubicBezTo>
                              <a:pt x="71092" y="213345"/>
                              <a:pt x="71488" y="212960"/>
                              <a:pt x="71884" y="212960"/>
                            </a:cubicBezTo>
                            <a:cubicBezTo>
                              <a:pt x="72244" y="212960"/>
                              <a:pt x="72640" y="212960"/>
                              <a:pt x="73397" y="212960"/>
                            </a:cubicBezTo>
                            <a:cubicBezTo>
                              <a:pt x="73397" y="212960"/>
                              <a:pt x="72640" y="213345"/>
                              <a:pt x="72244" y="213345"/>
                            </a:cubicBezTo>
                            <a:cubicBezTo>
                              <a:pt x="70732" y="213730"/>
                              <a:pt x="70732" y="213730"/>
                              <a:pt x="71092" y="213345"/>
                            </a:cubicBezTo>
                            <a:close/>
                            <a:moveTo>
                              <a:pt x="141444" y="165002"/>
                            </a:moveTo>
                            <a:lnTo>
                              <a:pt x="139895" y="165771"/>
                            </a:lnTo>
                            <a:cubicBezTo>
                              <a:pt x="140291" y="165386"/>
                              <a:pt x="140651" y="165002"/>
                              <a:pt x="140651" y="165002"/>
                            </a:cubicBezTo>
                            <a:cubicBezTo>
                              <a:pt x="140651" y="164621"/>
                              <a:pt x="141047" y="164621"/>
                              <a:pt x="141804" y="164236"/>
                            </a:cubicBezTo>
                            <a:lnTo>
                              <a:pt x="142200" y="164236"/>
                            </a:lnTo>
                            <a:cubicBezTo>
                              <a:pt x="142595" y="164236"/>
                              <a:pt x="142200" y="164621"/>
                              <a:pt x="141444" y="165002"/>
                            </a:cubicBezTo>
                            <a:close/>
                            <a:moveTo>
                              <a:pt x="99535" y="99394"/>
                            </a:moveTo>
                            <a:cubicBezTo>
                              <a:pt x="99175" y="99778"/>
                              <a:pt x="98023" y="99778"/>
                              <a:pt x="97231" y="99778"/>
                            </a:cubicBezTo>
                            <a:cubicBezTo>
                              <a:pt x="96079" y="100163"/>
                              <a:pt x="95682" y="100163"/>
                              <a:pt x="96475" y="99778"/>
                            </a:cubicBezTo>
                            <a:cubicBezTo>
                              <a:pt x="97627" y="99394"/>
                              <a:pt x="99931" y="99394"/>
                              <a:pt x="99535" y="99394"/>
                            </a:cubicBezTo>
                            <a:close/>
                            <a:moveTo>
                              <a:pt x="75737" y="110907"/>
                            </a:moveTo>
                            <a:cubicBezTo>
                              <a:pt x="76493" y="110907"/>
                              <a:pt x="76853" y="110522"/>
                              <a:pt x="77249" y="110522"/>
                            </a:cubicBezTo>
                            <a:cubicBezTo>
                              <a:pt x="77249" y="110907"/>
                              <a:pt x="76493" y="110907"/>
                              <a:pt x="76097" y="111288"/>
                            </a:cubicBezTo>
                            <a:cubicBezTo>
                              <a:pt x="75737" y="111288"/>
                              <a:pt x="74945" y="111673"/>
                              <a:pt x="74945" y="111673"/>
                            </a:cubicBezTo>
                            <a:lnTo>
                              <a:pt x="74585" y="111673"/>
                            </a:lnTo>
                            <a:cubicBezTo>
                              <a:pt x="74585" y="111288"/>
                              <a:pt x="74945" y="111288"/>
                              <a:pt x="75737" y="110907"/>
                            </a:cubicBezTo>
                            <a:close/>
                            <a:moveTo>
                              <a:pt x="76853" y="214880"/>
                            </a:moveTo>
                            <a:cubicBezTo>
                              <a:pt x="77645" y="214111"/>
                              <a:pt x="79193" y="213345"/>
                              <a:pt x="79193" y="213730"/>
                            </a:cubicBezTo>
                            <a:cubicBezTo>
                              <a:pt x="79193" y="213730"/>
                              <a:pt x="78797" y="214111"/>
                              <a:pt x="78041" y="214495"/>
                            </a:cubicBezTo>
                            <a:cubicBezTo>
                              <a:pt x="76853" y="215265"/>
                              <a:pt x="76097" y="215265"/>
                              <a:pt x="76853" y="214880"/>
                            </a:cubicBezTo>
                            <a:close/>
                            <a:moveTo>
                              <a:pt x="154512" y="156177"/>
                            </a:moveTo>
                            <a:cubicBezTo>
                              <a:pt x="156421" y="155027"/>
                              <a:pt x="156817" y="155027"/>
                              <a:pt x="156817" y="155027"/>
                            </a:cubicBezTo>
                            <a:cubicBezTo>
                              <a:pt x="157177" y="155027"/>
                              <a:pt x="156421" y="155408"/>
                              <a:pt x="155665" y="155792"/>
                            </a:cubicBezTo>
                            <a:cubicBezTo>
                              <a:pt x="154512" y="156562"/>
                              <a:pt x="153325" y="156943"/>
                              <a:pt x="154512" y="156177"/>
                            </a:cubicBezTo>
                            <a:close/>
                            <a:moveTo>
                              <a:pt x="138743" y="166921"/>
                            </a:moveTo>
                            <a:cubicBezTo>
                              <a:pt x="138347" y="166921"/>
                              <a:pt x="137987" y="167306"/>
                              <a:pt x="137987" y="167306"/>
                            </a:cubicBezTo>
                            <a:lnTo>
                              <a:pt x="137591" y="167306"/>
                            </a:lnTo>
                            <a:cubicBezTo>
                              <a:pt x="137591" y="166921"/>
                              <a:pt x="137987" y="166921"/>
                              <a:pt x="139139" y="166156"/>
                            </a:cubicBezTo>
                            <a:lnTo>
                              <a:pt x="139499" y="166156"/>
                            </a:lnTo>
                            <a:cubicBezTo>
                              <a:pt x="139499" y="166537"/>
                              <a:pt x="139139" y="166537"/>
                              <a:pt x="138743" y="166921"/>
                            </a:cubicBezTo>
                            <a:close/>
                            <a:moveTo>
                              <a:pt x="91074" y="107837"/>
                            </a:moveTo>
                            <a:cubicBezTo>
                              <a:pt x="90714" y="107837"/>
                              <a:pt x="89922" y="107837"/>
                              <a:pt x="89166" y="108218"/>
                            </a:cubicBezTo>
                            <a:cubicBezTo>
                              <a:pt x="87258" y="108603"/>
                              <a:pt x="86862" y="108603"/>
                              <a:pt x="88410" y="108218"/>
                            </a:cubicBezTo>
                            <a:cubicBezTo>
                              <a:pt x="89166" y="107837"/>
                              <a:pt x="90319" y="107837"/>
                              <a:pt x="90319" y="107453"/>
                            </a:cubicBezTo>
                            <a:cubicBezTo>
                              <a:pt x="91074" y="107453"/>
                              <a:pt x="91074" y="107453"/>
                              <a:pt x="91074" y="107837"/>
                            </a:cubicBezTo>
                            <a:close/>
                            <a:moveTo>
                              <a:pt x="162182" y="22276"/>
                            </a:moveTo>
                            <a:cubicBezTo>
                              <a:pt x="161426" y="22276"/>
                              <a:pt x="161426" y="21891"/>
                              <a:pt x="161786" y="21891"/>
                            </a:cubicBezTo>
                            <a:cubicBezTo>
                              <a:pt x="162182" y="21510"/>
                              <a:pt x="162973" y="21510"/>
                              <a:pt x="162973" y="21891"/>
                            </a:cubicBezTo>
                            <a:cubicBezTo>
                              <a:pt x="162973" y="21891"/>
                              <a:pt x="162577" y="22276"/>
                              <a:pt x="162182" y="22276"/>
                            </a:cubicBezTo>
                            <a:close/>
                            <a:moveTo>
                              <a:pt x="106484" y="184567"/>
                            </a:moveTo>
                            <a:cubicBezTo>
                              <a:pt x="107240" y="184186"/>
                              <a:pt x="107600" y="184186"/>
                              <a:pt x="107240" y="184567"/>
                            </a:cubicBezTo>
                            <a:cubicBezTo>
                              <a:pt x="107240" y="184567"/>
                              <a:pt x="107240" y="184952"/>
                              <a:pt x="106844" y="184952"/>
                            </a:cubicBezTo>
                            <a:cubicBezTo>
                              <a:pt x="106088" y="184952"/>
                              <a:pt x="106088" y="184952"/>
                              <a:pt x="106484" y="184567"/>
                            </a:cubicBezTo>
                            <a:close/>
                            <a:moveTo>
                              <a:pt x="33829" y="181116"/>
                            </a:moveTo>
                            <a:cubicBezTo>
                              <a:pt x="33829" y="179966"/>
                              <a:pt x="34225" y="180347"/>
                              <a:pt x="34225" y="181116"/>
                            </a:cubicBezTo>
                            <a:cubicBezTo>
                              <a:pt x="34225" y="181501"/>
                              <a:pt x="33829" y="181885"/>
                              <a:pt x="33829" y="181885"/>
                            </a:cubicBezTo>
                            <a:lnTo>
                              <a:pt x="33829" y="181116"/>
                            </a:lnTo>
                            <a:close/>
                            <a:moveTo>
                              <a:pt x="122613" y="105148"/>
                            </a:moveTo>
                            <a:cubicBezTo>
                              <a:pt x="123009" y="105148"/>
                              <a:pt x="123009" y="105148"/>
                              <a:pt x="123009" y="105533"/>
                            </a:cubicBezTo>
                            <a:cubicBezTo>
                              <a:pt x="123009" y="105918"/>
                              <a:pt x="123009" y="105918"/>
                              <a:pt x="122613" y="105918"/>
                            </a:cubicBezTo>
                            <a:cubicBezTo>
                              <a:pt x="122218" y="105918"/>
                              <a:pt x="122218" y="105533"/>
                              <a:pt x="122613" y="105148"/>
                            </a:cubicBezTo>
                            <a:close/>
                            <a:moveTo>
                              <a:pt x="55358" y="218715"/>
                            </a:moveTo>
                            <a:cubicBezTo>
                              <a:pt x="55755" y="218715"/>
                              <a:pt x="55755" y="219100"/>
                              <a:pt x="55358" y="219100"/>
                            </a:cubicBezTo>
                            <a:cubicBezTo>
                              <a:pt x="54963" y="219100"/>
                              <a:pt x="54963" y="219485"/>
                              <a:pt x="54603" y="219485"/>
                            </a:cubicBezTo>
                            <a:cubicBezTo>
                              <a:pt x="54963" y="219100"/>
                              <a:pt x="54963" y="218715"/>
                              <a:pt x="55358" y="218715"/>
                            </a:cubicBezTo>
                            <a:close/>
                            <a:moveTo>
                              <a:pt x="94171" y="208356"/>
                            </a:moveTo>
                            <a:cubicBezTo>
                              <a:pt x="94171" y="208740"/>
                              <a:pt x="94927" y="208356"/>
                              <a:pt x="95322" y="207975"/>
                            </a:cubicBezTo>
                            <a:cubicBezTo>
                              <a:pt x="95719" y="207590"/>
                              <a:pt x="95719" y="207590"/>
                              <a:pt x="94927" y="207975"/>
                            </a:cubicBezTo>
                            <a:cubicBezTo>
                              <a:pt x="94567" y="207975"/>
                              <a:pt x="94171" y="208356"/>
                              <a:pt x="94171" y="208356"/>
                            </a:cubicBezTo>
                            <a:close/>
                            <a:moveTo>
                              <a:pt x="86502" y="108599"/>
                            </a:moveTo>
                            <a:cubicBezTo>
                              <a:pt x="86106" y="108984"/>
                              <a:pt x="85710" y="108984"/>
                              <a:pt x="84954" y="108984"/>
                            </a:cubicBezTo>
                            <a:cubicBezTo>
                              <a:pt x="85314" y="108984"/>
                              <a:pt x="85710" y="108599"/>
                              <a:pt x="86106" y="108599"/>
                            </a:cubicBezTo>
                            <a:lnTo>
                              <a:pt x="86502" y="108599"/>
                            </a:lnTo>
                            <a:close/>
                            <a:moveTo>
                              <a:pt x="36133" y="120113"/>
                            </a:moveTo>
                            <a:lnTo>
                              <a:pt x="36529" y="119728"/>
                            </a:lnTo>
                            <a:cubicBezTo>
                              <a:pt x="36529" y="119343"/>
                              <a:pt x="36925" y="119343"/>
                              <a:pt x="37285" y="119343"/>
                            </a:cubicBezTo>
                            <a:cubicBezTo>
                              <a:pt x="36529" y="120113"/>
                              <a:pt x="36529" y="120113"/>
                              <a:pt x="36133" y="120113"/>
                            </a:cubicBezTo>
                            <a:close/>
                            <a:moveTo>
                              <a:pt x="142991" y="163848"/>
                            </a:moveTo>
                            <a:cubicBezTo>
                              <a:pt x="142595" y="163848"/>
                              <a:pt x="142595" y="163848"/>
                              <a:pt x="142595" y="163463"/>
                            </a:cubicBezTo>
                            <a:lnTo>
                              <a:pt x="143351" y="163463"/>
                            </a:lnTo>
                            <a:cubicBezTo>
                              <a:pt x="143351" y="163848"/>
                              <a:pt x="143351" y="163848"/>
                              <a:pt x="142991" y="163848"/>
                            </a:cubicBezTo>
                            <a:close/>
                            <a:moveTo>
                              <a:pt x="32676" y="192622"/>
                            </a:moveTo>
                            <a:cubicBezTo>
                              <a:pt x="32676" y="193007"/>
                              <a:pt x="32316" y="193392"/>
                              <a:pt x="32316" y="193007"/>
                            </a:cubicBezTo>
                            <a:cubicBezTo>
                              <a:pt x="32316" y="192622"/>
                              <a:pt x="33073" y="191857"/>
                              <a:pt x="33073" y="191857"/>
                            </a:cubicBezTo>
                            <a:cubicBezTo>
                              <a:pt x="33073" y="192241"/>
                              <a:pt x="33073" y="192622"/>
                              <a:pt x="32676" y="192622"/>
                            </a:cubicBezTo>
                            <a:close/>
                            <a:moveTo>
                              <a:pt x="33073" y="183028"/>
                            </a:moveTo>
                            <a:cubicBezTo>
                              <a:pt x="33073" y="182647"/>
                              <a:pt x="33433" y="182647"/>
                              <a:pt x="33433" y="182263"/>
                            </a:cubicBezTo>
                            <a:lnTo>
                              <a:pt x="33433" y="182647"/>
                            </a:lnTo>
                            <a:cubicBezTo>
                              <a:pt x="33829" y="183028"/>
                              <a:pt x="33433" y="183413"/>
                              <a:pt x="33073" y="183028"/>
                            </a:cubicBezTo>
                            <a:close/>
                            <a:moveTo>
                              <a:pt x="134891" y="169215"/>
                            </a:moveTo>
                            <a:cubicBezTo>
                              <a:pt x="134530" y="169215"/>
                              <a:pt x="134530" y="169215"/>
                              <a:pt x="134530" y="168834"/>
                            </a:cubicBezTo>
                            <a:lnTo>
                              <a:pt x="135286" y="168834"/>
                            </a:lnTo>
                            <a:cubicBezTo>
                              <a:pt x="135286" y="168834"/>
                              <a:pt x="135286" y="169215"/>
                              <a:pt x="134891" y="169215"/>
                            </a:cubicBezTo>
                            <a:close/>
                            <a:moveTo>
                              <a:pt x="28068" y="201828"/>
                            </a:moveTo>
                            <a:cubicBezTo>
                              <a:pt x="28068" y="202213"/>
                              <a:pt x="27672" y="201828"/>
                              <a:pt x="27672" y="201447"/>
                            </a:cubicBezTo>
                            <a:lnTo>
                              <a:pt x="27672" y="201062"/>
                            </a:lnTo>
                            <a:cubicBezTo>
                              <a:pt x="28068" y="201062"/>
                              <a:pt x="28068" y="201447"/>
                              <a:pt x="28068" y="201828"/>
                            </a:cubicBezTo>
                            <a:close/>
                            <a:moveTo>
                              <a:pt x="144900" y="162309"/>
                            </a:moveTo>
                            <a:cubicBezTo>
                              <a:pt x="144900" y="162309"/>
                              <a:pt x="144900" y="161925"/>
                              <a:pt x="145296" y="161925"/>
                            </a:cubicBezTo>
                            <a:lnTo>
                              <a:pt x="145296" y="162309"/>
                            </a:lnTo>
                            <a:cubicBezTo>
                              <a:pt x="145656" y="162309"/>
                              <a:pt x="145296" y="162694"/>
                              <a:pt x="145296" y="162694"/>
                            </a:cubicBezTo>
                            <a:lnTo>
                              <a:pt x="144900" y="162309"/>
                            </a:lnTo>
                            <a:close/>
                            <a:moveTo>
                              <a:pt x="165638" y="21503"/>
                            </a:moveTo>
                            <a:cubicBezTo>
                              <a:pt x="165638" y="21884"/>
                              <a:pt x="165278" y="21884"/>
                              <a:pt x="164882" y="21884"/>
                            </a:cubicBezTo>
                            <a:lnTo>
                              <a:pt x="165278" y="21503"/>
                            </a:lnTo>
                            <a:cubicBezTo>
                              <a:pt x="165638" y="21118"/>
                              <a:pt x="166034" y="21118"/>
                              <a:pt x="165638" y="21503"/>
                            </a:cubicBezTo>
                            <a:close/>
                            <a:moveTo>
                              <a:pt x="63028" y="123941"/>
                            </a:moveTo>
                            <a:cubicBezTo>
                              <a:pt x="63423" y="123941"/>
                              <a:pt x="63423" y="123941"/>
                              <a:pt x="63423" y="124325"/>
                            </a:cubicBezTo>
                            <a:cubicBezTo>
                              <a:pt x="63028" y="124710"/>
                              <a:pt x="63028" y="124710"/>
                              <a:pt x="63028" y="124325"/>
                            </a:cubicBezTo>
                            <a:lnTo>
                              <a:pt x="63028" y="123941"/>
                            </a:lnTo>
                            <a:close/>
                            <a:moveTo>
                              <a:pt x="101480" y="99002"/>
                            </a:moveTo>
                            <a:cubicBezTo>
                              <a:pt x="101480" y="99386"/>
                              <a:pt x="101480" y="99386"/>
                              <a:pt x="101083" y="99386"/>
                            </a:cubicBezTo>
                            <a:cubicBezTo>
                              <a:pt x="100723" y="99386"/>
                              <a:pt x="100723" y="99386"/>
                              <a:pt x="101083" y="99002"/>
                            </a:cubicBezTo>
                            <a:lnTo>
                              <a:pt x="101480" y="99002"/>
                            </a:lnTo>
                            <a:close/>
                            <a:moveTo>
                              <a:pt x="43837" y="152715"/>
                            </a:moveTo>
                            <a:lnTo>
                              <a:pt x="43837" y="152334"/>
                            </a:lnTo>
                            <a:lnTo>
                              <a:pt x="44197" y="152334"/>
                            </a:lnTo>
                            <a:lnTo>
                              <a:pt x="44197" y="152715"/>
                            </a:lnTo>
                            <a:cubicBezTo>
                              <a:pt x="43837" y="153100"/>
                              <a:pt x="43837" y="153100"/>
                              <a:pt x="43837" y="152715"/>
                            </a:cubicBezTo>
                            <a:close/>
                            <a:moveTo>
                              <a:pt x="41534" y="157320"/>
                            </a:moveTo>
                            <a:cubicBezTo>
                              <a:pt x="41894" y="156935"/>
                              <a:pt x="41894" y="156935"/>
                              <a:pt x="41534" y="158089"/>
                            </a:cubicBezTo>
                            <a:lnTo>
                              <a:pt x="41534" y="157320"/>
                            </a:lnTo>
                            <a:close/>
                            <a:moveTo>
                              <a:pt x="163729" y="21884"/>
                            </a:moveTo>
                            <a:cubicBezTo>
                              <a:pt x="163729" y="21884"/>
                              <a:pt x="163333" y="21884"/>
                              <a:pt x="163729" y="21503"/>
                            </a:cubicBezTo>
                            <a:lnTo>
                              <a:pt x="164126" y="21503"/>
                            </a:lnTo>
                            <a:cubicBezTo>
                              <a:pt x="164126" y="21884"/>
                              <a:pt x="164126" y="21884"/>
                              <a:pt x="163729" y="21884"/>
                            </a:cubicBezTo>
                            <a:close/>
                            <a:moveTo>
                              <a:pt x="80345" y="97467"/>
                            </a:moveTo>
                            <a:lnTo>
                              <a:pt x="80741" y="97086"/>
                            </a:lnTo>
                            <a:lnTo>
                              <a:pt x="80741" y="97467"/>
                            </a:lnTo>
                            <a:cubicBezTo>
                              <a:pt x="80345" y="97467"/>
                              <a:pt x="80345" y="97851"/>
                              <a:pt x="79949" y="97851"/>
                            </a:cubicBezTo>
                            <a:cubicBezTo>
                              <a:pt x="79949" y="97851"/>
                              <a:pt x="79949" y="97467"/>
                              <a:pt x="80345" y="97467"/>
                            </a:cubicBezTo>
                            <a:close/>
                            <a:moveTo>
                              <a:pt x="34981" y="173819"/>
                            </a:moveTo>
                            <a:lnTo>
                              <a:pt x="34981" y="173435"/>
                            </a:lnTo>
                            <a:cubicBezTo>
                              <a:pt x="34981" y="173050"/>
                              <a:pt x="35376" y="173435"/>
                              <a:pt x="35376" y="173435"/>
                            </a:cubicBezTo>
                            <a:cubicBezTo>
                              <a:pt x="35376" y="173819"/>
                              <a:pt x="35376" y="173819"/>
                              <a:pt x="34981" y="173819"/>
                            </a:cubicBezTo>
                            <a:close/>
                            <a:moveTo>
                              <a:pt x="39589" y="118186"/>
                            </a:moveTo>
                            <a:cubicBezTo>
                              <a:pt x="39589" y="117801"/>
                              <a:pt x="39985" y="117801"/>
                              <a:pt x="39985" y="117801"/>
                            </a:cubicBezTo>
                            <a:cubicBezTo>
                              <a:pt x="40381" y="117801"/>
                              <a:pt x="40381" y="117801"/>
                              <a:pt x="39985" y="118186"/>
                            </a:cubicBezTo>
                            <a:lnTo>
                              <a:pt x="39589" y="118186"/>
                            </a:lnTo>
                            <a:close/>
                            <a:moveTo>
                              <a:pt x="43081" y="154250"/>
                            </a:moveTo>
                            <a:cubicBezTo>
                              <a:pt x="43081" y="154250"/>
                              <a:pt x="43081" y="153869"/>
                              <a:pt x="43441" y="153869"/>
                            </a:cubicBezTo>
                            <a:cubicBezTo>
                              <a:pt x="43441" y="154250"/>
                              <a:pt x="43441" y="154250"/>
                              <a:pt x="43081" y="154635"/>
                            </a:cubicBezTo>
                            <a:lnTo>
                              <a:pt x="43081" y="154250"/>
                            </a:lnTo>
                            <a:close/>
                            <a:moveTo>
                              <a:pt x="42290" y="156554"/>
                            </a:moveTo>
                            <a:lnTo>
                              <a:pt x="42290" y="155785"/>
                            </a:lnTo>
                            <a:cubicBezTo>
                              <a:pt x="42290" y="156170"/>
                              <a:pt x="42290" y="156554"/>
                              <a:pt x="42290" y="156554"/>
                            </a:cubicBezTo>
                            <a:close/>
                            <a:moveTo>
                              <a:pt x="100723" y="99002"/>
                            </a:moveTo>
                            <a:cubicBezTo>
                              <a:pt x="100723" y="99386"/>
                              <a:pt x="100723" y="99386"/>
                              <a:pt x="100327" y="99386"/>
                            </a:cubicBezTo>
                            <a:lnTo>
                              <a:pt x="100327" y="99002"/>
                            </a:lnTo>
                            <a:lnTo>
                              <a:pt x="100723" y="99002"/>
                            </a:lnTo>
                            <a:close/>
                            <a:moveTo>
                              <a:pt x="56907" y="132000"/>
                            </a:moveTo>
                            <a:cubicBezTo>
                              <a:pt x="56907" y="132381"/>
                              <a:pt x="56907" y="132381"/>
                              <a:pt x="57303" y="132381"/>
                            </a:cubicBezTo>
                            <a:lnTo>
                              <a:pt x="57303" y="132000"/>
                            </a:lnTo>
                            <a:lnTo>
                              <a:pt x="56907" y="132000"/>
                            </a:lnTo>
                            <a:close/>
                            <a:moveTo>
                              <a:pt x="32676" y="184560"/>
                            </a:moveTo>
                            <a:lnTo>
                              <a:pt x="33073" y="184560"/>
                            </a:lnTo>
                            <a:cubicBezTo>
                              <a:pt x="33073" y="184944"/>
                              <a:pt x="33073" y="184944"/>
                              <a:pt x="32676" y="184944"/>
                            </a:cubicBezTo>
                            <a:lnTo>
                              <a:pt x="32676" y="184560"/>
                            </a:lnTo>
                            <a:close/>
                            <a:moveTo>
                              <a:pt x="78401" y="107830"/>
                            </a:moveTo>
                            <a:lnTo>
                              <a:pt x="78401" y="108211"/>
                            </a:lnTo>
                            <a:lnTo>
                              <a:pt x="78041" y="108211"/>
                            </a:lnTo>
                            <a:cubicBezTo>
                              <a:pt x="78041" y="107830"/>
                              <a:pt x="78041" y="107830"/>
                              <a:pt x="78401" y="107830"/>
                            </a:cubicBezTo>
                            <a:close/>
                            <a:moveTo>
                              <a:pt x="143351" y="165379"/>
                            </a:moveTo>
                            <a:cubicBezTo>
                              <a:pt x="143351" y="165764"/>
                              <a:pt x="143351" y="165764"/>
                              <a:pt x="142991" y="165764"/>
                            </a:cubicBezTo>
                            <a:lnTo>
                              <a:pt x="142991" y="165379"/>
                            </a:lnTo>
                            <a:lnTo>
                              <a:pt x="143351" y="165379"/>
                            </a:lnTo>
                            <a:close/>
                            <a:moveTo>
                              <a:pt x="37681" y="122406"/>
                            </a:moveTo>
                            <a:lnTo>
                              <a:pt x="37321" y="122406"/>
                            </a:lnTo>
                            <a:lnTo>
                              <a:pt x="37321" y="122021"/>
                            </a:lnTo>
                            <a:cubicBezTo>
                              <a:pt x="37681" y="122021"/>
                              <a:pt x="37681" y="122021"/>
                              <a:pt x="37681" y="122406"/>
                            </a:cubicBezTo>
                            <a:close/>
                            <a:moveTo>
                              <a:pt x="34981" y="159240"/>
                            </a:moveTo>
                            <a:cubicBezTo>
                              <a:pt x="34981" y="159240"/>
                              <a:pt x="34981" y="159624"/>
                              <a:pt x="34621" y="159624"/>
                            </a:cubicBezTo>
                            <a:lnTo>
                              <a:pt x="34621" y="159240"/>
                            </a:lnTo>
                            <a:cubicBezTo>
                              <a:pt x="34621" y="158855"/>
                              <a:pt x="34981" y="159240"/>
                              <a:pt x="34981" y="159240"/>
                            </a:cubicBezTo>
                            <a:close/>
                            <a:moveTo>
                              <a:pt x="148356" y="160390"/>
                            </a:moveTo>
                            <a:cubicBezTo>
                              <a:pt x="148356" y="160390"/>
                              <a:pt x="147960" y="160009"/>
                              <a:pt x="148356" y="160009"/>
                            </a:cubicBezTo>
                            <a:lnTo>
                              <a:pt x="148752" y="160009"/>
                            </a:lnTo>
                            <a:cubicBezTo>
                              <a:pt x="148752" y="160009"/>
                              <a:pt x="148752" y="160390"/>
                              <a:pt x="148356" y="160390"/>
                            </a:cubicBezTo>
                            <a:close/>
                            <a:moveTo>
                              <a:pt x="153757" y="164994"/>
                            </a:moveTo>
                            <a:cubicBezTo>
                              <a:pt x="153757" y="164994"/>
                              <a:pt x="153361" y="164994"/>
                              <a:pt x="153757" y="164613"/>
                            </a:cubicBezTo>
                            <a:lnTo>
                              <a:pt x="154117" y="164613"/>
                            </a:lnTo>
                            <a:cubicBezTo>
                              <a:pt x="154117" y="164613"/>
                              <a:pt x="154117" y="164994"/>
                              <a:pt x="153757" y="164994"/>
                            </a:cubicBezTo>
                            <a:close/>
                            <a:moveTo>
                              <a:pt x="110301" y="182259"/>
                            </a:moveTo>
                            <a:lnTo>
                              <a:pt x="110696" y="182259"/>
                            </a:lnTo>
                            <a:cubicBezTo>
                              <a:pt x="110696" y="182644"/>
                              <a:pt x="110696" y="182644"/>
                              <a:pt x="110301" y="182644"/>
                            </a:cubicBezTo>
                            <a:lnTo>
                              <a:pt x="110301" y="182259"/>
                            </a:lnTo>
                            <a:close/>
                            <a:moveTo>
                              <a:pt x="127222" y="19199"/>
                            </a:moveTo>
                            <a:lnTo>
                              <a:pt x="126466" y="19199"/>
                            </a:lnTo>
                            <a:cubicBezTo>
                              <a:pt x="127222" y="18814"/>
                              <a:pt x="127222" y="18814"/>
                              <a:pt x="127222" y="19199"/>
                            </a:cubicBezTo>
                            <a:close/>
                            <a:moveTo>
                              <a:pt x="87258" y="212569"/>
                            </a:moveTo>
                            <a:lnTo>
                              <a:pt x="87654" y="212569"/>
                            </a:lnTo>
                            <a:cubicBezTo>
                              <a:pt x="87654" y="212188"/>
                              <a:pt x="87258" y="212188"/>
                              <a:pt x="87258" y="212188"/>
                            </a:cubicBezTo>
                            <a:lnTo>
                              <a:pt x="87258" y="212569"/>
                            </a:lnTo>
                            <a:close/>
                            <a:moveTo>
                              <a:pt x="58059" y="130080"/>
                            </a:moveTo>
                            <a:lnTo>
                              <a:pt x="58455" y="130080"/>
                            </a:lnTo>
                            <a:lnTo>
                              <a:pt x="58455" y="129696"/>
                            </a:lnTo>
                            <a:cubicBezTo>
                              <a:pt x="58455" y="129696"/>
                              <a:pt x="58059" y="129696"/>
                              <a:pt x="58059" y="130080"/>
                            </a:cubicBezTo>
                            <a:close/>
                            <a:moveTo>
                              <a:pt x="32316" y="196073"/>
                            </a:moveTo>
                            <a:cubicBezTo>
                              <a:pt x="32316" y="196073"/>
                              <a:pt x="31920" y="196073"/>
                              <a:pt x="31920" y="195692"/>
                            </a:cubicBezTo>
                            <a:lnTo>
                              <a:pt x="32316" y="195692"/>
                            </a:lnTo>
                            <a:lnTo>
                              <a:pt x="32316" y="196073"/>
                            </a:lnTo>
                            <a:close/>
                            <a:moveTo>
                              <a:pt x="80345" y="216792"/>
                            </a:moveTo>
                            <a:cubicBezTo>
                              <a:pt x="80741" y="216792"/>
                              <a:pt x="80741" y="216408"/>
                              <a:pt x="80741" y="216408"/>
                            </a:cubicBezTo>
                            <a:lnTo>
                              <a:pt x="80345" y="216408"/>
                            </a:lnTo>
                            <a:lnTo>
                              <a:pt x="80345" y="216792"/>
                            </a:lnTo>
                            <a:close/>
                            <a:moveTo>
                              <a:pt x="32316" y="122021"/>
                            </a:moveTo>
                            <a:lnTo>
                              <a:pt x="32316" y="121640"/>
                            </a:lnTo>
                            <a:lnTo>
                              <a:pt x="32676" y="121640"/>
                            </a:lnTo>
                            <a:cubicBezTo>
                              <a:pt x="32676" y="121640"/>
                              <a:pt x="32676" y="122021"/>
                              <a:pt x="32316" y="122021"/>
                            </a:cubicBezTo>
                            <a:close/>
                            <a:moveTo>
                              <a:pt x="13091" y="112812"/>
                            </a:moveTo>
                            <a:lnTo>
                              <a:pt x="13091" y="112431"/>
                            </a:lnTo>
                            <a:cubicBezTo>
                              <a:pt x="13091" y="112431"/>
                              <a:pt x="12694" y="112431"/>
                              <a:pt x="12694" y="112812"/>
                            </a:cubicBezTo>
                            <a:lnTo>
                              <a:pt x="13091" y="112812"/>
                            </a:lnTo>
                            <a:close/>
                            <a:moveTo>
                              <a:pt x="180651" y="12671"/>
                            </a:moveTo>
                            <a:lnTo>
                              <a:pt x="179859" y="12671"/>
                            </a:lnTo>
                            <a:cubicBezTo>
                              <a:pt x="180255" y="12290"/>
                              <a:pt x="180255" y="12290"/>
                              <a:pt x="180651" y="12671"/>
                            </a:cubicBezTo>
                            <a:close/>
                            <a:moveTo>
                              <a:pt x="34621" y="179571"/>
                            </a:moveTo>
                            <a:lnTo>
                              <a:pt x="34621" y="179955"/>
                            </a:lnTo>
                            <a:cubicBezTo>
                              <a:pt x="34225" y="179955"/>
                              <a:pt x="34225" y="179571"/>
                              <a:pt x="34225" y="179571"/>
                            </a:cubicBezTo>
                            <a:lnTo>
                              <a:pt x="34621" y="179571"/>
                            </a:lnTo>
                            <a:close/>
                            <a:moveTo>
                              <a:pt x="60363" y="127007"/>
                            </a:moveTo>
                            <a:lnTo>
                              <a:pt x="60363" y="126622"/>
                            </a:lnTo>
                            <a:lnTo>
                              <a:pt x="59967" y="126622"/>
                            </a:lnTo>
                            <a:cubicBezTo>
                              <a:pt x="59967" y="127007"/>
                              <a:pt x="60363" y="127007"/>
                              <a:pt x="60363" y="127007"/>
                            </a:cubicBezTo>
                            <a:close/>
                            <a:moveTo>
                              <a:pt x="32676" y="185325"/>
                            </a:moveTo>
                            <a:lnTo>
                              <a:pt x="32676" y="186095"/>
                            </a:lnTo>
                            <a:cubicBezTo>
                              <a:pt x="32316" y="186476"/>
                              <a:pt x="32316" y="186095"/>
                              <a:pt x="32676" y="185325"/>
                            </a:cubicBezTo>
                            <a:close/>
                            <a:moveTo>
                              <a:pt x="32676" y="184175"/>
                            </a:moveTo>
                            <a:cubicBezTo>
                              <a:pt x="32676" y="183791"/>
                              <a:pt x="33073" y="183791"/>
                              <a:pt x="33073" y="183791"/>
                            </a:cubicBezTo>
                            <a:lnTo>
                              <a:pt x="33073" y="184175"/>
                            </a:lnTo>
                            <a:lnTo>
                              <a:pt x="32676" y="184175"/>
                            </a:lnTo>
                            <a:close/>
                            <a:moveTo>
                              <a:pt x="59967" y="127392"/>
                            </a:moveTo>
                            <a:cubicBezTo>
                              <a:pt x="59967" y="127392"/>
                              <a:pt x="59967" y="127007"/>
                              <a:pt x="59571" y="127007"/>
                            </a:cubicBezTo>
                            <a:lnTo>
                              <a:pt x="59571" y="127392"/>
                            </a:lnTo>
                            <a:lnTo>
                              <a:pt x="59967" y="127392"/>
                            </a:lnTo>
                            <a:close/>
                            <a:moveTo>
                              <a:pt x="68824" y="85953"/>
                            </a:moveTo>
                            <a:cubicBezTo>
                              <a:pt x="69184" y="85953"/>
                              <a:pt x="69184" y="86338"/>
                              <a:pt x="69184" y="86338"/>
                            </a:cubicBezTo>
                            <a:lnTo>
                              <a:pt x="68824" y="86338"/>
                            </a:lnTo>
                            <a:lnTo>
                              <a:pt x="68824" y="85953"/>
                            </a:lnTo>
                            <a:close/>
                            <a:moveTo>
                              <a:pt x="23855" y="207579"/>
                            </a:moveTo>
                            <a:cubicBezTo>
                              <a:pt x="23855" y="207964"/>
                              <a:pt x="23459" y="207579"/>
                              <a:pt x="23459" y="207579"/>
                            </a:cubicBezTo>
                            <a:cubicBezTo>
                              <a:pt x="23459" y="207579"/>
                              <a:pt x="23855" y="207579"/>
                              <a:pt x="23855" y="207579"/>
                            </a:cubicBezTo>
                            <a:close/>
                            <a:moveTo>
                              <a:pt x="116853" y="97848"/>
                            </a:moveTo>
                            <a:lnTo>
                              <a:pt x="116097" y="97848"/>
                            </a:lnTo>
                            <a:cubicBezTo>
                              <a:pt x="116097" y="97463"/>
                              <a:pt x="116457" y="97463"/>
                              <a:pt x="116853" y="97848"/>
                            </a:cubicBezTo>
                            <a:close/>
                            <a:moveTo>
                              <a:pt x="79589" y="213334"/>
                            </a:moveTo>
                            <a:lnTo>
                              <a:pt x="79949" y="213334"/>
                            </a:lnTo>
                            <a:lnTo>
                              <a:pt x="79589" y="213719"/>
                            </a:lnTo>
                            <a:lnTo>
                              <a:pt x="79589" y="213334"/>
                            </a:lnTo>
                            <a:close/>
                            <a:moveTo>
                              <a:pt x="64576" y="121637"/>
                            </a:moveTo>
                            <a:lnTo>
                              <a:pt x="64972" y="120868"/>
                            </a:lnTo>
                            <a:cubicBezTo>
                              <a:pt x="64972" y="121252"/>
                              <a:pt x="64972" y="121637"/>
                              <a:pt x="64576" y="121637"/>
                            </a:cubicBezTo>
                            <a:close/>
                            <a:moveTo>
                              <a:pt x="108392" y="183406"/>
                            </a:moveTo>
                            <a:lnTo>
                              <a:pt x="108788" y="183791"/>
                            </a:lnTo>
                            <a:lnTo>
                              <a:pt x="108392" y="183791"/>
                            </a:lnTo>
                            <a:lnTo>
                              <a:pt x="108392" y="183406"/>
                            </a:lnTo>
                            <a:close/>
                            <a:moveTo>
                              <a:pt x="69976" y="84803"/>
                            </a:moveTo>
                            <a:cubicBezTo>
                              <a:pt x="69976" y="85184"/>
                              <a:pt x="69580" y="85184"/>
                              <a:pt x="69580" y="84803"/>
                            </a:cubicBezTo>
                            <a:cubicBezTo>
                              <a:pt x="69580" y="84803"/>
                              <a:pt x="69580" y="84419"/>
                              <a:pt x="69976" y="84803"/>
                            </a:cubicBezTo>
                            <a:close/>
                            <a:moveTo>
                              <a:pt x="153757" y="168442"/>
                            </a:moveTo>
                            <a:lnTo>
                              <a:pt x="153361" y="168826"/>
                            </a:lnTo>
                            <a:lnTo>
                              <a:pt x="153757" y="168826"/>
                            </a:lnTo>
                            <a:lnTo>
                              <a:pt x="153757" y="168442"/>
                            </a:lnTo>
                            <a:close/>
                            <a:moveTo>
                              <a:pt x="70732" y="82884"/>
                            </a:moveTo>
                            <a:lnTo>
                              <a:pt x="71128" y="83268"/>
                            </a:lnTo>
                            <a:lnTo>
                              <a:pt x="70732" y="83268"/>
                            </a:lnTo>
                            <a:lnTo>
                              <a:pt x="70732" y="82884"/>
                            </a:lnTo>
                            <a:close/>
                            <a:moveTo>
                              <a:pt x="134135" y="169592"/>
                            </a:moveTo>
                            <a:lnTo>
                              <a:pt x="133775" y="169592"/>
                            </a:lnTo>
                            <a:cubicBezTo>
                              <a:pt x="134135" y="169207"/>
                              <a:pt x="134135" y="169207"/>
                              <a:pt x="134135" y="169592"/>
                            </a:cubicBezTo>
                            <a:close/>
                            <a:moveTo>
                              <a:pt x="36133" y="174966"/>
                            </a:moveTo>
                            <a:cubicBezTo>
                              <a:pt x="35773" y="174581"/>
                              <a:pt x="36133" y="174581"/>
                              <a:pt x="36133" y="174581"/>
                            </a:cubicBezTo>
                            <a:lnTo>
                              <a:pt x="36133" y="174966"/>
                            </a:lnTo>
                            <a:close/>
                            <a:moveTo>
                              <a:pt x="111488" y="181875"/>
                            </a:moveTo>
                            <a:lnTo>
                              <a:pt x="111092" y="182256"/>
                            </a:lnTo>
                            <a:cubicBezTo>
                              <a:pt x="110696" y="182256"/>
                              <a:pt x="111092" y="182256"/>
                              <a:pt x="111488" y="181875"/>
                            </a:cubicBezTo>
                            <a:close/>
                            <a:moveTo>
                              <a:pt x="104936" y="185710"/>
                            </a:moveTo>
                            <a:lnTo>
                              <a:pt x="104936" y="186095"/>
                            </a:lnTo>
                            <a:cubicBezTo>
                              <a:pt x="104540" y="186095"/>
                              <a:pt x="104936" y="185710"/>
                              <a:pt x="104936" y="185710"/>
                            </a:cubicBezTo>
                            <a:close/>
                            <a:moveTo>
                              <a:pt x="37681" y="119333"/>
                            </a:moveTo>
                            <a:cubicBezTo>
                              <a:pt x="37285" y="119333"/>
                              <a:pt x="37681" y="118948"/>
                              <a:pt x="37681" y="118948"/>
                            </a:cubicBezTo>
                            <a:lnTo>
                              <a:pt x="37681" y="1193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32" name="Google Shape;432;p2"/>
                    <p:cNvSpPr/>
                    <p:nvPr/>
                  </p:nvSpPr>
                  <p:spPr>
                    <a:xfrm>
                      <a:off x="10040880" y="2846064"/>
                      <a:ext cx="284841" cy="317761"/>
                    </a:xfrm>
                    <a:custGeom>
                      <a:rect b="b" l="l" r="r" t="t"/>
                      <a:pathLst>
                        <a:path extrusionOk="0" h="317761" w="284841">
                          <a:moveTo>
                            <a:pt x="124478" y="252954"/>
                          </a:moveTo>
                          <a:lnTo>
                            <a:pt x="124478" y="253349"/>
                          </a:lnTo>
                          <a:cubicBezTo>
                            <a:pt x="124945" y="253349"/>
                            <a:pt x="124945" y="252954"/>
                            <a:pt x="124478" y="252954"/>
                          </a:cubicBezTo>
                          <a:close/>
                          <a:moveTo>
                            <a:pt x="68132" y="137176"/>
                          </a:moveTo>
                          <a:cubicBezTo>
                            <a:pt x="67484" y="137000"/>
                            <a:pt x="65575" y="137539"/>
                            <a:pt x="63703" y="138075"/>
                          </a:cubicBezTo>
                          <a:cubicBezTo>
                            <a:pt x="61579" y="138204"/>
                            <a:pt x="60103" y="138502"/>
                            <a:pt x="59707" y="138740"/>
                          </a:cubicBezTo>
                          <a:lnTo>
                            <a:pt x="58879" y="139214"/>
                          </a:lnTo>
                          <a:cubicBezTo>
                            <a:pt x="58231" y="139042"/>
                            <a:pt x="54234" y="139707"/>
                            <a:pt x="52758" y="140009"/>
                          </a:cubicBezTo>
                          <a:cubicBezTo>
                            <a:pt x="51930" y="140483"/>
                            <a:pt x="51102" y="140954"/>
                            <a:pt x="50454" y="140781"/>
                          </a:cubicBezTo>
                          <a:cubicBezTo>
                            <a:pt x="50454" y="140781"/>
                            <a:pt x="49806" y="140609"/>
                            <a:pt x="49410" y="140846"/>
                          </a:cubicBezTo>
                          <a:cubicBezTo>
                            <a:pt x="49410" y="140846"/>
                            <a:pt x="48150" y="141558"/>
                            <a:pt x="46673" y="141856"/>
                          </a:cubicBezTo>
                          <a:cubicBezTo>
                            <a:pt x="37852" y="143661"/>
                            <a:pt x="26620" y="147949"/>
                            <a:pt x="20211" y="151091"/>
                          </a:cubicBezTo>
                          <a:cubicBezTo>
                            <a:pt x="11534" y="155016"/>
                            <a:pt x="4081" y="162047"/>
                            <a:pt x="1849" y="167701"/>
                          </a:cubicBezTo>
                          <a:cubicBezTo>
                            <a:pt x="-275" y="174419"/>
                            <a:pt x="-527" y="177831"/>
                            <a:pt x="877" y="183057"/>
                          </a:cubicBezTo>
                          <a:cubicBezTo>
                            <a:pt x="1165" y="184527"/>
                            <a:pt x="1705" y="186404"/>
                            <a:pt x="2641" y="188046"/>
                          </a:cubicBezTo>
                          <a:cubicBezTo>
                            <a:pt x="5738" y="193388"/>
                            <a:pt x="12290" y="192360"/>
                            <a:pt x="17223" y="189513"/>
                          </a:cubicBezTo>
                          <a:cubicBezTo>
                            <a:pt x="20103" y="187852"/>
                            <a:pt x="24675" y="186303"/>
                            <a:pt x="32272" y="185210"/>
                          </a:cubicBezTo>
                          <a:lnTo>
                            <a:pt x="40697" y="183643"/>
                          </a:lnTo>
                          <a:cubicBezTo>
                            <a:pt x="42173" y="183341"/>
                            <a:pt x="60895" y="179671"/>
                            <a:pt x="62191" y="180020"/>
                          </a:cubicBezTo>
                          <a:cubicBezTo>
                            <a:pt x="63019" y="179545"/>
                            <a:pt x="63632" y="179718"/>
                            <a:pt x="63632" y="179718"/>
                          </a:cubicBezTo>
                          <a:cubicBezTo>
                            <a:pt x="64063" y="179481"/>
                            <a:pt x="64712" y="179653"/>
                            <a:pt x="65108" y="179416"/>
                          </a:cubicBezTo>
                          <a:cubicBezTo>
                            <a:pt x="65539" y="179179"/>
                            <a:pt x="66584" y="179118"/>
                            <a:pt x="67015" y="178880"/>
                          </a:cubicBezTo>
                          <a:lnTo>
                            <a:pt x="74433" y="178435"/>
                          </a:lnTo>
                          <a:cubicBezTo>
                            <a:pt x="78033" y="178007"/>
                            <a:pt x="82029" y="177342"/>
                            <a:pt x="83325" y="177691"/>
                          </a:cubicBezTo>
                          <a:lnTo>
                            <a:pt x="90490" y="176835"/>
                          </a:lnTo>
                          <a:cubicBezTo>
                            <a:pt x="93442" y="176231"/>
                            <a:pt x="97295" y="176217"/>
                            <a:pt x="99167" y="175678"/>
                          </a:cubicBezTo>
                          <a:lnTo>
                            <a:pt x="108959" y="175516"/>
                          </a:lnTo>
                          <a:lnTo>
                            <a:pt x="119725" y="174941"/>
                          </a:lnTo>
                          <a:lnTo>
                            <a:pt x="119725" y="175250"/>
                          </a:lnTo>
                          <a:cubicBezTo>
                            <a:pt x="119725" y="175645"/>
                            <a:pt x="119257" y="176044"/>
                            <a:pt x="119257" y="176440"/>
                          </a:cubicBezTo>
                          <a:cubicBezTo>
                            <a:pt x="119257" y="176440"/>
                            <a:pt x="119725" y="176440"/>
                            <a:pt x="119257" y="177234"/>
                          </a:cubicBezTo>
                          <a:cubicBezTo>
                            <a:pt x="118789" y="177629"/>
                            <a:pt x="118320" y="178819"/>
                            <a:pt x="118320" y="180404"/>
                          </a:cubicBezTo>
                          <a:cubicBezTo>
                            <a:pt x="118320" y="180404"/>
                            <a:pt x="117817" y="182389"/>
                            <a:pt x="117817" y="184369"/>
                          </a:cubicBezTo>
                          <a:cubicBezTo>
                            <a:pt x="117349" y="185954"/>
                            <a:pt x="116413" y="187543"/>
                            <a:pt x="116413" y="188729"/>
                          </a:cubicBezTo>
                          <a:cubicBezTo>
                            <a:pt x="116413" y="189128"/>
                            <a:pt x="116413" y="189919"/>
                            <a:pt x="115944" y="190714"/>
                          </a:cubicBezTo>
                          <a:cubicBezTo>
                            <a:pt x="116413" y="190714"/>
                            <a:pt x="115944" y="191508"/>
                            <a:pt x="115944" y="191508"/>
                          </a:cubicBezTo>
                          <a:cubicBezTo>
                            <a:pt x="116413" y="191903"/>
                            <a:pt x="115944" y="192299"/>
                            <a:pt x="115944" y="192694"/>
                          </a:cubicBezTo>
                          <a:cubicBezTo>
                            <a:pt x="115944" y="193093"/>
                            <a:pt x="115440" y="193888"/>
                            <a:pt x="115440" y="194283"/>
                          </a:cubicBezTo>
                          <a:cubicBezTo>
                            <a:pt x="115440" y="194283"/>
                            <a:pt x="114973" y="195473"/>
                            <a:pt x="114973" y="196264"/>
                          </a:cubicBezTo>
                          <a:cubicBezTo>
                            <a:pt x="114504" y="197058"/>
                            <a:pt x="114504" y="198248"/>
                            <a:pt x="114504" y="198248"/>
                          </a:cubicBezTo>
                          <a:cubicBezTo>
                            <a:pt x="114504" y="198643"/>
                            <a:pt x="114504" y="199039"/>
                            <a:pt x="114037" y="199438"/>
                          </a:cubicBezTo>
                          <a:lnTo>
                            <a:pt x="114037" y="202213"/>
                          </a:lnTo>
                          <a:cubicBezTo>
                            <a:pt x="113568" y="202608"/>
                            <a:pt x="113568" y="203399"/>
                            <a:pt x="113568" y="203399"/>
                          </a:cubicBezTo>
                          <a:lnTo>
                            <a:pt x="113568" y="204589"/>
                          </a:lnTo>
                          <a:cubicBezTo>
                            <a:pt x="113064" y="204589"/>
                            <a:pt x="113064" y="204988"/>
                            <a:pt x="112596" y="205778"/>
                          </a:cubicBezTo>
                          <a:cubicBezTo>
                            <a:pt x="113064" y="206968"/>
                            <a:pt x="112596" y="208158"/>
                            <a:pt x="112596" y="209348"/>
                          </a:cubicBezTo>
                          <a:cubicBezTo>
                            <a:pt x="112596" y="209743"/>
                            <a:pt x="112128" y="211332"/>
                            <a:pt x="111660" y="212522"/>
                          </a:cubicBezTo>
                          <a:cubicBezTo>
                            <a:pt x="112128" y="212917"/>
                            <a:pt x="111660" y="213313"/>
                            <a:pt x="111192" y="213708"/>
                          </a:cubicBezTo>
                          <a:lnTo>
                            <a:pt x="111192" y="214503"/>
                          </a:lnTo>
                          <a:cubicBezTo>
                            <a:pt x="111660" y="214902"/>
                            <a:pt x="111660" y="215297"/>
                            <a:pt x="111192" y="215297"/>
                          </a:cubicBezTo>
                          <a:cubicBezTo>
                            <a:pt x="110724" y="215692"/>
                            <a:pt x="110724" y="217278"/>
                            <a:pt x="110724" y="219262"/>
                          </a:cubicBezTo>
                          <a:cubicBezTo>
                            <a:pt x="110724" y="220053"/>
                            <a:pt x="110220" y="220448"/>
                            <a:pt x="110220" y="220448"/>
                          </a:cubicBezTo>
                          <a:lnTo>
                            <a:pt x="110220" y="221242"/>
                          </a:lnTo>
                          <a:cubicBezTo>
                            <a:pt x="109752" y="221638"/>
                            <a:pt x="110220" y="222432"/>
                            <a:pt x="110220" y="222828"/>
                          </a:cubicBezTo>
                          <a:cubicBezTo>
                            <a:pt x="109752" y="223227"/>
                            <a:pt x="109752" y="224017"/>
                            <a:pt x="109752" y="224017"/>
                          </a:cubicBezTo>
                          <a:cubicBezTo>
                            <a:pt x="109752" y="224413"/>
                            <a:pt x="109752" y="225207"/>
                            <a:pt x="109284" y="225603"/>
                          </a:cubicBezTo>
                          <a:cubicBezTo>
                            <a:pt x="109284" y="226002"/>
                            <a:pt x="108816" y="226792"/>
                            <a:pt x="109284" y="227191"/>
                          </a:cubicBezTo>
                          <a:lnTo>
                            <a:pt x="109284" y="227982"/>
                          </a:lnTo>
                          <a:cubicBezTo>
                            <a:pt x="108816" y="228378"/>
                            <a:pt x="108816" y="228777"/>
                            <a:pt x="108816" y="229172"/>
                          </a:cubicBezTo>
                          <a:cubicBezTo>
                            <a:pt x="109284" y="229571"/>
                            <a:pt x="108816" y="230362"/>
                            <a:pt x="108312" y="230362"/>
                          </a:cubicBezTo>
                          <a:cubicBezTo>
                            <a:pt x="108816" y="230757"/>
                            <a:pt x="108312" y="231156"/>
                            <a:pt x="108816" y="231552"/>
                          </a:cubicBezTo>
                          <a:cubicBezTo>
                            <a:pt x="108816" y="231947"/>
                            <a:pt x="108312" y="232342"/>
                            <a:pt x="108312" y="232741"/>
                          </a:cubicBezTo>
                          <a:cubicBezTo>
                            <a:pt x="107844" y="233137"/>
                            <a:pt x="107844" y="233536"/>
                            <a:pt x="108312" y="233931"/>
                          </a:cubicBezTo>
                          <a:cubicBezTo>
                            <a:pt x="108312" y="233931"/>
                            <a:pt x="107844" y="234327"/>
                            <a:pt x="107844" y="235121"/>
                          </a:cubicBezTo>
                          <a:lnTo>
                            <a:pt x="107844" y="237497"/>
                          </a:lnTo>
                          <a:cubicBezTo>
                            <a:pt x="107376" y="238291"/>
                            <a:pt x="107376" y="239086"/>
                            <a:pt x="107376" y="239086"/>
                          </a:cubicBezTo>
                          <a:lnTo>
                            <a:pt x="107376" y="239877"/>
                          </a:lnTo>
                          <a:cubicBezTo>
                            <a:pt x="107376" y="239877"/>
                            <a:pt x="107376" y="240671"/>
                            <a:pt x="106908" y="241462"/>
                          </a:cubicBezTo>
                          <a:cubicBezTo>
                            <a:pt x="107376" y="241861"/>
                            <a:pt x="107376" y="242652"/>
                            <a:pt x="106908" y="243047"/>
                          </a:cubicBezTo>
                          <a:lnTo>
                            <a:pt x="106908" y="244240"/>
                          </a:lnTo>
                          <a:cubicBezTo>
                            <a:pt x="106908" y="245031"/>
                            <a:pt x="106439" y="245427"/>
                            <a:pt x="106439" y="245427"/>
                          </a:cubicBezTo>
                          <a:lnTo>
                            <a:pt x="106439" y="246221"/>
                          </a:lnTo>
                          <a:cubicBezTo>
                            <a:pt x="106908" y="246616"/>
                            <a:pt x="106439" y="247015"/>
                            <a:pt x="106439" y="247806"/>
                          </a:cubicBezTo>
                          <a:cubicBezTo>
                            <a:pt x="106439" y="248205"/>
                            <a:pt x="106439" y="248601"/>
                            <a:pt x="105936" y="248996"/>
                          </a:cubicBezTo>
                          <a:cubicBezTo>
                            <a:pt x="106439" y="249391"/>
                            <a:pt x="105936" y="250186"/>
                            <a:pt x="105936" y="250186"/>
                          </a:cubicBezTo>
                          <a:lnTo>
                            <a:pt x="105936" y="251771"/>
                          </a:lnTo>
                          <a:cubicBezTo>
                            <a:pt x="105936" y="252170"/>
                            <a:pt x="105936" y="252961"/>
                            <a:pt x="105467" y="253356"/>
                          </a:cubicBezTo>
                          <a:cubicBezTo>
                            <a:pt x="105936" y="253356"/>
                            <a:pt x="105467" y="254151"/>
                            <a:pt x="105936" y="254546"/>
                          </a:cubicBezTo>
                          <a:cubicBezTo>
                            <a:pt x="105467" y="254945"/>
                            <a:pt x="105936" y="255340"/>
                            <a:pt x="105936" y="255340"/>
                          </a:cubicBezTo>
                          <a:cubicBezTo>
                            <a:pt x="105467" y="255340"/>
                            <a:pt x="105467" y="255736"/>
                            <a:pt x="105467" y="256131"/>
                          </a:cubicBezTo>
                          <a:lnTo>
                            <a:pt x="105467" y="259305"/>
                          </a:lnTo>
                          <a:cubicBezTo>
                            <a:pt x="105467" y="261290"/>
                            <a:pt x="104999" y="262875"/>
                            <a:pt x="104999" y="263270"/>
                          </a:cubicBezTo>
                          <a:lnTo>
                            <a:pt x="104999" y="266045"/>
                          </a:lnTo>
                          <a:cubicBezTo>
                            <a:pt x="104531" y="266441"/>
                            <a:pt x="104531" y="268029"/>
                            <a:pt x="104999" y="268425"/>
                          </a:cubicBezTo>
                          <a:cubicBezTo>
                            <a:pt x="104999" y="269219"/>
                            <a:pt x="104531" y="269615"/>
                            <a:pt x="104999" y="270010"/>
                          </a:cubicBezTo>
                          <a:cubicBezTo>
                            <a:pt x="104531" y="270405"/>
                            <a:pt x="104999" y="270801"/>
                            <a:pt x="104999" y="270801"/>
                          </a:cubicBezTo>
                          <a:cubicBezTo>
                            <a:pt x="104999" y="271200"/>
                            <a:pt x="104999" y="271994"/>
                            <a:pt x="104531" y="272785"/>
                          </a:cubicBezTo>
                          <a:cubicBezTo>
                            <a:pt x="104531" y="273579"/>
                            <a:pt x="104531" y="274370"/>
                            <a:pt x="104999" y="274769"/>
                          </a:cubicBezTo>
                          <a:lnTo>
                            <a:pt x="104999" y="275959"/>
                          </a:lnTo>
                          <a:cubicBezTo>
                            <a:pt x="104531" y="276354"/>
                            <a:pt x="104531" y="277145"/>
                            <a:pt x="104531" y="277544"/>
                          </a:cubicBezTo>
                          <a:cubicBezTo>
                            <a:pt x="104999" y="279525"/>
                            <a:pt x="104999" y="282699"/>
                            <a:pt x="104999" y="283094"/>
                          </a:cubicBezTo>
                          <a:lnTo>
                            <a:pt x="104999" y="284679"/>
                          </a:lnTo>
                          <a:cubicBezTo>
                            <a:pt x="104999" y="285075"/>
                            <a:pt x="104999" y="285869"/>
                            <a:pt x="105467" y="286268"/>
                          </a:cubicBezTo>
                          <a:cubicBezTo>
                            <a:pt x="104999" y="287059"/>
                            <a:pt x="104999" y="287853"/>
                            <a:pt x="105467" y="288644"/>
                          </a:cubicBezTo>
                          <a:cubicBezTo>
                            <a:pt x="105467" y="289834"/>
                            <a:pt x="105467" y="290628"/>
                            <a:pt x="105936" y="291024"/>
                          </a:cubicBezTo>
                          <a:lnTo>
                            <a:pt x="105936" y="293403"/>
                          </a:lnTo>
                          <a:cubicBezTo>
                            <a:pt x="106439" y="294593"/>
                            <a:pt x="106439" y="295384"/>
                            <a:pt x="106439" y="295783"/>
                          </a:cubicBezTo>
                          <a:cubicBezTo>
                            <a:pt x="106439" y="299744"/>
                            <a:pt x="110724" y="310057"/>
                            <a:pt x="114504" y="312429"/>
                          </a:cubicBezTo>
                          <a:cubicBezTo>
                            <a:pt x="114504" y="312825"/>
                            <a:pt x="114973" y="313619"/>
                            <a:pt x="114973" y="314018"/>
                          </a:cubicBezTo>
                          <a:lnTo>
                            <a:pt x="118789" y="315999"/>
                          </a:lnTo>
                          <a:cubicBezTo>
                            <a:pt x="119257" y="316394"/>
                            <a:pt x="124009" y="317584"/>
                            <a:pt x="125918" y="317584"/>
                          </a:cubicBezTo>
                          <a:cubicBezTo>
                            <a:pt x="126385" y="317983"/>
                            <a:pt x="126854" y="317584"/>
                            <a:pt x="127790" y="317584"/>
                          </a:cubicBezTo>
                          <a:cubicBezTo>
                            <a:pt x="128761" y="317189"/>
                            <a:pt x="129230" y="316793"/>
                            <a:pt x="129698" y="317189"/>
                          </a:cubicBezTo>
                          <a:cubicBezTo>
                            <a:pt x="130670" y="317584"/>
                            <a:pt x="131138" y="317584"/>
                            <a:pt x="131606" y="316793"/>
                          </a:cubicBezTo>
                          <a:cubicBezTo>
                            <a:pt x="132542" y="316394"/>
                            <a:pt x="133046" y="316394"/>
                            <a:pt x="133046" y="316793"/>
                          </a:cubicBezTo>
                          <a:cubicBezTo>
                            <a:pt x="133982" y="316793"/>
                            <a:pt x="133982" y="317189"/>
                            <a:pt x="134450" y="316793"/>
                          </a:cubicBezTo>
                          <a:cubicBezTo>
                            <a:pt x="134919" y="316394"/>
                            <a:pt x="136826" y="315603"/>
                            <a:pt x="136826" y="315603"/>
                          </a:cubicBezTo>
                          <a:cubicBezTo>
                            <a:pt x="137295" y="315999"/>
                            <a:pt x="137295" y="315603"/>
                            <a:pt x="137762" y="314809"/>
                          </a:cubicBezTo>
                          <a:cubicBezTo>
                            <a:pt x="138267" y="314414"/>
                            <a:pt x="138735" y="313619"/>
                            <a:pt x="139203" y="313619"/>
                          </a:cubicBezTo>
                          <a:cubicBezTo>
                            <a:pt x="140139" y="313224"/>
                            <a:pt x="140139" y="313224"/>
                            <a:pt x="140139" y="311240"/>
                          </a:cubicBezTo>
                          <a:lnTo>
                            <a:pt x="140139" y="308860"/>
                          </a:lnTo>
                          <a:cubicBezTo>
                            <a:pt x="140139" y="308465"/>
                            <a:pt x="140139" y="307674"/>
                            <a:pt x="139203" y="305690"/>
                          </a:cubicBezTo>
                          <a:cubicBezTo>
                            <a:pt x="138735" y="303310"/>
                            <a:pt x="138267" y="302519"/>
                            <a:pt x="138735" y="301725"/>
                          </a:cubicBezTo>
                          <a:cubicBezTo>
                            <a:pt x="138267" y="300934"/>
                            <a:pt x="138267" y="300535"/>
                            <a:pt x="138267" y="300140"/>
                          </a:cubicBezTo>
                          <a:lnTo>
                            <a:pt x="138267" y="296175"/>
                          </a:lnTo>
                          <a:cubicBezTo>
                            <a:pt x="138267" y="295779"/>
                            <a:pt x="138735" y="294590"/>
                            <a:pt x="138735" y="293795"/>
                          </a:cubicBezTo>
                          <a:cubicBezTo>
                            <a:pt x="139203" y="292605"/>
                            <a:pt x="139203" y="291811"/>
                            <a:pt x="139203" y="291811"/>
                          </a:cubicBezTo>
                          <a:cubicBezTo>
                            <a:pt x="138735" y="291416"/>
                            <a:pt x="138735" y="290625"/>
                            <a:pt x="138735" y="289830"/>
                          </a:cubicBezTo>
                          <a:cubicBezTo>
                            <a:pt x="139203" y="289040"/>
                            <a:pt x="139203" y="287850"/>
                            <a:pt x="138735" y="287451"/>
                          </a:cubicBezTo>
                          <a:cubicBezTo>
                            <a:pt x="139203" y="287451"/>
                            <a:pt x="139203" y="287055"/>
                            <a:pt x="139203" y="286660"/>
                          </a:cubicBezTo>
                          <a:cubicBezTo>
                            <a:pt x="139671" y="285866"/>
                            <a:pt x="139203" y="285866"/>
                            <a:pt x="139203" y="285470"/>
                          </a:cubicBezTo>
                          <a:cubicBezTo>
                            <a:pt x="139203" y="285470"/>
                            <a:pt x="139203" y="284280"/>
                            <a:pt x="139671" y="283885"/>
                          </a:cubicBezTo>
                          <a:cubicBezTo>
                            <a:pt x="139671" y="283486"/>
                            <a:pt x="139671" y="282695"/>
                            <a:pt x="139203" y="281901"/>
                          </a:cubicBezTo>
                          <a:lnTo>
                            <a:pt x="139203" y="279920"/>
                          </a:lnTo>
                          <a:cubicBezTo>
                            <a:pt x="139203" y="279521"/>
                            <a:pt x="139203" y="278730"/>
                            <a:pt x="139671" y="278331"/>
                          </a:cubicBezTo>
                          <a:cubicBezTo>
                            <a:pt x="139203" y="277936"/>
                            <a:pt x="139203" y="277541"/>
                            <a:pt x="139671" y="277541"/>
                          </a:cubicBezTo>
                          <a:cubicBezTo>
                            <a:pt x="139671" y="277541"/>
                            <a:pt x="139671" y="276746"/>
                            <a:pt x="139203" y="275955"/>
                          </a:cubicBezTo>
                          <a:lnTo>
                            <a:pt x="140139" y="274367"/>
                          </a:lnTo>
                          <a:cubicBezTo>
                            <a:pt x="139671" y="273971"/>
                            <a:pt x="139671" y="272781"/>
                            <a:pt x="139671" y="272781"/>
                          </a:cubicBezTo>
                          <a:lnTo>
                            <a:pt x="139671" y="271592"/>
                          </a:lnTo>
                          <a:cubicBezTo>
                            <a:pt x="140139" y="271592"/>
                            <a:pt x="140139" y="270797"/>
                            <a:pt x="139671" y="270402"/>
                          </a:cubicBezTo>
                          <a:cubicBezTo>
                            <a:pt x="140139" y="269611"/>
                            <a:pt x="140139" y="269216"/>
                            <a:pt x="140139" y="268817"/>
                          </a:cubicBezTo>
                          <a:cubicBezTo>
                            <a:pt x="140643" y="268421"/>
                            <a:pt x="140643" y="267627"/>
                            <a:pt x="140643" y="267627"/>
                          </a:cubicBezTo>
                          <a:cubicBezTo>
                            <a:pt x="140643" y="267627"/>
                            <a:pt x="140139" y="267231"/>
                            <a:pt x="140643" y="266437"/>
                          </a:cubicBezTo>
                          <a:lnTo>
                            <a:pt x="140643" y="264852"/>
                          </a:lnTo>
                          <a:cubicBezTo>
                            <a:pt x="140139" y="264456"/>
                            <a:pt x="140643" y="264057"/>
                            <a:pt x="140643" y="263267"/>
                          </a:cubicBezTo>
                          <a:cubicBezTo>
                            <a:pt x="141111" y="262871"/>
                            <a:pt x="141111" y="262871"/>
                            <a:pt x="141111" y="262472"/>
                          </a:cubicBezTo>
                          <a:cubicBezTo>
                            <a:pt x="140643" y="262077"/>
                            <a:pt x="141111" y="258906"/>
                            <a:pt x="141579" y="257716"/>
                          </a:cubicBezTo>
                          <a:cubicBezTo>
                            <a:pt x="141579" y="257317"/>
                            <a:pt x="142047" y="256922"/>
                            <a:pt x="142047" y="256527"/>
                          </a:cubicBezTo>
                          <a:cubicBezTo>
                            <a:pt x="141579" y="256128"/>
                            <a:pt x="141579" y="255732"/>
                            <a:pt x="142047" y="255732"/>
                          </a:cubicBezTo>
                          <a:lnTo>
                            <a:pt x="142047" y="254147"/>
                          </a:lnTo>
                          <a:cubicBezTo>
                            <a:pt x="142047" y="253353"/>
                            <a:pt x="142047" y="252562"/>
                            <a:pt x="142515" y="250977"/>
                          </a:cubicBezTo>
                          <a:cubicBezTo>
                            <a:pt x="142515" y="250977"/>
                            <a:pt x="142515" y="250182"/>
                            <a:pt x="143019" y="249787"/>
                          </a:cubicBezTo>
                          <a:cubicBezTo>
                            <a:pt x="142515" y="249388"/>
                            <a:pt x="142515" y="248202"/>
                            <a:pt x="142515" y="248202"/>
                          </a:cubicBezTo>
                          <a:cubicBezTo>
                            <a:pt x="143019" y="247803"/>
                            <a:pt x="143019" y="247012"/>
                            <a:pt x="143019" y="246613"/>
                          </a:cubicBezTo>
                          <a:lnTo>
                            <a:pt x="144423" y="240667"/>
                          </a:lnTo>
                          <a:cubicBezTo>
                            <a:pt x="144423" y="240667"/>
                            <a:pt x="144423" y="239873"/>
                            <a:pt x="143955" y="239478"/>
                          </a:cubicBezTo>
                          <a:cubicBezTo>
                            <a:pt x="144423" y="239478"/>
                            <a:pt x="144423" y="239082"/>
                            <a:pt x="144423" y="238683"/>
                          </a:cubicBezTo>
                          <a:cubicBezTo>
                            <a:pt x="144891" y="237892"/>
                            <a:pt x="144891" y="237493"/>
                            <a:pt x="144891" y="237493"/>
                          </a:cubicBezTo>
                          <a:lnTo>
                            <a:pt x="144891" y="236307"/>
                          </a:lnTo>
                          <a:cubicBezTo>
                            <a:pt x="145396" y="235908"/>
                            <a:pt x="145396" y="235513"/>
                            <a:pt x="145863" y="234718"/>
                          </a:cubicBezTo>
                          <a:cubicBezTo>
                            <a:pt x="145863" y="233928"/>
                            <a:pt x="146331" y="233532"/>
                            <a:pt x="145863" y="233133"/>
                          </a:cubicBezTo>
                          <a:cubicBezTo>
                            <a:pt x="145396" y="232339"/>
                            <a:pt x="146331" y="229963"/>
                            <a:pt x="146800" y="229963"/>
                          </a:cubicBezTo>
                          <a:lnTo>
                            <a:pt x="146800" y="229168"/>
                          </a:lnTo>
                          <a:cubicBezTo>
                            <a:pt x="146331" y="228773"/>
                            <a:pt x="146800" y="227979"/>
                            <a:pt x="147267" y="227979"/>
                          </a:cubicBezTo>
                          <a:lnTo>
                            <a:pt x="147267" y="227188"/>
                          </a:lnTo>
                          <a:cubicBezTo>
                            <a:pt x="147267" y="226789"/>
                            <a:pt x="147267" y="225998"/>
                            <a:pt x="147772" y="225599"/>
                          </a:cubicBezTo>
                          <a:cubicBezTo>
                            <a:pt x="147772" y="225204"/>
                            <a:pt x="148240" y="224409"/>
                            <a:pt x="147772" y="224409"/>
                          </a:cubicBezTo>
                          <a:cubicBezTo>
                            <a:pt x="148240" y="223618"/>
                            <a:pt x="147772" y="222429"/>
                            <a:pt x="148240" y="221239"/>
                          </a:cubicBezTo>
                          <a:cubicBezTo>
                            <a:pt x="148708" y="220843"/>
                            <a:pt x="148708" y="220049"/>
                            <a:pt x="148708" y="219654"/>
                          </a:cubicBezTo>
                          <a:cubicBezTo>
                            <a:pt x="148708" y="219258"/>
                            <a:pt x="148708" y="218859"/>
                            <a:pt x="149176" y="218464"/>
                          </a:cubicBezTo>
                          <a:cubicBezTo>
                            <a:pt x="149176" y="218464"/>
                            <a:pt x="149176" y="218068"/>
                            <a:pt x="149644" y="217669"/>
                          </a:cubicBezTo>
                          <a:cubicBezTo>
                            <a:pt x="149176" y="216879"/>
                            <a:pt x="149644" y="215689"/>
                            <a:pt x="149644" y="215293"/>
                          </a:cubicBezTo>
                          <a:cubicBezTo>
                            <a:pt x="149644" y="214499"/>
                            <a:pt x="150148" y="212518"/>
                            <a:pt x="150148" y="211329"/>
                          </a:cubicBezTo>
                          <a:cubicBezTo>
                            <a:pt x="150616" y="210930"/>
                            <a:pt x="150616" y="210534"/>
                            <a:pt x="150616" y="210139"/>
                          </a:cubicBezTo>
                          <a:cubicBezTo>
                            <a:pt x="151084" y="209740"/>
                            <a:pt x="150616" y="209344"/>
                            <a:pt x="151084" y="208949"/>
                          </a:cubicBezTo>
                          <a:cubicBezTo>
                            <a:pt x="151084" y="208553"/>
                            <a:pt x="151552" y="205380"/>
                            <a:pt x="152992" y="201415"/>
                          </a:cubicBezTo>
                          <a:cubicBezTo>
                            <a:pt x="153928" y="197450"/>
                            <a:pt x="154396" y="194279"/>
                            <a:pt x="154901" y="194279"/>
                          </a:cubicBezTo>
                          <a:cubicBezTo>
                            <a:pt x="154901" y="193884"/>
                            <a:pt x="154901" y="193090"/>
                            <a:pt x="155368" y="192691"/>
                          </a:cubicBezTo>
                          <a:cubicBezTo>
                            <a:pt x="155368" y="192295"/>
                            <a:pt x="155368" y="191105"/>
                            <a:pt x="155837" y="191105"/>
                          </a:cubicBezTo>
                          <a:cubicBezTo>
                            <a:pt x="155837" y="190710"/>
                            <a:pt x="156304" y="189916"/>
                            <a:pt x="156304" y="189125"/>
                          </a:cubicBezTo>
                          <a:cubicBezTo>
                            <a:pt x="156773" y="188330"/>
                            <a:pt x="156773" y="187935"/>
                            <a:pt x="156773" y="187935"/>
                          </a:cubicBezTo>
                          <a:cubicBezTo>
                            <a:pt x="156773" y="187540"/>
                            <a:pt x="157241" y="187141"/>
                            <a:pt x="156773" y="186745"/>
                          </a:cubicBezTo>
                          <a:cubicBezTo>
                            <a:pt x="157241" y="186346"/>
                            <a:pt x="157241" y="185951"/>
                            <a:pt x="157241" y="185160"/>
                          </a:cubicBezTo>
                          <a:cubicBezTo>
                            <a:pt x="157744" y="184366"/>
                            <a:pt x="158213" y="183575"/>
                            <a:pt x="158213" y="182780"/>
                          </a:cubicBezTo>
                          <a:cubicBezTo>
                            <a:pt x="158681" y="182385"/>
                            <a:pt x="158681" y="180800"/>
                            <a:pt x="158681" y="180005"/>
                          </a:cubicBezTo>
                          <a:cubicBezTo>
                            <a:pt x="159149" y="178816"/>
                            <a:pt x="159617" y="178021"/>
                            <a:pt x="159617" y="177230"/>
                          </a:cubicBezTo>
                          <a:lnTo>
                            <a:pt x="160589" y="175642"/>
                          </a:lnTo>
                          <a:cubicBezTo>
                            <a:pt x="160589" y="175257"/>
                            <a:pt x="161021" y="174110"/>
                            <a:pt x="161057" y="173319"/>
                          </a:cubicBezTo>
                          <a:lnTo>
                            <a:pt x="168365" y="173010"/>
                          </a:lnTo>
                          <a:cubicBezTo>
                            <a:pt x="171138" y="173061"/>
                            <a:pt x="175386" y="172805"/>
                            <a:pt x="177763" y="173089"/>
                          </a:cubicBezTo>
                          <a:lnTo>
                            <a:pt x="190940" y="173147"/>
                          </a:lnTo>
                          <a:cubicBezTo>
                            <a:pt x="192416" y="172849"/>
                            <a:pt x="194145" y="172956"/>
                            <a:pt x="194792" y="173133"/>
                          </a:cubicBezTo>
                          <a:cubicBezTo>
                            <a:pt x="194792" y="173133"/>
                            <a:pt x="195836" y="173068"/>
                            <a:pt x="196268" y="172831"/>
                          </a:cubicBezTo>
                          <a:lnTo>
                            <a:pt x="199005" y="172877"/>
                          </a:lnTo>
                          <a:cubicBezTo>
                            <a:pt x="200085" y="172813"/>
                            <a:pt x="201381" y="173161"/>
                            <a:pt x="201777" y="172924"/>
                          </a:cubicBezTo>
                          <a:lnTo>
                            <a:pt x="211174" y="173000"/>
                          </a:lnTo>
                          <a:cubicBezTo>
                            <a:pt x="212218" y="172935"/>
                            <a:pt x="214738" y="172572"/>
                            <a:pt x="217114" y="172856"/>
                          </a:cubicBezTo>
                          <a:cubicBezTo>
                            <a:pt x="219635" y="172489"/>
                            <a:pt x="221363" y="172601"/>
                            <a:pt x="221759" y="172363"/>
                          </a:cubicBezTo>
                          <a:cubicBezTo>
                            <a:pt x="222407" y="172536"/>
                            <a:pt x="224135" y="172647"/>
                            <a:pt x="225575" y="172345"/>
                          </a:cubicBezTo>
                          <a:lnTo>
                            <a:pt x="228996" y="172568"/>
                          </a:lnTo>
                          <a:cubicBezTo>
                            <a:pt x="230076" y="172504"/>
                            <a:pt x="231372" y="172852"/>
                            <a:pt x="231768" y="172615"/>
                          </a:cubicBezTo>
                          <a:cubicBezTo>
                            <a:pt x="232416" y="172788"/>
                            <a:pt x="232848" y="172550"/>
                            <a:pt x="233064" y="172960"/>
                          </a:cubicBezTo>
                          <a:lnTo>
                            <a:pt x="233496" y="172723"/>
                          </a:lnTo>
                          <a:cubicBezTo>
                            <a:pt x="233892" y="172486"/>
                            <a:pt x="235189" y="172834"/>
                            <a:pt x="236269" y="172770"/>
                          </a:cubicBezTo>
                          <a:lnTo>
                            <a:pt x="240337" y="173165"/>
                          </a:lnTo>
                          <a:cubicBezTo>
                            <a:pt x="240985" y="173337"/>
                            <a:pt x="242677" y="173449"/>
                            <a:pt x="243109" y="173212"/>
                          </a:cubicBezTo>
                          <a:cubicBezTo>
                            <a:pt x="243757" y="173384"/>
                            <a:pt x="244801" y="173319"/>
                            <a:pt x="244801" y="173319"/>
                          </a:cubicBezTo>
                          <a:lnTo>
                            <a:pt x="246926" y="173194"/>
                          </a:lnTo>
                          <a:cubicBezTo>
                            <a:pt x="247826" y="173776"/>
                            <a:pt x="248870" y="173715"/>
                            <a:pt x="249266" y="173478"/>
                          </a:cubicBezTo>
                          <a:lnTo>
                            <a:pt x="252038" y="173524"/>
                          </a:lnTo>
                          <a:cubicBezTo>
                            <a:pt x="255062" y="173981"/>
                            <a:pt x="262551" y="174596"/>
                            <a:pt x="263379" y="174121"/>
                          </a:cubicBezTo>
                          <a:lnTo>
                            <a:pt x="266152" y="174168"/>
                          </a:lnTo>
                          <a:cubicBezTo>
                            <a:pt x="269968" y="174150"/>
                            <a:pt x="276953" y="170120"/>
                            <a:pt x="278716" y="167464"/>
                          </a:cubicBezTo>
                          <a:cubicBezTo>
                            <a:pt x="278896" y="166817"/>
                            <a:pt x="279725" y="166342"/>
                            <a:pt x="279725" y="166342"/>
                          </a:cubicBezTo>
                          <a:cubicBezTo>
                            <a:pt x="280121" y="166105"/>
                            <a:pt x="280301" y="165458"/>
                            <a:pt x="280481" y="164808"/>
                          </a:cubicBezTo>
                          <a:cubicBezTo>
                            <a:pt x="280661" y="164161"/>
                            <a:pt x="281057" y="163923"/>
                            <a:pt x="281453" y="163686"/>
                          </a:cubicBezTo>
                          <a:cubicBezTo>
                            <a:pt x="282281" y="163212"/>
                            <a:pt x="284009" y="156734"/>
                            <a:pt x="284477" y="153733"/>
                          </a:cubicBezTo>
                          <a:lnTo>
                            <a:pt x="284765" y="151378"/>
                          </a:lnTo>
                          <a:cubicBezTo>
                            <a:pt x="285161" y="147316"/>
                            <a:pt x="284009" y="142500"/>
                            <a:pt x="281633" y="138391"/>
                          </a:cubicBezTo>
                          <a:cubicBezTo>
                            <a:pt x="280445" y="136335"/>
                            <a:pt x="279256" y="134282"/>
                            <a:pt x="277493" y="133114"/>
                          </a:cubicBezTo>
                          <a:cubicBezTo>
                            <a:pt x="275080" y="131773"/>
                            <a:pt x="274613" y="130950"/>
                            <a:pt x="273172" y="128488"/>
                          </a:cubicBezTo>
                          <a:cubicBezTo>
                            <a:pt x="272236" y="126845"/>
                            <a:pt x="272236" y="126845"/>
                            <a:pt x="270292" y="126324"/>
                          </a:cubicBezTo>
                          <a:cubicBezTo>
                            <a:pt x="266403" y="125282"/>
                            <a:pt x="255711" y="124857"/>
                            <a:pt x="244045" y="125558"/>
                          </a:cubicBezTo>
                          <a:lnTo>
                            <a:pt x="227844" y="125041"/>
                          </a:lnTo>
                          <a:cubicBezTo>
                            <a:pt x="227628" y="124631"/>
                            <a:pt x="223127" y="124473"/>
                            <a:pt x="222731" y="124710"/>
                          </a:cubicBezTo>
                          <a:lnTo>
                            <a:pt x="217619" y="124379"/>
                          </a:lnTo>
                          <a:cubicBezTo>
                            <a:pt x="217187" y="124617"/>
                            <a:pt x="216143" y="124681"/>
                            <a:pt x="215062" y="124746"/>
                          </a:cubicBezTo>
                          <a:cubicBezTo>
                            <a:pt x="209950" y="124415"/>
                            <a:pt x="202929" y="124624"/>
                            <a:pt x="202533" y="124861"/>
                          </a:cubicBezTo>
                          <a:cubicBezTo>
                            <a:pt x="202281" y="124451"/>
                            <a:pt x="201237" y="124512"/>
                            <a:pt x="200157" y="124577"/>
                          </a:cubicBezTo>
                          <a:lnTo>
                            <a:pt x="185324" y="125465"/>
                          </a:lnTo>
                          <a:cubicBezTo>
                            <a:pt x="184784" y="125318"/>
                            <a:pt x="180535" y="125505"/>
                            <a:pt x="175603" y="125785"/>
                          </a:cubicBezTo>
                          <a:lnTo>
                            <a:pt x="179599" y="113394"/>
                          </a:lnTo>
                          <a:cubicBezTo>
                            <a:pt x="181507" y="107449"/>
                            <a:pt x="181975" y="106655"/>
                            <a:pt x="181975" y="105069"/>
                          </a:cubicBezTo>
                          <a:cubicBezTo>
                            <a:pt x="182443" y="104674"/>
                            <a:pt x="183379" y="103089"/>
                            <a:pt x="183379" y="102690"/>
                          </a:cubicBezTo>
                          <a:cubicBezTo>
                            <a:pt x="183379" y="101899"/>
                            <a:pt x="183379" y="101105"/>
                            <a:pt x="183884" y="100709"/>
                          </a:cubicBezTo>
                          <a:cubicBezTo>
                            <a:pt x="183884" y="100310"/>
                            <a:pt x="184351" y="99120"/>
                            <a:pt x="184819" y="97535"/>
                          </a:cubicBezTo>
                          <a:lnTo>
                            <a:pt x="186727" y="91985"/>
                          </a:lnTo>
                          <a:lnTo>
                            <a:pt x="186727" y="91191"/>
                          </a:lnTo>
                          <a:cubicBezTo>
                            <a:pt x="187196" y="90795"/>
                            <a:pt x="187196" y="90005"/>
                            <a:pt x="187196" y="90005"/>
                          </a:cubicBezTo>
                          <a:cubicBezTo>
                            <a:pt x="187196" y="89606"/>
                            <a:pt x="187664" y="89210"/>
                            <a:pt x="187664" y="89210"/>
                          </a:cubicBezTo>
                          <a:cubicBezTo>
                            <a:pt x="188132" y="88419"/>
                            <a:pt x="188132" y="87625"/>
                            <a:pt x="188636" y="87226"/>
                          </a:cubicBezTo>
                          <a:cubicBezTo>
                            <a:pt x="188636" y="86830"/>
                            <a:pt x="188636" y="85641"/>
                            <a:pt x="189104" y="85245"/>
                          </a:cubicBezTo>
                          <a:cubicBezTo>
                            <a:pt x="189104" y="84850"/>
                            <a:pt x="189104" y="83660"/>
                            <a:pt x="189572" y="83265"/>
                          </a:cubicBezTo>
                          <a:cubicBezTo>
                            <a:pt x="189572" y="82866"/>
                            <a:pt x="190040" y="81679"/>
                            <a:pt x="190508" y="81280"/>
                          </a:cubicBezTo>
                          <a:lnTo>
                            <a:pt x="190508" y="80486"/>
                          </a:lnTo>
                          <a:lnTo>
                            <a:pt x="191480" y="78106"/>
                          </a:lnTo>
                          <a:cubicBezTo>
                            <a:pt x="191948" y="77316"/>
                            <a:pt x="191948" y="75730"/>
                            <a:pt x="191948" y="75730"/>
                          </a:cubicBezTo>
                          <a:cubicBezTo>
                            <a:pt x="192416" y="75335"/>
                            <a:pt x="192884" y="73746"/>
                            <a:pt x="193856" y="71766"/>
                          </a:cubicBezTo>
                          <a:lnTo>
                            <a:pt x="194792" y="68592"/>
                          </a:lnTo>
                          <a:cubicBezTo>
                            <a:pt x="194792" y="68592"/>
                            <a:pt x="194792" y="68196"/>
                            <a:pt x="195260" y="67801"/>
                          </a:cubicBezTo>
                          <a:cubicBezTo>
                            <a:pt x="194792" y="67405"/>
                            <a:pt x="195728" y="66611"/>
                            <a:pt x="195728" y="65817"/>
                          </a:cubicBezTo>
                          <a:cubicBezTo>
                            <a:pt x="195728" y="65421"/>
                            <a:pt x="196232" y="63836"/>
                            <a:pt x="196701" y="62646"/>
                          </a:cubicBezTo>
                          <a:cubicBezTo>
                            <a:pt x="197168" y="61852"/>
                            <a:pt x="197168" y="60267"/>
                            <a:pt x="197637" y="59077"/>
                          </a:cubicBezTo>
                          <a:cubicBezTo>
                            <a:pt x="198105" y="57887"/>
                            <a:pt x="200013" y="52732"/>
                            <a:pt x="200013" y="51543"/>
                          </a:cubicBezTo>
                          <a:cubicBezTo>
                            <a:pt x="200013" y="51543"/>
                            <a:pt x="200481" y="50353"/>
                            <a:pt x="200985" y="49562"/>
                          </a:cubicBezTo>
                          <a:cubicBezTo>
                            <a:pt x="201453" y="48372"/>
                            <a:pt x="201453" y="46787"/>
                            <a:pt x="201921" y="46392"/>
                          </a:cubicBezTo>
                          <a:cubicBezTo>
                            <a:pt x="202389" y="44407"/>
                            <a:pt x="206206" y="37272"/>
                            <a:pt x="209049" y="32912"/>
                          </a:cubicBezTo>
                          <a:cubicBezTo>
                            <a:pt x="212362" y="28153"/>
                            <a:pt x="213802" y="25773"/>
                            <a:pt x="213802" y="24583"/>
                          </a:cubicBezTo>
                          <a:lnTo>
                            <a:pt x="214738" y="22998"/>
                          </a:lnTo>
                          <a:lnTo>
                            <a:pt x="214738" y="21409"/>
                          </a:lnTo>
                          <a:cubicBezTo>
                            <a:pt x="214738" y="21014"/>
                            <a:pt x="214738" y="20618"/>
                            <a:pt x="215207" y="19824"/>
                          </a:cubicBezTo>
                          <a:cubicBezTo>
                            <a:pt x="215207" y="18239"/>
                            <a:pt x="213334" y="13879"/>
                            <a:pt x="212362" y="13084"/>
                          </a:cubicBezTo>
                          <a:cubicBezTo>
                            <a:pt x="211894" y="13084"/>
                            <a:pt x="211426" y="12293"/>
                            <a:pt x="210958" y="11898"/>
                          </a:cubicBezTo>
                          <a:lnTo>
                            <a:pt x="209518" y="10309"/>
                          </a:lnTo>
                          <a:cubicBezTo>
                            <a:pt x="209049" y="10309"/>
                            <a:pt x="208582" y="9914"/>
                            <a:pt x="208582" y="9914"/>
                          </a:cubicBezTo>
                          <a:cubicBezTo>
                            <a:pt x="208582" y="9518"/>
                            <a:pt x="208113" y="9518"/>
                            <a:pt x="207609" y="8724"/>
                          </a:cubicBezTo>
                          <a:cubicBezTo>
                            <a:pt x="206673" y="7930"/>
                            <a:pt x="205737" y="7534"/>
                            <a:pt x="205737" y="7534"/>
                          </a:cubicBezTo>
                          <a:cubicBezTo>
                            <a:pt x="205737" y="7139"/>
                            <a:pt x="205233" y="6740"/>
                            <a:pt x="204766" y="6740"/>
                          </a:cubicBezTo>
                          <a:cubicBezTo>
                            <a:pt x="204766" y="6344"/>
                            <a:pt x="203829" y="5949"/>
                            <a:pt x="203829" y="5554"/>
                          </a:cubicBezTo>
                          <a:cubicBezTo>
                            <a:pt x="203829" y="5155"/>
                            <a:pt x="200985" y="3569"/>
                            <a:pt x="200481" y="3968"/>
                          </a:cubicBezTo>
                          <a:lnTo>
                            <a:pt x="200013" y="3569"/>
                          </a:lnTo>
                          <a:cubicBezTo>
                            <a:pt x="197637" y="395"/>
                            <a:pt x="181039" y="0"/>
                            <a:pt x="176755" y="0"/>
                          </a:cubicBezTo>
                          <a:cubicBezTo>
                            <a:pt x="168185" y="794"/>
                            <a:pt x="164405" y="3174"/>
                            <a:pt x="165809" y="6740"/>
                          </a:cubicBezTo>
                          <a:cubicBezTo>
                            <a:pt x="165809" y="7930"/>
                            <a:pt x="166313" y="8329"/>
                            <a:pt x="165809" y="9119"/>
                          </a:cubicBezTo>
                          <a:cubicBezTo>
                            <a:pt x="165809" y="9119"/>
                            <a:pt x="165809" y="9914"/>
                            <a:pt x="166313" y="10309"/>
                          </a:cubicBezTo>
                          <a:cubicBezTo>
                            <a:pt x="166313" y="11499"/>
                            <a:pt x="165809" y="13084"/>
                            <a:pt x="164873" y="17448"/>
                          </a:cubicBezTo>
                          <a:cubicBezTo>
                            <a:pt x="164405" y="17843"/>
                            <a:pt x="164405" y="19429"/>
                            <a:pt x="163433" y="21014"/>
                          </a:cubicBezTo>
                          <a:cubicBezTo>
                            <a:pt x="162965" y="22599"/>
                            <a:pt x="162497" y="23789"/>
                            <a:pt x="162497" y="24188"/>
                          </a:cubicBezTo>
                          <a:cubicBezTo>
                            <a:pt x="162029" y="24979"/>
                            <a:pt x="162029" y="25773"/>
                            <a:pt x="161561" y="26168"/>
                          </a:cubicBezTo>
                          <a:cubicBezTo>
                            <a:pt x="161561" y="26568"/>
                            <a:pt x="160589" y="29339"/>
                            <a:pt x="160589" y="29339"/>
                          </a:cubicBezTo>
                          <a:cubicBezTo>
                            <a:pt x="160589" y="29738"/>
                            <a:pt x="160121" y="30133"/>
                            <a:pt x="160121" y="30133"/>
                          </a:cubicBezTo>
                          <a:lnTo>
                            <a:pt x="160121" y="31323"/>
                          </a:lnTo>
                          <a:cubicBezTo>
                            <a:pt x="160121" y="31722"/>
                            <a:pt x="159184" y="34892"/>
                            <a:pt x="158681" y="35288"/>
                          </a:cubicBezTo>
                          <a:cubicBezTo>
                            <a:pt x="158681" y="35288"/>
                            <a:pt x="159184" y="35683"/>
                            <a:pt x="158681" y="36082"/>
                          </a:cubicBezTo>
                          <a:cubicBezTo>
                            <a:pt x="158681" y="36478"/>
                            <a:pt x="158213" y="37272"/>
                            <a:pt x="158213" y="37668"/>
                          </a:cubicBezTo>
                          <a:lnTo>
                            <a:pt x="158213" y="38462"/>
                          </a:lnTo>
                          <a:cubicBezTo>
                            <a:pt x="158213" y="38462"/>
                            <a:pt x="157744" y="39253"/>
                            <a:pt x="157744" y="39652"/>
                          </a:cubicBezTo>
                          <a:cubicBezTo>
                            <a:pt x="157277" y="40443"/>
                            <a:pt x="157277" y="41237"/>
                            <a:pt x="156808" y="41632"/>
                          </a:cubicBezTo>
                          <a:lnTo>
                            <a:pt x="156808" y="43218"/>
                          </a:lnTo>
                          <a:cubicBezTo>
                            <a:pt x="156341" y="44012"/>
                            <a:pt x="155837" y="45597"/>
                            <a:pt x="155837" y="46787"/>
                          </a:cubicBezTo>
                          <a:lnTo>
                            <a:pt x="154901" y="49167"/>
                          </a:lnTo>
                          <a:cubicBezTo>
                            <a:pt x="154901" y="49957"/>
                            <a:pt x="154432" y="50752"/>
                            <a:pt x="154432" y="51147"/>
                          </a:cubicBezTo>
                          <a:cubicBezTo>
                            <a:pt x="153964" y="51942"/>
                            <a:pt x="153460" y="53527"/>
                            <a:pt x="152992" y="56302"/>
                          </a:cubicBezTo>
                          <a:cubicBezTo>
                            <a:pt x="152524" y="58286"/>
                            <a:pt x="151588" y="60666"/>
                            <a:pt x="151084" y="61456"/>
                          </a:cubicBezTo>
                          <a:cubicBezTo>
                            <a:pt x="148708" y="70576"/>
                            <a:pt x="146331" y="78103"/>
                            <a:pt x="146331" y="78502"/>
                          </a:cubicBezTo>
                          <a:cubicBezTo>
                            <a:pt x="145863" y="79296"/>
                            <a:pt x="145863" y="79296"/>
                            <a:pt x="145863" y="79692"/>
                          </a:cubicBezTo>
                          <a:lnTo>
                            <a:pt x="145863" y="81676"/>
                          </a:lnTo>
                          <a:cubicBezTo>
                            <a:pt x="144927" y="82071"/>
                            <a:pt x="144927" y="83656"/>
                            <a:pt x="144927" y="84447"/>
                          </a:cubicBezTo>
                          <a:cubicBezTo>
                            <a:pt x="144460" y="85637"/>
                            <a:pt x="143487" y="87222"/>
                            <a:pt x="143487" y="88416"/>
                          </a:cubicBezTo>
                          <a:cubicBezTo>
                            <a:pt x="142551" y="90001"/>
                            <a:pt x="142083" y="91187"/>
                            <a:pt x="142083" y="91586"/>
                          </a:cubicBezTo>
                          <a:cubicBezTo>
                            <a:pt x="142551" y="91982"/>
                            <a:pt x="140643" y="97931"/>
                            <a:pt x="140175" y="98326"/>
                          </a:cubicBezTo>
                          <a:lnTo>
                            <a:pt x="140175" y="99911"/>
                          </a:lnTo>
                          <a:cubicBezTo>
                            <a:pt x="140175" y="99911"/>
                            <a:pt x="139707" y="100706"/>
                            <a:pt x="139707" y="101101"/>
                          </a:cubicBezTo>
                          <a:cubicBezTo>
                            <a:pt x="139707" y="101895"/>
                            <a:pt x="139203" y="102686"/>
                            <a:pt x="139203" y="103085"/>
                          </a:cubicBezTo>
                          <a:cubicBezTo>
                            <a:pt x="138735" y="105461"/>
                            <a:pt x="138735" y="105857"/>
                            <a:pt x="137799" y="107445"/>
                          </a:cubicBezTo>
                          <a:cubicBezTo>
                            <a:pt x="137331" y="108635"/>
                            <a:pt x="137331" y="109430"/>
                            <a:pt x="137331" y="109825"/>
                          </a:cubicBezTo>
                          <a:cubicBezTo>
                            <a:pt x="136862" y="110616"/>
                            <a:pt x="136862" y="111806"/>
                            <a:pt x="136359" y="113391"/>
                          </a:cubicBezTo>
                          <a:cubicBezTo>
                            <a:pt x="134486" y="116565"/>
                            <a:pt x="132578" y="122510"/>
                            <a:pt x="132578" y="126080"/>
                          </a:cubicBezTo>
                          <a:cubicBezTo>
                            <a:pt x="132110" y="126475"/>
                            <a:pt x="131606" y="127665"/>
                            <a:pt x="131606" y="127665"/>
                          </a:cubicBezTo>
                          <a:lnTo>
                            <a:pt x="131606" y="128855"/>
                          </a:lnTo>
                          <a:cubicBezTo>
                            <a:pt x="131606" y="128945"/>
                            <a:pt x="131606" y="129027"/>
                            <a:pt x="131606" y="129106"/>
                          </a:cubicBezTo>
                          <a:lnTo>
                            <a:pt x="128294" y="129304"/>
                          </a:lnTo>
                          <a:cubicBezTo>
                            <a:pt x="127501" y="129778"/>
                            <a:pt x="118609" y="130523"/>
                            <a:pt x="117313" y="130177"/>
                          </a:cubicBezTo>
                          <a:cubicBezTo>
                            <a:pt x="116233" y="130239"/>
                            <a:pt x="115837" y="130476"/>
                            <a:pt x="115404" y="130713"/>
                          </a:cubicBezTo>
                          <a:cubicBezTo>
                            <a:pt x="115404" y="130713"/>
                            <a:pt x="115008" y="130950"/>
                            <a:pt x="114360" y="130778"/>
                          </a:cubicBezTo>
                          <a:cubicBezTo>
                            <a:pt x="114360" y="130778"/>
                            <a:pt x="112884" y="131076"/>
                            <a:pt x="111840" y="131141"/>
                          </a:cubicBezTo>
                          <a:lnTo>
                            <a:pt x="109068" y="131094"/>
                          </a:lnTo>
                          <a:cubicBezTo>
                            <a:pt x="108419" y="130922"/>
                            <a:pt x="107736" y="130749"/>
                            <a:pt x="107339" y="130986"/>
                          </a:cubicBezTo>
                          <a:cubicBezTo>
                            <a:pt x="106512" y="131461"/>
                            <a:pt x="104243" y="132234"/>
                            <a:pt x="98915" y="132550"/>
                          </a:cubicBezTo>
                          <a:cubicBezTo>
                            <a:pt x="98087" y="133024"/>
                            <a:pt x="96791" y="132679"/>
                            <a:pt x="95998" y="133154"/>
                          </a:cubicBezTo>
                          <a:lnTo>
                            <a:pt x="93875" y="133280"/>
                          </a:lnTo>
                          <a:cubicBezTo>
                            <a:pt x="93442" y="133517"/>
                            <a:pt x="91570" y="134056"/>
                            <a:pt x="91318" y="133646"/>
                          </a:cubicBezTo>
                          <a:cubicBezTo>
                            <a:pt x="91102" y="133233"/>
                            <a:pt x="89626" y="133535"/>
                            <a:pt x="83073" y="134563"/>
                          </a:cubicBezTo>
                          <a:cubicBezTo>
                            <a:pt x="78033" y="135293"/>
                            <a:pt x="77205" y="135767"/>
                            <a:pt x="76773" y="136004"/>
                          </a:cubicBezTo>
                          <a:cubicBezTo>
                            <a:pt x="76773" y="136004"/>
                            <a:pt x="75729" y="136069"/>
                            <a:pt x="75080" y="135893"/>
                          </a:cubicBezTo>
                          <a:cubicBezTo>
                            <a:pt x="73784" y="135548"/>
                            <a:pt x="73353" y="135785"/>
                            <a:pt x="72956" y="136022"/>
                          </a:cubicBezTo>
                          <a:cubicBezTo>
                            <a:pt x="72956" y="136022"/>
                            <a:pt x="71732" y="136734"/>
                            <a:pt x="71084" y="136558"/>
                          </a:cubicBezTo>
                          <a:cubicBezTo>
                            <a:pt x="70004" y="136623"/>
                            <a:pt x="68528" y="136924"/>
                            <a:pt x="68132" y="137162"/>
                          </a:cubicBezTo>
                          <a:close/>
                          <a:moveTo>
                            <a:pt x="127826" y="174513"/>
                          </a:moveTo>
                          <a:lnTo>
                            <a:pt x="128006" y="174502"/>
                          </a:lnTo>
                          <a:cubicBezTo>
                            <a:pt x="127861" y="174707"/>
                            <a:pt x="127826" y="174711"/>
                            <a:pt x="127826" y="174513"/>
                          </a:cubicBezTo>
                          <a:close/>
                          <a:moveTo>
                            <a:pt x="130094" y="174391"/>
                          </a:moveTo>
                          <a:lnTo>
                            <a:pt x="131570" y="174312"/>
                          </a:lnTo>
                          <a:cubicBezTo>
                            <a:pt x="131318" y="174916"/>
                            <a:pt x="131138" y="175559"/>
                            <a:pt x="131138" y="176048"/>
                          </a:cubicBezTo>
                          <a:cubicBezTo>
                            <a:pt x="131606" y="176443"/>
                            <a:pt x="131138" y="176839"/>
                            <a:pt x="131138" y="176839"/>
                          </a:cubicBezTo>
                          <a:cubicBezTo>
                            <a:pt x="130634" y="178028"/>
                            <a:pt x="130166" y="180013"/>
                            <a:pt x="130166" y="180408"/>
                          </a:cubicBezTo>
                          <a:lnTo>
                            <a:pt x="130166" y="181202"/>
                          </a:lnTo>
                          <a:cubicBezTo>
                            <a:pt x="130166" y="181598"/>
                            <a:pt x="129698" y="183977"/>
                            <a:pt x="129230" y="184373"/>
                          </a:cubicBezTo>
                          <a:lnTo>
                            <a:pt x="129230" y="185167"/>
                          </a:lnTo>
                          <a:cubicBezTo>
                            <a:pt x="129698" y="185563"/>
                            <a:pt x="129230" y="185958"/>
                            <a:pt x="128761" y="186353"/>
                          </a:cubicBezTo>
                          <a:cubicBezTo>
                            <a:pt x="129230" y="186353"/>
                            <a:pt x="128761" y="187148"/>
                            <a:pt x="128761" y="187148"/>
                          </a:cubicBezTo>
                          <a:cubicBezTo>
                            <a:pt x="128761" y="187547"/>
                            <a:pt x="128761" y="187942"/>
                            <a:pt x="128258" y="188338"/>
                          </a:cubicBezTo>
                          <a:cubicBezTo>
                            <a:pt x="127790" y="189527"/>
                            <a:pt x="127790" y="191907"/>
                            <a:pt x="127790" y="192302"/>
                          </a:cubicBezTo>
                          <a:cubicBezTo>
                            <a:pt x="127790" y="192302"/>
                            <a:pt x="127790" y="192698"/>
                            <a:pt x="127321" y="193097"/>
                          </a:cubicBezTo>
                          <a:lnTo>
                            <a:pt x="127321" y="193891"/>
                          </a:lnTo>
                          <a:cubicBezTo>
                            <a:pt x="127321" y="194287"/>
                            <a:pt x="127321" y="194682"/>
                            <a:pt x="126854" y="195077"/>
                          </a:cubicBezTo>
                          <a:lnTo>
                            <a:pt x="126854" y="195872"/>
                          </a:lnTo>
                          <a:cubicBezTo>
                            <a:pt x="126854" y="195872"/>
                            <a:pt x="126854" y="197062"/>
                            <a:pt x="126385" y="197062"/>
                          </a:cubicBezTo>
                          <a:cubicBezTo>
                            <a:pt x="126385" y="197457"/>
                            <a:pt x="126385" y="197852"/>
                            <a:pt x="125918" y="198647"/>
                          </a:cubicBezTo>
                          <a:cubicBezTo>
                            <a:pt x="126385" y="199042"/>
                            <a:pt x="126385" y="199042"/>
                            <a:pt x="125918" y="199441"/>
                          </a:cubicBezTo>
                          <a:lnTo>
                            <a:pt x="125918" y="200627"/>
                          </a:lnTo>
                          <a:cubicBezTo>
                            <a:pt x="125918" y="202216"/>
                            <a:pt x="125414" y="203007"/>
                            <a:pt x="124945" y="204197"/>
                          </a:cubicBezTo>
                          <a:lnTo>
                            <a:pt x="124945" y="204991"/>
                          </a:lnTo>
                          <a:cubicBezTo>
                            <a:pt x="124945" y="204991"/>
                            <a:pt x="124478" y="205387"/>
                            <a:pt x="124945" y="205782"/>
                          </a:cubicBezTo>
                          <a:cubicBezTo>
                            <a:pt x="124478" y="206576"/>
                            <a:pt x="124478" y="206972"/>
                            <a:pt x="124478" y="207367"/>
                          </a:cubicBezTo>
                          <a:cubicBezTo>
                            <a:pt x="124945" y="207766"/>
                            <a:pt x="124478" y="208162"/>
                            <a:pt x="124009" y="208561"/>
                          </a:cubicBezTo>
                          <a:cubicBezTo>
                            <a:pt x="124009" y="208956"/>
                            <a:pt x="124009" y="209352"/>
                            <a:pt x="124478" y="209747"/>
                          </a:cubicBezTo>
                          <a:cubicBezTo>
                            <a:pt x="124478" y="209747"/>
                            <a:pt x="124478" y="210541"/>
                            <a:pt x="124009" y="210541"/>
                          </a:cubicBezTo>
                          <a:cubicBezTo>
                            <a:pt x="123541" y="211336"/>
                            <a:pt x="123541" y="211731"/>
                            <a:pt x="123541" y="212127"/>
                          </a:cubicBezTo>
                          <a:lnTo>
                            <a:pt x="123541" y="212921"/>
                          </a:lnTo>
                          <a:cubicBezTo>
                            <a:pt x="123037" y="213316"/>
                            <a:pt x="123037" y="214905"/>
                            <a:pt x="123037" y="216490"/>
                          </a:cubicBezTo>
                          <a:cubicBezTo>
                            <a:pt x="122569" y="217281"/>
                            <a:pt x="122569" y="217677"/>
                            <a:pt x="122569" y="217677"/>
                          </a:cubicBezTo>
                          <a:cubicBezTo>
                            <a:pt x="122101" y="218076"/>
                            <a:pt x="122569" y="218471"/>
                            <a:pt x="122101" y="219265"/>
                          </a:cubicBezTo>
                          <a:cubicBezTo>
                            <a:pt x="122101" y="219661"/>
                            <a:pt x="122101" y="220056"/>
                            <a:pt x="121633" y="220452"/>
                          </a:cubicBezTo>
                          <a:cubicBezTo>
                            <a:pt x="121633" y="220452"/>
                            <a:pt x="121633" y="221246"/>
                            <a:pt x="122101" y="221641"/>
                          </a:cubicBezTo>
                          <a:cubicBezTo>
                            <a:pt x="121633" y="222436"/>
                            <a:pt x="122101" y="222831"/>
                            <a:pt x="121633" y="222831"/>
                          </a:cubicBezTo>
                          <a:cubicBezTo>
                            <a:pt x="121165" y="223230"/>
                            <a:pt x="121165" y="224021"/>
                            <a:pt x="121633" y="224416"/>
                          </a:cubicBezTo>
                          <a:lnTo>
                            <a:pt x="121633" y="225606"/>
                          </a:lnTo>
                          <a:cubicBezTo>
                            <a:pt x="121165" y="225606"/>
                            <a:pt x="120697" y="226005"/>
                            <a:pt x="121165" y="226401"/>
                          </a:cubicBezTo>
                          <a:cubicBezTo>
                            <a:pt x="121165" y="226796"/>
                            <a:pt x="120697" y="227590"/>
                            <a:pt x="120697" y="227986"/>
                          </a:cubicBezTo>
                          <a:cubicBezTo>
                            <a:pt x="120697" y="227986"/>
                            <a:pt x="120193" y="228381"/>
                            <a:pt x="120697" y="228780"/>
                          </a:cubicBezTo>
                          <a:cubicBezTo>
                            <a:pt x="120697" y="229176"/>
                            <a:pt x="120697" y="229575"/>
                            <a:pt x="120193" y="229970"/>
                          </a:cubicBezTo>
                          <a:lnTo>
                            <a:pt x="120193" y="232346"/>
                          </a:lnTo>
                          <a:cubicBezTo>
                            <a:pt x="119725" y="233140"/>
                            <a:pt x="119725" y="233539"/>
                            <a:pt x="119725" y="233935"/>
                          </a:cubicBezTo>
                          <a:cubicBezTo>
                            <a:pt x="119725" y="234330"/>
                            <a:pt x="120193" y="234726"/>
                            <a:pt x="119725" y="234726"/>
                          </a:cubicBezTo>
                          <a:cubicBezTo>
                            <a:pt x="119257" y="235520"/>
                            <a:pt x="119257" y="235915"/>
                            <a:pt x="119257" y="236314"/>
                          </a:cubicBezTo>
                          <a:cubicBezTo>
                            <a:pt x="119725" y="236710"/>
                            <a:pt x="119725" y="237501"/>
                            <a:pt x="119257" y="237501"/>
                          </a:cubicBezTo>
                          <a:cubicBezTo>
                            <a:pt x="118789" y="238295"/>
                            <a:pt x="119257" y="238690"/>
                            <a:pt x="119257" y="239089"/>
                          </a:cubicBezTo>
                          <a:cubicBezTo>
                            <a:pt x="119257" y="239089"/>
                            <a:pt x="119257" y="239880"/>
                            <a:pt x="118789" y="239880"/>
                          </a:cubicBezTo>
                          <a:cubicBezTo>
                            <a:pt x="118789" y="240279"/>
                            <a:pt x="118789" y="240675"/>
                            <a:pt x="118320" y="241465"/>
                          </a:cubicBezTo>
                          <a:cubicBezTo>
                            <a:pt x="118320" y="241465"/>
                            <a:pt x="118320" y="242260"/>
                            <a:pt x="118789" y="242655"/>
                          </a:cubicBezTo>
                          <a:cubicBezTo>
                            <a:pt x="118320" y="242655"/>
                            <a:pt x="118320" y="243845"/>
                            <a:pt x="118320" y="243845"/>
                          </a:cubicBezTo>
                          <a:cubicBezTo>
                            <a:pt x="118320" y="243845"/>
                            <a:pt x="118789" y="244244"/>
                            <a:pt x="118320" y="245035"/>
                          </a:cubicBezTo>
                          <a:cubicBezTo>
                            <a:pt x="118320" y="245430"/>
                            <a:pt x="117817" y="245829"/>
                            <a:pt x="118320" y="246225"/>
                          </a:cubicBezTo>
                          <a:cubicBezTo>
                            <a:pt x="118320" y="246225"/>
                            <a:pt x="117817" y="247019"/>
                            <a:pt x="118320" y="247414"/>
                          </a:cubicBezTo>
                          <a:cubicBezTo>
                            <a:pt x="117817" y="248209"/>
                            <a:pt x="117817" y="249000"/>
                            <a:pt x="117817" y="249395"/>
                          </a:cubicBezTo>
                          <a:cubicBezTo>
                            <a:pt x="117817" y="249794"/>
                            <a:pt x="117817" y="250189"/>
                            <a:pt x="117349" y="250984"/>
                          </a:cubicBezTo>
                          <a:cubicBezTo>
                            <a:pt x="117817" y="251379"/>
                            <a:pt x="117349" y="251775"/>
                            <a:pt x="117349" y="252174"/>
                          </a:cubicBezTo>
                          <a:cubicBezTo>
                            <a:pt x="117817" y="252569"/>
                            <a:pt x="117349" y="252964"/>
                            <a:pt x="117349" y="253759"/>
                          </a:cubicBezTo>
                          <a:lnTo>
                            <a:pt x="117349" y="254949"/>
                          </a:lnTo>
                          <a:cubicBezTo>
                            <a:pt x="117349" y="254949"/>
                            <a:pt x="117349" y="255344"/>
                            <a:pt x="116880" y="255739"/>
                          </a:cubicBezTo>
                          <a:cubicBezTo>
                            <a:pt x="117349" y="256135"/>
                            <a:pt x="116880" y="256929"/>
                            <a:pt x="117349" y="256929"/>
                          </a:cubicBezTo>
                          <a:lnTo>
                            <a:pt x="116880" y="258119"/>
                          </a:lnTo>
                          <a:cubicBezTo>
                            <a:pt x="116880" y="258514"/>
                            <a:pt x="116880" y="259309"/>
                            <a:pt x="117349" y="260103"/>
                          </a:cubicBezTo>
                          <a:cubicBezTo>
                            <a:pt x="116880" y="260499"/>
                            <a:pt x="116880" y="261688"/>
                            <a:pt x="116413" y="261688"/>
                          </a:cubicBezTo>
                          <a:cubicBezTo>
                            <a:pt x="116880" y="262084"/>
                            <a:pt x="116413" y="262479"/>
                            <a:pt x="116880" y="263274"/>
                          </a:cubicBezTo>
                          <a:cubicBezTo>
                            <a:pt x="116880" y="263669"/>
                            <a:pt x="116880" y="264065"/>
                            <a:pt x="116413" y="264859"/>
                          </a:cubicBezTo>
                          <a:cubicBezTo>
                            <a:pt x="116413" y="264859"/>
                            <a:pt x="116413" y="265258"/>
                            <a:pt x="116880" y="266049"/>
                          </a:cubicBezTo>
                          <a:cubicBezTo>
                            <a:pt x="116880" y="266444"/>
                            <a:pt x="116880" y="266843"/>
                            <a:pt x="116413" y="267634"/>
                          </a:cubicBezTo>
                          <a:lnTo>
                            <a:pt x="116413" y="269223"/>
                          </a:lnTo>
                          <a:cubicBezTo>
                            <a:pt x="116413" y="269223"/>
                            <a:pt x="116880" y="270014"/>
                            <a:pt x="116413" y="270409"/>
                          </a:cubicBezTo>
                          <a:cubicBezTo>
                            <a:pt x="116413" y="270804"/>
                            <a:pt x="116413" y="271203"/>
                            <a:pt x="116880" y="271599"/>
                          </a:cubicBezTo>
                          <a:cubicBezTo>
                            <a:pt x="116413" y="271998"/>
                            <a:pt x="116413" y="272393"/>
                            <a:pt x="116413" y="273583"/>
                          </a:cubicBezTo>
                          <a:lnTo>
                            <a:pt x="116413" y="275168"/>
                          </a:lnTo>
                          <a:cubicBezTo>
                            <a:pt x="116880" y="275564"/>
                            <a:pt x="116413" y="276358"/>
                            <a:pt x="116413" y="276753"/>
                          </a:cubicBezTo>
                          <a:lnTo>
                            <a:pt x="116413" y="278738"/>
                          </a:lnTo>
                          <a:cubicBezTo>
                            <a:pt x="116413" y="279133"/>
                            <a:pt x="116413" y="279927"/>
                            <a:pt x="116880" y="280323"/>
                          </a:cubicBezTo>
                          <a:cubicBezTo>
                            <a:pt x="116413" y="280323"/>
                            <a:pt x="116413" y="281114"/>
                            <a:pt x="116413" y="281908"/>
                          </a:cubicBezTo>
                          <a:cubicBezTo>
                            <a:pt x="116880" y="282307"/>
                            <a:pt x="116880" y="283493"/>
                            <a:pt x="116880" y="284288"/>
                          </a:cubicBezTo>
                          <a:cubicBezTo>
                            <a:pt x="116413" y="284683"/>
                            <a:pt x="116880" y="285477"/>
                            <a:pt x="116880" y="285873"/>
                          </a:cubicBezTo>
                          <a:cubicBezTo>
                            <a:pt x="117349" y="286272"/>
                            <a:pt x="116880" y="286667"/>
                            <a:pt x="116880" y="287458"/>
                          </a:cubicBezTo>
                          <a:lnTo>
                            <a:pt x="116880" y="289838"/>
                          </a:lnTo>
                          <a:cubicBezTo>
                            <a:pt x="117349" y="290632"/>
                            <a:pt x="117349" y="291423"/>
                            <a:pt x="117349" y="291818"/>
                          </a:cubicBezTo>
                          <a:cubicBezTo>
                            <a:pt x="117349" y="292217"/>
                            <a:pt x="117349" y="293407"/>
                            <a:pt x="118320" y="294597"/>
                          </a:cubicBezTo>
                          <a:cubicBezTo>
                            <a:pt x="117817" y="295388"/>
                            <a:pt x="118320" y="296577"/>
                            <a:pt x="118789" y="297372"/>
                          </a:cubicBezTo>
                          <a:cubicBezTo>
                            <a:pt x="118789" y="298163"/>
                            <a:pt x="118789" y="299748"/>
                            <a:pt x="119257" y="301732"/>
                          </a:cubicBezTo>
                          <a:cubicBezTo>
                            <a:pt x="120193" y="303317"/>
                            <a:pt x="120193" y="304507"/>
                            <a:pt x="120193" y="304507"/>
                          </a:cubicBezTo>
                          <a:cubicBezTo>
                            <a:pt x="119725" y="305301"/>
                            <a:pt x="118789" y="302127"/>
                            <a:pt x="118320" y="300542"/>
                          </a:cubicBezTo>
                          <a:cubicBezTo>
                            <a:pt x="118320" y="299352"/>
                            <a:pt x="117349" y="297372"/>
                            <a:pt x="116880" y="296182"/>
                          </a:cubicBezTo>
                          <a:cubicBezTo>
                            <a:pt x="116880" y="294992"/>
                            <a:pt x="116413" y="293802"/>
                            <a:pt x="116413" y="293407"/>
                          </a:cubicBezTo>
                          <a:cubicBezTo>
                            <a:pt x="116413" y="293012"/>
                            <a:pt x="115944" y="291818"/>
                            <a:pt x="115944" y="290632"/>
                          </a:cubicBezTo>
                          <a:cubicBezTo>
                            <a:pt x="115440" y="288252"/>
                            <a:pt x="115440" y="283493"/>
                            <a:pt x="114973" y="281513"/>
                          </a:cubicBezTo>
                          <a:cubicBezTo>
                            <a:pt x="115440" y="280718"/>
                            <a:pt x="114973" y="279927"/>
                            <a:pt x="114973" y="279133"/>
                          </a:cubicBezTo>
                          <a:lnTo>
                            <a:pt x="114973" y="277149"/>
                          </a:lnTo>
                          <a:cubicBezTo>
                            <a:pt x="115440" y="276753"/>
                            <a:pt x="114973" y="276358"/>
                            <a:pt x="114973" y="276358"/>
                          </a:cubicBezTo>
                          <a:lnTo>
                            <a:pt x="114973" y="272393"/>
                          </a:lnTo>
                          <a:cubicBezTo>
                            <a:pt x="114504" y="271998"/>
                            <a:pt x="114973" y="271203"/>
                            <a:pt x="114973" y="270409"/>
                          </a:cubicBezTo>
                          <a:cubicBezTo>
                            <a:pt x="115440" y="270014"/>
                            <a:pt x="114973" y="269618"/>
                            <a:pt x="114973" y="269223"/>
                          </a:cubicBezTo>
                          <a:lnTo>
                            <a:pt x="114973" y="267634"/>
                          </a:lnTo>
                          <a:cubicBezTo>
                            <a:pt x="114973" y="266444"/>
                            <a:pt x="115440" y="265258"/>
                            <a:pt x="115440" y="264464"/>
                          </a:cubicBezTo>
                          <a:lnTo>
                            <a:pt x="115440" y="260499"/>
                          </a:lnTo>
                          <a:cubicBezTo>
                            <a:pt x="115440" y="259704"/>
                            <a:pt x="115944" y="259309"/>
                            <a:pt x="115440" y="258913"/>
                          </a:cubicBezTo>
                          <a:cubicBezTo>
                            <a:pt x="115944" y="258514"/>
                            <a:pt x="115944" y="258119"/>
                            <a:pt x="115944" y="257724"/>
                          </a:cubicBezTo>
                          <a:lnTo>
                            <a:pt x="115944" y="254550"/>
                          </a:lnTo>
                          <a:cubicBezTo>
                            <a:pt x="115944" y="254154"/>
                            <a:pt x="115944" y="253759"/>
                            <a:pt x="116413" y="253360"/>
                          </a:cubicBezTo>
                          <a:cubicBezTo>
                            <a:pt x="116413" y="253360"/>
                            <a:pt x="116413" y="252569"/>
                            <a:pt x="115944" y="252174"/>
                          </a:cubicBezTo>
                          <a:cubicBezTo>
                            <a:pt x="115944" y="251775"/>
                            <a:pt x="115944" y="250984"/>
                            <a:pt x="116413" y="250984"/>
                          </a:cubicBezTo>
                          <a:lnTo>
                            <a:pt x="116413" y="249794"/>
                          </a:lnTo>
                          <a:cubicBezTo>
                            <a:pt x="115944" y="249395"/>
                            <a:pt x="116413" y="248604"/>
                            <a:pt x="116413" y="248209"/>
                          </a:cubicBezTo>
                          <a:cubicBezTo>
                            <a:pt x="116880" y="247810"/>
                            <a:pt x="116413" y="247414"/>
                            <a:pt x="116413" y="247414"/>
                          </a:cubicBezTo>
                          <a:cubicBezTo>
                            <a:pt x="116413" y="247019"/>
                            <a:pt x="116413" y="246620"/>
                            <a:pt x="116880" y="245829"/>
                          </a:cubicBezTo>
                          <a:lnTo>
                            <a:pt x="116880" y="243450"/>
                          </a:lnTo>
                          <a:cubicBezTo>
                            <a:pt x="117349" y="242260"/>
                            <a:pt x="117817" y="239485"/>
                            <a:pt x="117817" y="239089"/>
                          </a:cubicBezTo>
                          <a:lnTo>
                            <a:pt x="117349" y="238690"/>
                          </a:lnTo>
                          <a:lnTo>
                            <a:pt x="118320" y="237105"/>
                          </a:lnTo>
                          <a:lnTo>
                            <a:pt x="118320" y="233539"/>
                          </a:lnTo>
                          <a:cubicBezTo>
                            <a:pt x="118320" y="233539"/>
                            <a:pt x="118320" y="232745"/>
                            <a:pt x="118789" y="231951"/>
                          </a:cubicBezTo>
                          <a:cubicBezTo>
                            <a:pt x="118789" y="231160"/>
                            <a:pt x="118789" y="230365"/>
                            <a:pt x="119257" y="229970"/>
                          </a:cubicBezTo>
                          <a:cubicBezTo>
                            <a:pt x="118789" y="229575"/>
                            <a:pt x="119257" y="228780"/>
                            <a:pt x="119257" y="228780"/>
                          </a:cubicBezTo>
                          <a:cubicBezTo>
                            <a:pt x="118789" y="228780"/>
                            <a:pt x="119257" y="227986"/>
                            <a:pt x="119725" y="227195"/>
                          </a:cubicBezTo>
                          <a:lnTo>
                            <a:pt x="119725" y="224815"/>
                          </a:lnTo>
                          <a:cubicBezTo>
                            <a:pt x="120193" y="224021"/>
                            <a:pt x="119725" y="223626"/>
                            <a:pt x="120193" y="223230"/>
                          </a:cubicBezTo>
                          <a:cubicBezTo>
                            <a:pt x="120193" y="223230"/>
                            <a:pt x="120697" y="222831"/>
                            <a:pt x="120193" y="222436"/>
                          </a:cubicBezTo>
                          <a:cubicBezTo>
                            <a:pt x="120697" y="222040"/>
                            <a:pt x="120697" y="220851"/>
                            <a:pt x="120697" y="220851"/>
                          </a:cubicBezTo>
                          <a:cubicBezTo>
                            <a:pt x="120697" y="220452"/>
                            <a:pt x="121165" y="220056"/>
                            <a:pt x="120697" y="219661"/>
                          </a:cubicBezTo>
                          <a:lnTo>
                            <a:pt x="120697" y="218866"/>
                          </a:lnTo>
                          <a:cubicBezTo>
                            <a:pt x="121165" y="218076"/>
                            <a:pt x="121165" y="217677"/>
                            <a:pt x="121165" y="217281"/>
                          </a:cubicBezTo>
                          <a:cubicBezTo>
                            <a:pt x="121165" y="216490"/>
                            <a:pt x="121633" y="216091"/>
                            <a:pt x="121633" y="216091"/>
                          </a:cubicBezTo>
                          <a:lnTo>
                            <a:pt x="121633" y="213712"/>
                          </a:lnTo>
                          <a:cubicBezTo>
                            <a:pt x="122101" y="212921"/>
                            <a:pt x="122101" y="212526"/>
                            <a:pt x="122101" y="212127"/>
                          </a:cubicBezTo>
                          <a:cubicBezTo>
                            <a:pt x="122101" y="211731"/>
                            <a:pt x="122101" y="210937"/>
                            <a:pt x="122569" y="209747"/>
                          </a:cubicBezTo>
                          <a:cubicBezTo>
                            <a:pt x="123037" y="209352"/>
                            <a:pt x="123541" y="205387"/>
                            <a:pt x="123541" y="204991"/>
                          </a:cubicBezTo>
                          <a:cubicBezTo>
                            <a:pt x="123541" y="204592"/>
                            <a:pt x="124009" y="203402"/>
                            <a:pt x="124009" y="203402"/>
                          </a:cubicBezTo>
                          <a:cubicBezTo>
                            <a:pt x="124009" y="201821"/>
                            <a:pt x="124478" y="200232"/>
                            <a:pt x="124945" y="198647"/>
                          </a:cubicBezTo>
                          <a:cubicBezTo>
                            <a:pt x="125414" y="197062"/>
                            <a:pt x="125414" y="195476"/>
                            <a:pt x="125414" y="194682"/>
                          </a:cubicBezTo>
                          <a:cubicBezTo>
                            <a:pt x="125918" y="193891"/>
                            <a:pt x="125918" y="193492"/>
                            <a:pt x="125918" y="193492"/>
                          </a:cubicBezTo>
                          <a:cubicBezTo>
                            <a:pt x="126385" y="192698"/>
                            <a:pt x="126385" y="192698"/>
                            <a:pt x="126385" y="192302"/>
                          </a:cubicBezTo>
                          <a:cubicBezTo>
                            <a:pt x="126385" y="192302"/>
                            <a:pt x="126385" y="191512"/>
                            <a:pt x="126854" y="190717"/>
                          </a:cubicBezTo>
                          <a:cubicBezTo>
                            <a:pt x="126854" y="189923"/>
                            <a:pt x="126854" y="189132"/>
                            <a:pt x="127321" y="189132"/>
                          </a:cubicBezTo>
                          <a:cubicBezTo>
                            <a:pt x="126854" y="188733"/>
                            <a:pt x="126854" y="187547"/>
                            <a:pt x="127321" y="187148"/>
                          </a:cubicBezTo>
                          <a:cubicBezTo>
                            <a:pt x="127790" y="185958"/>
                            <a:pt x="127790" y="185563"/>
                            <a:pt x="127790" y="185167"/>
                          </a:cubicBezTo>
                          <a:lnTo>
                            <a:pt x="127790" y="184373"/>
                          </a:lnTo>
                          <a:cubicBezTo>
                            <a:pt x="128258" y="184373"/>
                            <a:pt x="128258" y="183977"/>
                            <a:pt x="128258" y="183183"/>
                          </a:cubicBezTo>
                          <a:cubicBezTo>
                            <a:pt x="128258" y="183183"/>
                            <a:pt x="128258" y="181598"/>
                            <a:pt x="128761" y="179617"/>
                          </a:cubicBezTo>
                          <a:cubicBezTo>
                            <a:pt x="129230" y="179218"/>
                            <a:pt x="129230" y="178427"/>
                            <a:pt x="129230" y="178427"/>
                          </a:cubicBezTo>
                          <a:cubicBezTo>
                            <a:pt x="129230" y="178050"/>
                            <a:pt x="129662" y="176587"/>
                            <a:pt x="130094" y="174391"/>
                          </a:cubicBezTo>
                          <a:close/>
                          <a:moveTo>
                            <a:pt x="133190" y="174225"/>
                          </a:moveTo>
                          <a:lnTo>
                            <a:pt x="135350" y="174110"/>
                          </a:lnTo>
                          <a:cubicBezTo>
                            <a:pt x="134919" y="174592"/>
                            <a:pt x="134919" y="176483"/>
                            <a:pt x="134450" y="177633"/>
                          </a:cubicBezTo>
                          <a:cubicBezTo>
                            <a:pt x="134919" y="178028"/>
                            <a:pt x="134450" y="178427"/>
                            <a:pt x="134450" y="178427"/>
                          </a:cubicBezTo>
                          <a:cubicBezTo>
                            <a:pt x="133982" y="178427"/>
                            <a:pt x="133982" y="179218"/>
                            <a:pt x="133982" y="180807"/>
                          </a:cubicBezTo>
                          <a:cubicBezTo>
                            <a:pt x="133982" y="181993"/>
                            <a:pt x="133982" y="182788"/>
                            <a:pt x="133514" y="183183"/>
                          </a:cubicBezTo>
                          <a:lnTo>
                            <a:pt x="133514" y="183582"/>
                          </a:lnTo>
                          <a:cubicBezTo>
                            <a:pt x="133514" y="183977"/>
                            <a:pt x="133046" y="186353"/>
                            <a:pt x="132542" y="187148"/>
                          </a:cubicBezTo>
                          <a:cubicBezTo>
                            <a:pt x="132542" y="187547"/>
                            <a:pt x="132542" y="187942"/>
                            <a:pt x="132074" y="188338"/>
                          </a:cubicBezTo>
                          <a:cubicBezTo>
                            <a:pt x="132542" y="189132"/>
                            <a:pt x="132074" y="189132"/>
                            <a:pt x="132074" y="189132"/>
                          </a:cubicBezTo>
                          <a:cubicBezTo>
                            <a:pt x="132074" y="189132"/>
                            <a:pt x="131606" y="189923"/>
                            <a:pt x="132074" y="190322"/>
                          </a:cubicBezTo>
                          <a:cubicBezTo>
                            <a:pt x="132074" y="190717"/>
                            <a:pt x="132074" y="191113"/>
                            <a:pt x="131606" y="191512"/>
                          </a:cubicBezTo>
                          <a:cubicBezTo>
                            <a:pt x="131606" y="192302"/>
                            <a:pt x="131138" y="192698"/>
                            <a:pt x="131606" y="193097"/>
                          </a:cubicBezTo>
                          <a:cubicBezTo>
                            <a:pt x="131606" y="193097"/>
                            <a:pt x="131138" y="193492"/>
                            <a:pt x="131138" y="193891"/>
                          </a:cubicBezTo>
                          <a:cubicBezTo>
                            <a:pt x="130634" y="194682"/>
                            <a:pt x="130634" y="195077"/>
                            <a:pt x="130634" y="195476"/>
                          </a:cubicBezTo>
                          <a:cubicBezTo>
                            <a:pt x="130634" y="195476"/>
                            <a:pt x="131138" y="195872"/>
                            <a:pt x="130634" y="196267"/>
                          </a:cubicBezTo>
                          <a:lnTo>
                            <a:pt x="130166" y="197062"/>
                          </a:lnTo>
                          <a:lnTo>
                            <a:pt x="130166" y="198251"/>
                          </a:lnTo>
                          <a:cubicBezTo>
                            <a:pt x="129698" y="198647"/>
                            <a:pt x="129698" y="199837"/>
                            <a:pt x="129698" y="199837"/>
                          </a:cubicBezTo>
                          <a:cubicBezTo>
                            <a:pt x="129698" y="199837"/>
                            <a:pt x="129698" y="200232"/>
                            <a:pt x="129230" y="200627"/>
                          </a:cubicBezTo>
                          <a:cubicBezTo>
                            <a:pt x="129698" y="201026"/>
                            <a:pt x="129230" y="201422"/>
                            <a:pt x="129230" y="201422"/>
                          </a:cubicBezTo>
                          <a:cubicBezTo>
                            <a:pt x="129698" y="201821"/>
                            <a:pt x="129230" y="202612"/>
                            <a:pt x="129230" y="202612"/>
                          </a:cubicBezTo>
                          <a:cubicBezTo>
                            <a:pt x="129230" y="203007"/>
                            <a:pt x="128761" y="203402"/>
                            <a:pt x="129230" y="204197"/>
                          </a:cubicBezTo>
                          <a:cubicBezTo>
                            <a:pt x="128761" y="204991"/>
                            <a:pt x="128761" y="205387"/>
                            <a:pt x="128761" y="205387"/>
                          </a:cubicBezTo>
                          <a:lnTo>
                            <a:pt x="128258" y="205782"/>
                          </a:lnTo>
                          <a:cubicBezTo>
                            <a:pt x="128761" y="206181"/>
                            <a:pt x="128258" y="206576"/>
                            <a:pt x="128258" y="207367"/>
                          </a:cubicBezTo>
                          <a:cubicBezTo>
                            <a:pt x="127790" y="207766"/>
                            <a:pt x="127790" y="208162"/>
                            <a:pt x="127790" y="208561"/>
                          </a:cubicBezTo>
                          <a:cubicBezTo>
                            <a:pt x="127790" y="209747"/>
                            <a:pt x="128258" y="209747"/>
                            <a:pt x="127790" y="211731"/>
                          </a:cubicBezTo>
                          <a:cubicBezTo>
                            <a:pt x="127321" y="212526"/>
                            <a:pt x="127321" y="212921"/>
                            <a:pt x="127321" y="213316"/>
                          </a:cubicBezTo>
                          <a:cubicBezTo>
                            <a:pt x="127321" y="213316"/>
                            <a:pt x="126854" y="213712"/>
                            <a:pt x="126854" y="214506"/>
                          </a:cubicBezTo>
                          <a:cubicBezTo>
                            <a:pt x="126854" y="215301"/>
                            <a:pt x="126854" y="215696"/>
                            <a:pt x="126385" y="215696"/>
                          </a:cubicBezTo>
                          <a:cubicBezTo>
                            <a:pt x="126854" y="216091"/>
                            <a:pt x="126854" y="216091"/>
                            <a:pt x="126385" y="216490"/>
                          </a:cubicBezTo>
                          <a:lnTo>
                            <a:pt x="126385" y="218076"/>
                          </a:lnTo>
                          <a:cubicBezTo>
                            <a:pt x="126385" y="219265"/>
                            <a:pt x="125918" y="220851"/>
                            <a:pt x="125414" y="221246"/>
                          </a:cubicBezTo>
                          <a:cubicBezTo>
                            <a:pt x="125414" y="222040"/>
                            <a:pt x="124945" y="222436"/>
                            <a:pt x="124945" y="222831"/>
                          </a:cubicBezTo>
                          <a:cubicBezTo>
                            <a:pt x="125414" y="223230"/>
                            <a:pt x="125414" y="223626"/>
                            <a:pt x="125414" y="224021"/>
                          </a:cubicBezTo>
                          <a:cubicBezTo>
                            <a:pt x="124945" y="224416"/>
                            <a:pt x="124945" y="225211"/>
                            <a:pt x="124945" y="225606"/>
                          </a:cubicBezTo>
                          <a:cubicBezTo>
                            <a:pt x="124945" y="225606"/>
                            <a:pt x="124945" y="226005"/>
                            <a:pt x="124478" y="226401"/>
                          </a:cubicBezTo>
                          <a:cubicBezTo>
                            <a:pt x="124945" y="226796"/>
                            <a:pt x="124478" y="227195"/>
                            <a:pt x="124478" y="227590"/>
                          </a:cubicBezTo>
                          <a:cubicBezTo>
                            <a:pt x="124945" y="227986"/>
                            <a:pt x="124478" y="228780"/>
                            <a:pt x="124009" y="228780"/>
                          </a:cubicBezTo>
                          <a:cubicBezTo>
                            <a:pt x="124478" y="229176"/>
                            <a:pt x="124009" y="229575"/>
                            <a:pt x="124009" y="229575"/>
                          </a:cubicBezTo>
                          <a:cubicBezTo>
                            <a:pt x="124478" y="229970"/>
                            <a:pt x="124009" y="230365"/>
                            <a:pt x="124009" y="231160"/>
                          </a:cubicBezTo>
                          <a:cubicBezTo>
                            <a:pt x="124009" y="231951"/>
                            <a:pt x="123541" y="232346"/>
                            <a:pt x="123541" y="232346"/>
                          </a:cubicBezTo>
                          <a:cubicBezTo>
                            <a:pt x="124009" y="232745"/>
                            <a:pt x="123541" y="233539"/>
                            <a:pt x="124009" y="233539"/>
                          </a:cubicBezTo>
                          <a:cubicBezTo>
                            <a:pt x="123541" y="234330"/>
                            <a:pt x="123541" y="235125"/>
                            <a:pt x="123541" y="235125"/>
                          </a:cubicBezTo>
                          <a:cubicBezTo>
                            <a:pt x="123541" y="235520"/>
                            <a:pt x="123541" y="235915"/>
                            <a:pt x="123037" y="236710"/>
                          </a:cubicBezTo>
                          <a:cubicBezTo>
                            <a:pt x="122569" y="236710"/>
                            <a:pt x="123037" y="237105"/>
                            <a:pt x="123037" y="237501"/>
                          </a:cubicBezTo>
                          <a:cubicBezTo>
                            <a:pt x="123541" y="237900"/>
                            <a:pt x="123037" y="238295"/>
                            <a:pt x="123037" y="238690"/>
                          </a:cubicBezTo>
                          <a:cubicBezTo>
                            <a:pt x="122569" y="239485"/>
                            <a:pt x="122569" y="239880"/>
                            <a:pt x="122569" y="240279"/>
                          </a:cubicBezTo>
                          <a:cubicBezTo>
                            <a:pt x="122569" y="240675"/>
                            <a:pt x="122569" y="241070"/>
                            <a:pt x="122101" y="241864"/>
                          </a:cubicBezTo>
                          <a:lnTo>
                            <a:pt x="122101" y="242655"/>
                          </a:lnTo>
                          <a:cubicBezTo>
                            <a:pt x="122569" y="243051"/>
                            <a:pt x="122101" y="243450"/>
                            <a:pt x="122101" y="243845"/>
                          </a:cubicBezTo>
                          <a:cubicBezTo>
                            <a:pt x="121633" y="244639"/>
                            <a:pt x="121633" y="245430"/>
                            <a:pt x="121633" y="245430"/>
                          </a:cubicBezTo>
                          <a:cubicBezTo>
                            <a:pt x="122101" y="245829"/>
                            <a:pt x="122101" y="246225"/>
                            <a:pt x="121633" y="246225"/>
                          </a:cubicBezTo>
                          <a:cubicBezTo>
                            <a:pt x="121633" y="246620"/>
                            <a:pt x="121165" y="247414"/>
                            <a:pt x="121633" y="247810"/>
                          </a:cubicBezTo>
                          <a:cubicBezTo>
                            <a:pt x="121633" y="248209"/>
                            <a:pt x="121165" y="248604"/>
                            <a:pt x="121165" y="249000"/>
                          </a:cubicBezTo>
                          <a:lnTo>
                            <a:pt x="121165" y="250189"/>
                          </a:lnTo>
                          <a:cubicBezTo>
                            <a:pt x="121633" y="250588"/>
                            <a:pt x="121633" y="251379"/>
                            <a:pt x="121165" y="252174"/>
                          </a:cubicBezTo>
                          <a:cubicBezTo>
                            <a:pt x="121165" y="252569"/>
                            <a:pt x="120697" y="252964"/>
                            <a:pt x="121165" y="253360"/>
                          </a:cubicBezTo>
                          <a:lnTo>
                            <a:pt x="121165" y="254949"/>
                          </a:lnTo>
                          <a:cubicBezTo>
                            <a:pt x="120697" y="254949"/>
                            <a:pt x="120697" y="255739"/>
                            <a:pt x="120697" y="256135"/>
                          </a:cubicBezTo>
                          <a:cubicBezTo>
                            <a:pt x="121165" y="256929"/>
                            <a:pt x="121165" y="257325"/>
                            <a:pt x="120697" y="258119"/>
                          </a:cubicBezTo>
                          <a:cubicBezTo>
                            <a:pt x="120193" y="258119"/>
                            <a:pt x="120697" y="258913"/>
                            <a:pt x="120697" y="259309"/>
                          </a:cubicBezTo>
                          <a:cubicBezTo>
                            <a:pt x="121165" y="259704"/>
                            <a:pt x="120697" y="260103"/>
                            <a:pt x="120697" y="260499"/>
                          </a:cubicBezTo>
                          <a:cubicBezTo>
                            <a:pt x="120193" y="260894"/>
                            <a:pt x="120193" y="261293"/>
                            <a:pt x="120697" y="261293"/>
                          </a:cubicBezTo>
                          <a:lnTo>
                            <a:pt x="120697" y="263274"/>
                          </a:lnTo>
                          <a:cubicBezTo>
                            <a:pt x="120193" y="263669"/>
                            <a:pt x="120193" y="264859"/>
                            <a:pt x="120193" y="264859"/>
                          </a:cubicBezTo>
                          <a:lnTo>
                            <a:pt x="120193" y="271599"/>
                          </a:lnTo>
                          <a:cubicBezTo>
                            <a:pt x="120697" y="271998"/>
                            <a:pt x="120193" y="272393"/>
                            <a:pt x="120193" y="272393"/>
                          </a:cubicBezTo>
                          <a:cubicBezTo>
                            <a:pt x="119725" y="272789"/>
                            <a:pt x="120193" y="273184"/>
                            <a:pt x="119725" y="273978"/>
                          </a:cubicBezTo>
                          <a:cubicBezTo>
                            <a:pt x="120193" y="274374"/>
                            <a:pt x="120193" y="275168"/>
                            <a:pt x="119725" y="275564"/>
                          </a:cubicBezTo>
                          <a:cubicBezTo>
                            <a:pt x="120193" y="276358"/>
                            <a:pt x="120193" y="276753"/>
                            <a:pt x="120193" y="277149"/>
                          </a:cubicBezTo>
                          <a:cubicBezTo>
                            <a:pt x="120193" y="277149"/>
                            <a:pt x="120193" y="278339"/>
                            <a:pt x="119725" y="278738"/>
                          </a:cubicBezTo>
                          <a:lnTo>
                            <a:pt x="120697" y="283493"/>
                          </a:lnTo>
                          <a:cubicBezTo>
                            <a:pt x="120697" y="284683"/>
                            <a:pt x="120697" y="285477"/>
                            <a:pt x="120193" y="286272"/>
                          </a:cubicBezTo>
                          <a:cubicBezTo>
                            <a:pt x="120193" y="287063"/>
                            <a:pt x="120697" y="287458"/>
                            <a:pt x="120697" y="287857"/>
                          </a:cubicBezTo>
                          <a:cubicBezTo>
                            <a:pt x="121165" y="288252"/>
                            <a:pt x="121165" y="289047"/>
                            <a:pt x="121165" y="289838"/>
                          </a:cubicBezTo>
                          <a:lnTo>
                            <a:pt x="121165" y="293012"/>
                          </a:lnTo>
                          <a:cubicBezTo>
                            <a:pt x="121633" y="293802"/>
                            <a:pt x="122101" y="294992"/>
                            <a:pt x="122101" y="295787"/>
                          </a:cubicBezTo>
                          <a:cubicBezTo>
                            <a:pt x="121633" y="296577"/>
                            <a:pt x="122569" y="298562"/>
                            <a:pt x="125414" y="304902"/>
                          </a:cubicBezTo>
                          <a:cubicBezTo>
                            <a:pt x="127321" y="308472"/>
                            <a:pt x="127790" y="309266"/>
                            <a:pt x="127790" y="310061"/>
                          </a:cubicBezTo>
                          <a:cubicBezTo>
                            <a:pt x="128761" y="310061"/>
                            <a:pt x="129230" y="310851"/>
                            <a:pt x="129230" y="310851"/>
                          </a:cubicBezTo>
                          <a:lnTo>
                            <a:pt x="129230" y="311247"/>
                          </a:lnTo>
                          <a:cubicBezTo>
                            <a:pt x="128761" y="311247"/>
                            <a:pt x="128258" y="311247"/>
                            <a:pt x="127321" y="310456"/>
                          </a:cubicBezTo>
                          <a:cubicBezTo>
                            <a:pt x="124945" y="309266"/>
                            <a:pt x="122101" y="303716"/>
                            <a:pt x="121165" y="300941"/>
                          </a:cubicBezTo>
                          <a:cubicBezTo>
                            <a:pt x="121165" y="300147"/>
                            <a:pt x="120697" y="298562"/>
                            <a:pt x="120193" y="297372"/>
                          </a:cubicBezTo>
                          <a:cubicBezTo>
                            <a:pt x="119725" y="295787"/>
                            <a:pt x="119257" y="294198"/>
                            <a:pt x="119257" y="293407"/>
                          </a:cubicBezTo>
                          <a:cubicBezTo>
                            <a:pt x="119725" y="292217"/>
                            <a:pt x="119257" y="291027"/>
                            <a:pt x="119257" y="290632"/>
                          </a:cubicBezTo>
                          <a:cubicBezTo>
                            <a:pt x="118789" y="290233"/>
                            <a:pt x="118789" y="289442"/>
                            <a:pt x="118789" y="289047"/>
                          </a:cubicBezTo>
                          <a:cubicBezTo>
                            <a:pt x="119257" y="288648"/>
                            <a:pt x="118320" y="287458"/>
                            <a:pt x="118789" y="287063"/>
                          </a:cubicBezTo>
                          <a:cubicBezTo>
                            <a:pt x="118320" y="286272"/>
                            <a:pt x="118320" y="285477"/>
                            <a:pt x="118320" y="284288"/>
                          </a:cubicBezTo>
                          <a:cubicBezTo>
                            <a:pt x="118320" y="284288"/>
                            <a:pt x="118320" y="283098"/>
                            <a:pt x="117817" y="282702"/>
                          </a:cubicBezTo>
                          <a:cubicBezTo>
                            <a:pt x="118320" y="281908"/>
                            <a:pt x="118320" y="281114"/>
                            <a:pt x="117817" y="280718"/>
                          </a:cubicBezTo>
                          <a:cubicBezTo>
                            <a:pt x="118320" y="280718"/>
                            <a:pt x="117817" y="279927"/>
                            <a:pt x="118320" y="279133"/>
                          </a:cubicBezTo>
                          <a:cubicBezTo>
                            <a:pt x="117817" y="278738"/>
                            <a:pt x="117817" y="277548"/>
                            <a:pt x="117817" y="277548"/>
                          </a:cubicBezTo>
                          <a:cubicBezTo>
                            <a:pt x="118320" y="277149"/>
                            <a:pt x="117817" y="276753"/>
                            <a:pt x="118320" y="276358"/>
                          </a:cubicBezTo>
                          <a:cubicBezTo>
                            <a:pt x="117349" y="275168"/>
                            <a:pt x="117349" y="274374"/>
                            <a:pt x="117817" y="271203"/>
                          </a:cubicBezTo>
                          <a:lnTo>
                            <a:pt x="117817" y="269223"/>
                          </a:lnTo>
                          <a:cubicBezTo>
                            <a:pt x="117817" y="268824"/>
                            <a:pt x="118320" y="268428"/>
                            <a:pt x="117817" y="268033"/>
                          </a:cubicBezTo>
                          <a:cubicBezTo>
                            <a:pt x="118320" y="267634"/>
                            <a:pt x="118320" y="267239"/>
                            <a:pt x="118320" y="266843"/>
                          </a:cubicBezTo>
                          <a:cubicBezTo>
                            <a:pt x="117817" y="266444"/>
                            <a:pt x="117817" y="265653"/>
                            <a:pt x="118320" y="264859"/>
                          </a:cubicBezTo>
                          <a:lnTo>
                            <a:pt x="118320" y="262878"/>
                          </a:lnTo>
                          <a:cubicBezTo>
                            <a:pt x="118320" y="262878"/>
                            <a:pt x="117817" y="262479"/>
                            <a:pt x="118320" y="262084"/>
                          </a:cubicBezTo>
                          <a:lnTo>
                            <a:pt x="118320" y="260499"/>
                          </a:lnTo>
                          <a:cubicBezTo>
                            <a:pt x="118320" y="259704"/>
                            <a:pt x="118320" y="259309"/>
                            <a:pt x="118789" y="258913"/>
                          </a:cubicBezTo>
                          <a:cubicBezTo>
                            <a:pt x="118789" y="258913"/>
                            <a:pt x="118789" y="257724"/>
                            <a:pt x="118320" y="257325"/>
                          </a:cubicBezTo>
                          <a:cubicBezTo>
                            <a:pt x="118320" y="257325"/>
                            <a:pt x="118320" y="256534"/>
                            <a:pt x="118789" y="256135"/>
                          </a:cubicBezTo>
                          <a:lnTo>
                            <a:pt x="118789" y="255344"/>
                          </a:lnTo>
                          <a:cubicBezTo>
                            <a:pt x="118320" y="254949"/>
                            <a:pt x="118789" y="254154"/>
                            <a:pt x="118789" y="253759"/>
                          </a:cubicBezTo>
                          <a:cubicBezTo>
                            <a:pt x="119257" y="253360"/>
                            <a:pt x="118789" y="252569"/>
                            <a:pt x="118789" y="252569"/>
                          </a:cubicBezTo>
                          <a:cubicBezTo>
                            <a:pt x="118789" y="252174"/>
                            <a:pt x="118789" y="251775"/>
                            <a:pt x="119257" y="250984"/>
                          </a:cubicBezTo>
                          <a:cubicBezTo>
                            <a:pt x="118789" y="250588"/>
                            <a:pt x="119257" y="250189"/>
                            <a:pt x="119257" y="249794"/>
                          </a:cubicBezTo>
                          <a:lnTo>
                            <a:pt x="119257" y="247810"/>
                          </a:lnTo>
                          <a:lnTo>
                            <a:pt x="119725" y="247019"/>
                          </a:lnTo>
                          <a:cubicBezTo>
                            <a:pt x="119257" y="246620"/>
                            <a:pt x="119725" y="246225"/>
                            <a:pt x="119725" y="245430"/>
                          </a:cubicBezTo>
                          <a:cubicBezTo>
                            <a:pt x="119725" y="244639"/>
                            <a:pt x="120193" y="244244"/>
                            <a:pt x="119725" y="243845"/>
                          </a:cubicBezTo>
                          <a:lnTo>
                            <a:pt x="119725" y="243051"/>
                          </a:lnTo>
                          <a:cubicBezTo>
                            <a:pt x="120193" y="242655"/>
                            <a:pt x="120193" y="241864"/>
                            <a:pt x="120193" y="241864"/>
                          </a:cubicBezTo>
                          <a:lnTo>
                            <a:pt x="120193" y="240675"/>
                          </a:lnTo>
                          <a:cubicBezTo>
                            <a:pt x="120697" y="240279"/>
                            <a:pt x="120697" y="239485"/>
                            <a:pt x="120697" y="239485"/>
                          </a:cubicBezTo>
                          <a:cubicBezTo>
                            <a:pt x="120193" y="239089"/>
                            <a:pt x="120697" y="238295"/>
                            <a:pt x="120697" y="237900"/>
                          </a:cubicBezTo>
                          <a:cubicBezTo>
                            <a:pt x="120697" y="237501"/>
                            <a:pt x="120697" y="237105"/>
                            <a:pt x="121165" y="236314"/>
                          </a:cubicBezTo>
                          <a:cubicBezTo>
                            <a:pt x="120697" y="236314"/>
                            <a:pt x="121165" y="235520"/>
                            <a:pt x="121165" y="235125"/>
                          </a:cubicBezTo>
                          <a:lnTo>
                            <a:pt x="121633" y="234330"/>
                          </a:lnTo>
                          <a:cubicBezTo>
                            <a:pt x="121165" y="233935"/>
                            <a:pt x="121165" y="233539"/>
                            <a:pt x="121165" y="232745"/>
                          </a:cubicBezTo>
                          <a:cubicBezTo>
                            <a:pt x="121633" y="232745"/>
                            <a:pt x="121633" y="231951"/>
                            <a:pt x="121633" y="231555"/>
                          </a:cubicBezTo>
                          <a:cubicBezTo>
                            <a:pt x="121633" y="231160"/>
                            <a:pt x="122101" y="230365"/>
                            <a:pt x="122101" y="230365"/>
                          </a:cubicBezTo>
                          <a:lnTo>
                            <a:pt x="122101" y="228381"/>
                          </a:lnTo>
                          <a:cubicBezTo>
                            <a:pt x="122569" y="227986"/>
                            <a:pt x="122101" y="226796"/>
                            <a:pt x="122569" y="226005"/>
                          </a:cubicBezTo>
                          <a:cubicBezTo>
                            <a:pt x="122569" y="224815"/>
                            <a:pt x="123037" y="223626"/>
                            <a:pt x="123037" y="223230"/>
                          </a:cubicBezTo>
                          <a:cubicBezTo>
                            <a:pt x="123541" y="222436"/>
                            <a:pt x="123037" y="222040"/>
                            <a:pt x="123037" y="221641"/>
                          </a:cubicBezTo>
                          <a:cubicBezTo>
                            <a:pt x="123541" y="221246"/>
                            <a:pt x="123037" y="220851"/>
                            <a:pt x="123541" y="220851"/>
                          </a:cubicBezTo>
                          <a:cubicBezTo>
                            <a:pt x="124009" y="220056"/>
                            <a:pt x="123541" y="220056"/>
                            <a:pt x="123541" y="219661"/>
                          </a:cubicBezTo>
                          <a:lnTo>
                            <a:pt x="123541" y="218076"/>
                          </a:lnTo>
                          <a:lnTo>
                            <a:pt x="124478" y="216490"/>
                          </a:lnTo>
                          <a:cubicBezTo>
                            <a:pt x="124009" y="216091"/>
                            <a:pt x="124478" y="215696"/>
                            <a:pt x="124478" y="215696"/>
                          </a:cubicBezTo>
                          <a:lnTo>
                            <a:pt x="124478" y="214905"/>
                          </a:lnTo>
                          <a:cubicBezTo>
                            <a:pt x="124478" y="214111"/>
                            <a:pt x="124478" y="213712"/>
                            <a:pt x="124945" y="213316"/>
                          </a:cubicBezTo>
                          <a:lnTo>
                            <a:pt x="124945" y="210937"/>
                          </a:lnTo>
                          <a:cubicBezTo>
                            <a:pt x="125414" y="210541"/>
                            <a:pt x="125414" y="210146"/>
                            <a:pt x="125414" y="210146"/>
                          </a:cubicBezTo>
                          <a:lnTo>
                            <a:pt x="125414" y="208956"/>
                          </a:lnTo>
                          <a:cubicBezTo>
                            <a:pt x="125918" y="208561"/>
                            <a:pt x="125918" y="208162"/>
                            <a:pt x="125918" y="207766"/>
                          </a:cubicBezTo>
                          <a:cubicBezTo>
                            <a:pt x="125918" y="207367"/>
                            <a:pt x="126385" y="206181"/>
                            <a:pt x="126385" y="206181"/>
                          </a:cubicBezTo>
                          <a:cubicBezTo>
                            <a:pt x="126385" y="205782"/>
                            <a:pt x="126854" y="205387"/>
                            <a:pt x="126854" y="205387"/>
                          </a:cubicBezTo>
                          <a:cubicBezTo>
                            <a:pt x="126385" y="204991"/>
                            <a:pt x="126385" y="204592"/>
                            <a:pt x="126854" y="204197"/>
                          </a:cubicBezTo>
                          <a:lnTo>
                            <a:pt x="126854" y="203402"/>
                          </a:lnTo>
                          <a:cubicBezTo>
                            <a:pt x="126385" y="203007"/>
                            <a:pt x="126854" y="202612"/>
                            <a:pt x="126854" y="202216"/>
                          </a:cubicBezTo>
                          <a:cubicBezTo>
                            <a:pt x="127321" y="201422"/>
                            <a:pt x="127321" y="201026"/>
                            <a:pt x="127321" y="200627"/>
                          </a:cubicBezTo>
                          <a:lnTo>
                            <a:pt x="127321" y="199837"/>
                          </a:lnTo>
                          <a:cubicBezTo>
                            <a:pt x="127790" y="199441"/>
                            <a:pt x="127790" y="198647"/>
                            <a:pt x="127790" y="198647"/>
                          </a:cubicBezTo>
                          <a:lnTo>
                            <a:pt x="127790" y="197852"/>
                          </a:lnTo>
                          <a:cubicBezTo>
                            <a:pt x="128258" y="197457"/>
                            <a:pt x="128258" y="196663"/>
                            <a:pt x="128258" y="196663"/>
                          </a:cubicBezTo>
                          <a:lnTo>
                            <a:pt x="128258" y="195476"/>
                          </a:lnTo>
                          <a:cubicBezTo>
                            <a:pt x="128761" y="194682"/>
                            <a:pt x="128761" y="193891"/>
                            <a:pt x="128761" y="192302"/>
                          </a:cubicBezTo>
                          <a:lnTo>
                            <a:pt x="129698" y="190717"/>
                          </a:lnTo>
                          <a:lnTo>
                            <a:pt x="129698" y="189923"/>
                          </a:lnTo>
                          <a:cubicBezTo>
                            <a:pt x="129698" y="189923"/>
                            <a:pt x="130166" y="189132"/>
                            <a:pt x="129698" y="188733"/>
                          </a:cubicBezTo>
                          <a:cubicBezTo>
                            <a:pt x="130166" y="188338"/>
                            <a:pt x="130166" y="187942"/>
                            <a:pt x="130166" y="187942"/>
                          </a:cubicBezTo>
                          <a:cubicBezTo>
                            <a:pt x="130166" y="187942"/>
                            <a:pt x="130166" y="186752"/>
                            <a:pt x="130634" y="186353"/>
                          </a:cubicBezTo>
                          <a:cubicBezTo>
                            <a:pt x="130166" y="185958"/>
                            <a:pt x="130634" y="185563"/>
                            <a:pt x="130634" y="185563"/>
                          </a:cubicBezTo>
                          <a:cubicBezTo>
                            <a:pt x="130166" y="185167"/>
                            <a:pt x="130634" y="184772"/>
                            <a:pt x="130634" y="183977"/>
                          </a:cubicBezTo>
                          <a:cubicBezTo>
                            <a:pt x="131138" y="183582"/>
                            <a:pt x="131138" y="183183"/>
                            <a:pt x="131138" y="183183"/>
                          </a:cubicBezTo>
                          <a:cubicBezTo>
                            <a:pt x="131138" y="182788"/>
                            <a:pt x="131606" y="181202"/>
                            <a:pt x="132074" y="179617"/>
                          </a:cubicBezTo>
                          <a:cubicBezTo>
                            <a:pt x="132074" y="178028"/>
                            <a:pt x="132542" y="176443"/>
                            <a:pt x="132542" y="176443"/>
                          </a:cubicBezTo>
                          <a:lnTo>
                            <a:pt x="132542" y="176048"/>
                          </a:lnTo>
                          <a:cubicBezTo>
                            <a:pt x="132542" y="176048"/>
                            <a:pt x="133046" y="175649"/>
                            <a:pt x="133046" y="174858"/>
                          </a:cubicBezTo>
                          <a:lnTo>
                            <a:pt x="133190" y="174225"/>
                          </a:lnTo>
                          <a:close/>
                          <a:moveTo>
                            <a:pt x="141039" y="173808"/>
                          </a:moveTo>
                          <a:lnTo>
                            <a:pt x="141291" y="173794"/>
                          </a:lnTo>
                          <a:cubicBezTo>
                            <a:pt x="141147" y="173956"/>
                            <a:pt x="141111" y="174186"/>
                            <a:pt x="141111" y="174463"/>
                          </a:cubicBezTo>
                          <a:cubicBezTo>
                            <a:pt x="141579" y="174858"/>
                            <a:pt x="141111" y="175253"/>
                            <a:pt x="141111" y="176048"/>
                          </a:cubicBezTo>
                          <a:cubicBezTo>
                            <a:pt x="140643" y="176048"/>
                            <a:pt x="140643" y="176443"/>
                            <a:pt x="141111" y="176839"/>
                          </a:cubicBezTo>
                          <a:lnTo>
                            <a:pt x="140139" y="177633"/>
                          </a:lnTo>
                          <a:cubicBezTo>
                            <a:pt x="140643" y="178028"/>
                            <a:pt x="140139" y="178427"/>
                            <a:pt x="140139" y="178427"/>
                          </a:cubicBezTo>
                          <a:cubicBezTo>
                            <a:pt x="140643" y="178823"/>
                            <a:pt x="140139" y="179218"/>
                            <a:pt x="140139" y="179218"/>
                          </a:cubicBezTo>
                          <a:cubicBezTo>
                            <a:pt x="140139" y="179617"/>
                            <a:pt x="139671" y="180408"/>
                            <a:pt x="139671" y="180408"/>
                          </a:cubicBezTo>
                          <a:cubicBezTo>
                            <a:pt x="140139" y="180807"/>
                            <a:pt x="140139" y="181202"/>
                            <a:pt x="140643" y="180807"/>
                          </a:cubicBezTo>
                          <a:cubicBezTo>
                            <a:pt x="141111" y="180807"/>
                            <a:pt x="141579" y="180408"/>
                            <a:pt x="141579" y="180807"/>
                          </a:cubicBezTo>
                          <a:cubicBezTo>
                            <a:pt x="141579" y="181598"/>
                            <a:pt x="140643" y="181598"/>
                            <a:pt x="140139" y="181202"/>
                          </a:cubicBezTo>
                          <a:cubicBezTo>
                            <a:pt x="139671" y="181202"/>
                            <a:pt x="139203" y="181993"/>
                            <a:pt x="139203" y="182392"/>
                          </a:cubicBezTo>
                          <a:cubicBezTo>
                            <a:pt x="139203" y="182788"/>
                            <a:pt x="139671" y="182788"/>
                            <a:pt x="139203" y="183183"/>
                          </a:cubicBezTo>
                          <a:cubicBezTo>
                            <a:pt x="138735" y="183582"/>
                            <a:pt x="138735" y="183977"/>
                            <a:pt x="138735" y="183183"/>
                          </a:cubicBezTo>
                          <a:lnTo>
                            <a:pt x="138735" y="181598"/>
                          </a:lnTo>
                          <a:cubicBezTo>
                            <a:pt x="138735" y="180807"/>
                            <a:pt x="139203" y="178823"/>
                            <a:pt x="139671" y="178028"/>
                          </a:cubicBezTo>
                          <a:cubicBezTo>
                            <a:pt x="139671" y="177238"/>
                            <a:pt x="139671" y="176839"/>
                            <a:pt x="140139" y="176443"/>
                          </a:cubicBezTo>
                          <a:lnTo>
                            <a:pt x="140139" y="175649"/>
                          </a:lnTo>
                          <a:cubicBezTo>
                            <a:pt x="140139" y="175253"/>
                            <a:pt x="140643" y="174858"/>
                            <a:pt x="140643" y="174858"/>
                          </a:cubicBezTo>
                          <a:cubicBezTo>
                            <a:pt x="140643" y="174563"/>
                            <a:pt x="140895" y="174053"/>
                            <a:pt x="141039" y="173808"/>
                          </a:cubicBezTo>
                          <a:close/>
                          <a:moveTo>
                            <a:pt x="142515" y="173665"/>
                          </a:moveTo>
                          <a:cubicBezTo>
                            <a:pt x="142659" y="173672"/>
                            <a:pt x="142803" y="173679"/>
                            <a:pt x="142983" y="173693"/>
                          </a:cubicBezTo>
                          <a:cubicBezTo>
                            <a:pt x="142515" y="174064"/>
                            <a:pt x="142515" y="174056"/>
                            <a:pt x="142515" y="173668"/>
                          </a:cubicBezTo>
                          <a:lnTo>
                            <a:pt x="142515" y="173665"/>
                          </a:lnTo>
                          <a:close/>
                          <a:moveTo>
                            <a:pt x="156268" y="127079"/>
                          </a:moveTo>
                          <a:lnTo>
                            <a:pt x="155477" y="127144"/>
                          </a:lnTo>
                          <a:cubicBezTo>
                            <a:pt x="155368" y="126993"/>
                            <a:pt x="155368" y="126745"/>
                            <a:pt x="155368" y="126493"/>
                          </a:cubicBezTo>
                          <a:cubicBezTo>
                            <a:pt x="155837" y="126098"/>
                            <a:pt x="155837" y="126493"/>
                            <a:pt x="156304" y="126888"/>
                          </a:cubicBezTo>
                          <a:cubicBezTo>
                            <a:pt x="156304" y="126967"/>
                            <a:pt x="156304" y="127029"/>
                            <a:pt x="156268" y="127079"/>
                          </a:cubicBezTo>
                          <a:close/>
                          <a:moveTo>
                            <a:pt x="147772" y="127733"/>
                          </a:moveTo>
                          <a:lnTo>
                            <a:pt x="145647" y="127870"/>
                          </a:lnTo>
                          <a:cubicBezTo>
                            <a:pt x="146367" y="125983"/>
                            <a:pt x="146440" y="125048"/>
                            <a:pt x="146800" y="124117"/>
                          </a:cubicBezTo>
                          <a:cubicBezTo>
                            <a:pt x="146800" y="123323"/>
                            <a:pt x="147267" y="122133"/>
                            <a:pt x="147267" y="122133"/>
                          </a:cubicBezTo>
                          <a:cubicBezTo>
                            <a:pt x="147736" y="121737"/>
                            <a:pt x="147736" y="119358"/>
                            <a:pt x="149176" y="116583"/>
                          </a:cubicBezTo>
                          <a:cubicBezTo>
                            <a:pt x="148708" y="116187"/>
                            <a:pt x="149176" y="114998"/>
                            <a:pt x="149644" y="113808"/>
                          </a:cubicBezTo>
                          <a:cubicBezTo>
                            <a:pt x="150148" y="113409"/>
                            <a:pt x="150148" y="112618"/>
                            <a:pt x="149644" y="112219"/>
                          </a:cubicBezTo>
                          <a:lnTo>
                            <a:pt x="150616" y="111428"/>
                          </a:lnTo>
                          <a:lnTo>
                            <a:pt x="150616" y="110634"/>
                          </a:lnTo>
                          <a:cubicBezTo>
                            <a:pt x="150616" y="110634"/>
                            <a:pt x="150616" y="109049"/>
                            <a:pt x="151084" y="108254"/>
                          </a:cubicBezTo>
                          <a:cubicBezTo>
                            <a:pt x="151552" y="107068"/>
                            <a:pt x="151552" y="106274"/>
                            <a:pt x="151552" y="106274"/>
                          </a:cubicBezTo>
                          <a:lnTo>
                            <a:pt x="152488" y="104688"/>
                          </a:lnTo>
                          <a:cubicBezTo>
                            <a:pt x="152488" y="103894"/>
                            <a:pt x="152992" y="102704"/>
                            <a:pt x="153460" y="102309"/>
                          </a:cubicBezTo>
                          <a:cubicBezTo>
                            <a:pt x="152992" y="101913"/>
                            <a:pt x="153928" y="100325"/>
                            <a:pt x="153928" y="99534"/>
                          </a:cubicBezTo>
                          <a:cubicBezTo>
                            <a:pt x="154396" y="98344"/>
                            <a:pt x="154396" y="96759"/>
                            <a:pt x="154396" y="96759"/>
                          </a:cubicBezTo>
                          <a:cubicBezTo>
                            <a:pt x="154864" y="96363"/>
                            <a:pt x="155837" y="93189"/>
                            <a:pt x="155837" y="92395"/>
                          </a:cubicBezTo>
                          <a:cubicBezTo>
                            <a:pt x="155837" y="92395"/>
                            <a:pt x="156304" y="91604"/>
                            <a:pt x="156773" y="90414"/>
                          </a:cubicBezTo>
                          <a:cubicBezTo>
                            <a:pt x="157241" y="87639"/>
                            <a:pt x="157744" y="86845"/>
                            <a:pt x="158681" y="84070"/>
                          </a:cubicBezTo>
                          <a:lnTo>
                            <a:pt x="160085" y="79314"/>
                          </a:lnTo>
                          <a:cubicBezTo>
                            <a:pt x="160085" y="78520"/>
                            <a:pt x="162461" y="69796"/>
                            <a:pt x="162965" y="69400"/>
                          </a:cubicBezTo>
                          <a:cubicBezTo>
                            <a:pt x="162965" y="68606"/>
                            <a:pt x="163433" y="67021"/>
                            <a:pt x="163902" y="65831"/>
                          </a:cubicBezTo>
                          <a:cubicBezTo>
                            <a:pt x="163902" y="65436"/>
                            <a:pt x="164369" y="63850"/>
                            <a:pt x="164837" y="63451"/>
                          </a:cubicBezTo>
                          <a:cubicBezTo>
                            <a:pt x="164837" y="62661"/>
                            <a:pt x="165342" y="61866"/>
                            <a:pt x="165342" y="61471"/>
                          </a:cubicBezTo>
                          <a:cubicBezTo>
                            <a:pt x="165809" y="61471"/>
                            <a:pt x="165809" y="60680"/>
                            <a:pt x="165809" y="60680"/>
                          </a:cubicBezTo>
                          <a:cubicBezTo>
                            <a:pt x="166278" y="58696"/>
                            <a:pt x="166278" y="57506"/>
                            <a:pt x="166745" y="57506"/>
                          </a:cubicBezTo>
                          <a:cubicBezTo>
                            <a:pt x="167214" y="57506"/>
                            <a:pt x="167214" y="58696"/>
                            <a:pt x="166745" y="59091"/>
                          </a:cubicBezTo>
                          <a:cubicBezTo>
                            <a:pt x="166745" y="59490"/>
                            <a:pt x="166278" y="60281"/>
                            <a:pt x="166745" y="60680"/>
                          </a:cubicBezTo>
                          <a:cubicBezTo>
                            <a:pt x="166278" y="61075"/>
                            <a:pt x="166745" y="61471"/>
                            <a:pt x="166278" y="61471"/>
                          </a:cubicBezTo>
                          <a:cubicBezTo>
                            <a:pt x="166278" y="61471"/>
                            <a:pt x="165809" y="62265"/>
                            <a:pt x="166278" y="62661"/>
                          </a:cubicBezTo>
                          <a:cubicBezTo>
                            <a:pt x="165809" y="63056"/>
                            <a:pt x="166278" y="63451"/>
                            <a:pt x="165809" y="63451"/>
                          </a:cubicBezTo>
                          <a:cubicBezTo>
                            <a:pt x="165809" y="63451"/>
                            <a:pt x="165342" y="64246"/>
                            <a:pt x="165809" y="64246"/>
                          </a:cubicBezTo>
                          <a:cubicBezTo>
                            <a:pt x="165809" y="65436"/>
                            <a:pt x="165342" y="65831"/>
                            <a:pt x="165342" y="65831"/>
                          </a:cubicBezTo>
                          <a:lnTo>
                            <a:pt x="164837" y="65831"/>
                          </a:lnTo>
                          <a:cubicBezTo>
                            <a:pt x="165342" y="66230"/>
                            <a:pt x="164837" y="67021"/>
                            <a:pt x="164837" y="67420"/>
                          </a:cubicBezTo>
                          <a:cubicBezTo>
                            <a:pt x="164369" y="67815"/>
                            <a:pt x="164837" y="68211"/>
                            <a:pt x="164837" y="68606"/>
                          </a:cubicBezTo>
                          <a:cubicBezTo>
                            <a:pt x="164837" y="68606"/>
                            <a:pt x="164369" y="69005"/>
                            <a:pt x="164369" y="69400"/>
                          </a:cubicBezTo>
                          <a:cubicBezTo>
                            <a:pt x="163902" y="69796"/>
                            <a:pt x="163902" y="69796"/>
                            <a:pt x="163902" y="70191"/>
                          </a:cubicBezTo>
                          <a:lnTo>
                            <a:pt x="162965" y="74160"/>
                          </a:lnTo>
                          <a:cubicBezTo>
                            <a:pt x="162461" y="76140"/>
                            <a:pt x="161993" y="78121"/>
                            <a:pt x="161993" y="78520"/>
                          </a:cubicBezTo>
                          <a:cubicBezTo>
                            <a:pt x="161057" y="81295"/>
                            <a:pt x="159149" y="86449"/>
                            <a:pt x="158681" y="89224"/>
                          </a:cubicBezTo>
                          <a:cubicBezTo>
                            <a:pt x="158213" y="91604"/>
                            <a:pt x="157241" y="93585"/>
                            <a:pt x="155837" y="98344"/>
                          </a:cubicBezTo>
                          <a:cubicBezTo>
                            <a:pt x="155368" y="99534"/>
                            <a:pt x="155368" y="100325"/>
                            <a:pt x="155368" y="100325"/>
                          </a:cubicBezTo>
                          <a:cubicBezTo>
                            <a:pt x="155368" y="101119"/>
                            <a:pt x="155368" y="101913"/>
                            <a:pt x="154864" y="103103"/>
                          </a:cubicBezTo>
                          <a:cubicBezTo>
                            <a:pt x="154396" y="103499"/>
                            <a:pt x="154396" y="104289"/>
                            <a:pt x="154396" y="104289"/>
                          </a:cubicBezTo>
                          <a:cubicBezTo>
                            <a:pt x="154396" y="104688"/>
                            <a:pt x="153928" y="105875"/>
                            <a:pt x="153460" y="106669"/>
                          </a:cubicBezTo>
                          <a:cubicBezTo>
                            <a:pt x="152992" y="107859"/>
                            <a:pt x="152488" y="109049"/>
                            <a:pt x="152488" y="109448"/>
                          </a:cubicBezTo>
                          <a:lnTo>
                            <a:pt x="152488" y="111033"/>
                          </a:lnTo>
                          <a:cubicBezTo>
                            <a:pt x="152020" y="111824"/>
                            <a:pt x="151552" y="111824"/>
                            <a:pt x="152020" y="112219"/>
                          </a:cubicBezTo>
                          <a:lnTo>
                            <a:pt x="152020" y="113013"/>
                          </a:lnTo>
                          <a:lnTo>
                            <a:pt x="150616" y="116583"/>
                          </a:lnTo>
                          <a:lnTo>
                            <a:pt x="150616" y="117377"/>
                          </a:lnTo>
                          <a:cubicBezTo>
                            <a:pt x="150148" y="117773"/>
                            <a:pt x="150148" y="118168"/>
                            <a:pt x="150148" y="118563"/>
                          </a:cubicBezTo>
                          <a:lnTo>
                            <a:pt x="150148" y="119358"/>
                          </a:lnTo>
                          <a:cubicBezTo>
                            <a:pt x="149644" y="119753"/>
                            <a:pt x="149644" y="120149"/>
                            <a:pt x="149644" y="120548"/>
                          </a:cubicBezTo>
                          <a:cubicBezTo>
                            <a:pt x="149644" y="120943"/>
                            <a:pt x="149644" y="121338"/>
                            <a:pt x="149176" y="122528"/>
                          </a:cubicBezTo>
                          <a:cubicBezTo>
                            <a:pt x="148708" y="122927"/>
                            <a:pt x="148708" y="124512"/>
                            <a:pt x="148708" y="125303"/>
                          </a:cubicBezTo>
                          <a:cubicBezTo>
                            <a:pt x="147880" y="125990"/>
                            <a:pt x="147772" y="126967"/>
                            <a:pt x="147772" y="127733"/>
                          </a:cubicBezTo>
                          <a:close/>
                          <a:moveTo>
                            <a:pt x="144027" y="127978"/>
                          </a:moveTo>
                          <a:lnTo>
                            <a:pt x="142731" y="128067"/>
                          </a:lnTo>
                          <a:cubicBezTo>
                            <a:pt x="142839" y="127801"/>
                            <a:pt x="142911" y="127539"/>
                            <a:pt x="143019" y="127287"/>
                          </a:cubicBezTo>
                          <a:cubicBezTo>
                            <a:pt x="143487" y="124512"/>
                            <a:pt x="144423" y="121737"/>
                            <a:pt x="145360" y="118563"/>
                          </a:cubicBezTo>
                          <a:cubicBezTo>
                            <a:pt x="145360" y="117773"/>
                            <a:pt x="145863" y="116583"/>
                            <a:pt x="145863" y="116187"/>
                          </a:cubicBezTo>
                          <a:cubicBezTo>
                            <a:pt x="145863" y="115788"/>
                            <a:pt x="146331" y="114599"/>
                            <a:pt x="147267" y="111033"/>
                          </a:cubicBezTo>
                          <a:cubicBezTo>
                            <a:pt x="147736" y="109843"/>
                            <a:pt x="147736" y="109448"/>
                            <a:pt x="147736" y="109448"/>
                          </a:cubicBezTo>
                          <a:cubicBezTo>
                            <a:pt x="148240" y="109049"/>
                            <a:pt x="149176" y="106669"/>
                            <a:pt x="149176" y="104688"/>
                          </a:cubicBezTo>
                          <a:lnTo>
                            <a:pt x="150616" y="100325"/>
                          </a:lnTo>
                          <a:cubicBezTo>
                            <a:pt x="150616" y="99534"/>
                            <a:pt x="151084" y="98739"/>
                            <a:pt x="151084" y="98739"/>
                          </a:cubicBezTo>
                          <a:cubicBezTo>
                            <a:pt x="151552" y="97550"/>
                            <a:pt x="152488" y="93984"/>
                            <a:pt x="152488" y="92395"/>
                          </a:cubicBezTo>
                          <a:cubicBezTo>
                            <a:pt x="152992" y="91999"/>
                            <a:pt x="153460" y="90810"/>
                            <a:pt x="153460" y="90019"/>
                          </a:cubicBezTo>
                          <a:cubicBezTo>
                            <a:pt x="153928" y="89224"/>
                            <a:pt x="153928" y="88434"/>
                            <a:pt x="153928" y="87639"/>
                          </a:cubicBezTo>
                          <a:lnTo>
                            <a:pt x="156773" y="79710"/>
                          </a:lnTo>
                          <a:cubicBezTo>
                            <a:pt x="157744" y="77330"/>
                            <a:pt x="158213" y="75349"/>
                            <a:pt x="158213" y="74950"/>
                          </a:cubicBezTo>
                          <a:cubicBezTo>
                            <a:pt x="158213" y="74160"/>
                            <a:pt x="158681" y="73761"/>
                            <a:pt x="159617" y="69796"/>
                          </a:cubicBezTo>
                          <a:cubicBezTo>
                            <a:pt x="160085" y="68211"/>
                            <a:pt x="160589" y="66625"/>
                            <a:pt x="160589" y="66230"/>
                          </a:cubicBezTo>
                          <a:cubicBezTo>
                            <a:pt x="160589" y="65831"/>
                            <a:pt x="161057" y="65436"/>
                            <a:pt x="161057" y="64641"/>
                          </a:cubicBezTo>
                          <a:cubicBezTo>
                            <a:pt x="161057" y="63850"/>
                            <a:pt x="161525" y="63056"/>
                            <a:pt x="162965" y="58300"/>
                          </a:cubicBezTo>
                          <a:cubicBezTo>
                            <a:pt x="163433" y="57506"/>
                            <a:pt x="163902" y="56316"/>
                            <a:pt x="164369" y="56316"/>
                          </a:cubicBezTo>
                          <a:cubicBezTo>
                            <a:pt x="164369" y="55522"/>
                            <a:pt x="164837" y="56316"/>
                            <a:pt x="164369" y="57107"/>
                          </a:cubicBezTo>
                          <a:cubicBezTo>
                            <a:pt x="164369" y="57506"/>
                            <a:pt x="163902" y="58696"/>
                            <a:pt x="163902" y="59091"/>
                          </a:cubicBezTo>
                          <a:cubicBezTo>
                            <a:pt x="163433" y="59490"/>
                            <a:pt x="163433" y="60281"/>
                            <a:pt x="163433" y="61075"/>
                          </a:cubicBezTo>
                          <a:lnTo>
                            <a:pt x="162965" y="61471"/>
                          </a:lnTo>
                          <a:cubicBezTo>
                            <a:pt x="163433" y="61866"/>
                            <a:pt x="162965" y="62265"/>
                            <a:pt x="162461" y="63451"/>
                          </a:cubicBezTo>
                          <a:cubicBezTo>
                            <a:pt x="162461" y="64246"/>
                            <a:pt x="161993" y="66230"/>
                            <a:pt x="161525" y="66625"/>
                          </a:cubicBezTo>
                          <a:lnTo>
                            <a:pt x="159617" y="74555"/>
                          </a:lnTo>
                          <a:lnTo>
                            <a:pt x="157744" y="80105"/>
                          </a:lnTo>
                          <a:cubicBezTo>
                            <a:pt x="157744" y="81295"/>
                            <a:pt x="156773" y="83674"/>
                            <a:pt x="156304" y="85655"/>
                          </a:cubicBezTo>
                          <a:lnTo>
                            <a:pt x="154396" y="91604"/>
                          </a:lnTo>
                          <a:cubicBezTo>
                            <a:pt x="153928" y="93189"/>
                            <a:pt x="153460" y="95174"/>
                            <a:pt x="153460" y="95964"/>
                          </a:cubicBezTo>
                          <a:cubicBezTo>
                            <a:pt x="152992" y="97154"/>
                            <a:pt x="152488" y="97949"/>
                            <a:pt x="152992" y="98344"/>
                          </a:cubicBezTo>
                          <a:lnTo>
                            <a:pt x="152020" y="99929"/>
                          </a:lnTo>
                          <a:cubicBezTo>
                            <a:pt x="152020" y="100325"/>
                            <a:pt x="152020" y="100724"/>
                            <a:pt x="151552" y="101119"/>
                          </a:cubicBezTo>
                          <a:cubicBezTo>
                            <a:pt x="151552" y="101514"/>
                            <a:pt x="151084" y="102309"/>
                            <a:pt x="151084" y="103499"/>
                          </a:cubicBezTo>
                          <a:cubicBezTo>
                            <a:pt x="150616" y="104289"/>
                            <a:pt x="150148" y="105479"/>
                            <a:pt x="150148" y="105875"/>
                          </a:cubicBezTo>
                          <a:cubicBezTo>
                            <a:pt x="150148" y="106274"/>
                            <a:pt x="150148" y="107859"/>
                            <a:pt x="149644" y="108653"/>
                          </a:cubicBezTo>
                          <a:cubicBezTo>
                            <a:pt x="149644" y="109843"/>
                            <a:pt x="149176" y="110634"/>
                            <a:pt x="148708" y="111428"/>
                          </a:cubicBezTo>
                          <a:lnTo>
                            <a:pt x="148708" y="112618"/>
                          </a:lnTo>
                          <a:cubicBezTo>
                            <a:pt x="148240" y="113013"/>
                            <a:pt x="148240" y="113808"/>
                            <a:pt x="148240" y="113808"/>
                          </a:cubicBezTo>
                          <a:cubicBezTo>
                            <a:pt x="148240" y="114203"/>
                            <a:pt x="147736" y="115393"/>
                            <a:pt x="147267" y="116583"/>
                          </a:cubicBezTo>
                          <a:cubicBezTo>
                            <a:pt x="147267" y="117773"/>
                            <a:pt x="146331" y="119358"/>
                            <a:pt x="146331" y="120548"/>
                          </a:cubicBezTo>
                          <a:lnTo>
                            <a:pt x="145360" y="123718"/>
                          </a:lnTo>
                          <a:cubicBezTo>
                            <a:pt x="144891" y="124512"/>
                            <a:pt x="144891" y="125303"/>
                            <a:pt x="144891" y="125303"/>
                          </a:cubicBezTo>
                          <a:cubicBezTo>
                            <a:pt x="144891" y="125702"/>
                            <a:pt x="144423" y="125702"/>
                            <a:pt x="144423" y="126493"/>
                          </a:cubicBezTo>
                          <a:cubicBezTo>
                            <a:pt x="143955" y="126888"/>
                            <a:pt x="144423" y="127287"/>
                            <a:pt x="144423" y="127287"/>
                          </a:cubicBezTo>
                          <a:cubicBezTo>
                            <a:pt x="144423" y="127575"/>
                            <a:pt x="144171" y="127654"/>
                            <a:pt x="144027" y="127978"/>
                          </a:cubicBezTo>
                          <a:close/>
                          <a:moveTo>
                            <a:pt x="122821" y="161554"/>
                          </a:moveTo>
                          <a:lnTo>
                            <a:pt x="115584" y="162374"/>
                          </a:lnTo>
                          <a:cubicBezTo>
                            <a:pt x="114937" y="162202"/>
                            <a:pt x="114144" y="162676"/>
                            <a:pt x="113892" y="162266"/>
                          </a:cubicBezTo>
                          <a:cubicBezTo>
                            <a:pt x="113892" y="162266"/>
                            <a:pt x="113064" y="162741"/>
                            <a:pt x="112416" y="162565"/>
                          </a:cubicBezTo>
                          <a:cubicBezTo>
                            <a:pt x="107339" y="163294"/>
                            <a:pt x="102299" y="164024"/>
                            <a:pt x="100571" y="163913"/>
                          </a:cubicBezTo>
                          <a:lnTo>
                            <a:pt x="82029" y="166939"/>
                          </a:lnTo>
                          <a:cubicBezTo>
                            <a:pt x="80985" y="167000"/>
                            <a:pt x="79905" y="167065"/>
                            <a:pt x="79509" y="167302"/>
                          </a:cubicBezTo>
                          <a:cubicBezTo>
                            <a:pt x="79509" y="167302"/>
                            <a:pt x="78681" y="167777"/>
                            <a:pt x="78033" y="167604"/>
                          </a:cubicBezTo>
                          <a:cubicBezTo>
                            <a:pt x="78033" y="167604"/>
                            <a:pt x="76556" y="167902"/>
                            <a:pt x="75513" y="167964"/>
                          </a:cubicBezTo>
                          <a:lnTo>
                            <a:pt x="69608" y="169168"/>
                          </a:lnTo>
                          <a:cubicBezTo>
                            <a:pt x="65215" y="170070"/>
                            <a:pt x="63307" y="170609"/>
                            <a:pt x="65432" y="170483"/>
                          </a:cubicBezTo>
                          <a:cubicBezTo>
                            <a:pt x="66512" y="170419"/>
                            <a:pt x="67555" y="170354"/>
                            <a:pt x="68384" y="169880"/>
                          </a:cubicBezTo>
                          <a:cubicBezTo>
                            <a:pt x="69032" y="170052"/>
                            <a:pt x="70256" y="169340"/>
                            <a:pt x="71336" y="169279"/>
                          </a:cubicBezTo>
                          <a:cubicBezTo>
                            <a:pt x="72380" y="169215"/>
                            <a:pt x="73604" y="168503"/>
                            <a:pt x="74253" y="168675"/>
                          </a:cubicBezTo>
                          <a:cubicBezTo>
                            <a:pt x="74684" y="168438"/>
                            <a:pt x="75729" y="168377"/>
                            <a:pt x="76376" y="168550"/>
                          </a:cubicBezTo>
                          <a:cubicBezTo>
                            <a:pt x="78681" y="167777"/>
                            <a:pt x="80805" y="167647"/>
                            <a:pt x="81453" y="167823"/>
                          </a:cubicBezTo>
                          <a:cubicBezTo>
                            <a:pt x="81453" y="167823"/>
                            <a:pt x="84801" y="166982"/>
                            <a:pt x="84801" y="166982"/>
                          </a:cubicBezTo>
                          <a:cubicBezTo>
                            <a:pt x="85450" y="167155"/>
                            <a:pt x="86530" y="167094"/>
                            <a:pt x="87357" y="166619"/>
                          </a:cubicBezTo>
                          <a:cubicBezTo>
                            <a:pt x="87754" y="166382"/>
                            <a:pt x="88797" y="166317"/>
                            <a:pt x="88797" y="166317"/>
                          </a:cubicBezTo>
                          <a:cubicBezTo>
                            <a:pt x="88797" y="166317"/>
                            <a:pt x="89446" y="166490"/>
                            <a:pt x="89878" y="166253"/>
                          </a:cubicBezTo>
                          <a:cubicBezTo>
                            <a:pt x="90922" y="166191"/>
                            <a:pt x="95351" y="165289"/>
                            <a:pt x="96647" y="165634"/>
                          </a:cubicBezTo>
                          <a:cubicBezTo>
                            <a:pt x="97042" y="165397"/>
                            <a:pt x="98123" y="165336"/>
                            <a:pt x="98123" y="165336"/>
                          </a:cubicBezTo>
                          <a:lnTo>
                            <a:pt x="105287" y="164480"/>
                          </a:lnTo>
                          <a:cubicBezTo>
                            <a:pt x="105719" y="164243"/>
                            <a:pt x="107196" y="163945"/>
                            <a:pt x="108888" y="164053"/>
                          </a:cubicBezTo>
                          <a:cubicBezTo>
                            <a:pt x="110364" y="163754"/>
                            <a:pt x="112488" y="163625"/>
                            <a:pt x="112884" y="163388"/>
                          </a:cubicBezTo>
                          <a:cubicBezTo>
                            <a:pt x="115153" y="163251"/>
                            <a:pt x="119761" y="162866"/>
                            <a:pt x="122353" y="162805"/>
                          </a:cubicBezTo>
                          <a:cubicBezTo>
                            <a:pt x="122929" y="162798"/>
                            <a:pt x="122713" y="163255"/>
                            <a:pt x="122281" y="163388"/>
                          </a:cubicBezTo>
                          <a:cubicBezTo>
                            <a:pt x="121669" y="163575"/>
                            <a:pt x="120661" y="163726"/>
                            <a:pt x="120157" y="163593"/>
                          </a:cubicBezTo>
                          <a:lnTo>
                            <a:pt x="103667" y="165429"/>
                          </a:lnTo>
                          <a:cubicBezTo>
                            <a:pt x="102839" y="165904"/>
                            <a:pt x="101111" y="165792"/>
                            <a:pt x="99671" y="166094"/>
                          </a:cubicBezTo>
                          <a:cubicBezTo>
                            <a:pt x="98195" y="166396"/>
                            <a:pt x="96467" y="166285"/>
                            <a:pt x="96071" y="166522"/>
                          </a:cubicBezTo>
                          <a:cubicBezTo>
                            <a:pt x="95638" y="166759"/>
                            <a:pt x="94991" y="166583"/>
                            <a:pt x="94595" y="166821"/>
                          </a:cubicBezTo>
                          <a:cubicBezTo>
                            <a:pt x="93946" y="166648"/>
                            <a:pt x="93515" y="166885"/>
                            <a:pt x="93118" y="167122"/>
                          </a:cubicBezTo>
                          <a:cubicBezTo>
                            <a:pt x="92722" y="167360"/>
                            <a:pt x="92074" y="167187"/>
                            <a:pt x="91426" y="167011"/>
                          </a:cubicBezTo>
                          <a:cubicBezTo>
                            <a:pt x="90994" y="167248"/>
                            <a:pt x="89950" y="167313"/>
                            <a:pt x="89302" y="167140"/>
                          </a:cubicBezTo>
                          <a:cubicBezTo>
                            <a:pt x="88474" y="167615"/>
                            <a:pt x="87394" y="167676"/>
                            <a:pt x="86997" y="167913"/>
                          </a:cubicBezTo>
                          <a:cubicBezTo>
                            <a:pt x="85701" y="167568"/>
                            <a:pt x="84477" y="168280"/>
                            <a:pt x="85774" y="168625"/>
                          </a:cubicBezTo>
                          <a:cubicBezTo>
                            <a:pt x="85990" y="169035"/>
                            <a:pt x="86421" y="168798"/>
                            <a:pt x="86817" y="168560"/>
                          </a:cubicBezTo>
                          <a:lnTo>
                            <a:pt x="95891" y="167169"/>
                          </a:lnTo>
                          <a:cubicBezTo>
                            <a:pt x="96538" y="167342"/>
                            <a:pt x="96538" y="167342"/>
                            <a:pt x="99491" y="166741"/>
                          </a:cubicBezTo>
                          <a:cubicBezTo>
                            <a:pt x="100535" y="166677"/>
                            <a:pt x="102659" y="166551"/>
                            <a:pt x="103055" y="166314"/>
                          </a:cubicBezTo>
                          <a:lnTo>
                            <a:pt x="114504" y="165203"/>
                          </a:lnTo>
                          <a:cubicBezTo>
                            <a:pt x="116917" y="164915"/>
                            <a:pt x="119473" y="164570"/>
                            <a:pt x="121993" y="164258"/>
                          </a:cubicBezTo>
                          <a:cubicBezTo>
                            <a:pt x="121777" y="165117"/>
                            <a:pt x="121021" y="166752"/>
                            <a:pt x="119797" y="167061"/>
                          </a:cubicBezTo>
                          <a:cubicBezTo>
                            <a:pt x="118825" y="167309"/>
                            <a:pt x="116737" y="167403"/>
                            <a:pt x="111696" y="167924"/>
                          </a:cubicBezTo>
                          <a:lnTo>
                            <a:pt x="92002" y="169951"/>
                          </a:lnTo>
                          <a:cubicBezTo>
                            <a:pt x="87790" y="170207"/>
                            <a:pt x="81021" y="170825"/>
                            <a:pt x="80589" y="171062"/>
                          </a:cubicBezTo>
                          <a:cubicBezTo>
                            <a:pt x="80589" y="171062"/>
                            <a:pt x="79113" y="171360"/>
                            <a:pt x="77816" y="171015"/>
                          </a:cubicBezTo>
                          <a:cubicBezTo>
                            <a:pt x="76773" y="171076"/>
                            <a:pt x="76125" y="170904"/>
                            <a:pt x="75693" y="171141"/>
                          </a:cubicBezTo>
                          <a:cubicBezTo>
                            <a:pt x="76953" y="170429"/>
                            <a:pt x="76700" y="170020"/>
                            <a:pt x="76053" y="169847"/>
                          </a:cubicBezTo>
                          <a:cubicBezTo>
                            <a:pt x="75153" y="169261"/>
                            <a:pt x="73533" y="170210"/>
                            <a:pt x="74396" y="170796"/>
                          </a:cubicBezTo>
                          <a:cubicBezTo>
                            <a:pt x="74649" y="171206"/>
                            <a:pt x="74649" y="171206"/>
                            <a:pt x="73568" y="171271"/>
                          </a:cubicBezTo>
                          <a:cubicBezTo>
                            <a:pt x="73100" y="170447"/>
                            <a:pt x="71156" y="169926"/>
                            <a:pt x="70328" y="170401"/>
                          </a:cubicBezTo>
                          <a:cubicBezTo>
                            <a:pt x="69932" y="170638"/>
                            <a:pt x="69104" y="171112"/>
                            <a:pt x="68455" y="170936"/>
                          </a:cubicBezTo>
                          <a:cubicBezTo>
                            <a:pt x="67808" y="170764"/>
                            <a:pt x="67159" y="170591"/>
                            <a:pt x="66728" y="170828"/>
                          </a:cubicBezTo>
                          <a:cubicBezTo>
                            <a:pt x="66728" y="170828"/>
                            <a:pt x="65935" y="171303"/>
                            <a:pt x="64855" y="171368"/>
                          </a:cubicBezTo>
                          <a:cubicBezTo>
                            <a:pt x="63812" y="171429"/>
                            <a:pt x="62335" y="171731"/>
                            <a:pt x="61507" y="172205"/>
                          </a:cubicBezTo>
                          <a:lnTo>
                            <a:pt x="46637" y="175861"/>
                          </a:lnTo>
                          <a:lnTo>
                            <a:pt x="44513" y="175987"/>
                          </a:lnTo>
                          <a:cubicBezTo>
                            <a:pt x="44261" y="175577"/>
                            <a:pt x="44261" y="175577"/>
                            <a:pt x="43685" y="176461"/>
                          </a:cubicBezTo>
                          <a:cubicBezTo>
                            <a:pt x="43253" y="176698"/>
                            <a:pt x="42857" y="176936"/>
                            <a:pt x="42605" y="176526"/>
                          </a:cubicBezTo>
                          <a:lnTo>
                            <a:pt x="43037" y="176289"/>
                          </a:lnTo>
                          <a:cubicBezTo>
                            <a:pt x="43433" y="176051"/>
                            <a:pt x="43433" y="176051"/>
                            <a:pt x="42389" y="176112"/>
                          </a:cubicBezTo>
                          <a:cubicBezTo>
                            <a:pt x="41741" y="175940"/>
                            <a:pt x="41309" y="176177"/>
                            <a:pt x="40913" y="176414"/>
                          </a:cubicBezTo>
                          <a:cubicBezTo>
                            <a:pt x="40913" y="176414"/>
                            <a:pt x="40085" y="176889"/>
                            <a:pt x="39437" y="176716"/>
                          </a:cubicBezTo>
                          <a:cubicBezTo>
                            <a:pt x="38789" y="176540"/>
                            <a:pt x="36485" y="177317"/>
                            <a:pt x="33569" y="177917"/>
                          </a:cubicBezTo>
                          <a:cubicBezTo>
                            <a:pt x="31264" y="178693"/>
                            <a:pt x="29140" y="178819"/>
                            <a:pt x="28708" y="179056"/>
                          </a:cubicBezTo>
                          <a:cubicBezTo>
                            <a:pt x="28491" y="178647"/>
                            <a:pt x="27231" y="179358"/>
                            <a:pt x="26188" y="179420"/>
                          </a:cubicBezTo>
                          <a:cubicBezTo>
                            <a:pt x="25144" y="179484"/>
                            <a:pt x="24063" y="179549"/>
                            <a:pt x="23668" y="179786"/>
                          </a:cubicBezTo>
                          <a:cubicBezTo>
                            <a:pt x="23019" y="179610"/>
                            <a:pt x="22371" y="179437"/>
                            <a:pt x="18879" y="181982"/>
                          </a:cubicBezTo>
                          <a:cubicBezTo>
                            <a:pt x="16430" y="183406"/>
                            <a:pt x="14954" y="183708"/>
                            <a:pt x="14703" y="183294"/>
                          </a:cubicBezTo>
                          <a:cubicBezTo>
                            <a:pt x="14234" y="182475"/>
                            <a:pt x="15243" y="181353"/>
                            <a:pt x="18123" y="179693"/>
                          </a:cubicBezTo>
                          <a:cubicBezTo>
                            <a:pt x="18519" y="179455"/>
                            <a:pt x="19131" y="178571"/>
                            <a:pt x="19131" y="178571"/>
                          </a:cubicBezTo>
                          <a:cubicBezTo>
                            <a:pt x="19275" y="177921"/>
                            <a:pt x="20535" y="177212"/>
                            <a:pt x="20355" y="177859"/>
                          </a:cubicBezTo>
                          <a:cubicBezTo>
                            <a:pt x="20571" y="178269"/>
                            <a:pt x="21831" y="177558"/>
                            <a:pt x="27411" y="174887"/>
                          </a:cubicBezTo>
                          <a:cubicBezTo>
                            <a:pt x="31768" y="172924"/>
                            <a:pt x="43001" y="168639"/>
                            <a:pt x="47393" y="167737"/>
                          </a:cubicBezTo>
                          <a:cubicBezTo>
                            <a:pt x="53046" y="166123"/>
                            <a:pt x="59347" y="164685"/>
                            <a:pt x="61867" y="164322"/>
                          </a:cubicBezTo>
                          <a:lnTo>
                            <a:pt x="86961" y="160268"/>
                          </a:lnTo>
                          <a:cubicBezTo>
                            <a:pt x="88437" y="159966"/>
                            <a:pt x="91390" y="159365"/>
                            <a:pt x="94558" y="159175"/>
                          </a:cubicBezTo>
                          <a:lnTo>
                            <a:pt x="115044" y="156673"/>
                          </a:lnTo>
                          <a:cubicBezTo>
                            <a:pt x="117564" y="156306"/>
                            <a:pt x="119293" y="156418"/>
                            <a:pt x="119293" y="156418"/>
                          </a:cubicBezTo>
                          <a:cubicBezTo>
                            <a:pt x="119581" y="156252"/>
                            <a:pt x="121525" y="156012"/>
                            <a:pt x="123901" y="155789"/>
                          </a:cubicBezTo>
                          <a:cubicBezTo>
                            <a:pt x="124801" y="155710"/>
                            <a:pt x="124838" y="156723"/>
                            <a:pt x="123578" y="156799"/>
                          </a:cubicBezTo>
                          <a:lnTo>
                            <a:pt x="121237" y="156939"/>
                          </a:lnTo>
                          <a:cubicBezTo>
                            <a:pt x="119365" y="157478"/>
                            <a:pt x="118033" y="157130"/>
                            <a:pt x="117637" y="157367"/>
                          </a:cubicBezTo>
                          <a:lnTo>
                            <a:pt x="112560" y="158096"/>
                          </a:lnTo>
                          <a:cubicBezTo>
                            <a:pt x="111516" y="158158"/>
                            <a:pt x="110868" y="157985"/>
                            <a:pt x="110472" y="158222"/>
                          </a:cubicBezTo>
                          <a:cubicBezTo>
                            <a:pt x="110040" y="158460"/>
                            <a:pt x="107088" y="159060"/>
                            <a:pt x="106043" y="159125"/>
                          </a:cubicBezTo>
                          <a:cubicBezTo>
                            <a:pt x="105396" y="158948"/>
                            <a:pt x="102839" y="159315"/>
                            <a:pt x="102047" y="159790"/>
                          </a:cubicBezTo>
                          <a:cubicBezTo>
                            <a:pt x="101147" y="159204"/>
                            <a:pt x="100751" y="159441"/>
                            <a:pt x="100571" y="160088"/>
                          </a:cubicBezTo>
                          <a:cubicBezTo>
                            <a:pt x="100391" y="160735"/>
                            <a:pt x="102731" y="161019"/>
                            <a:pt x="103559" y="160544"/>
                          </a:cubicBezTo>
                          <a:cubicBezTo>
                            <a:pt x="103991" y="160307"/>
                            <a:pt x="105036" y="160246"/>
                            <a:pt x="105036" y="160246"/>
                          </a:cubicBezTo>
                          <a:cubicBezTo>
                            <a:pt x="105683" y="160419"/>
                            <a:pt x="106332" y="160595"/>
                            <a:pt x="106763" y="160357"/>
                          </a:cubicBezTo>
                          <a:cubicBezTo>
                            <a:pt x="107159" y="160120"/>
                            <a:pt x="107556" y="159883"/>
                            <a:pt x="108239" y="160056"/>
                          </a:cubicBezTo>
                          <a:cubicBezTo>
                            <a:pt x="108888" y="160228"/>
                            <a:pt x="109536" y="160404"/>
                            <a:pt x="109932" y="160167"/>
                          </a:cubicBezTo>
                          <a:cubicBezTo>
                            <a:pt x="110364" y="159930"/>
                            <a:pt x="111408" y="159865"/>
                            <a:pt x="112056" y="160038"/>
                          </a:cubicBezTo>
                          <a:cubicBezTo>
                            <a:pt x="112452" y="159800"/>
                            <a:pt x="114180" y="159912"/>
                            <a:pt x="115657" y="159610"/>
                          </a:cubicBezTo>
                          <a:cubicBezTo>
                            <a:pt x="117529" y="159074"/>
                            <a:pt x="120697" y="158884"/>
                            <a:pt x="122821" y="158754"/>
                          </a:cubicBezTo>
                          <a:cubicBezTo>
                            <a:pt x="124621" y="158650"/>
                            <a:pt x="123613" y="160616"/>
                            <a:pt x="122821" y="161554"/>
                          </a:cubicBezTo>
                          <a:close/>
                          <a:moveTo>
                            <a:pt x="65539" y="150713"/>
                          </a:moveTo>
                          <a:cubicBezTo>
                            <a:pt x="65719" y="150066"/>
                            <a:pt x="66764" y="150005"/>
                            <a:pt x="67195" y="149768"/>
                          </a:cubicBezTo>
                          <a:cubicBezTo>
                            <a:pt x="67808" y="149940"/>
                            <a:pt x="69716" y="149401"/>
                            <a:pt x="71588" y="148866"/>
                          </a:cubicBezTo>
                          <a:lnTo>
                            <a:pt x="79617" y="147536"/>
                          </a:lnTo>
                          <a:cubicBezTo>
                            <a:pt x="80013" y="147298"/>
                            <a:pt x="81057" y="147234"/>
                            <a:pt x="82533" y="146932"/>
                          </a:cubicBezTo>
                          <a:lnTo>
                            <a:pt x="90382" y="146252"/>
                          </a:lnTo>
                          <a:cubicBezTo>
                            <a:pt x="90778" y="146015"/>
                            <a:pt x="91210" y="145778"/>
                            <a:pt x="92254" y="145713"/>
                          </a:cubicBezTo>
                          <a:lnTo>
                            <a:pt x="100931" y="144559"/>
                          </a:lnTo>
                          <a:cubicBezTo>
                            <a:pt x="102623" y="144667"/>
                            <a:pt x="104099" y="144369"/>
                            <a:pt x="104099" y="144369"/>
                          </a:cubicBezTo>
                          <a:cubicBezTo>
                            <a:pt x="104099" y="144369"/>
                            <a:pt x="104927" y="143894"/>
                            <a:pt x="105576" y="144067"/>
                          </a:cubicBezTo>
                          <a:cubicBezTo>
                            <a:pt x="106223" y="144239"/>
                            <a:pt x="107052" y="143765"/>
                            <a:pt x="107052" y="143765"/>
                          </a:cubicBezTo>
                          <a:cubicBezTo>
                            <a:pt x="107448" y="143531"/>
                            <a:pt x="111696" y="143272"/>
                            <a:pt x="114468" y="143319"/>
                          </a:cubicBezTo>
                          <a:cubicBezTo>
                            <a:pt x="115117" y="143495"/>
                            <a:pt x="115944" y="143021"/>
                            <a:pt x="115944" y="143021"/>
                          </a:cubicBezTo>
                          <a:cubicBezTo>
                            <a:pt x="116340" y="142784"/>
                            <a:pt x="116989" y="142956"/>
                            <a:pt x="117420" y="142719"/>
                          </a:cubicBezTo>
                          <a:cubicBezTo>
                            <a:pt x="118069" y="142891"/>
                            <a:pt x="119113" y="142830"/>
                            <a:pt x="119545" y="142593"/>
                          </a:cubicBezTo>
                          <a:cubicBezTo>
                            <a:pt x="119941" y="142356"/>
                            <a:pt x="120985" y="142291"/>
                            <a:pt x="121237" y="142705"/>
                          </a:cubicBezTo>
                          <a:cubicBezTo>
                            <a:pt x="121633" y="142467"/>
                            <a:pt x="123541" y="141928"/>
                            <a:pt x="123758" y="142338"/>
                          </a:cubicBezTo>
                          <a:cubicBezTo>
                            <a:pt x="124405" y="142514"/>
                            <a:pt x="124838" y="142277"/>
                            <a:pt x="125234" y="142040"/>
                          </a:cubicBezTo>
                          <a:cubicBezTo>
                            <a:pt x="125665" y="141802"/>
                            <a:pt x="126314" y="141975"/>
                            <a:pt x="126961" y="142147"/>
                          </a:cubicBezTo>
                          <a:cubicBezTo>
                            <a:pt x="127610" y="142323"/>
                            <a:pt x="126781" y="142798"/>
                            <a:pt x="124009" y="142751"/>
                          </a:cubicBezTo>
                          <a:lnTo>
                            <a:pt x="109644" y="144462"/>
                          </a:lnTo>
                          <a:cubicBezTo>
                            <a:pt x="108564" y="144523"/>
                            <a:pt x="107736" y="144998"/>
                            <a:pt x="107339" y="145235"/>
                          </a:cubicBezTo>
                          <a:cubicBezTo>
                            <a:pt x="106943" y="145472"/>
                            <a:pt x="106296" y="145300"/>
                            <a:pt x="105647" y="145127"/>
                          </a:cubicBezTo>
                          <a:cubicBezTo>
                            <a:pt x="104819" y="145598"/>
                            <a:pt x="103523" y="145253"/>
                            <a:pt x="102047" y="145555"/>
                          </a:cubicBezTo>
                          <a:cubicBezTo>
                            <a:pt x="100967" y="145616"/>
                            <a:pt x="100175" y="146091"/>
                            <a:pt x="99923" y="145681"/>
                          </a:cubicBezTo>
                          <a:cubicBezTo>
                            <a:pt x="99491" y="145918"/>
                            <a:pt x="97798" y="145807"/>
                            <a:pt x="94846" y="146407"/>
                          </a:cubicBezTo>
                          <a:cubicBezTo>
                            <a:pt x="92974" y="146946"/>
                            <a:pt x="91894" y="147011"/>
                            <a:pt x="91498" y="147248"/>
                          </a:cubicBezTo>
                          <a:lnTo>
                            <a:pt x="90850" y="147076"/>
                          </a:lnTo>
                          <a:cubicBezTo>
                            <a:pt x="90454" y="147309"/>
                            <a:pt x="89374" y="147374"/>
                            <a:pt x="88546" y="147848"/>
                          </a:cubicBezTo>
                          <a:cubicBezTo>
                            <a:pt x="87502" y="147913"/>
                            <a:pt x="86421" y="147974"/>
                            <a:pt x="86025" y="148211"/>
                          </a:cubicBezTo>
                          <a:cubicBezTo>
                            <a:pt x="86025" y="148211"/>
                            <a:pt x="85630" y="148449"/>
                            <a:pt x="84981" y="148276"/>
                          </a:cubicBezTo>
                          <a:cubicBezTo>
                            <a:pt x="84549" y="148513"/>
                            <a:pt x="83505" y="148574"/>
                            <a:pt x="82677" y="149053"/>
                          </a:cubicBezTo>
                          <a:lnTo>
                            <a:pt x="71084" y="150807"/>
                          </a:lnTo>
                          <a:cubicBezTo>
                            <a:pt x="70652" y="151044"/>
                            <a:pt x="68132" y="151411"/>
                            <a:pt x="65828" y="152183"/>
                          </a:cubicBezTo>
                          <a:cubicBezTo>
                            <a:pt x="61435" y="153086"/>
                            <a:pt x="60355" y="153150"/>
                            <a:pt x="62011" y="152201"/>
                          </a:cubicBezTo>
                          <a:cubicBezTo>
                            <a:pt x="62839" y="151727"/>
                            <a:pt x="62983" y="151080"/>
                            <a:pt x="62767" y="150670"/>
                          </a:cubicBezTo>
                          <a:cubicBezTo>
                            <a:pt x="63632" y="151252"/>
                            <a:pt x="64712" y="151191"/>
                            <a:pt x="65539" y="150713"/>
                          </a:cubicBezTo>
                          <a:close/>
                          <a:moveTo>
                            <a:pt x="32452" y="170329"/>
                          </a:moveTo>
                          <a:lnTo>
                            <a:pt x="42461" y="166756"/>
                          </a:lnTo>
                          <a:cubicBezTo>
                            <a:pt x="42857" y="166519"/>
                            <a:pt x="46206" y="165681"/>
                            <a:pt x="48906" y="164671"/>
                          </a:cubicBezTo>
                          <a:cubicBezTo>
                            <a:pt x="54558" y="163053"/>
                            <a:pt x="66764" y="160411"/>
                            <a:pt x="71804" y="159685"/>
                          </a:cubicBezTo>
                          <a:cubicBezTo>
                            <a:pt x="71804" y="159685"/>
                            <a:pt x="72884" y="159621"/>
                            <a:pt x="74360" y="159322"/>
                          </a:cubicBezTo>
                          <a:lnTo>
                            <a:pt x="86997" y="157500"/>
                          </a:lnTo>
                          <a:cubicBezTo>
                            <a:pt x="86997" y="157500"/>
                            <a:pt x="86170" y="157974"/>
                            <a:pt x="85521" y="157798"/>
                          </a:cubicBezTo>
                          <a:cubicBezTo>
                            <a:pt x="84730" y="158273"/>
                            <a:pt x="83254" y="158575"/>
                            <a:pt x="81777" y="158877"/>
                          </a:cubicBezTo>
                          <a:cubicBezTo>
                            <a:pt x="60283" y="162500"/>
                            <a:pt x="43937" y="166454"/>
                            <a:pt x="31876" y="171217"/>
                          </a:cubicBezTo>
                          <a:cubicBezTo>
                            <a:pt x="29572" y="171990"/>
                            <a:pt x="28744" y="172464"/>
                            <a:pt x="28528" y="172054"/>
                          </a:cubicBezTo>
                          <a:cubicBezTo>
                            <a:pt x="29752" y="171342"/>
                            <a:pt x="30976" y="170631"/>
                            <a:pt x="32452" y="170329"/>
                          </a:cubicBezTo>
                          <a:close/>
                          <a:moveTo>
                            <a:pt x="142623" y="140785"/>
                          </a:moveTo>
                          <a:cubicBezTo>
                            <a:pt x="142911" y="140868"/>
                            <a:pt x="143415" y="140839"/>
                            <a:pt x="144027" y="140756"/>
                          </a:cubicBezTo>
                          <a:lnTo>
                            <a:pt x="143991" y="141127"/>
                          </a:lnTo>
                          <a:lnTo>
                            <a:pt x="143883" y="141130"/>
                          </a:lnTo>
                          <a:cubicBezTo>
                            <a:pt x="142911" y="141335"/>
                            <a:pt x="142299" y="141321"/>
                            <a:pt x="142011" y="141292"/>
                          </a:cubicBezTo>
                          <a:lnTo>
                            <a:pt x="142047" y="141159"/>
                          </a:lnTo>
                          <a:cubicBezTo>
                            <a:pt x="142047" y="141051"/>
                            <a:pt x="142047" y="140940"/>
                            <a:pt x="142083" y="140821"/>
                          </a:cubicBezTo>
                          <a:lnTo>
                            <a:pt x="142623" y="140785"/>
                          </a:lnTo>
                          <a:close/>
                          <a:moveTo>
                            <a:pt x="151588" y="140332"/>
                          </a:moveTo>
                          <a:lnTo>
                            <a:pt x="152020" y="140293"/>
                          </a:lnTo>
                          <a:lnTo>
                            <a:pt x="152020" y="140368"/>
                          </a:lnTo>
                          <a:cubicBezTo>
                            <a:pt x="151768" y="140598"/>
                            <a:pt x="151624" y="140562"/>
                            <a:pt x="151588" y="140332"/>
                          </a:cubicBezTo>
                          <a:close/>
                          <a:moveTo>
                            <a:pt x="171390" y="139185"/>
                          </a:moveTo>
                          <a:cubicBezTo>
                            <a:pt x="171570" y="139193"/>
                            <a:pt x="171750" y="139207"/>
                            <a:pt x="171858" y="139243"/>
                          </a:cubicBezTo>
                          <a:cubicBezTo>
                            <a:pt x="172290" y="139006"/>
                            <a:pt x="172938" y="139178"/>
                            <a:pt x="173334" y="138941"/>
                          </a:cubicBezTo>
                          <a:cubicBezTo>
                            <a:pt x="173766" y="138704"/>
                            <a:pt x="175063" y="139052"/>
                            <a:pt x="175890" y="138578"/>
                          </a:cubicBezTo>
                          <a:lnTo>
                            <a:pt x="179311" y="138797"/>
                          </a:lnTo>
                          <a:cubicBezTo>
                            <a:pt x="180103" y="138323"/>
                            <a:pt x="180607" y="139146"/>
                            <a:pt x="180175" y="139383"/>
                          </a:cubicBezTo>
                          <a:cubicBezTo>
                            <a:pt x="179779" y="139620"/>
                            <a:pt x="179131" y="139444"/>
                            <a:pt x="179131" y="139444"/>
                          </a:cubicBezTo>
                          <a:cubicBezTo>
                            <a:pt x="178915" y="139110"/>
                            <a:pt x="175494" y="139534"/>
                            <a:pt x="171246" y="139649"/>
                          </a:cubicBezTo>
                          <a:lnTo>
                            <a:pt x="171390" y="139185"/>
                          </a:lnTo>
                          <a:close/>
                          <a:moveTo>
                            <a:pt x="71840" y="153100"/>
                          </a:moveTo>
                          <a:cubicBezTo>
                            <a:pt x="71840" y="153100"/>
                            <a:pt x="69320" y="153463"/>
                            <a:pt x="67412" y="154002"/>
                          </a:cubicBezTo>
                          <a:lnTo>
                            <a:pt x="52722" y="157007"/>
                          </a:lnTo>
                          <a:lnTo>
                            <a:pt x="51066" y="157956"/>
                          </a:lnTo>
                          <a:cubicBezTo>
                            <a:pt x="50850" y="157547"/>
                            <a:pt x="50022" y="158021"/>
                            <a:pt x="49770" y="157608"/>
                          </a:cubicBezTo>
                          <a:cubicBezTo>
                            <a:pt x="48078" y="157500"/>
                            <a:pt x="50346" y="156723"/>
                            <a:pt x="54774" y="155821"/>
                          </a:cubicBezTo>
                          <a:lnTo>
                            <a:pt x="61471" y="154146"/>
                          </a:lnTo>
                          <a:cubicBezTo>
                            <a:pt x="64423" y="153542"/>
                            <a:pt x="72416" y="152216"/>
                            <a:pt x="73100" y="152388"/>
                          </a:cubicBezTo>
                          <a:cubicBezTo>
                            <a:pt x="73713" y="152561"/>
                            <a:pt x="72920" y="153035"/>
                            <a:pt x="71840" y="153100"/>
                          </a:cubicBezTo>
                          <a:close/>
                          <a:moveTo>
                            <a:pt x="36016" y="166084"/>
                          </a:moveTo>
                          <a:cubicBezTo>
                            <a:pt x="34792" y="166795"/>
                            <a:pt x="32884" y="167331"/>
                            <a:pt x="31660" y="168043"/>
                          </a:cubicBezTo>
                          <a:cubicBezTo>
                            <a:pt x="30184" y="168345"/>
                            <a:pt x="29392" y="168819"/>
                            <a:pt x="29140" y="168409"/>
                          </a:cubicBezTo>
                          <a:cubicBezTo>
                            <a:pt x="29140" y="168409"/>
                            <a:pt x="29536" y="168172"/>
                            <a:pt x="29968" y="167935"/>
                          </a:cubicBezTo>
                          <a:cubicBezTo>
                            <a:pt x="32020" y="166749"/>
                            <a:pt x="36196" y="165433"/>
                            <a:pt x="47898" y="161971"/>
                          </a:cubicBezTo>
                          <a:cubicBezTo>
                            <a:pt x="48726" y="161497"/>
                            <a:pt x="50598" y="160958"/>
                            <a:pt x="52074" y="160656"/>
                          </a:cubicBezTo>
                          <a:cubicBezTo>
                            <a:pt x="53154" y="160595"/>
                            <a:pt x="54378" y="159883"/>
                            <a:pt x="54594" y="160293"/>
                          </a:cubicBezTo>
                          <a:cubicBezTo>
                            <a:pt x="54847" y="160706"/>
                            <a:pt x="54451" y="160943"/>
                            <a:pt x="49194" y="162317"/>
                          </a:cubicBezTo>
                          <a:lnTo>
                            <a:pt x="36016" y="166084"/>
                          </a:lnTo>
                          <a:close/>
                          <a:moveTo>
                            <a:pt x="82605" y="162227"/>
                          </a:moveTo>
                          <a:cubicBezTo>
                            <a:pt x="81777" y="162701"/>
                            <a:pt x="80733" y="162766"/>
                            <a:pt x="80481" y="162356"/>
                          </a:cubicBezTo>
                          <a:cubicBezTo>
                            <a:pt x="80085" y="162593"/>
                            <a:pt x="76700" y="163431"/>
                            <a:pt x="76700" y="163431"/>
                          </a:cubicBezTo>
                          <a:cubicBezTo>
                            <a:pt x="76305" y="163668"/>
                            <a:pt x="74829" y="163970"/>
                            <a:pt x="73784" y="164031"/>
                          </a:cubicBezTo>
                          <a:cubicBezTo>
                            <a:pt x="72524" y="164743"/>
                            <a:pt x="70436" y="164872"/>
                            <a:pt x="68960" y="165171"/>
                          </a:cubicBezTo>
                          <a:cubicBezTo>
                            <a:pt x="67880" y="165235"/>
                            <a:pt x="66655" y="165947"/>
                            <a:pt x="66008" y="165774"/>
                          </a:cubicBezTo>
                          <a:cubicBezTo>
                            <a:pt x="64352" y="166723"/>
                            <a:pt x="65828" y="166422"/>
                            <a:pt x="68780" y="165818"/>
                          </a:cubicBezTo>
                          <a:lnTo>
                            <a:pt x="73856" y="165092"/>
                          </a:lnTo>
                          <a:cubicBezTo>
                            <a:pt x="75296" y="164790"/>
                            <a:pt x="77205" y="164254"/>
                            <a:pt x="77853" y="164427"/>
                          </a:cubicBezTo>
                          <a:cubicBezTo>
                            <a:pt x="78681" y="163952"/>
                            <a:pt x="79293" y="164125"/>
                            <a:pt x="79725" y="163887"/>
                          </a:cubicBezTo>
                          <a:cubicBezTo>
                            <a:pt x="80373" y="164063"/>
                            <a:pt x="82893" y="163697"/>
                            <a:pt x="83721" y="163222"/>
                          </a:cubicBezTo>
                          <a:cubicBezTo>
                            <a:pt x="84621" y="163808"/>
                            <a:pt x="85845" y="163097"/>
                            <a:pt x="86025" y="162450"/>
                          </a:cubicBezTo>
                          <a:cubicBezTo>
                            <a:pt x="86206" y="161799"/>
                            <a:pt x="84477" y="161691"/>
                            <a:pt x="82605" y="162227"/>
                          </a:cubicBezTo>
                          <a:close/>
                          <a:moveTo>
                            <a:pt x="96718" y="160106"/>
                          </a:moveTo>
                          <a:cubicBezTo>
                            <a:pt x="96575" y="160753"/>
                            <a:pt x="95926" y="160580"/>
                            <a:pt x="95278" y="160408"/>
                          </a:cubicBezTo>
                          <a:cubicBezTo>
                            <a:pt x="94198" y="160472"/>
                            <a:pt x="93154" y="160534"/>
                            <a:pt x="92722" y="160771"/>
                          </a:cubicBezTo>
                          <a:lnTo>
                            <a:pt x="91894" y="161245"/>
                          </a:lnTo>
                          <a:cubicBezTo>
                            <a:pt x="91678" y="160836"/>
                            <a:pt x="88726" y="161436"/>
                            <a:pt x="88330" y="161673"/>
                          </a:cubicBezTo>
                          <a:cubicBezTo>
                            <a:pt x="88077" y="161263"/>
                            <a:pt x="87682" y="161501"/>
                            <a:pt x="87034" y="161324"/>
                          </a:cubicBezTo>
                          <a:cubicBezTo>
                            <a:pt x="86206" y="161799"/>
                            <a:pt x="86206" y="161799"/>
                            <a:pt x="86421" y="162212"/>
                          </a:cubicBezTo>
                          <a:cubicBezTo>
                            <a:pt x="87141" y="163442"/>
                            <a:pt x="89842" y="162432"/>
                            <a:pt x="90670" y="161957"/>
                          </a:cubicBezTo>
                          <a:cubicBezTo>
                            <a:pt x="90922" y="162367"/>
                            <a:pt x="91966" y="162306"/>
                            <a:pt x="92398" y="162069"/>
                          </a:cubicBezTo>
                          <a:cubicBezTo>
                            <a:pt x="92794" y="161831"/>
                            <a:pt x="93622" y="161357"/>
                            <a:pt x="94270" y="161529"/>
                          </a:cubicBezTo>
                          <a:cubicBezTo>
                            <a:pt x="94918" y="161702"/>
                            <a:pt x="95566" y="161878"/>
                            <a:pt x="95962" y="161641"/>
                          </a:cubicBezTo>
                          <a:cubicBezTo>
                            <a:pt x="96395" y="161404"/>
                            <a:pt x="97222" y="160929"/>
                            <a:pt x="97871" y="161102"/>
                          </a:cubicBezTo>
                          <a:cubicBezTo>
                            <a:pt x="99167" y="161450"/>
                            <a:pt x="100211" y="161386"/>
                            <a:pt x="99959" y="160976"/>
                          </a:cubicBezTo>
                          <a:cubicBezTo>
                            <a:pt x="99491" y="160153"/>
                            <a:pt x="97547" y="159631"/>
                            <a:pt x="96718" y="160106"/>
                          </a:cubicBezTo>
                          <a:close/>
                          <a:moveTo>
                            <a:pt x="85557" y="151213"/>
                          </a:moveTo>
                          <a:cubicBezTo>
                            <a:pt x="83434" y="151342"/>
                            <a:pt x="80481" y="151943"/>
                            <a:pt x="80085" y="152180"/>
                          </a:cubicBezTo>
                          <a:cubicBezTo>
                            <a:pt x="79689" y="152417"/>
                            <a:pt x="78609" y="152482"/>
                            <a:pt x="77961" y="152306"/>
                          </a:cubicBezTo>
                          <a:cubicBezTo>
                            <a:pt x="77313" y="152133"/>
                            <a:pt x="76916" y="152370"/>
                            <a:pt x="76485" y="152608"/>
                          </a:cubicBezTo>
                          <a:cubicBezTo>
                            <a:pt x="76485" y="152608"/>
                            <a:pt x="76089" y="152845"/>
                            <a:pt x="74793" y="152496"/>
                          </a:cubicBezTo>
                          <a:cubicBezTo>
                            <a:pt x="74540" y="152086"/>
                            <a:pt x="74540" y="152086"/>
                            <a:pt x="75620" y="152025"/>
                          </a:cubicBezTo>
                          <a:lnTo>
                            <a:pt x="78536" y="151421"/>
                          </a:lnTo>
                          <a:cubicBezTo>
                            <a:pt x="80841" y="150649"/>
                            <a:pt x="82965" y="150519"/>
                            <a:pt x="84009" y="150458"/>
                          </a:cubicBezTo>
                          <a:cubicBezTo>
                            <a:pt x="84009" y="150458"/>
                            <a:pt x="84657" y="150631"/>
                            <a:pt x="85090" y="150393"/>
                          </a:cubicBezTo>
                          <a:cubicBezTo>
                            <a:pt x="85485" y="150156"/>
                            <a:pt x="90562" y="149426"/>
                            <a:pt x="90130" y="149664"/>
                          </a:cubicBezTo>
                          <a:cubicBezTo>
                            <a:pt x="89734" y="149901"/>
                            <a:pt x="85954" y="150976"/>
                            <a:pt x="85557" y="151213"/>
                          </a:cubicBezTo>
                          <a:close/>
                          <a:moveTo>
                            <a:pt x="169878" y="155724"/>
                          </a:moveTo>
                          <a:cubicBezTo>
                            <a:pt x="170526" y="155897"/>
                            <a:pt x="171174" y="156069"/>
                            <a:pt x="172002" y="155595"/>
                          </a:cubicBezTo>
                          <a:cubicBezTo>
                            <a:pt x="172650" y="155771"/>
                            <a:pt x="173478" y="155296"/>
                            <a:pt x="173730" y="155706"/>
                          </a:cubicBezTo>
                          <a:lnTo>
                            <a:pt x="175819" y="155577"/>
                          </a:lnTo>
                          <a:cubicBezTo>
                            <a:pt x="176250" y="155339"/>
                            <a:pt x="177295" y="155278"/>
                            <a:pt x="177546" y="155688"/>
                          </a:cubicBezTo>
                          <a:cubicBezTo>
                            <a:pt x="177763" y="156098"/>
                            <a:pt x="176323" y="156400"/>
                            <a:pt x="175243" y="156465"/>
                          </a:cubicBezTo>
                          <a:cubicBezTo>
                            <a:pt x="174594" y="156288"/>
                            <a:pt x="173550" y="156353"/>
                            <a:pt x="173118" y="156590"/>
                          </a:cubicBezTo>
                          <a:cubicBezTo>
                            <a:pt x="172722" y="156828"/>
                            <a:pt x="172074" y="156655"/>
                            <a:pt x="171426" y="156483"/>
                          </a:cubicBezTo>
                          <a:cubicBezTo>
                            <a:pt x="170778" y="156306"/>
                            <a:pt x="170346" y="156544"/>
                            <a:pt x="169950" y="156781"/>
                          </a:cubicBezTo>
                          <a:cubicBezTo>
                            <a:pt x="169518" y="157018"/>
                            <a:pt x="169122" y="157255"/>
                            <a:pt x="168905" y="156846"/>
                          </a:cubicBezTo>
                          <a:cubicBezTo>
                            <a:pt x="168005" y="156260"/>
                            <a:pt x="169230" y="155548"/>
                            <a:pt x="169878" y="155724"/>
                          </a:cubicBezTo>
                          <a:close/>
                          <a:moveTo>
                            <a:pt x="38933" y="157834"/>
                          </a:moveTo>
                          <a:lnTo>
                            <a:pt x="45630" y="156159"/>
                          </a:lnTo>
                          <a:cubicBezTo>
                            <a:pt x="47933" y="155383"/>
                            <a:pt x="44837" y="156634"/>
                            <a:pt x="41705" y="157881"/>
                          </a:cubicBezTo>
                          <a:cubicBezTo>
                            <a:pt x="38753" y="158481"/>
                            <a:pt x="37277" y="158783"/>
                            <a:pt x="38933" y="157834"/>
                          </a:cubicBezTo>
                          <a:close/>
                          <a:moveTo>
                            <a:pt x="98591" y="155746"/>
                          </a:moveTo>
                          <a:cubicBezTo>
                            <a:pt x="99239" y="155918"/>
                            <a:pt x="96971" y="156695"/>
                            <a:pt x="95891" y="156759"/>
                          </a:cubicBezTo>
                          <a:lnTo>
                            <a:pt x="92722" y="156946"/>
                          </a:lnTo>
                          <a:cubicBezTo>
                            <a:pt x="90598" y="157076"/>
                            <a:pt x="90202" y="157313"/>
                            <a:pt x="90598" y="157076"/>
                          </a:cubicBezTo>
                          <a:cubicBezTo>
                            <a:pt x="90994" y="156838"/>
                            <a:pt x="97943" y="155573"/>
                            <a:pt x="98591" y="155746"/>
                          </a:cubicBezTo>
                          <a:close/>
                          <a:moveTo>
                            <a:pt x="56538" y="153168"/>
                          </a:moveTo>
                          <a:cubicBezTo>
                            <a:pt x="56754" y="153578"/>
                            <a:pt x="57187" y="153341"/>
                            <a:pt x="58014" y="152866"/>
                          </a:cubicBezTo>
                          <a:cubicBezTo>
                            <a:pt x="58411" y="152629"/>
                            <a:pt x="59455" y="152564"/>
                            <a:pt x="59707" y="152978"/>
                          </a:cubicBezTo>
                          <a:cubicBezTo>
                            <a:pt x="59707" y="152978"/>
                            <a:pt x="58231" y="153276"/>
                            <a:pt x="57403" y="153751"/>
                          </a:cubicBezTo>
                          <a:cubicBezTo>
                            <a:pt x="54882" y="154117"/>
                            <a:pt x="52758" y="154243"/>
                            <a:pt x="53154" y="154006"/>
                          </a:cubicBezTo>
                          <a:cubicBezTo>
                            <a:pt x="53982" y="153531"/>
                            <a:pt x="56538" y="153168"/>
                            <a:pt x="56538" y="153168"/>
                          </a:cubicBezTo>
                          <a:close/>
                          <a:moveTo>
                            <a:pt x="33460" y="158797"/>
                          </a:moveTo>
                          <a:lnTo>
                            <a:pt x="32632" y="159272"/>
                          </a:lnTo>
                          <a:cubicBezTo>
                            <a:pt x="32380" y="158862"/>
                            <a:pt x="31984" y="159099"/>
                            <a:pt x="31156" y="159574"/>
                          </a:cubicBezTo>
                          <a:cubicBezTo>
                            <a:pt x="30328" y="160048"/>
                            <a:pt x="29500" y="160523"/>
                            <a:pt x="29284" y="160113"/>
                          </a:cubicBezTo>
                          <a:lnTo>
                            <a:pt x="30940" y="159164"/>
                          </a:lnTo>
                          <a:cubicBezTo>
                            <a:pt x="33389" y="157741"/>
                            <a:pt x="34036" y="157913"/>
                            <a:pt x="33460" y="158797"/>
                          </a:cubicBezTo>
                          <a:close/>
                          <a:moveTo>
                            <a:pt x="60895" y="158855"/>
                          </a:moveTo>
                          <a:cubicBezTo>
                            <a:pt x="60895" y="158855"/>
                            <a:pt x="60103" y="159329"/>
                            <a:pt x="59023" y="159391"/>
                          </a:cubicBezTo>
                          <a:cubicBezTo>
                            <a:pt x="57547" y="159692"/>
                            <a:pt x="55027" y="160056"/>
                            <a:pt x="55854" y="159581"/>
                          </a:cubicBezTo>
                          <a:cubicBezTo>
                            <a:pt x="56251" y="159344"/>
                            <a:pt x="61327" y="158618"/>
                            <a:pt x="60895" y="158855"/>
                          </a:cubicBezTo>
                          <a:close/>
                          <a:moveTo>
                            <a:pt x="81525" y="168880"/>
                          </a:moveTo>
                          <a:cubicBezTo>
                            <a:pt x="81741" y="169290"/>
                            <a:pt x="82389" y="169466"/>
                            <a:pt x="83217" y="168992"/>
                          </a:cubicBezTo>
                          <a:cubicBezTo>
                            <a:pt x="83649" y="168754"/>
                            <a:pt x="83649" y="168754"/>
                            <a:pt x="83397" y="168345"/>
                          </a:cubicBezTo>
                          <a:cubicBezTo>
                            <a:pt x="82749" y="168168"/>
                            <a:pt x="81669" y="168233"/>
                            <a:pt x="81525" y="168880"/>
                          </a:cubicBezTo>
                          <a:close/>
                          <a:moveTo>
                            <a:pt x="203901" y="137751"/>
                          </a:moveTo>
                          <a:cubicBezTo>
                            <a:pt x="204801" y="138334"/>
                            <a:pt x="203973" y="138808"/>
                            <a:pt x="203325" y="138635"/>
                          </a:cubicBezTo>
                          <a:cubicBezTo>
                            <a:pt x="202677" y="138463"/>
                            <a:pt x="202425" y="138053"/>
                            <a:pt x="202425" y="138053"/>
                          </a:cubicBezTo>
                          <a:cubicBezTo>
                            <a:pt x="202209" y="137640"/>
                            <a:pt x="203253" y="137579"/>
                            <a:pt x="203901" y="137751"/>
                          </a:cubicBezTo>
                          <a:close/>
                          <a:moveTo>
                            <a:pt x="166782" y="156971"/>
                          </a:moveTo>
                          <a:cubicBezTo>
                            <a:pt x="166422" y="157173"/>
                            <a:pt x="165918" y="157079"/>
                            <a:pt x="165629" y="156802"/>
                          </a:cubicBezTo>
                          <a:lnTo>
                            <a:pt x="165809" y="156181"/>
                          </a:lnTo>
                          <a:lnTo>
                            <a:pt x="166278" y="156148"/>
                          </a:lnTo>
                          <a:cubicBezTo>
                            <a:pt x="167358" y="156087"/>
                            <a:pt x="167574" y="156497"/>
                            <a:pt x="166782" y="156971"/>
                          </a:cubicBezTo>
                          <a:close/>
                          <a:moveTo>
                            <a:pt x="197745" y="137485"/>
                          </a:moveTo>
                          <a:cubicBezTo>
                            <a:pt x="198393" y="137658"/>
                            <a:pt x="198608" y="138068"/>
                            <a:pt x="197781" y="138542"/>
                          </a:cubicBezTo>
                          <a:cubicBezTo>
                            <a:pt x="197385" y="138779"/>
                            <a:pt x="197132" y="138369"/>
                            <a:pt x="196736" y="138607"/>
                          </a:cubicBezTo>
                          <a:cubicBezTo>
                            <a:pt x="196485" y="138193"/>
                            <a:pt x="196917" y="137956"/>
                            <a:pt x="197745" y="137485"/>
                          </a:cubicBezTo>
                          <a:close/>
                          <a:moveTo>
                            <a:pt x="78393" y="170131"/>
                          </a:moveTo>
                          <a:cubicBezTo>
                            <a:pt x="79869" y="169829"/>
                            <a:pt x="80265" y="169592"/>
                            <a:pt x="79617" y="169419"/>
                          </a:cubicBezTo>
                          <a:lnTo>
                            <a:pt x="78321" y="169071"/>
                          </a:lnTo>
                          <a:cubicBezTo>
                            <a:pt x="77493" y="169545"/>
                            <a:pt x="77996" y="170368"/>
                            <a:pt x="78393" y="170131"/>
                          </a:cubicBezTo>
                          <a:close/>
                          <a:moveTo>
                            <a:pt x="114648" y="146500"/>
                          </a:moveTo>
                          <a:cubicBezTo>
                            <a:pt x="116124" y="146198"/>
                            <a:pt x="116773" y="146375"/>
                            <a:pt x="115944" y="146849"/>
                          </a:cubicBezTo>
                          <a:cubicBezTo>
                            <a:pt x="115513" y="147086"/>
                            <a:pt x="115117" y="147324"/>
                            <a:pt x="114648" y="146500"/>
                          </a:cubicBezTo>
                          <a:close/>
                          <a:moveTo>
                            <a:pt x="206026" y="137622"/>
                          </a:moveTo>
                          <a:cubicBezTo>
                            <a:pt x="207106" y="137561"/>
                            <a:pt x="207753" y="137733"/>
                            <a:pt x="207322" y="137970"/>
                          </a:cubicBezTo>
                          <a:cubicBezTo>
                            <a:pt x="206926" y="138208"/>
                            <a:pt x="206529" y="138445"/>
                            <a:pt x="205846" y="138269"/>
                          </a:cubicBezTo>
                          <a:cubicBezTo>
                            <a:pt x="205197" y="138096"/>
                            <a:pt x="205197" y="138096"/>
                            <a:pt x="206026" y="137622"/>
                          </a:cubicBezTo>
                          <a:close/>
                          <a:moveTo>
                            <a:pt x="182875" y="138373"/>
                          </a:moveTo>
                          <a:cubicBezTo>
                            <a:pt x="183523" y="138546"/>
                            <a:pt x="183343" y="139196"/>
                            <a:pt x="182731" y="139020"/>
                          </a:cubicBezTo>
                          <a:cubicBezTo>
                            <a:pt x="182299" y="139257"/>
                            <a:pt x="181651" y="139085"/>
                            <a:pt x="181651" y="139085"/>
                          </a:cubicBezTo>
                          <a:cubicBezTo>
                            <a:pt x="181399" y="138675"/>
                            <a:pt x="181831" y="138438"/>
                            <a:pt x="182875" y="138373"/>
                          </a:cubicBezTo>
                          <a:close/>
                          <a:moveTo>
                            <a:pt x="62371" y="158553"/>
                          </a:moveTo>
                          <a:cubicBezTo>
                            <a:pt x="61975" y="158790"/>
                            <a:pt x="61327" y="158618"/>
                            <a:pt x="61327" y="158618"/>
                          </a:cubicBezTo>
                          <a:cubicBezTo>
                            <a:pt x="61075" y="158208"/>
                            <a:pt x="63199" y="158079"/>
                            <a:pt x="63847" y="158255"/>
                          </a:cubicBezTo>
                          <a:cubicBezTo>
                            <a:pt x="64928" y="158190"/>
                            <a:pt x="64495" y="158427"/>
                            <a:pt x="62371" y="158553"/>
                          </a:cubicBezTo>
                          <a:close/>
                          <a:moveTo>
                            <a:pt x="139671" y="141389"/>
                          </a:moveTo>
                          <a:cubicBezTo>
                            <a:pt x="139383" y="141558"/>
                            <a:pt x="139059" y="141594"/>
                            <a:pt x="138807" y="141558"/>
                          </a:cubicBezTo>
                          <a:cubicBezTo>
                            <a:pt x="138842" y="141367"/>
                            <a:pt x="138915" y="141162"/>
                            <a:pt x="138951" y="140947"/>
                          </a:cubicBezTo>
                          <a:cubicBezTo>
                            <a:pt x="139239" y="140994"/>
                            <a:pt x="139527" y="141152"/>
                            <a:pt x="139671" y="141389"/>
                          </a:cubicBezTo>
                          <a:close/>
                          <a:moveTo>
                            <a:pt x="103235" y="155257"/>
                          </a:moveTo>
                          <a:cubicBezTo>
                            <a:pt x="104316" y="155192"/>
                            <a:pt x="104316" y="155192"/>
                            <a:pt x="103487" y="155667"/>
                          </a:cubicBezTo>
                          <a:cubicBezTo>
                            <a:pt x="103091" y="155904"/>
                            <a:pt x="102443" y="155731"/>
                            <a:pt x="102011" y="155969"/>
                          </a:cubicBezTo>
                          <a:cubicBezTo>
                            <a:pt x="101363" y="155796"/>
                            <a:pt x="101759" y="155559"/>
                            <a:pt x="103235" y="155257"/>
                          </a:cubicBezTo>
                          <a:close/>
                          <a:moveTo>
                            <a:pt x="189464" y="138405"/>
                          </a:moveTo>
                          <a:cubicBezTo>
                            <a:pt x="190148" y="138578"/>
                            <a:pt x="189716" y="138815"/>
                            <a:pt x="188672" y="138880"/>
                          </a:cubicBezTo>
                          <a:cubicBezTo>
                            <a:pt x="188672" y="138880"/>
                            <a:pt x="188240" y="139117"/>
                            <a:pt x="188024" y="138707"/>
                          </a:cubicBezTo>
                          <a:cubicBezTo>
                            <a:pt x="187771" y="138298"/>
                            <a:pt x="188852" y="138233"/>
                            <a:pt x="189464" y="138405"/>
                          </a:cubicBezTo>
                          <a:close/>
                          <a:moveTo>
                            <a:pt x="201381" y="138118"/>
                          </a:moveTo>
                          <a:cubicBezTo>
                            <a:pt x="201813" y="137881"/>
                            <a:pt x="202029" y="138294"/>
                            <a:pt x="201633" y="138531"/>
                          </a:cubicBezTo>
                          <a:cubicBezTo>
                            <a:pt x="201201" y="138768"/>
                            <a:pt x="200553" y="138592"/>
                            <a:pt x="200337" y="138183"/>
                          </a:cubicBezTo>
                          <a:cubicBezTo>
                            <a:pt x="200733" y="137945"/>
                            <a:pt x="201129" y="137708"/>
                            <a:pt x="201381" y="138118"/>
                          </a:cubicBezTo>
                          <a:close/>
                          <a:moveTo>
                            <a:pt x="210526" y="137784"/>
                          </a:moveTo>
                          <a:cubicBezTo>
                            <a:pt x="210922" y="137546"/>
                            <a:pt x="211174" y="137956"/>
                            <a:pt x="210742" y="138193"/>
                          </a:cubicBezTo>
                          <a:cubicBezTo>
                            <a:pt x="210346" y="138431"/>
                            <a:pt x="209698" y="138258"/>
                            <a:pt x="209446" y="137845"/>
                          </a:cubicBezTo>
                          <a:cubicBezTo>
                            <a:pt x="209878" y="137611"/>
                            <a:pt x="210274" y="137374"/>
                            <a:pt x="210526" y="137784"/>
                          </a:cubicBezTo>
                          <a:close/>
                          <a:moveTo>
                            <a:pt x="112344" y="147280"/>
                          </a:moveTo>
                          <a:cubicBezTo>
                            <a:pt x="111300" y="147342"/>
                            <a:pt x="111300" y="147342"/>
                            <a:pt x="111696" y="147104"/>
                          </a:cubicBezTo>
                          <a:cubicBezTo>
                            <a:pt x="112524" y="146630"/>
                            <a:pt x="113172" y="146806"/>
                            <a:pt x="113424" y="147216"/>
                          </a:cubicBezTo>
                          <a:cubicBezTo>
                            <a:pt x="112992" y="147453"/>
                            <a:pt x="112776" y="147043"/>
                            <a:pt x="112344" y="147280"/>
                          </a:cubicBezTo>
                          <a:close/>
                          <a:moveTo>
                            <a:pt x="24639" y="174844"/>
                          </a:moveTo>
                          <a:cubicBezTo>
                            <a:pt x="23991" y="174667"/>
                            <a:pt x="24388" y="174430"/>
                            <a:pt x="24819" y="174193"/>
                          </a:cubicBezTo>
                          <a:cubicBezTo>
                            <a:pt x="25611" y="173722"/>
                            <a:pt x="25611" y="173722"/>
                            <a:pt x="25864" y="174132"/>
                          </a:cubicBezTo>
                          <a:lnTo>
                            <a:pt x="24639" y="174844"/>
                          </a:lnTo>
                          <a:close/>
                          <a:moveTo>
                            <a:pt x="194792" y="138089"/>
                          </a:moveTo>
                          <a:cubicBezTo>
                            <a:pt x="195836" y="138024"/>
                            <a:pt x="195656" y="138671"/>
                            <a:pt x="195008" y="138499"/>
                          </a:cubicBezTo>
                          <a:cubicBezTo>
                            <a:pt x="194612" y="138736"/>
                            <a:pt x="193965" y="138564"/>
                            <a:pt x="193965" y="138564"/>
                          </a:cubicBezTo>
                          <a:cubicBezTo>
                            <a:pt x="193712" y="138150"/>
                            <a:pt x="194145" y="137917"/>
                            <a:pt x="194792" y="138089"/>
                          </a:cubicBezTo>
                          <a:close/>
                          <a:moveTo>
                            <a:pt x="70400" y="157227"/>
                          </a:moveTo>
                          <a:cubicBezTo>
                            <a:pt x="69968" y="157464"/>
                            <a:pt x="68672" y="157119"/>
                            <a:pt x="69104" y="156878"/>
                          </a:cubicBezTo>
                          <a:cubicBezTo>
                            <a:pt x="69500" y="156641"/>
                            <a:pt x="70148" y="156817"/>
                            <a:pt x="70148" y="156817"/>
                          </a:cubicBezTo>
                          <a:lnTo>
                            <a:pt x="70400" y="157227"/>
                          </a:lnTo>
                          <a:close/>
                          <a:moveTo>
                            <a:pt x="118213" y="146073"/>
                          </a:moveTo>
                          <a:lnTo>
                            <a:pt x="118897" y="146245"/>
                          </a:lnTo>
                          <a:lnTo>
                            <a:pt x="119113" y="146659"/>
                          </a:lnTo>
                          <a:cubicBezTo>
                            <a:pt x="118717" y="146896"/>
                            <a:pt x="118285" y="147129"/>
                            <a:pt x="118069" y="146720"/>
                          </a:cubicBezTo>
                          <a:cubicBezTo>
                            <a:pt x="118069" y="146720"/>
                            <a:pt x="117817" y="146310"/>
                            <a:pt x="118213" y="146073"/>
                          </a:cubicBezTo>
                          <a:close/>
                          <a:moveTo>
                            <a:pt x="122065" y="146055"/>
                          </a:moveTo>
                          <a:cubicBezTo>
                            <a:pt x="122065" y="146055"/>
                            <a:pt x="122281" y="146468"/>
                            <a:pt x="121885" y="146702"/>
                          </a:cubicBezTo>
                          <a:cubicBezTo>
                            <a:pt x="121885" y="146702"/>
                            <a:pt x="121633" y="146292"/>
                            <a:pt x="121237" y="146529"/>
                          </a:cubicBezTo>
                          <a:cubicBezTo>
                            <a:pt x="121237" y="146529"/>
                            <a:pt x="120985" y="146119"/>
                            <a:pt x="121417" y="145882"/>
                          </a:cubicBezTo>
                          <a:cubicBezTo>
                            <a:pt x="121813" y="145645"/>
                            <a:pt x="122065" y="146055"/>
                            <a:pt x="122065" y="146055"/>
                          </a:cubicBezTo>
                          <a:close/>
                          <a:moveTo>
                            <a:pt x="89518" y="157140"/>
                          </a:moveTo>
                          <a:cubicBezTo>
                            <a:pt x="90166" y="157316"/>
                            <a:pt x="90166" y="157316"/>
                            <a:pt x="89122" y="157378"/>
                          </a:cubicBezTo>
                          <a:cubicBezTo>
                            <a:pt x="88690" y="157615"/>
                            <a:pt x="88294" y="157852"/>
                            <a:pt x="88077" y="157442"/>
                          </a:cubicBezTo>
                          <a:lnTo>
                            <a:pt x="88474" y="157205"/>
                          </a:lnTo>
                          <a:cubicBezTo>
                            <a:pt x="88870" y="156968"/>
                            <a:pt x="89518" y="157140"/>
                            <a:pt x="89518" y="157140"/>
                          </a:cubicBezTo>
                          <a:close/>
                          <a:moveTo>
                            <a:pt x="86170" y="154157"/>
                          </a:moveTo>
                          <a:lnTo>
                            <a:pt x="85341" y="154631"/>
                          </a:lnTo>
                          <a:lnTo>
                            <a:pt x="85090" y="154222"/>
                          </a:lnTo>
                          <a:cubicBezTo>
                            <a:pt x="85090" y="154222"/>
                            <a:pt x="85917" y="153747"/>
                            <a:pt x="86170" y="154157"/>
                          </a:cubicBezTo>
                          <a:close/>
                          <a:moveTo>
                            <a:pt x="99887" y="156094"/>
                          </a:moveTo>
                          <a:cubicBezTo>
                            <a:pt x="99491" y="156332"/>
                            <a:pt x="99491" y="156332"/>
                            <a:pt x="99239" y="155922"/>
                          </a:cubicBezTo>
                          <a:lnTo>
                            <a:pt x="100067" y="155447"/>
                          </a:lnTo>
                          <a:cubicBezTo>
                            <a:pt x="100319" y="155857"/>
                            <a:pt x="100319" y="155857"/>
                            <a:pt x="99887" y="156094"/>
                          </a:cubicBezTo>
                          <a:close/>
                          <a:moveTo>
                            <a:pt x="66368" y="157892"/>
                          </a:moveTo>
                          <a:cubicBezTo>
                            <a:pt x="65575" y="158366"/>
                            <a:pt x="64892" y="158194"/>
                            <a:pt x="65323" y="157956"/>
                          </a:cubicBezTo>
                          <a:lnTo>
                            <a:pt x="66152" y="157482"/>
                          </a:lnTo>
                          <a:lnTo>
                            <a:pt x="66368" y="157892"/>
                          </a:lnTo>
                          <a:close/>
                          <a:moveTo>
                            <a:pt x="172290" y="142838"/>
                          </a:moveTo>
                          <a:lnTo>
                            <a:pt x="173118" y="142363"/>
                          </a:lnTo>
                          <a:cubicBezTo>
                            <a:pt x="173370" y="142773"/>
                            <a:pt x="173370" y="142773"/>
                            <a:pt x="172938" y="143010"/>
                          </a:cubicBezTo>
                          <a:cubicBezTo>
                            <a:pt x="172938" y="143010"/>
                            <a:pt x="172542" y="143247"/>
                            <a:pt x="172290" y="142838"/>
                          </a:cubicBezTo>
                          <a:close/>
                          <a:moveTo>
                            <a:pt x="106439" y="155070"/>
                          </a:moveTo>
                          <a:lnTo>
                            <a:pt x="106836" y="154833"/>
                          </a:lnTo>
                          <a:cubicBezTo>
                            <a:pt x="107088" y="155242"/>
                            <a:pt x="107088" y="155242"/>
                            <a:pt x="106656" y="155480"/>
                          </a:cubicBezTo>
                          <a:lnTo>
                            <a:pt x="106007" y="155307"/>
                          </a:lnTo>
                          <a:cubicBezTo>
                            <a:pt x="106007" y="155307"/>
                            <a:pt x="106188" y="154660"/>
                            <a:pt x="106439" y="155070"/>
                          </a:cubicBezTo>
                          <a:close/>
                          <a:moveTo>
                            <a:pt x="186295" y="138600"/>
                          </a:moveTo>
                          <a:lnTo>
                            <a:pt x="185467" y="139074"/>
                          </a:lnTo>
                          <a:cubicBezTo>
                            <a:pt x="185251" y="138664"/>
                            <a:pt x="185251" y="138664"/>
                            <a:pt x="185647" y="138427"/>
                          </a:cubicBezTo>
                          <a:cubicBezTo>
                            <a:pt x="185647" y="138427"/>
                            <a:pt x="186044" y="138190"/>
                            <a:pt x="186295" y="138600"/>
                          </a:cubicBezTo>
                          <a:close/>
                          <a:moveTo>
                            <a:pt x="192236" y="138456"/>
                          </a:moveTo>
                          <a:cubicBezTo>
                            <a:pt x="191840" y="138693"/>
                            <a:pt x="191408" y="138930"/>
                            <a:pt x="191192" y="138520"/>
                          </a:cubicBezTo>
                          <a:cubicBezTo>
                            <a:pt x="190940" y="138111"/>
                            <a:pt x="191372" y="137873"/>
                            <a:pt x="192236" y="138456"/>
                          </a:cubicBezTo>
                          <a:close/>
                          <a:moveTo>
                            <a:pt x="92902" y="149725"/>
                          </a:moveTo>
                          <a:lnTo>
                            <a:pt x="93730" y="149247"/>
                          </a:lnTo>
                          <a:cubicBezTo>
                            <a:pt x="94378" y="149423"/>
                            <a:pt x="93982" y="149660"/>
                            <a:pt x="93982" y="149660"/>
                          </a:cubicBezTo>
                          <a:cubicBezTo>
                            <a:pt x="93550" y="149897"/>
                            <a:pt x="93550" y="149897"/>
                            <a:pt x="92902" y="149725"/>
                          </a:cubicBezTo>
                          <a:close/>
                          <a:moveTo>
                            <a:pt x="178843" y="156044"/>
                          </a:moveTo>
                          <a:cubicBezTo>
                            <a:pt x="177943" y="155462"/>
                            <a:pt x="177943" y="155462"/>
                            <a:pt x="178591" y="155634"/>
                          </a:cubicBezTo>
                          <a:cubicBezTo>
                            <a:pt x="179239" y="155807"/>
                            <a:pt x="179671" y="155570"/>
                            <a:pt x="179671" y="155570"/>
                          </a:cubicBezTo>
                          <a:cubicBezTo>
                            <a:pt x="179491" y="156220"/>
                            <a:pt x="179239" y="155807"/>
                            <a:pt x="178843" y="156044"/>
                          </a:cubicBezTo>
                          <a:close/>
                          <a:moveTo>
                            <a:pt x="182407" y="155620"/>
                          </a:moveTo>
                          <a:lnTo>
                            <a:pt x="182011" y="155857"/>
                          </a:lnTo>
                          <a:cubicBezTo>
                            <a:pt x="182011" y="155857"/>
                            <a:pt x="181615" y="156094"/>
                            <a:pt x="181363" y="155681"/>
                          </a:cubicBezTo>
                          <a:lnTo>
                            <a:pt x="181759" y="155444"/>
                          </a:lnTo>
                          <a:cubicBezTo>
                            <a:pt x="181759" y="155444"/>
                            <a:pt x="182191" y="155206"/>
                            <a:pt x="182407" y="155620"/>
                          </a:cubicBezTo>
                          <a:close/>
                          <a:moveTo>
                            <a:pt x="175459" y="142651"/>
                          </a:moveTo>
                          <a:lnTo>
                            <a:pt x="176286" y="142176"/>
                          </a:lnTo>
                          <a:cubicBezTo>
                            <a:pt x="176539" y="142586"/>
                            <a:pt x="176143" y="142823"/>
                            <a:pt x="176143" y="142823"/>
                          </a:cubicBezTo>
                          <a:cubicBezTo>
                            <a:pt x="175710" y="143060"/>
                            <a:pt x="175459" y="142651"/>
                            <a:pt x="175459" y="142651"/>
                          </a:cubicBezTo>
                          <a:close/>
                          <a:moveTo>
                            <a:pt x="213262" y="137834"/>
                          </a:moveTo>
                          <a:cubicBezTo>
                            <a:pt x="212866" y="138071"/>
                            <a:pt x="211786" y="138132"/>
                            <a:pt x="212614" y="137658"/>
                          </a:cubicBezTo>
                          <a:cubicBezTo>
                            <a:pt x="212614" y="137658"/>
                            <a:pt x="213046" y="137420"/>
                            <a:pt x="213262" y="137834"/>
                          </a:cubicBezTo>
                          <a:close/>
                          <a:moveTo>
                            <a:pt x="27664" y="172539"/>
                          </a:moveTo>
                          <a:cubicBezTo>
                            <a:pt x="28096" y="172302"/>
                            <a:pt x="28096" y="172302"/>
                            <a:pt x="27916" y="172949"/>
                          </a:cubicBezTo>
                          <a:lnTo>
                            <a:pt x="27484" y="173186"/>
                          </a:lnTo>
                          <a:cubicBezTo>
                            <a:pt x="27268" y="172777"/>
                            <a:pt x="27268" y="172777"/>
                            <a:pt x="27664" y="172539"/>
                          </a:cubicBezTo>
                          <a:close/>
                          <a:moveTo>
                            <a:pt x="178266" y="146518"/>
                          </a:moveTo>
                          <a:cubicBezTo>
                            <a:pt x="177835" y="146756"/>
                            <a:pt x="177619" y="146346"/>
                            <a:pt x="178015" y="146109"/>
                          </a:cubicBezTo>
                          <a:cubicBezTo>
                            <a:pt x="178446" y="145871"/>
                            <a:pt x="178446" y="145871"/>
                            <a:pt x="178663" y="146281"/>
                          </a:cubicBezTo>
                          <a:lnTo>
                            <a:pt x="178266" y="146518"/>
                          </a:lnTo>
                          <a:close/>
                          <a:moveTo>
                            <a:pt x="175243" y="146062"/>
                          </a:moveTo>
                          <a:cubicBezTo>
                            <a:pt x="175890" y="146234"/>
                            <a:pt x="175494" y="146472"/>
                            <a:pt x="175494" y="146472"/>
                          </a:cubicBezTo>
                          <a:cubicBezTo>
                            <a:pt x="175063" y="146709"/>
                            <a:pt x="175063" y="146709"/>
                            <a:pt x="174846" y="146299"/>
                          </a:cubicBezTo>
                          <a:lnTo>
                            <a:pt x="175243" y="146062"/>
                          </a:lnTo>
                          <a:close/>
                          <a:moveTo>
                            <a:pt x="109356" y="154473"/>
                          </a:moveTo>
                          <a:cubicBezTo>
                            <a:pt x="109788" y="154236"/>
                            <a:pt x="110184" y="153999"/>
                            <a:pt x="110436" y="154408"/>
                          </a:cubicBezTo>
                          <a:lnTo>
                            <a:pt x="110004" y="154646"/>
                          </a:lnTo>
                          <a:lnTo>
                            <a:pt x="109356" y="154473"/>
                          </a:lnTo>
                          <a:close/>
                          <a:moveTo>
                            <a:pt x="169122" y="146853"/>
                          </a:moveTo>
                          <a:lnTo>
                            <a:pt x="169122" y="146853"/>
                          </a:lnTo>
                          <a:lnTo>
                            <a:pt x="169122" y="146853"/>
                          </a:lnTo>
                          <a:lnTo>
                            <a:pt x="169122" y="146853"/>
                          </a:lnTo>
                          <a:close/>
                          <a:moveTo>
                            <a:pt x="73316" y="156634"/>
                          </a:moveTo>
                          <a:cubicBezTo>
                            <a:pt x="73100" y="156224"/>
                            <a:pt x="73100" y="156224"/>
                            <a:pt x="73496" y="155986"/>
                          </a:cubicBezTo>
                          <a:lnTo>
                            <a:pt x="73748" y="156396"/>
                          </a:lnTo>
                          <a:lnTo>
                            <a:pt x="73316" y="156634"/>
                          </a:lnTo>
                          <a:close/>
                          <a:moveTo>
                            <a:pt x="99851" y="148456"/>
                          </a:moveTo>
                          <a:lnTo>
                            <a:pt x="100103" y="148866"/>
                          </a:lnTo>
                          <a:cubicBezTo>
                            <a:pt x="99671" y="149103"/>
                            <a:pt x="99671" y="149103"/>
                            <a:pt x="99455" y="148693"/>
                          </a:cubicBezTo>
                          <a:lnTo>
                            <a:pt x="99851" y="148456"/>
                          </a:lnTo>
                          <a:close/>
                          <a:moveTo>
                            <a:pt x="59275" y="167457"/>
                          </a:moveTo>
                          <a:cubicBezTo>
                            <a:pt x="58627" y="167284"/>
                            <a:pt x="58627" y="167284"/>
                            <a:pt x="58231" y="167521"/>
                          </a:cubicBezTo>
                          <a:lnTo>
                            <a:pt x="58879" y="167694"/>
                          </a:lnTo>
                          <a:lnTo>
                            <a:pt x="59275" y="167457"/>
                          </a:lnTo>
                          <a:close/>
                          <a:moveTo>
                            <a:pt x="172326" y="146662"/>
                          </a:moveTo>
                          <a:cubicBezTo>
                            <a:pt x="171894" y="146899"/>
                            <a:pt x="171642" y="146490"/>
                            <a:pt x="171642" y="146490"/>
                          </a:cubicBezTo>
                          <a:lnTo>
                            <a:pt x="172074" y="146252"/>
                          </a:lnTo>
                          <a:lnTo>
                            <a:pt x="172326" y="146662"/>
                          </a:lnTo>
                          <a:close/>
                          <a:moveTo>
                            <a:pt x="108744" y="147712"/>
                          </a:moveTo>
                          <a:cubicBezTo>
                            <a:pt x="108492" y="147298"/>
                            <a:pt x="108492" y="147298"/>
                            <a:pt x="109572" y="147237"/>
                          </a:cubicBezTo>
                          <a:lnTo>
                            <a:pt x="108744" y="147712"/>
                          </a:lnTo>
                          <a:close/>
                          <a:moveTo>
                            <a:pt x="105576" y="147902"/>
                          </a:moveTo>
                          <a:cubicBezTo>
                            <a:pt x="105972" y="147665"/>
                            <a:pt x="105972" y="147665"/>
                            <a:pt x="106223" y="148075"/>
                          </a:cubicBezTo>
                          <a:cubicBezTo>
                            <a:pt x="106223" y="148075"/>
                            <a:pt x="105792" y="148312"/>
                            <a:pt x="105576" y="147902"/>
                          </a:cubicBezTo>
                          <a:close/>
                          <a:moveTo>
                            <a:pt x="179059" y="142219"/>
                          </a:moveTo>
                          <a:lnTo>
                            <a:pt x="179311" y="142633"/>
                          </a:lnTo>
                          <a:lnTo>
                            <a:pt x="178663" y="142456"/>
                          </a:lnTo>
                          <a:lnTo>
                            <a:pt x="179059" y="142219"/>
                          </a:lnTo>
                          <a:close/>
                          <a:moveTo>
                            <a:pt x="181435" y="146328"/>
                          </a:moveTo>
                          <a:lnTo>
                            <a:pt x="180787" y="146155"/>
                          </a:lnTo>
                          <a:lnTo>
                            <a:pt x="181183" y="145918"/>
                          </a:lnTo>
                          <a:lnTo>
                            <a:pt x="181435" y="146328"/>
                          </a:lnTo>
                          <a:close/>
                          <a:moveTo>
                            <a:pt x="62227" y="166856"/>
                          </a:moveTo>
                          <a:lnTo>
                            <a:pt x="61831" y="167094"/>
                          </a:lnTo>
                          <a:cubicBezTo>
                            <a:pt x="62047" y="167503"/>
                            <a:pt x="62479" y="167266"/>
                            <a:pt x="62227" y="166856"/>
                          </a:cubicBezTo>
                          <a:close/>
                          <a:moveTo>
                            <a:pt x="172434" y="65058"/>
                          </a:moveTo>
                          <a:lnTo>
                            <a:pt x="172434" y="64659"/>
                          </a:lnTo>
                          <a:cubicBezTo>
                            <a:pt x="172902" y="65058"/>
                            <a:pt x="172434" y="65058"/>
                            <a:pt x="172434" y="65058"/>
                          </a:cubicBezTo>
                          <a:close/>
                          <a:moveTo>
                            <a:pt x="172902" y="64264"/>
                          </a:moveTo>
                          <a:cubicBezTo>
                            <a:pt x="172902" y="64659"/>
                            <a:pt x="172434" y="64659"/>
                            <a:pt x="172434" y="64659"/>
                          </a:cubicBezTo>
                          <a:lnTo>
                            <a:pt x="172902" y="64264"/>
                          </a:lnTo>
                          <a:close/>
                          <a:moveTo>
                            <a:pt x="181471" y="56730"/>
                          </a:moveTo>
                          <a:cubicBezTo>
                            <a:pt x="181471" y="57125"/>
                            <a:pt x="180967" y="57125"/>
                            <a:pt x="180967" y="57125"/>
                          </a:cubicBezTo>
                          <a:lnTo>
                            <a:pt x="181471" y="56730"/>
                          </a:lnTo>
                          <a:close/>
                          <a:moveTo>
                            <a:pt x="170058" y="97168"/>
                          </a:moveTo>
                          <a:lnTo>
                            <a:pt x="170058" y="96378"/>
                          </a:lnTo>
                          <a:lnTo>
                            <a:pt x="170058" y="97168"/>
                          </a:lnTo>
                          <a:close/>
                          <a:moveTo>
                            <a:pt x="164837" y="54354"/>
                          </a:moveTo>
                          <a:lnTo>
                            <a:pt x="164837" y="54749"/>
                          </a:lnTo>
                          <a:cubicBezTo>
                            <a:pt x="164369" y="54354"/>
                            <a:pt x="164369" y="54354"/>
                            <a:pt x="164837" y="54354"/>
                          </a:cubicBezTo>
                          <a:close/>
                          <a:moveTo>
                            <a:pt x="159617" y="107079"/>
                          </a:moveTo>
                          <a:lnTo>
                            <a:pt x="159617" y="106680"/>
                          </a:lnTo>
                          <a:cubicBezTo>
                            <a:pt x="160085" y="107079"/>
                            <a:pt x="160085" y="107079"/>
                            <a:pt x="159617" y="107079"/>
                          </a:cubicBezTo>
                          <a:close/>
                          <a:moveTo>
                            <a:pt x="157708" y="118179"/>
                          </a:moveTo>
                          <a:cubicBezTo>
                            <a:pt x="158177" y="118179"/>
                            <a:pt x="158177" y="118179"/>
                            <a:pt x="158177" y="118574"/>
                          </a:cubicBezTo>
                          <a:lnTo>
                            <a:pt x="157708" y="118179"/>
                          </a:lnTo>
                          <a:close/>
                          <a:moveTo>
                            <a:pt x="167214" y="96773"/>
                          </a:moveTo>
                          <a:cubicBezTo>
                            <a:pt x="167214" y="96773"/>
                            <a:pt x="167682" y="97168"/>
                            <a:pt x="167682" y="96773"/>
                          </a:cubicBezTo>
                          <a:cubicBezTo>
                            <a:pt x="167214" y="96378"/>
                            <a:pt x="167682" y="96773"/>
                            <a:pt x="167214" y="96773"/>
                          </a:cubicBezTo>
                          <a:close/>
                          <a:moveTo>
                            <a:pt x="125881" y="242659"/>
                          </a:moveTo>
                          <a:lnTo>
                            <a:pt x="125414" y="242659"/>
                          </a:lnTo>
                          <a:lnTo>
                            <a:pt x="125881" y="243054"/>
                          </a:lnTo>
                          <a:lnTo>
                            <a:pt x="125881" y="242659"/>
                          </a:lnTo>
                          <a:close/>
                          <a:moveTo>
                            <a:pt x="142515" y="119369"/>
                          </a:moveTo>
                          <a:lnTo>
                            <a:pt x="142983" y="119764"/>
                          </a:lnTo>
                          <a:cubicBezTo>
                            <a:pt x="142515" y="119764"/>
                            <a:pt x="142515" y="119764"/>
                            <a:pt x="142515" y="119369"/>
                          </a:cubicBezTo>
                          <a:close/>
                          <a:moveTo>
                            <a:pt x="168618" y="78534"/>
                          </a:moveTo>
                          <a:lnTo>
                            <a:pt x="168150" y="78534"/>
                          </a:lnTo>
                          <a:lnTo>
                            <a:pt x="167682" y="78930"/>
                          </a:lnTo>
                          <a:cubicBezTo>
                            <a:pt x="168150" y="78534"/>
                            <a:pt x="168150" y="78534"/>
                            <a:pt x="168150" y="78135"/>
                          </a:cubicBezTo>
                          <a:lnTo>
                            <a:pt x="168618" y="78534"/>
                          </a:lnTo>
                          <a:close/>
                          <a:moveTo>
                            <a:pt x="125881" y="240279"/>
                          </a:moveTo>
                          <a:cubicBezTo>
                            <a:pt x="126350" y="240279"/>
                            <a:pt x="125881" y="239880"/>
                            <a:pt x="125881" y="239880"/>
                          </a:cubicBezTo>
                          <a:cubicBezTo>
                            <a:pt x="125881" y="239485"/>
                            <a:pt x="125414" y="239880"/>
                            <a:pt x="125881" y="240279"/>
                          </a:cubicBezTo>
                          <a:close/>
                          <a:moveTo>
                            <a:pt x="144891" y="111435"/>
                          </a:moveTo>
                          <a:cubicBezTo>
                            <a:pt x="145360" y="111435"/>
                            <a:pt x="145360" y="111831"/>
                            <a:pt x="144891" y="111831"/>
                          </a:cubicBezTo>
                          <a:lnTo>
                            <a:pt x="144387" y="111831"/>
                          </a:lnTo>
                          <a:lnTo>
                            <a:pt x="144891" y="111435"/>
                          </a:lnTo>
                          <a:close/>
                          <a:moveTo>
                            <a:pt x="129698" y="218076"/>
                          </a:moveTo>
                          <a:lnTo>
                            <a:pt x="129698" y="217677"/>
                          </a:lnTo>
                          <a:cubicBezTo>
                            <a:pt x="129698" y="217677"/>
                            <a:pt x="129194" y="217677"/>
                            <a:pt x="129194" y="218076"/>
                          </a:cubicBezTo>
                          <a:lnTo>
                            <a:pt x="129698" y="218076"/>
                          </a:lnTo>
                          <a:close/>
                          <a:moveTo>
                            <a:pt x="143920" y="115796"/>
                          </a:moveTo>
                          <a:cubicBezTo>
                            <a:pt x="143920" y="116195"/>
                            <a:pt x="143451" y="116195"/>
                            <a:pt x="143451" y="116195"/>
                          </a:cubicBezTo>
                          <a:lnTo>
                            <a:pt x="143451" y="115796"/>
                          </a:lnTo>
                          <a:lnTo>
                            <a:pt x="143920" y="115796"/>
                          </a:lnTo>
                          <a:close/>
                          <a:moveTo>
                            <a:pt x="169085" y="120156"/>
                          </a:moveTo>
                          <a:lnTo>
                            <a:pt x="169590" y="119760"/>
                          </a:lnTo>
                          <a:cubicBezTo>
                            <a:pt x="170058" y="119760"/>
                            <a:pt x="170058" y="119365"/>
                            <a:pt x="169590" y="119365"/>
                          </a:cubicBezTo>
                          <a:lnTo>
                            <a:pt x="169085" y="120156"/>
                          </a:lnTo>
                          <a:close/>
                          <a:moveTo>
                            <a:pt x="128258" y="227195"/>
                          </a:moveTo>
                          <a:lnTo>
                            <a:pt x="127790" y="227590"/>
                          </a:lnTo>
                          <a:lnTo>
                            <a:pt x="127790" y="227986"/>
                          </a:lnTo>
                          <a:cubicBezTo>
                            <a:pt x="127790" y="227986"/>
                            <a:pt x="128258" y="227590"/>
                            <a:pt x="128258" y="227195"/>
                          </a:cubicBezTo>
                          <a:close/>
                          <a:moveTo>
                            <a:pt x="141543" y="122934"/>
                          </a:moveTo>
                          <a:lnTo>
                            <a:pt x="141543" y="123725"/>
                          </a:lnTo>
                          <a:cubicBezTo>
                            <a:pt x="141075" y="123330"/>
                            <a:pt x="141075" y="123330"/>
                            <a:pt x="141543" y="122934"/>
                          </a:cubicBezTo>
                          <a:close/>
                          <a:moveTo>
                            <a:pt x="160553" y="105095"/>
                          </a:moveTo>
                          <a:lnTo>
                            <a:pt x="160085" y="105095"/>
                          </a:lnTo>
                          <a:cubicBezTo>
                            <a:pt x="160085" y="104699"/>
                            <a:pt x="160553" y="104699"/>
                            <a:pt x="160553" y="104699"/>
                          </a:cubicBezTo>
                          <a:lnTo>
                            <a:pt x="160553" y="105095"/>
                          </a:lnTo>
                          <a:close/>
                          <a:moveTo>
                            <a:pt x="156268" y="124520"/>
                          </a:moveTo>
                          <a:cubicBezTo>
                            <a:pt x="156737" y="124915"/>
                            <a:pt x="156268" y="125310"/>
                            <a:pt x="156268" y="124915"/>
                          </a:cubicBezTo>
                          <a:cubicBezTo>
                            <a:pt x="155801" y="124520"/>
                            <a:pt x="155801" y="124520"/>
                            <a:pt x="156268" y="124520"/>
                          </a:cubicBezTo>
                          <a:close/>
                          <a:moveTo>
                            <a:pt x="147267" y="104300"/>
                          </a:moveTo>
                          <a:lnTo>
                            <a:pt x="147267" y="104699"/>
                          </a:lnTo>
                          <a:cubicBezTo>
                            <a:pt x="147267" y="104699"/>
                            <a:pt x="146763" y="105095"/>
                            <a:pt x="146763" y="104699"/>
                          </a:cubicBezTo>
                          <a:lnTo>
                            <a:pt x="147267" y="104300"/>
                          </a:lnTo>
                          <a:close/>
                          <a:moveTo>
                            <a:pt x="124945" y="253759"/>
                          </a:moveTo>
                          <a:lnTo>
                            <a:pt x="124441" y="253360"/>
                          </a:lnTo>
                          <a:cubicBezTo>
                            <a:pt x="123973" y="253759"/>
                            <a:pt x="124945" y="253759"/>
                            <a:pt x="124945" y="253759"/>
                          </a:cubicBezTo>
                          <a:close/>
                          <a:moveTo>
                            <a:pt x="170526" y="57919"/>
                          </a:moveTo>
                          <a:lnTo>
                            <a:pt x="170994" y="57524"/>
                          </a:lnTo>
                          <a:lnTo>
                            <a:pt x="170994" y="57919"/>
                          </a:lnTo>
                          <a:cubicBezTo>
                            <a:pt x="170526" y="58318"/>
                            <a:pt x="170526" y="57919"/>
                            <a:pt x="170526" y="57919"/>
                          </a:cubicBezTo>
                          <a:close/>
                          <a:moveTo>
                            <a:pt x="123505" y="194294"/>
                          </a:moveTo>
                          <a:lnTo>
                            <a:pt x="123973" y="194689"/>
                          </a:lnTo>
                          <a:cubicBezTo>
                            <a:pt x="123505" y="195085"/>
                            <a:pt x="123505" y="195085"/>
                            <a:pt x="123505" y="194689"/>
                          </a:cubicBezTo>
                          <a:lnTo>
                            <a:pt x="123505" y="194294"/>
                          </a:lnTo>
                          <a:close/>
                          <a:moveTo>
                            <a:pt x="161489" y="101924"/>
                          </a:moveTo>
                          <a:lnTo>
                            <a:pt x="161021" y="101525"/>
                          </a:lnTo>
                          <a:cubicBezTo>
                            <a:pt x="161489" y="101130"/>
                            <a:pt x="161489" y="101130"/>
                            <a:pt x="161489" y="101924"/>
                          </a:cubicBezTo>
                          <a:close/>
                          <a:moveTo>
                            <a:pt x="127790" y="176055"/>
                          </a:moveTo>
                          <a:cubicBezTo>
                            <a:pt x="127790" y="176450"/>
                            <a:pt x="127790" y="176450"/>
                            <a:pt x="127321" y="176846"/>
                          </a:cubicBezTo>
                          <a:cubicBezTo>
                            <a:pt x="127321" y="177245"/>
                            <a:pt x="126818" y="176846"/>
                            <a:pt x="127790" y="176055"/>
                          </a:cubicBezTo>
                          <a:close/>
                          <a:moveTo>
                            <a:pt x="123037" y="196271"/>
                          </a:moveTo>
                          <a:cubicBezTo>
                            <a:pt x="123505" y="196271"/>
                            <a:pt x="123505" y="196666"/>
                            <a:pt x="123037" y="197065"/>
                          </a:cubicBezTo>
                          <a:lnTo>
                            <a:pt x="123037" y="196666"/>
                          </a:lnTo>
                          <a:cubicBezTo>
                            <a:pt x="123037" y="196666"/>
                            <a:pt x="122569" y="196271"/>
                            <a:pt x="123037" y="196271"/>
                          </a:cubicBezTo>
                          <a:close/>
                          <a:moveTo>
                            <a:pt x="159617" y="114606"/>
                          </a:moveTo>
                          <a:lnTo>
                            <a:pt x="159113" y="114606"/>
                          </a:lnTo>
                          <a:cubicBezTo>
                            <a:pt x="158644" y="114606"/>
                            <a:pt x="158644" y="114606"/>
                            <a:pt x="159113" y="114210"/>
                          </a:cubicBezTo>
                          <a:lnTo>
                            <a:pt x="159617" y="114606"/>
                          </a:lnTo>
                          <a:close/>
                          <a:moveTo>
                            <a:pt x="123973" y="262080"/>
                          </a:moveTo>
                          <a:lnTo>
                            <a:pt x="123505" y="261685"/>
                          </a:lnTo>
                          <a:lnTo>
                            <a:pt x="123505" y="262080"/>
                          </a:lnTo>
                          <a:cubicBezTo>
                            <a:pt x="123973" y="262476"/>
                            <a:pt x="123973" y="262476"/>
                            <a:pt x="123973" y="262080"/>
                          </a:cubicBezTo>
                          <a:close/>
                          <a:moveTo>
                            <a:pt x="160553" y="108660"/>
                          </a:moveTo>
                          <a:lnTo>
                            <a:pt x="160553" y="108261"/>
                          </a:lnTo>
                          <a:lnTo>
                            <a:pt x="161021" y="108660"/>
                          </a:lnTo>
                          <a:cubicBezTo>
                            <a:pt x="160553" y="109056"/>
                            <a:pt x="160553" y="109056"/>
                            <a:pt x="160553" y="108660"/>
                          </a:cubicBezTo>
                          <a:close/>
                          <a:moveTo>
                            <a:pt x="142983" y="117384"/>
                          </a:moveTo>
                          <a:lnTo>
                            <a:pt x="143920" y="117384"/>
                          </a:lnTo>
                          <a:lnTo>
                            <a:pt x="142983" y="117384"/>
                          </a:lnTo>
                          <a:close/>
                          <a:moveTo>
                            <a:pt x="171966" y="110246"/>
                          </a:moveTo>
                          <a:lnTo>
                            <a:pt x="172434" y="110246"/>
                          </a:lnTo>
                          <a:lnTo>
                            <a:pt x="172434" y="109850"/>
                          </a:lnTo>
                          <a:cubicBezTo>
                            <a:pt x="171966" y="109850"/>
                            <a:pt x="171966" y="109850"/>
                            <a:pt x="171966" y="110246"/>
                          </a:cubicBezTo>
                          <a:close/>
                          <a:moveTo>
                            <a:pt x="168618" y="64260"/>
                          </a:moveTo>
                          <a:lnTo>
                            <a:pt x="169085" y="63466"/>
                          </a:lnTo>
                          <a:cubicBezTo>
                            <a:pt x="169590" y="63865"/>
                            <a:pt x="169085" y="63865"/>
                            <a:pt x="169085" y="63865"/>
                          </a:cubicBezTo>
                          <a:cubicBezTo>
                            <a:pt x="168618" y="64656"/>
                            <a:pt x="168618" y="64260"/>
                            <a:pt x="168618" y="64260"/>
                          </a:cubicBezTo>
                          <a:close/>
                          <a:moveTo>
                            <a:pt x="133010" y="218475"/>
                          </a:moveTo>
                          <a:lnTo>
                            <a:pt x="133010" y="217680"/>
                          </a:lnTo>
                          <a:lnTo>
                            <a:pt x="133010" y="218475"/>
                          </a:lnTo>
                          <a:close/>
                          <a:moveTo>
                            <a:pt x="145827" y="110249"/>
                          </a:moveTo>
                          <a:lnTo>
                            <a:pt x="144891" y="110249"/>
                          </a:lnTo>
                          <a:lnTo>
                            <a:pt x="145827" y="110249"/>
                          </a:lnTo>
                          <a:close/>
                          <a:moveTo>
                            <a:pt x="157708" y="120558"/>
                          </a:moveTo>
                          <a:lnTo>
                            <a:pt x="157241" y="120558"/>
                          </a:lnTo>
                          <a:lnTo>
                            <a:pt x="157241" y="120159"/>
                          </a:lnTo>
                          <a:cubicBezTo>
                            <a:pt x="157708" y="120159"/>
                            <a:pt x="157708" y="120159"/>
                            <a:pt x="157708" y="120558"/>
                          </a:cubicBezTo>
                          <a:close/>
                          <a:moveTo>
                            <a:pt x="169122" y="76554"/>
                          </a:moveTo>
                          <a:cubicBezTo>
                            <a:pt x="169122" y="76554"/>
                            <a:pt x="169122" y="76953"/>
                            <a:pt x="168618" y="76953"/>
                          </a:cubicBezTo>
                          <a:lnTo>
                            <a:pt x="168618" y="76554"/>
                          </a:lnTo>
                          <a:cubicBezTo>
                            <a:pt x="169122" y="76158"/>
                            <a:pt x="169122" y="76554"/>
                            <a:pt x="169122" y="76554"/>
                          </a:cubicBezTo>
                          <a:close/>
                          <a:moveTo>
                            <a:pt x="126818" y="178438"/>
                          </a:moveTo>
                          <a:cubicBezTo>
                            <a:pt x="126818" y="178039"/>
                            <a:pt x="127321" y="178438"/>
                            <a:pt x="127321" y="178438"/>
                          </a:cubicBezTo>
                          <a:cubicBezTo>
                            <a:pt x="127321" y="178438"/>
                            <a:pt x="127321" y="178834"/>
                            <a:pt x="126818" y="178834"/>
                          </a:cubicBezTo>
                          <a:lnTo>
                            <a:pt x="126818" y="178438"/>
                          </a:lnTo>
                          <a:close/>
                          <a:moveTo>
                            <a:pt x="129194" y="220063"/>
                          </a:moveTo>
                          <a:cubicBezTo>
                            <a:pt x="129194" y="220063"/>
                            <a:pt x="128726" y="220063"/>
                            <a:pt x="129194" y="220459"/>
                          </a:cubicBezTo>
                          <a:cubicBezTo>
                            <a:pt x="129698" y="220459"/>
                            <a:pt x="129698" y="219668"/>
                            <a:pt x="129194" y="220063"/>
                          </a:cubicBezTo>
                          <a:close/>
                          <a:moveTo>
                            <a:pt x="130166" y="215703"/>
                          </a:moveTo>
                          <a:cubicBezTo>
                            <a:pt x="130634" y="215703"/>
                            <a:pt x="130634" y="215703"/>
                            <a:pt x="130166" y="215308"/>
                          </a:cubicBezTo>
                          <a:lnTo>
                            <a:pt x="129698" y="215703"/>
                          </a:lnTo>
                          <a:cubicBezTo>
                            <a:pt x="129698" y="215703"/>
                            <a:pt x="129698" y="216099"/>
                            <a:pt x="130166" y="215703"/>
                          </a:cubicBezTo>
                          <a:close/>
                          <a:moveTo>
                            <a:pt x="156773" y="116594"/>
                          </a:moveTo>
                          <a:lnTo>
                            <a:pt x="157241" y="116198"/>
                          </a:lnTo>
                          <a:cubicBezTo>
                            <a:pt x="157241" y="116594"/>
                            <a:pt x="157241" y="116594"/>
                            <a:pt x="156773" y="116594"/>
                          </a:cubicBezTo>
                          <a:close/>
                          <a:moveTo>
                            <a:pt x="140139" y="127298"/>
                          </a:moveTo>
                          <a:cubicBezTo>
                            <a:pt x="140607" y="126899"/>
                            <a:pt x="140607" y="126899"/>
                            <a:pt x="140607" y="127298"/>
                          </a:cubicBezTo>
                          <a:cubicBezTo>
                            <a:pt x="140607" y="127298"/>
                            <a:pt x="141075" y="127694"/>
                            <a:pt x="140607" y="127694"/>
                          </a:cubicBezTo>
                          <a:lnTo>
                            <a:pt x="140139" y="127298"/>
                          </a:lnTo>
                          <a:close/>
                          <a:moveTo>
                            <a:pt x="156773" y="122539"/>
                          </a:moveTo>
                          <a:cubicBezTo>
                            <a:pt x="156773" y="122539"/>
                            <a:pt x="157241" y="122938"/>
                            <a:pt x="156773" y="122938"/>
                          </a:cubicBezTo>
                          <a:cubicBezTo>
                            <a:pt x="156268" y="123333"/>
                            <a:pt x="156268" y="122539"/>
                            <a:pt x="156773" y="122144"/>
                          </a:cubicBezTo>
                          <a:cubicBezTo>
                            <a:pt x="156773" y="122144"/>
                            <a:pt x="157241" y="122144"/>
                            <a:pt x="156773" y="122539"/>
                          </a:cubicBezTo>
                          <a:close/>
                          <a:moveTo>
                            <a:pt x="179095" y="55144"/>
                          </a:moveTo>
                          <a:lnTo>
                            <a:pt x="179095" y="55540"/>
                          </a:lnTo>
                          <a:cubicBezTo>
                            <a:pt x="179095" y="55939"/>
                            <a:pt x="178591" y="55939"/>
                            <a:pt x="178591" y="55939"/>
                          </a:cubicBezTo>
                          <a:lnTo>
                            <a:pt x="178591" y="55540"/>
                          </a:lnTo>
                          <a:lnTo>
                            <a:pt x="179095" y="55144"/>
                          </a:lnTo>
                          <a:close/>
                          <a:moveTo>
                            <a:pt x="179563" y="94393"/>
                          </a:moveTo>
                          <a:cubicBezTo>
                            <a:pt x="179563" y="94393"/>
                            <a:pt x="180031" y="94789"/>
                            <a:pt x="179563" y="94789"/>
                          </a:cubicBezTo>
                          <a:cubicBezTo>
                            <a:pt x="179563" y="94789"/>
                            <a:pt x="179095" y="93998"/>
                            <a:pt x="179563" y="93998"/>
                          </a:cubicBezTo>
                          <a:cubicBezTo>
                            <a:pt x="180031" y="93998"/>
                            <a:pt x="180031" y="93998"/>
                            <a:pt x="179563" y="94393"/>
                          </a:cubicBezTo>
                          <a:close/>
                          <a:moveTo>
                            <a:pt x="158644" y="116198"/>
                          </a:moveTo>
                          <a:cubicBezTo>
                            <a:pt x="159149" y="116594"/>
                            <a:pt x="159149" y="116594"/>
                            <a:pt x="158644" y="116989"/>
                          </a:cubicBezTo>
                          <a:cubicBezTo>
                            <a:pt x="158644" y="116989"/>
                            <a:pt x="158177" y="117388"/>
                            <a:pt x="158644" y="116594"/>
                          </a:cubicBezTo>
                          <a:cubicBezTo>
                            <a:pt x="158644" y="116594"/>
                            <a:pt x="158177" y="116198"/>
                            <a:pt x="158644" y="116198"/>
                          </a:cubicBezTo>
                          <a:close/>
                          <a:moveTo>
                            <a:pt x="129194" y="222439"/>
                          </a:moveTo>
                          <a:lnTo>
                            <a:pt x="129194" y="222044"/>
                          </a:lnTo>
                          <a:lnTo>
                            <a:pt x="128726" y="222835"/>
                          </a:lnTo>
                          <a:lnTo>
                            <a:pt x="128726" y="223234"/>
                          </a:lnTo>
                          <a:cubicBezTo>
                            <a:pt x="129194" y="222835"/>
                            <a:pt x="129194" y="222439"/>
                            <a:pt x="129194" y="222439"/>
                          </a:cubicBezTo>
                          <a:close/>
                          <a:moveTo>
                            <a:pt x="124945" y="187155"/>
                          </a:moveTo>
                          <a:lnTo>
                            <a:pt x="125414" y="187554"/>
                          </a:lnTo>
                          <a:cubicBezTo>
                            <a:pt x="125414" y="187554"/>
                            <a:pt x="125414" y="187949"/>
                            <a:pt x="124945" y="187949"/>
                          </a:cubicBezTo>
                          <a:lnTo>
                            <a:pt x="124945" y="187155"/>
                          </a:lnTo>
                          <a:close/>
                          <a:moveTo>
                            <a:pt x="140607" y="125709"/>
                          </a:moveTo>
                          <a:cubicBezTo>
                            <a:pt x="140607" y="125310"/>
                            <a:pt x="140607" y="125310"/>
                            <a:pt x="141075" y="124915"/>
                          </a:cubicBezTo>
                          <a:lnTo>
                            <a:pt x="141075" y="125709"/>
                          </a:lnTo>
                          <a:lnTo>
                            <a:pt x="140607" y="125709"/>
                          </a:lnTo>
                          <a:close/>
                          <a:moveTo>
                            <a:pt x="178123" y="57121"/>
                          </a:moveTo>
                          <a:cubicBezTo>
                            <a:pt x="178123" y="57121"/>
                            <a:pt x="178591" y="56726"/>
                            <a:pt x="178591" y="57520"/>
                          </a:cubicBezTo>
                          <a:cubicBezTo>
                            <a:pt x="178591" y="57916"/>
                            <a:pt x="178123" y="57916"/>
                            <a:pt x="178123" y="57520"/>
                          </a:cubicBezTo>
                          <a:lnTo>
                            <a:pt x="178123" y="57121"/>
                          </a:lnTo>
                          <a:close/>
                          <a:moveTo>
                            <a:pt x="181939" y="69415"/>
                          </a:moveTo>
                          <a:cubicBezTo>
                            <a:pt x="181939" y="69415"/>
                            <a:pt x="181471" y="69019"/>
                            <a:pt x="181939" y="68620"/>
                          </a:cubicBezTo>
                          <a:lnTo>
                            <a:pt x="181939" y="69415"/>
                          </a:lnTo>
                          <a:close/>
                          <a:moveTo>
                            <a:pt x="126818" y="235520"/>
                          </a:moveTo>
                          <a:cubicBezTo>
                            <a:pt x="126818" y="235520"/>
                            <a:pt x="127321" y="235520"/>
                            <a:pt x="127321" y="235125"/>
                          </a:cubicBezTo>
                          <a:lnTo>
                            <a:pt x="126818" y="235125"/>
                          </a:lnTo>
                          <a:cubicBezTo>
                            <a:pt x="126818" y="235125"/>
                            <a:pt x="126350" y="235520"/>
                            <a:pt x="126350" y="235915"/>
                          </a:cubicBezTo>
                          <a:lnTo>
                            <a:pt x="126818" y="235520"/>
                          </a:lnTo>
                          <a:close/>
                          <a:moveTo>
                            <a:pt x="127321" y="233140"/>
                          </a:moveTo>
                          <a:cubicBezTo>
                            <a:pt x="127790" y="233140"/>
                            <a:pt x="127321" y="232745"/>
                            <a:pt x="127321" y="232745"/>
                          </a:cubicBezTo>
                          <a:lnTo>
                            <a:pt x="127321" y="232346"/>
                          </a:lnTo>
                          <a:cubicBezTo>
                            <a:pt x="126818" y="232745"/>
                            <a:pt x="126818" y="233140"/>
                            <a:pt x="126818" y="233140"/>
                          </a:cubicBezTo>
                          <a:lnTo>
                            <a:pt x="127321" y="233140"/>
                          </a:lnTo>
                          <a:close/>
                          <a:moveTo>
                            <a:pt x="171462" y="62280"/>
                          </a:moveTo>
                          <a:lnTo>
                            <a:pt x="171462" y="63070"/>
                          </a:lnTo>
                          <a:cubicBezTo>
                            <a:pt x="170994" y="63070"/>
                            <a:pt x="170994" y="63070"/>
                            <a:pt x="170994" y="62675"/>
                          </a:cubicBezTo>
                          <a:lnTo>
                            <a:pt x="171462" y="62280"/>
                          </a:lnTo>
                          <a:close/>
                          <a:moveTo>
                            <a:pt x="125881" y="185174"/>
                          </a:moveTo>
                          <a:lnTo>
                            <a:pt x="125881" y="185570"/>
                          </a:lnTo>
                          <a:cubicBezTo>
                            <a:pt x="125414" y="185965"/>
                            <a:pt x="125414" y="185965"/>
                            <a:pt x="125414" y="185570"/>
                          </a:cubicBezTo>
                          <a:cubicBezTo>
                            <a:pt x="125414" y="185174"/>
                            <a:pt x="125414" y="184779"/>
                            <a:pt x="125881" y="185174"/>
                          </a:cubicBezTo>
                          <a:close/>
                          <a:moveTo>
                            <a:pt x="141543" y="176846"/>
                          </a:moveTo>
                          <a:lnTo>
                            <a:pt x="141075" y="177245"/>
                          </a:lnTo>
                          <a:cubicBezTo>
                            <a:pt x="141543" y="177245"/>
                            <a:pt x="142047" y="177245"/>
                            <a:pt x="142047" y="176846"/>
                          </a:cubicBezTo>
                          <a:lnTo>
                            <a:pt x="141543" y="176846"/>
                          </a:lnTo>
                          <a:close/>
                          <a:moveTo>
                            <a:pt x="120193" y="209751"/>
                          </a:moveTo>
                          <a:cubicBezTo>
                            <a:pt x="120193" y="210150"/>
                            <a:pt x="120193" y="210150"/>
                            <a:pt x="120193" y="210545"/>
                          </a:cubicBezTo>
                          <a:cubicBezTo>
                            <a:pt x="119725" y="210940"/>
                            <a:pt x="120193" y="210545"/>
                            <a:pt x="120193" y="209751"/>
                          </a:cubicBezTo>
                          <a:close/>
                          <a:moveTo>
                            <a:pt x="170526" y="59505"/>
                          </a:moveTo>
                          <a:cubicBezTo>
                            <a:pt x="170526" y="59505"/>
                            <a:pt x="170526" y="59900"/>
                            <a:pt x="170058" y="60295"/>
                          </a:cubicBezTo>
                          <a:lnTo>
                            <a:pt x="170058" y="59900"/>
                          </a:lnTo>
                          <a:cubicBezTo>
                            <a:pt x="170058" y="59106"/>
                            <a:pt x="170526" y="59106"/>
                            <a:pt x="170526" y="59505"/>
                          </a:cubicBezTo>
                          <a:close/>
                          <a:moveTo>
                            <a:pt x="141075" y="178830"/>
                          </a:moveTo>
                          <a:lnTo>
                            <a:pt x="140607" y="179225"/>
                          </a:lnTo>
                          <a:cubicBezTo>
                            <a:pt x="141543" y="179225"/>
                            <a:pt x="141543" y="179225"/>
                            <a:pt x="141543" y="178830"/>
                          </a:cubicBezTo>
                          <a:lnTo>
                            <a:pt x="141075" y="178830"/>
                          </a:lnTo>
                          <a:close/>
                          <a:moveTo>
                            <a:pt x="160553" y="110641"/>
                          </a:moveTo>
                          <a:cubicBezTo>
                            <a:pt x="160085" y="111040"/>
                            <a:pt x="160085" y="111040"/>
                            <a:pt x="159617" y="110641"/>
                          </a:cubicBezTo>
                          <a:lnTo>
                            <a:pt x="160553" y="110641"/>
                          </a:lnTo>
                          <a:close/>
                          <a:moveTo>
                            <a:pt x="127321" y="230761"/>
                          </a:moveTo>
                          <a:cubicBezTo>
                            <a:pt x="127790" y="230365"/>
                            <a:pt x="127790" y="229970"/>
                            <a:pt x="127790" y="229575"/>
                          </a:cubicBezTo>
                          <a:cubicBezTo>
                            <a:pt x="127790" y="229575"/>
                            <a:pt x="127321" y="229575"/>
                            <a:pt x="127321" y="229970"/>
                          </a:cubicBezTo>
                          <a:lnTo>
                            <a:pt x="127321" y="230761"/>
                          </a:lnTo>
                          <a:close/>
                          <a:moveTo>
                            <a:pt x="169590" y="74170"/>
                          </a:moveTo>
                          <a:lnTo>
                            <a:pt x="169590" y="75360"/>
                          </a:lnTo>
                          <a:lnTo>
                            <a:pt x="169085" y="74961"/>
                          </a:lnTo>
                          <a:cubicBezTo>
                            <a:pt x="169085" y="74961"/>
                            <a:pt x="169085" y="74566"/>
                            <a:pt x="169590" y="74170"/>
                          </a:cubicBezTo>
                          <a:close/>
                          <a:moveTo>
                            <a:pt x="124945" y="247411"/>
                          </a:moveTo>
                          <a:cubicBezTo>
                            <a:pt x="124441" y="247806"/>
                            <a:pt x="124441" y="247806"/>
                            <a:pt x="124945" y="248205"/>
                          </a:cubicBezTo>
                          <a:lnTo>
                            <a:pt x="124945" y="247411"/>
                          </a:lnTo>
                          <a:close/>
                          <a:moveTo>
                            <a:pt x="118753" y="313220"/>
                          </a:moveTo>
                          <a:lnTo>
                            <a:pt x="118285" y="313220"/>
                          </a:lnTo>
                          <a:cubicBezTo>
                            <a:pt x="117817" y="312821"/>
                            <a:pt x="117349" y="312426"/>
                            <a:pt x="117817" y="312426"/>
                          </a:cubicBezTo>
                          <a:lnTo>
                            <a:pt x="118753" y="313220"/>
                          </a:lnTo>
                          <a:close/>
                          <a:moveTo>
                            <a:pt x="133478" y="215696"/>
                          </a:moveTo>
                          <a:cubicBezTo>
                            <a:pt x="133010" y="216490"/>
                            <a:pt x="133010" y="216490"/>
                            <a:pt x="133478" y="216490"/>
                          </a:cubicBezTo>
                          <a:cubicBezTo>
                            <a:pt x="133010" y="217281"/>
                            <a:pt x="133946" y="216490"/>
                            <a:pt x="133478" y="216091"/>
                          </a:cubicBezTo>
                          <a:cubicBezTo>
                            <a:pt x="133946" y="215696"/>
                            <a:pt x="133946" y="215696"/>
                            <a:pt x="133478" y="215696"/>
                          </a:cubicBezTo>
                          <a:close/>
                          <a:moveTo>
                            <a:pt x="169590" y="62276"/>
                          </a:moveTo>
                          <a:lnTo>
                            <a:pt x="169590" y="61086"/>
                          </a:lnTo>
                          <a:lnTo>
                            <a:pt x="170058" y="61482"/>
                          </a:lnTo>
                          <a:cubicBezTo>
                            <a:pt x="170058" y="61877"/>
                            <a:pt x="170058" y="61877"/>
                            <a:pt x="169590" y="62276"/>
                          </a:cubicBezTo>
                          <a:close/>
                          <a:moveTo>
                            <a:pt x="125414" y="250977"/>
                          </a:moveTo>
                          <a:cubicBezTo>
                            <a:pt x="124945" y="250581"/>
                            <a:pt x="124945" y="250581"/>
                            <a:pt x="124945" y="250182"/>
                          </a:cubicBezTo>
                          <a:cubicBezTo>
                            <a:pt x="124441" y="250581"/>
                            <a:pt x="124441" y="250977"/>
                            <a:pt x="124441" y="250977"/>
                          </a:cubicBezTo>
                          <a:lnTo>
                            <a:pt x="125414" y="250977"/>
                          </a:lnTo>
                          <a:close/>
                          <a:moveTo>
                            <a:pt x="121129" y="205782"/>
                          </a:moveTo>
                          <a:cubicBezTo>
                            <a:pt x="121129" y="204592"/>
                            <a:pt x="121597" y="204592"/>
                            <a:pt x="121597" y="205387"/>
                          </a:cubicBezTo>
                          <a:cubicBezTo>
                            <a:pt x="121597" y="205387"/>
                            <a:pt x="121597" y="205782"/>
                            <a:pt x="121129" y="205782"/>
                          </a:cubicBezTo>
                          <a:close/>
                          <a:moveTo>
                            <a:pt x="167682" y="53552"/>
                          </a:moveTo>
                          <a:cubicBezTo>
                            <a:pt x="167682" y="53552"/>
                            <a:pt x="168150" y="53552"/>
                            <a:pt x="167682" y="53947"/>
                          </a:cubicBezTo>
                          <a:cubicBezTo>
                            <a:pt x="167682" y="53947"/>
                            <a:pt x="168150" y="54346"/>
                            <a:pt x="167682" y="54742"/>
                          </a:cubicBezTo>
                          <a:cubicBezTo>
                            <a:pt x="167214" y="54742"/>
                            <a:pt x="167214" y="53947"/>
                            <a:pt x="167682" y="53552"/>
                          </a:cubicBezTo>
                          <a:close/>
                          <a:moveTo>
                            <a:pt x="180499" y="92801"/>
                          </a:moveTo>
                          <a:cubicBezTo>
                            <a:pt x="180499" y="93196"/>
                            <a:pt x="180031" y="92801"/>
                            <a:pt x="180031" y="92402"/>
                          </a:cubicBezTo>
                          <a:lnTo>
                            <a:pt x="180031" y="92007"/>
                          </a:lnTo>
                          <a:cubicBezTo>
                            <a:pt x="180499" y="92007"/>
                            <a:pt x="180499" y="92007"/>
                            <a:pt x="180499" y="92402"/>
                          </a:cubicBezTo>
                          <a:lnTo>
                            <a:pt x="180499" y="92801"/>
                          </a:lnTo>
                          <a:close/>
                          <a:moveTo>
                            <a:pt x="128726" y="225207"/>
                          </a:moveTo>
                          <a:lnTo>
                            <a:pt x="128258" y="224812"/>
                          </a:lnTo>
                          <a:cubicBezTo>
                            <a:pt x="127790" y="224812"/>
                            <a:pt x="127790" y="225207"/>
                            <a:pt x="127790" y="225207"/>
                          </a:cubicBezTo>
                          <a:cubicBezTo>
                            <a:pt x="128258" y="225603"/>
                            <a:pt x="128258" y="225603"/>
                            <a:pt x="128726" y="225207"/>
                          </a:cubicBezTo>
                          <a:close/>
                          <a:moveTo>
                            <a:pt x="125881" y="285862"/>
                          </a:moveTo>
                          <a:cubicBezTo>
                            <a:pt x="126350" y="286261"/>
                            <a:pt x="125881" y="286656"/>
                            <a:pt x="125881" y="286656"/>
                          </a:cubicBezTo>
                          <a:lnTo>
                            <a:pt x="126350" y="287052"/>
                          </a:lnTo>
                          <a:cubicBezTo>
                            <a:pt x="126350" y="287052"/>
                            <a:pt x="126818" y="286656"/>
                            <a:pt x="126350" y="286261"/>
                          </a:cubicBezTo>
                          <a:lnTo>
                            <a:pt x="125881" y="285862"/>
                          </a:lnTo>
                          <a:close/>
                          <a:moveTo>
                            <a:pt x="168618" y="122532"/>
                          </a:moveTo>
                          <a:lnTo>
                            <a:pt x="169122" y="121741"/>
                          </a:lnTo>
                          <a:cubicBezTo>
                            <a:pt x="169590" y="121741"/>
                            <a:pt x="169122" y="121342"/>
                            <a:pt x="169122" y="121342"/>
                          </a:cubicBezTo>
                          <a:cubicBezTo>
                            <a:pt x="168618" y="120947"/>
                            <a:pt x="168618" y="122136"/>
                            <a:pt x="168618" y="122532"/>
                          </a:cubicBezTo>
                          <a:close/>
                          <a:moveTo>
                            <a:pt x="159617" y="112223"/>
                          </a:moveTo>
                          <a:cubicBezTo>
                            <a:pt x="160085" y="112223"/>
                            <a:pt x="160085" y="112622"/>
                            <a:pt x="160085" y="112622"/>
                          </a:cubicBezTo>
                          <a:lnTo>
                            <a:pt x="159617" y="113017"/>
                          </a:lnTo>
                          <a:cubicBezTo>
                            <a:pt x="159149" y="112622"/>
                            <a:pt x="159617" y="111827"/>
                            <a:pt x="159617" y="112223"/>
                          </a:cubicBezTo>
                          <a:close/>
                          <a:moveTo>
                            <a:pt x="181471" y="55137"/>
                          </a:moveTo>
                          <a:cubicBezTo>
                            <a:pt x="181471" y="54346"/>
                            <a:pt x="181939" y="54346"/>
                            <a:pt x="181939" y="54742"/>
                          </a:cubicBezTo>
                          <a:cubicBezTo>
                            <a:pt x="181939" y="55137"/>
                            <a:pt x="181939" y="55137"/>
                            <a:pt x="181471" y="55137"/>
                          </a:cubicBezTo>
                          <a:close/>
                          <a:moveTo>
                            <a:pt x="182407" y="67826"/>
                          </a:moveTo>
                          <a:lnTo>
                            <a:pt x="182407" y="67431"/>
                          </a:lnTo>
                          <a:lnTo>
                            <a:pt x="181939" y="67032"/>
                          </a:lnTo>
                          <a:cubicBezTo>
                            <a:pt x="182407" y="66636"/>
                            <a:pt x="182407" y="66636"/>
                            <a:pt x="182875" y="67032"/>
                          </a:cubicBezTo>
                          <a:lnTo>
                            <a:pt x="182407" y="67826"/>
                          </a:lnTo>
                          <a:close/>
                          <a:moveTo>
                            <a:pt x="128726" y="313612"/>
                          </a:moveTo>
                          <a:cubicBezTo>
                            <a:pt x="129194" y="314011"/>
                            <a:pt x="129194" y="314406"/>
                            <a:pt x="128726" y="314011"/>
                          </a:cubicBezTo>
                          <a:cubicBezTo>
                            <a:pt x="127790" y="314011"/>
                            <a:pt x="128258" y="313217"/>
                            <a:pt x="128726" y="313217"/>
                          </a:cubicBezTo>
                          <a:lnTo>
                            <a:pt x="128726" y="313612"/>
                          </a:lnTo>
                          <a:close/>
                          <a:moveTo>
                            <a:pt x="124945" y="274762"/>
                          </a:moveTo>
                          <a:cubicBezTo>
                            <a:pt x="124945" y="274762"/>
                            <a:pt x="125414" y="274762"/>
                            <a:pt x="125414" y="275157"/>
                          </a:cubicBezTo>
                          <a:lnTo>
                            <a:pt x="125414" y="275553"/>
                          </a:lnTo>
                          <a:cubicBezTo>
                            <a:pt x="125881" y="275553"/>
                            <a:pt x="125881" y="274762"/>
                            <a:pt x="125414" y="274363"/>
                          </a:cubicBezTo>
                          <a:lnTo>
                            <a:pt x="124945" y="274762"/>
                          </a:lnTo>
                          <a:close/>
                          <a:moveTo>
                            <a:pt x="125881" y="182788"/>
                          </a:moveTo>
                          <a:cubicBezTo>
                            <a:pt x="125881" y="182788"/>
                            <a:pt x="126350" y="182788"/>
                            <a:pt x="126350" y="183183"/>
                          </a:cubicBezTo>
                          <a:cubicBezTo>
                            <a:pt x="126350" y="183183"/>
                            <a:pt x="126350" y="183582"/>
                            <a:pt x="125881" y="183582"/>
                          </a:cubicBezTo>
                          <a:cubicBezTo>
                            <a:pt x="125414" y="183977"/>
                            <a:pt x="125414" y="183183"/>
                            <a:pt x="125881" y="182788"/>
                          </a:cubicBezTo>
                          <a:close/>
                          <a:moveTo>
                            <a:pt x="171966" y="66237"/>
                          </a:moveTo>
                          <a:lnTo>
                            <a:pt x="171966" y="66633"/>
                          </a:lnTo>
                          <a:cubicBezTo>
                            <a:pt x="171966" y="66633"/>
                            <a:pt x="172434" y="67028"/>
                            <a:pt x="171966" y="67427"/>
                          </a:cubicBezTo>
                          <a:lnTo>
                            <a:pt x="171462" y="67028"/>
                          </a:lnTo>
                          <a:cubicBezTo>
                            <a:pt x="171462" y="67028"/>
                            <a:pt x="171462" y="66633"/>
                            <a:pt x="171966" y="66237"/>
                          </a:cubicBezTo>
                          <a:close/>
                          <a:moveTo>
                            <a:pt x="126818" y="290618"/>
                          </a:moveTo>
                          <a:cubicBezTo>
                            <a:pt x="126350" y="291013"/>
                            <a:pt x="126350" y="291013"/>
                            <a:pt x="126818" y="291408"/>
                          </a:cubicBezTo>
                          <a:cubicBezTo>
                            <a:pt x="126818" y="291804"/>
                            <a:pt x="126818" y="291804"/>
                            <a:pt x="127321" y="291013"/>
                          </a:cubicBezTo>
                          <a:cubicBezTo>
                            <a:pt x="126818" y="290618"/>
                            <a:pt x="127321" y="290219"/>
                            <a:pt x="126818" y="290618"/>
                          </a:cubicBezTo>
                          <a:close/>
                          <a:moveTo>
                            <a:pt x="124945" y="189527"/>
                          </a:moveTo>
                          <a:cubicBezTo>
                            <a:pt x="124945" y="189527"/>
                            <a:pt x="124945" y="189923"/>
                            <a:pt x="124441" y="189923"/>
                          </a:cubicBezTo>
                          <a:cubicBezTo>
                            <a:pt x="124441" y="190322"/>
                            <a:pt x="124441" y="190322"/>
                            <a:pt x="123973" y="189923"/>
                          </a:cubicBezTo>
                          <a:cubicBezTo>
                            <a:pt x="123973" y="189923"/>
                            <a:pt x="123973" y="189132"/>
                            <a:pt x="124945" y="189527"/>
                          </a:cubicBezTo>
                          <a:close/>
                          <a:moveTo>
                            <a:pt x="125881" y="281502"/>
                          </a:moveTo>
                          <a:lnTo>
                            <a:pt x="125414" y="282296"/>
                          </a:lnTo>
                          <a:cubicBezTo>
                            <a:pt x="125881" y="282692"/>
                            <a:pt x="125881" y="282692"/>
                            <a:pt x="125881" y="282296"/>
                          </a:cubicBezTo>
                          <a:lnTo>
                            <a:pt x="125881" y="281502"/>
                          </a:lnTo>
                          <a:close/>
                          <a:moveTo>
                            <a:pt x="121129" y="310442"/>
                          </a:moveTo>
                          <a:lnTo>
                            <a:pt x="120661" y="310046"/>
                          </a:lnTo>
                          <a:cubicBezTo>
                            <a:pt x="120661" y="309647"/>
                            <a:pt x="120193" y="309252"/>
                            <a:pt x="120661" y="309252"/>
                          </a:cubicBezTo>
                          <a:cubicBezTo>
                            <a:pt x="121129" y="309647"/>
                            <a:pt x="121129" y="309647"/>
                            <a:pt x="121129" y="310442"/>
                          </a:cubicBezTo>
                          <a:close/>
                          <a:moveTo>
                            <a:pt x="116377" y="231156"/>
                          </a:moveTo>
                          <a:cubicBezTo>
                            <a:pt x="116377" y="230757"/>
                            <a:pt x="116377" y="230757"/>
                            <a:pt x="116844" y="231552"/>
                          </a:cubicBezTo>
                          <a:lnTo>
                            <a:pt x="116377" y="231947"/>
                          </a:lnTo>
                          <a:cubicBezTo>
                            <a:pt x="116377" y="232741"/>
                            <a:pt x="115908" y="231947"/>
                            <a:pt x="116377" y="231156"/>
                          </a:cubicBezTo>
                          <a:close/>
                          <a:moveTo>
                            <a:pt x="134919" y="206576"/>
                          </a:moveTo>
                          <a:cubicBezTo>
                            <a:pt x="134414" y="206576"/>
                            <a:pt x="134919" y="206972"/>
                            <a:pt x="134919" y="207367"/>
                          </a:cubicBezTo>
                          <a:lnTo>
                            <a:pt x="135855" y="206576"/>
                          </a:lnTo>
                          <a:lnTo>
                            <a:pt x="134919" y="206576"/>
                          </a:lnTo>
                          <a:close/>
                          <a:moveTo>
                            <a:pt x="123973" y="191515"/>
                          </a:moveTo>
                          <a:lnTo>
                            <a:pt x="124441" y="191515"/>
                          </a:lnTo>
                          <a:lnTo>
                            <a:pt x="124441" y="192306"/>
                          </a:lnTo>
                          <a:lnTo>
                            <a:pt x="123973" y="192306"/>
                          </a:lnTo>
                          <a:cubicBezTo>
                            <a:pt x="123505" y="191911"/>
                            <a:pt x="123973" y="191515"/>
                            <a:pt x="123973" y="191515"/>
                          </a:cubicBezTo>
                          <a:close/>
                          <a:moveTo>
                            <a:pt x="170526" y="70601"/>
                          </a:moveTo>
                          <a:cubicBezTo>
                            <a:pt x="170994" y="70202"/>
                            <a:pt x="170994" y="70202"/>
                            <a:pt x="170994" y="70601"/>
                          </a:cubicBezTo>
                          <a:cubicBezTo>
                            <a:pt x="171462" y="70996"/>
                            <a:pt x="170994" y="70996"/>
                            <a:pt x="170994" y="70996"/>
                          </a:cubicBezTo>
                          <a:cubicBezTo>
                            <a:pt x="170058" y="71791"/>
                            <a:pt x="170058" y="70996"/>
                            <a:pt x="170526" y="70601"/>
                          </a:cubicBezTo>
                          <a:close/>
                          <a:moveTo>
                            <a:pt x="167682" y="68221"/>
                          </a:moveTo>
                          <a:cubicBezTo>
                            <a:pt x="167682" y="67032"/>
                            <a:pt x="168150" y="67032"/>
                            <a:pt x="168150" y="67431"/>
                          </a:cubicBezTo>
                          <a:lnTo>
                            <a:pt x="168150" y="68221"/>
                          </a:lnTo>
                          <a:cubicBezTo>
                            <a:pt x="168150" y="68617"/>
                            <a:pt x="167214" y="68617"/>
                            <a:pt x="167682" y="68221"/>
                          </a:cubicBezTo>
                          <a:close/>
                          <a:moveTo>
                            <a:pt x="125414" y="277936"/>
                          </a:moveTo>
                          <a:lnTo>
                            <a:pt x="124945" y="278331"/>
                          </a:lnTo>
                          <a:cubicBezTo>
                            <a:pt x="125414" y="278730"/>
                            <a:pt x="125881" y="278730"/>
                            <a:pt x="125881" y="278730"/>
                          </a:cubicBezTo>
                          <a:lnTo>
                            <a:pt x="125881" y="278331"/>
                          </a:lnTo>
                          <a:cubicBezTo>
                            <a:pt x="125881" y="277936"/>
                            <a:pt x="125881" y="277936"/>
                            <a:pt x="125414" y="277936"/>
                          </a:cubicBezTo>
                          <a:close/>
                          <a:moveTo>
                            <a:pt x="125414" y="268421"/>
                          </a:moveTo>
                          <a:cubicBezTo>
                            <a:pt x="125414" y="269216"/>
                            <a:pt x="125414" y="269216"/>
                            <a:pt x="125881" y="269216"/>
                          </a:cubicBezTo>
                          <a:cubicBezTo>
                            <a:pt x="125881" y="268817"/>
                            <a:pt x="125881" y="268026"/>
                            <a:pt x="125414" y="268421"/>
                          </a:cubicBezTo>
                          <a:close/>
                          <a:moveTo>
                            <a:pt x="141543" y="175652"/>
                          </a:moveTo>
                          <a:cubicBezTo>
                            <a:pt x="141543" y="176051"/>
                            <a:pt x="142011" y="176051"/>
                            <a:pt x="142515" y="175257"/>
                          </a:cubicBezTo>
                          <a:lnTo>
                            <a:pt x="142515" y="174862"/>
                          </a:lnTo>
                          <a:cubicBezTo>
                            <a:pt x="142011" y="174862"/>
                            <a:pt x="141543" y="175257"/>
                            <a:pt x="141543" y="175652"/>
                          </a:cubicBezTo>
                          <a:close/>
                          <a:moveTo>
                            <a:pt x="125414" y="271592"/>
                          </a:moveTo>
                          <a:cubicBezTo>
                            <a:pt x="124945" y="271592"/>
                            <a:pt x="125414" y="272386"/>
                            <a:pt x="125414" y="272386"/>
                          </a:cubicBezTo>
                          <a:lnTo>
                            <a:pt x="125881" y="271991"/>
                          </a:lnTo>
                          <a:cubicBezTo>
                            <a:pt x="126350" y="271991"/>
                            <a:pt x="125881" y="271196"/>
                            <a:pt x="125414" y="271592"/>
                          </a:cubicBezTo>
                          <a:close/>
                          <a:moveTo>
                            <a:pt x="125414" y="264852"/>
                          </a:moveTo>
                          <a:lnTo>
                            <a:pt x="124945" y="264852"/>
                          </a:lnTo>
                          <a:cubicBezTo>
                            <a:pt x="125414" y="265251"/>
                            <a:pt x="125414" y="265251"/>
                            <a:pt x="125414" y="266042"/>
                          </a:cubicBezTo>
                          <a:cubicBezTo>
                            <a:pt x="125881" y="266042"/>
                            <a:pt x="125881" y="265646"/>
                            <a:pt x="125881" y="265251"/>
                          </a:cubicBezTo>
                          <a:lnTo>
                            <a:pt x="125414" y="264852"/>
                          </a:lnTo>
                          <a:close/>
                          <a:moveTo>
                            <a:pt x="130634" y="213712"/>
                          </a:moveTo>
                          <a:cubicBezTo>
                            <a:pt x="130634" y="213712"/>
                            <a:pt x="131102" y="213316"/>
                            <a:pt x="130634" y="212921"/>
                          </a:cubicBezTo>
                          <a:cubicBezTo>
                            <a:pt x="130634" y="212526"/>
                            <a:pt x="130634" y="212526"/>
                            <a:pt x="130166" y="212921"/>
                          </a:cubicBezTo>
                          <a:lnTo>
                            <a:pt x="130166" y="213712"/>
                          </a:lnTo>
                          <a:lnTo>
                            <a:pt x="130634" y="213712"/>
                          </a:lnTo>
                          <a:close/>
                          <a:moveTo>
                            <a:pt x="126350" y="180412"/>
                          </a:moveTo>
                          <a:cubicBezTo>
                            <a:pt x="126818" y="180412"/>
                            <a:pt x="126818" y="180811"/>
                            <a:pt x="126818" y="180811"/>
                          </a:cubicBezTo>
                          <a:cubicBezTo>
                            <a:pt x="126818" y="181206"/>
                            <a:pt x="126350" y="181601"/>
                            <a:pt x="125881" y="181206"/>
                          </a:cubicBezTo>
                          <a:lnTo>
                            <a:pt x="126350" y="180412"/>
                          </a:lnTo>
                          <a:close/>
                          <a:moveTo>
                            <a:pt x="115908" y="233536"/>
                          </a:moveTo>
                          <a:cubicBezTo>
                            <a:pt x="115908" y="233137"/>
                            <a:pt x="116377" y="233536"/>
                            <a:pt x="116377" y="233931"/>
                          </a:cubicBezTo>
                          <a:lnTo>
                            <a:pt x="116377" y="234722"/>
                          </a:lnTo>
                          <a:cubicBezTo>
                            <a:pt x="115908" y="234722"/>
                            <a:pt x="115440" y="233931"/>
                            <a:pt x="115908" y="233536"/>
                          </a:cubicBezTo>
                          <a:close/>
                          <a:moveTo>
                            <a:pt x="118285" y="220053"/>
                          </a:moveTo>
                          <a:cubicBezTo>
                            <a:pt x="118285" y="219262"/>
                            <a:pt x="118753" y="218467"/>
                            <a:pt x="118753" y="218863"/>
                          </a:cubicBezTo>
                          <a:lnTo>
                            <a:pt x="118753" y="220053"/>
                          </a:lnTo>
                          <a:cubicBezTo>
                            <a:pt x="118753" y="220448"/>
                            <a:pt x="118753" y="220448"/>
                            <a:pt x="118285" y="220053"/>
                          </a:cubicBezTo>
                          <a:close/>
                          <a:moveTo>
                            <a:pt x="180967" y="90813"/>
                          </a:moveTo>
                          <a:cubicBezTo>
                            <a:pt x="180499" y="91209"/>
                            <a:pt x="180499" y="91209"/>
                            <a:pt x="180499" y="90813"/>
                          </a:cubicBezTo>
                          <a:cubicBezTo>
                            <a:pt x="180031" y="90418"/>
                            <a:pt x="180499" y="89623"/>
                            <a:pt x="180967" y="90022"/>
                          </a:cubicBezTo>
                          <a:lnTo>
                            <a:pt x="180967" y="90813"/>
                          </a:lnTo>
                          <a:close/>
                          <a:moveTo>
                            <a:pt x="114468" y="244237"/>
                          </a:moveTo>
                          <a:cubicBezTo>
                            <a:pt x="114468" y="243442"/>
                            <a:pt x="114937" y="243442"/>
                            <a:pt x="114937" y="244237"/>
                          </a:cubicBezTo>
                          <a:cubicBezTo>
                            <a:pt x="114937" y="244632"/>
                            <a:pt x="114937" y="245423"/>
                            <a:pt x="114468" y="245028"/>
                          </a:cubicBezTo>
                          <a:lnTo>
                            <a:pt x="114468" y="244237"/>
                          </a:lnTo>
                          <a:close/>
                          <a:moveTo>
                            <a:pt x="122065" y="200627"/>
                          </a:moveTo>
                          <a:cubicBezTo>
                            <a:pt x="123037" y="200232"/>
                            <a:pt x="123037" y="200232"/>
                            <a:pt x="122533" y="200627"/>
                          </a:cubicBezTo>
                          <a:cubicBezTo>
                            <a:pt x="122533" y="201422"/>
                            <a:pt x="122065" y="201422"/>
                            <a:pt x="121597" y="201026"/>
                          </a:cubicBezTo>
                          <a:cubicBezTo>
                            <a:pt x="121597" y="200627"/>
                            <a:pt x="122065" y="200627"/>
                            <a:pt x="122065" y="200627"/>
                          </a:cubicBezTo>
                          <a:close/>
                          <a:moveTo>
                            <a:pt x="173370" y="93991"/>
                          </a:moveTo>
                          <a:cubicBezTo>
                            <a:pt x="173370" y="94386"/>
                            <a:pt x="173838" y="94782"/>
                            <a:pt x="173838" y="94782"/>
                          </a:cubicBezTo>
                          <a:cubicBezTo>
                            <a:pt x="174343" y="94782"/>
                            <a:pt x="173838" y="94386"/>
                            <a:pt x="173838" y="94386"/>
                          </a:cubicBezTo>
                          <a:lnTo>
                            <a:pt x="173838" y="93196"/>
                          </a:lnTo>
                          <a:cubicBezTo>
                            <a:pt x="172902" y="93592"/>
                            <a:pt x="173370" y="93592"/>
                            <a:pt x="173370" y="93991"/>
                          </a:cubicBezTo>
                          <a:close/>
                          <a:moveTo>
                            <a:pt x="171462" y="68617"/>
                          </a:moveTo>
                          <a:cubicBezTo>
                            <a:pt x="171966" y="69016"/>
                            <a:pt x="171462" y="69411"/>
                            <a:pt x="171462" y="69411"/>
                          </a:cubicBezTo>
                          <a:cubicBezTo>
                            <a:pt x="170994" y="69411"/>
                            <a:pt x="170994" y="69411"/>
                            <a:pt x="170526" y="69016"/>
                          </a:cubicBezTo>
                          <a:cubicBezTo>
                            <a:pt x="170994" y="69016"/>
                            <a:pt x="171462" y="68221"/>
                            <a:pt x="171462" y="68617"/>
                          </a:cubicBezTo>
                          <a:close/>
                          <a:moveTo>
                            <a:pt x="170058" y="65842"/>
                          </a:moveTo>
                          <a:lnTo>
                            <a:pt x="170526" y="65842"/>
                          </a:lnTo>
                          <a:lnTo>
                            <a:pt x="170526" y="66636"/>
                          </a:lnTo>
                          <a:cubicBezTo>
                            <a:pt x="169590" y="67032"/>
                            <a:pt x="169590" y="66241"/>
                            <a:pt x="170058" y="65842"/>
                          </a:cubicBezTo>
                          <a:close/>
                          <a:moveTo>
                            <a:pt x="181939" y="70996"/>
                          </a:moveTo>
                          <a:lnTo>
                            <a:pt x="180967" y="71791"/>
                          </a:lnTo>
                          <a:cubicBezTo>
                            <a:pt x="180967" y="72186"/>
                            <a:pt x="180499" y="71392"/>
                            <a:pt x="180967" y="70996"/>
                          </a:cubicBezTo>
                          <a:cubicBezTo>
                            <a:pt x="181435" y="70601"/>
                            <a:pt x="181939" y="70601"/>
                            <a:pt x="181939" y="70996"/>
                          </a:cubicBezTo>
                          <a:close/>
                          <a:moveTo>
                            <a:pt x="137762" y="192701"/>
                          </a:moveTo>
                          <a:cubicBezTo>
                            <a:pt x="137762" y="192701"/>
                            <a:pt x="137259" y="193100"/>
                            <a:pt x="137259" y="193496"/>
                          </a:cubicBezTo>
                          <a:cubicBezTo>
                            <a:pt x="137762" y="193895"/>
                            <a:pt x="138231" y="193496"/>
                            <a:pt x="138231" y="193496"/>
                          </a:cubicBezTo>
                          <a:cubicBezTo>
                            <a:pt x="138231" y="193100"/>
                            <a:pt x="138231" y="192701"/>
                            <a:pt x="137762" y="192701"/>
                          </a:cubicBezTo>
                          <a:close/>
                          <a:moveTo>
                            <a:pt x="167214" y="55536"/>
                          </a:moveTo>
                          <a:cubicBezTo>
                            <a:pt x="167682" y="55536"/>
                            <a:pt x="167682" y="55935"/>
                            <a:pt x="167214" y="55935"/>
                          </a:cubicBezTo>
                          <a:cubicBezTo>
                            <a:pt x="167682" y="56331"/>
                            <a:pt x="166709" y="57121"/>
                            <a:pt x="166709" y="56726"/>
                          </a:cubicBezTo>
                          <a:cubicBezTo>
                            <a:pt x="166242" y="56331"/>
                            <a:pt x="167214" y="55536"/>
                            <a:pt x="167214" y="55536"/>
                          </a:cubicBezTo>
                          <a:close/>
                          <a:moveTo>
                            <a:pt x="179563" y="61090"/>
                          </a:moveTo>
                          <a:cubicBezTo>
                            <a:pt x="179563" y="60295"/>
                            <a:pt x="180499" y="60694"/>
                            <a:pt x="180031" y="61090"/>
                          </a:cubicBezTo>
                          <a:cubicBezTo>
                            <a:pt x="180031" y="61485"/>
                            <a:pt x="179563" y="61881"/>
                            <a:pt x="179059" y="61485"/>
                          </a:cubicBezTo>
                          <a:lnTo>
                            <a:pt x="179059" y="61090"/>
                          </a:lnTo>
                          <a:lnTo>
                            <a:pt x="179563" y="61090"/>
                          </a:lnTo>
                          <a:close/>
                          <a:moveTo>
                            <a:pt x="168150" y="66640"/>
                          </a:moveTo>
                          <a:cubicBezTo>
                            <a:pt x="167682" y="66640"/>
                            <a:pt x="168150" y="66244"/>
                            <a:pt x="168150" y="65450"/>
                          </a:cubicBezTo>
                          <a:cubicBezTo>
                            <a:pt x="168618" y="65055"/>
                            <a:pt x="168618" y="65055"/>
                            <a:pt x="168618" y="65450"/>
                          </a:cubicBezTo>
                          <a:cubicBezTo>
                            <a:pt x="168618" y="65845"/>
                            <a:pt x="168618" y="66244"/>
                            <a:pt x="168150" y="66640"/>
                          </a:cubicBezTo>
                          <a:close/>
                          <a:moveTo>
                            <a:pt x="121129" y="203011"/>
                          </a:moveTo>
                          <a:cubicBezTo>
                            <a:pt x="121597" y="202615"/>
                            <a:pt x="122065" y="202220"/>
                            <a:pt x="122065" y="203011"/>
                          </a:cubicBezTo>
                          <a:cubicBezTo>
                            <a:pt x="121597" y="203011"/>
                            <a:pt x="122065" y="203406"/>
                            <a:pt x="122065" y="203406"/>
                          </a:cubicBezTo>
                          <a:cubicBezTo>
                            <a:pt x="121597" y="203805"/>
                            <a:pt x="121597" y="203805"/>
                            <a:pt x="121129" y="203011"/>
                          </a:cubicBezTo>
                          <a:close/>
                          <a:moveTo>
                            <a:pt x="139635" y="182399"/>
                          </a:moveTo>
                          <a:lnTo>
                            <a:pt x="139635" y="183190"/>
                          </a:lnTo>
                          <a:lnTo>
                            <a:pt x="140607" y="183589"/>
                          </a:lnTo>
                          <a:cubicBezTo>
                            <a:pt x="140607" y="183190"/>
                            <a:pt x="140139" y="182399"/>
                            <a:pt x="139635" y="182399"/>
                          </a:cubicBezTo>
                          <a:close/>
                          <a:moveTo>
                            <a:pt x="171462" y="84476"/>
                          </a:moveTo>
                          <a:cubicBezTo>
                            <a:pt x="171462" y="84081"/>
                            <a:pt x="170994" y="84081"/>
                            <a:pt x="170994" y="84081"/>
                          </a:cubicBezTo>
                          <a:cubicBezTo>
                            <a:pt x="170994" y="84081"/>
                            <a:pt x="170526" y="84875"/>
                            <a:pt x="170526" y="85270"/>
                          </a:cubicBezTo>
                          <a:lnTo>
                            <a:pt x="170994" y="84875"/>
                          </a:lnTo>
                          <a:cubicBezTo>
                            <a:pt x="171462" y="84875"/>
                            <a:pt x="171966" y="84875"/>
                            <a:pt x="171462" y="84476"/>
                          </a:cubicBezTo>
                          <a:close/>
                          <a:moveTo>
                            <a:pt x="131102" y="304101"/>
                          </a:moveTo>
                          <a:cubicBezTo>
                            <a:pt x="131102" y="304101"/>
                            <a:pt x="131102" y="304496"/>
                            <a:pt x="131570" y="304892"/>
                          </a:cubicBezTo>
                          <a:cubicBezTo>
                            <a:pt x="131570" y="305291"/>
                            <a:pt x="132038" y="304892"/>
                            <a:pt x="132038" y="304496"/>
                          </a:cubicBezTo>
                          <a:cubicBezTo>
                            <a:pt x="131570" y="303705"/>
                            <a:pt x="131102" y="303705"/>
                            <a:pt x="131102" y="304101"/>
                          </a:cubicBezTo>
                          <a:close/>
                          <a:moveTo>
                            <a:pt x="133478" y="206576"/>
                          </a:moveTo>
                          <a:cubicBezTo>
                            <a:pt x="133010" y="206576"/>
                            <a:pt x="133010" y="206576"/>
                            <a:pt x="133478" y="206972"/>
                          </a:cubicBezTo>
                          <a:cubicBezTo>
                            <a:pt x="133478" y="207766"/>
                            <a:pt x="133478" y="207766"/>
                            <a:pt x="133946" y="207367"/>
                          </a:cubicBezTo>
                          <a:cubicBezTo>
                            <a:pt x="133946" y="206576"/>
                            <a:pt x="134414" y="205782"/>
                            <a:pt x="133478" y="206576"/>
                          </a:cubicBezTo>
                          <a:close/>
                          <a:moveTo>
                            <a:pt x="136322" y="192302"/>
                          </a:moveTo>
                          <a:cubicBezTo>
                            <a:pt x="135855" y="192698"/>
                            <a:pt x="136322" y="193097"/>
                            <a:pt x="136322" y="193492"/>
                          </a:cubicBezTo>
                          <a:lnTo>
                            <a:pt x="136791" y="193097"/>
                          </a:lnTo>
                          <a:cubicBezTo>
                            <a:pt x="137259" y="193097"/>
                            <a:pt x="137259" y="192302"/>
                            <a:pt x="136322" y="192302"/>
                          </a:cubicBezTo>
                          <a:close/>
                          <a:moveTo>
                            <a:pt x="118753" y="216487"/>
                          </a:moveTo>
                          <a:lnTo>
                            <a:pt x="119221" y="216882"/>
                          </a:lnTo>
                          <a:cubicBezTo>
                            <a:pt x="119689" y="217278"/>
                            <a:pt x="118753" y="218072"/>
                            <a:pt x="118753" y="217673"/>
                          </a:cubicBezTo>
                          <a:cubicBezTo>
                            <a:pt x="118753" y="217278"/>
                            <a:pt x="118285" y="216487"/>
                            <a:pt x="118753" y="216487"/>
                          </a:cubicBezTo>
                          <a:close/>
                          <a:moveTo>
                            <a:pt x="168150" y="122927"/>
                          </a:moveTo>
                          <a:lnTo>
                            <a:pt x="168150" y="124117"/>
                          </a:lnTo>
                          <a:cubicBezTo>
                            <a:pt x="168150" y="124117"/>
                            <a:pt x="169085" y="123718"/>
                            <a:pt x="168618" y="123323"/>
                          </a:cubicBezTo>
                          <a:cubicBezTo>
                            <a:pt x="168618" y="122528"/>
                            <a:pt x="168618" y="122528"/>
                            <a:pt x="168150" y="122927"/>
                          </a:cubicBezTo>
                          <a:close/>
                          <a:moveTo>
                            <a:pt x="134882" y="204988"/>
                          </a:moveTo>
                          <a:lnTo>
                            <a:pt x="135386" y="205383"/>
                          </a:lnTo>
                          <a:cubicBezTo>
                            <a:pt x="135855" y="205383"/>
                            <a:pt x="135855" y="204193"/>
                            <a:pt x="135855" y="204193"/>
                          </a:cubicBezTo>
                          <a:cubicBezTo>
                            <a:pt x="135386" y="204193"/>
                            <a:pt x="134882" y="204589"/>
                            <a:pt x="134882" y="204988"/>
                          </a:cubicBezTo>
                          <a:close/>
                          <a:moveTo>
                            <a:pt x="130634" y="212123"/>
                          </a:moveTo>
                          <a:cubicBezTo>
                            <a:pt x="131570" y="211332"/>
                            <a:pt x="131570" y="210933"/>
                            <a:pt x="131102" y="210933"/>
                          </a:cubicBezTo>
                          <a:cubicBezTo>
                            <a:pt x="131102" y="210538"/>
                            <a:pt x="130634" y="210933"/>
                            <a:pt x="130634" y="211728"/>
                          </a:cubicBezTo>
                          <a:cubicBezTo>
                            <a:pt x="130166" y="212123"/>
                            <a:pt x="130166" y="212123"/>
                            <a:pt x="130634" y="212123"/>
                          </a:cubicBezTo>
                          <a:close/>
                          <a:moveTo>
                            <a:pt x="114937" y="241458"/>
                          </a:moveTo>
                          <a:cubicBezTo>
                            <a:pt x="115440" y="241063"/>
                            <a:pt x="115440" y="241063"/>
                            <a:pt x="115440" y="241458"/>
                          </a:cubicBezTo>
                          <a:cubicBezTo>
                            <a:pt x="115908" y="241857"/>
                            <a:pt x="115440" y="242253"/>
                            <a:pt x="115440" y="242253"/>
                          </a:cubicBezTo>
                          <a:cubicBezTo>
                            <a:pt x="114937" y="242648"/>
                            <a:pt x="114937" y="242253"/>
                            <a:pt x="114937" y="242253"/>
                          </a:cubicBezTo>
                          <a:cubicBezTo>
                            <a:pt x="114468" y="241857"/>
                            <a:pt x="114937" y="241458"/>
                            <a:pt x="114937" y="241458"/>
                          </a:cubicBezTo>
                          <a:close/>
                          <a:moveTo>
                            <a:pt x="171462" y="99138"/>
                          </a:moveTo>
                          <a:lnTo>
                            <a:pt x="171966" y="99537"/>
                          </a:lnTo>
                          <a:cubicBezTo>
                            <a:pt x="172434" y="99138"/>
                            <a:pt x="172434" y="98348"/>
                            <a:pt x="172434" y="98348"/>
                          </a:cubicBezTo>
                          <a:cubicBezTo>
                            <a:pt x="171966" y="98348"/>
                            <a:pt x="170994" y="98743"/>
                            <a:pt x="171462" y="99138"/>
                          </a:cubicBezTo>
                          <a:close/>
                          <a:moveTo>
                            <a:pt x="136791" y="197852"/>
                          </a:moveTo>
                          <a:cubicBezTo>
                            <a:pt x="136322" y="198251"/>
                            <a:pt x="136791" y="198251"/>
                            <a:pt x="136791" y="198251"/>
                          </a:cubicBezTo>
                          <a:cubicBezTo>
                            <a:pt x="137259" y="197852"/>
                            <a:pt x="137762" y="197062"/>
                            <a:pt x="137259" y="197062"/>
                          </a:cubicBezTo>
                          <a:cubicBezTo>
                            <a:pt x="136791" y="196663"/>
                            <a:pt x="136322" y="197457"/>
                            <a:pt x="136791" y="197852"/>
                          </a:cubicBezTo>
                          <a:close/>
                          <a:moveTo>
                            <a:pt x="180031" y="58707"/>
                          </a:moveTo>
                          <a:cubicBezTo>
                            <a:pt x="180499" y="58311"/>
                            <a:pt x="180967" y="58707"/>
                            <a:pt x="180967" y="58707"/>
                          </a:cubicBezTo>
                          <a:cubicBezTo>
                            <a:pt x="180499" y="59102"/>
                            <a:pt x="180967" y="59501"/>
                            <a:pt x="180499" y="59896"/>
                          </a:cubicBezTo>
                          <a:lnTo>
                            <a:pt x="180031" y="59501"/>
                          </a:lnTo>
                          <a:cubicBezTo>
                            <a:pt x="180031" y="59102"/>
                            <a:pt x="180499" y="58707"/>
                            <a:pt x="180031" y="58707"/>
                          </a:cubicBezTo>
                          <a:close/>
                          <a:moveTo>
                            <a:pt x="114000" y="246613"/>
                          </a:moveTo>
                          <a:cubicBezTo>
                            <a:pt x="114000" y="245822"/>
                            <a:pt x="114000" y="245822"/>
                            <a:pt x="114468" y="246217"/>
                          </a:cubicBezTo>
                          <a:cubicBezTo>
                            <a:pt x="114468" y="246613"/>
                            <a:pt x="114937" y="247012"/>
                            <a:pt x="114468" y="247407"/>
                          </a:cubicBezTo>
                          <a:cubicBezTo>
                            <a:pt x="114000" y="247803"/>
                            <a:pt x="113532" y="247012"/>
                            <a:pt x="114000" y="246613"/>
                          </a:cubicBezTo>
                          <a:close/>
                          <a:moveTo>
                            <a:pt x="170526" y="64253"/>
                          </a:moveTo>
                          <a:cubicBezTo>
                            <a:pt x="170994" y="63858"/>
                            <a:pt x="170994" y="63858"/>
                            <a:pt x="170994" y="64253"/>
                          </a:cubicBezTo>
                          <a:lnTo>
                            <a:pt x="170994" y="65047"/>
                          </a:lnTo>
                          <a:cubicBezTo>
                            <a:pt x="170526" y="65838"/>
                            <a:pt x="170058" y="65443"/>
                            <a:pt x="170526" y="64253"/>
                          </a:cubicBezTo>
                          <a:close/>
                          <a:moveTo>
                            <a:pt x="125881" y="256523"/>
                          </a:moveTo>
                          <a:lnTo>
                            <a:pt x="125881" y="256918"/>
                          </a:lnTo>
                          <a:cubicBezTo>
                            <a:pt x="126350" y="257713"/>
                            <a:pt x="126350" y="256918"/>
                            <a:pt x="126818" y="256523"/>
                          </a:cubicBezTo>
                          <a:cubicBezTo>
                            <a:pt x="126350" y="255729"/>
                            <a:pt x="126350" y="255729"/>
                            <a:pt x="125881" y="256523"/>
                          </a:cubicBezTo>
                          <a:close/>
                          <a:moveTo>
                            <a:pt x="125414" y="262868"/>
                          </a:moveTo>
                          <a:cubicBezTo>
                            <a:pt x="125881" y="263263"/>
                            <a:pt x="125881" y="263263"/>
                            <a:pt x="125881" y="262868"/>
                          </a:cubicBezTo>
                          <a:cubicBezTo>
                            <a:pt x="126350" y="262468"/>
                            <a:pt x="125881" y="262073"/>
                            <a:pt x="125881" y="261678"/>
                          </a:cubicBezTo>
                          <a:cubicBezTo>
                            <a:pt x="125414" y="261678"/>
                            <a:pt x="124945" y="262868"/>
                            <a:pt x="125414" y="262868"/>
                          </a:cubicBezTo>
                          <a:close/>
                          <a:moveTo>
                            <a:pt x="117313" y="224014"/>
                          </a:moveTo>
                          <a:cubicBezTo>
                            <a:pt x="117817" y="223223"/>
                            <a:pt x="117817" y="223618"/>
                            <a:pt x="118285" y="224014"/>
                          </a:cubicBezTo>
                          <a:cubicBezTo>
                            <a:pt x="118285" y="224409"/>
                            <a:pt x="117817" y="224808"/>
                            <a:pt x="117817" y="224808"/>
                          </a:cubicBezTo>
                          <a:cubicBezTo>
                            <a:pt x="117313" y="224808"/>
                            <a:pt x="116844" y="224014"/>
                            <a:pt x="117313" y="224014"/>
                          </a:cubicBezTo>
                          <a:close/>
                          <a:moveTo>
                            <a:pt x="121129" y="207364"/>
                          </a:moveTo>
                          <a:lnTo>
                            <a:pt x="121129" y="207763"/>
                          </a:lnTo>
                          <a:cubicBezTo>
                            <a:pt x="121129" y="208158"/>
                            <a:pt x="120661" y="208557"/>
                            <a:pt x="120193" y="208158"/>
                          </a:cubicBezTo>
                          <a:cubicBezTo>
                            <a:pt x="120193" y="207763"/>
                            <a:pt x="120661" y="206968"/>
                            <a:pt x="121129" y="207364"/>
                          </a:cubicBezTo>
                          <a:close/>
                          <a:moveTo>
                            <a:pt x="170526" y="72578"/>
                          </a:moveTo>
                          <a:cubicBezTo>
                            <a:pt x="170994" y="72977"/>
                            <a:pt x="170058" y="73768"/>
                            <a:pt x="170058" y="73372"/>
                          </a:cubicBezTo>
                          <a:cubicBezTo>
                            <a:pt x="169590" y="73372"/>
                            <a:pt x="169590" y="72977"/>
                            <a:pt x="169590" y="72977"/>
                          </a:cubicBezTo>
                          <a:cubicBezTo>
                            <a:pt x="169590" y="72578"/>
                            <a:pt x="170526" y="72183"/>
                            <a:pt x="170526" y="72578"/>
                          </a:cubicBezTo>
                          <a:close/>
                          <a:moveTo>
                            <a:pt x="131102" y="208952"/>
                          </a:moveTo>
                          <a:cubicBezTo>
                            <a:pt x="131570" y="209348"/>
                            <a:pt x="132038" y="208557"/>
                            <a:pt x="131570" y="208158"/>
                          </a:cubicBezTo>
                          <a:cubicBezTo>
                            <a:pt x="131570" y="207763"/>
                            <a:pt x="131102" y="207763"/>
                            <a:pt x="131102" y="207763"/>
                          </a:cubicBezTo>
                          <a:cubicBezTo>
                            <a:pt x="131102" y="207763"/>
                            <a:pt x="130634" y="208952"/>
                            <a:pt x="131102" y="208952"/>
                          </a:cubicBezTo>
                          <a:close/>
                          <a:moveTo>
                            <a:pt x="117817" y="221638"/>
                          </a:moveTo>
                          <a:cubicBezTo>
                            <a:pt x="117313" y="220847"/>
                            <a:pt x="117817" y="221242"/>
                            <a:pt x="118285" y="221638"/>
                          </a:cubicBezTo>
                          <a:cubicBezTo>
                            <a:pt x="118753" y="222037"/>
                            <a:pt x="118285" y="222828"/>
                            <a:pt x="118285" y="222828"/>
                          </a:cubicBezTo>
                          <a:cubicBezTo>
                            <a:pt x="117817" y="222828"/>
                            <a:pt x="117817" y="222432"/>
                            <a:pt x="117817" y="221638"/>
                          </a:cubicBezTo>
                          <a:close/>
                          <a:moveTo>
                            <a:pt x="125414" y="259302"/>
                          </a:moveTo>
                          <a:cubicBezTo>
                            <a:pt x="125881" y="259697"/>
                            <a:pt x="125414" y="259697"/>
                            <a:pt x="125414" y="260096"/>
                          </a:cubicBezTo>
                          <a:cubicBezTo>
                            <a:pt x="125881" y="260491"/>
                            <a:pt x="126350" y="259697"/>
                            <a:pt x="126350" y="259302"/>
                          </a:cubicBezTo>
                          <a:cubicBezTo>
                            <a:pt x="126350" y="258906"/>
                            <a:pt x="125881" y="258507"/>
                            <a:pt x="125414" y="259302"/>
                          </a:cubicBezTo>
                          <a:close/>
                          <a:moveTo>
                            <a:pt x="128726" y="299342"/>
                          </a:moveTo>
                          <a:cubicBezTo>
                            <a:pt x="129194" y="299737"/>
                            <a:pt x="129194" y="299737"/>
                            <a:pt x="129194" y="298551"/>
                          </a:cubicBezTo>
                          <a:cubicBezTo>
                            <a:pt x="128726" y="298152"/>
                            <a:pt x="128726" y="298152"/>
                            <a:pt x="128726" y="297756"/>
                          </a:cubicBezTo>
                          <a:cubicBezTo>
                            <a:pt x="128258" y="298152"/>
                            <a:pt x="128258" y="299342"/>
                            <a:pt x="128726" y="299342"/>
                          </a:cubicBezTo>
                          <a:close/>
                          <a:moveTo>
                            <a:pt x="133478" y="213316"/>
                          </a:moveTo>
                          <a:cubicBezTo>
                            <a:pt x="133010" y="213712"/>
                            <a:pt x="133010" y="214111"/>
                            <a:pt x="133478" y="214506"/>
                          </a:cubicBezTo>
                          <a:cubicBezTo>
                            <a:pt x="133478" y="214506"/>
                            <a:pt x="134414" y="214111"/>
                            <a:pt x="134414" y="213712"/>
                          </a:cubicBezTo>
                          <a:cubicBezTo>
                            <a:pt x="134414" y="213712"/>
                            <a:pt x="133946" y="213316"/>
                            <a:pt x="133478" y="213316"/>
                          </a:cubicBezTo>
                          <a:close/>
                          <a:moveTo>
                            <a:pt x="119689" y="214905"/>
                          </a:moveTo>
                          <a:cubicBezTo>
                            <a:pt x="120193" y="215301"/>
                            <a:pt x="119689" y="215301"/>
                            <a:pt x="119689" y="215301"/>
                          </a:cubicBezTo>
                          <a:cubicBezTo>
                            <a:pt x="119221" y="215696"/>
                            <a:pt x="119221" y="215301"/>
                            <a:pt x="118753" y="215301"/>
                          </a:cubicBezTo>
                          <a:cubicBezTo>
                            <a:pt x="118753" y="214111"/>
                            <a:pt x="119221" y="214111"/>
                            <a:pt x="119689" y="214905"/>
                          </a:cubicBezTo>
                          <a:close/>
                          <a:moveTo>
                            <a:pt x="171966" y="82891"/>
                          </a:moveTo>
                          <a:cubicBezTo>
                            <a:pt x="172434" y="82495"/>
                            <a:pt x="172434" y="81705"/>
                            <a:pt x="171462" y="82100"/>
                          </a:cubicBezTo>
                          <a:cubicBezTo>
                            <a:pt x="170994" y="82495"/>
                            <a:pt x="170994" y="82891"/>
                            <a:pt x="170994" y="83290"/>
                          </a:cubicBezTo>
                          <a:cubicBezTo>
                            <a:pt x="170994" y="83290"/>
                            <a:pt x="171462" y="82891"/>
                            <a:pt x="171966" y="82891"/>
                          </a:cubicBezTo>
                          <a:close/>
                          <a:moveTo>
                            <a:pt x="130634" y="222436"/>
                          </a:moveTo>
                          <a:cubicBezTo>
                            <a:pt x="130166" y="222436"/>
                            <a:pt x="130166" y="223230"/>
                            <a:pt x="130166" y="223230"/>
                          </a:cubicBezTo>
                          <a:cubicBezTo>
                            <a:pt x="130634" y="224021"/>
                            <a:pt x="130634" y="224021"/>
                            <a:pt x="130634" y="223626"/>
                          </a:cubicBezTo>
                          <a:cubicBezTo>
                            <a:pt x="131102" y="223626"/>
                            <a:pt x="131102" y="223230"/>
                            <a:pt x="131102" y="222436"/>
                          </a:cubicBezTo>
                          <a:lnTo>
                            <a:pt x="130634" y="222436"/>
                          </a:lnTo>
                          <a:close/>
                          <a:moveTo>
                            <a:pt x="113064" y="257321"/>
                          </a:moveTo>
                          <a:cubicBezTo>
                            <a:pt x="113532" y="256926"/>
                            <a:pt x="113532" y="256530"/>
                            <a:pt x="114000" y="256926"/>
                          </a:cubicBezTo>
                          <a:cubicBezTo>
                            <a:pt x="114000" y="256926"/>
                            <a:pt x="113532" y="257720"/>
                            <a:pt x="114000" y="257720"/>
                          </a:cubicBezTo>
                          <a:cubicBezTo>
                            <a:pt x="113532" y="258511"/>
                            <a:pt x="113064" y="258115"/>
                            <a:pt x="113064" y="257321"/>
                          </a:cubicBezTo>
                          <a:close/>
                          <a:moveTo>
                            <a:pt x="122065" y="198255"/>
                          </a:moveTo>
                          <a:cubicBezTo>
                            <a:pt x="122533" y="197856"/>
                            <a:pt x="123037" y="197856"/>
                            <a:pt x="123037" y="198650"/>
                          </a:cubicBezTo>
                          <a:lnTo>
                            <a:pt x="123037" y="199445"/>
                          </a:lnTo>
                          <a:cubicBezTo>
                            <a:pt x="122533" y="199445"/>
                            <a:pt x="122065" y="198650"/>
                            <a:pt x="122065" y="198255"/>
                          </a:cubicBezTo>
                          <a:close/>
                          <a:moveTo>
                            <a:pt x="133946" y="204200"/>
                          </a:moveTo>
                          <a:cubicBezTo>
                            <a:pt x="133478" y="204596"/>
                            <a:pt x="133010" y="204995"/>
                            <a:pt x="133478" y="205786"/>
                          </a:cubicBezTo>
                          <a:lnTo>
                            <a:pt x="134414" y="204995"/>
                          </a:lnTo>
                          <a:cubicBezTo>
                            <a:pt x="134414" y="204596"/>
                            <a:pt x="134414" y="204200"/>
                            <a:pt x="133946" y="204200"/>
                          </a:cubicBezTo>
                          <a:close/>
                          <a:moveTo>
                            <a:pt x="113064" y="259305"/>
                          </a:moveTo>
                          <a:cubicBezTo>
                            <a:pt x="113064" y="259305"/>
                            <a:pt x="113532" y="259701"/>
                            <a:pt x="113532" y="260100"/>
                          </a:cubicBezTo>
                          <a:cubicBezTo>
                            <a:pt x="113532" y="261290"/>
                            <a:pt x="113064" y="261685"/>
                            <a:pt x="113064" y="260891"/>
                          </a:cubicBezTo>
                          <a:cubicBezTo>
                            <a:pt x="112596" y="260100"/>
                            <a:pt x="113064" y="259305"/>
                            <a:pt x="113064" y="259305"/>
                          </a:cubicBezTo>
                          <a:close/>
                          <a:moveTo>
                            <a:pt x="167682" y="124520"/>
                          </a:moveTo>
                          <a:cubicBezTo>
                            <a:pt x="167682" y="124915"/>
                            <a:pt x="167214" y="125709"/>
                            <a:pt x="167214" y="125709"/>
                          </a:cubicBezTo>
                          <a:cubicBezTo>
                            <a:pt x="167682" y="126105"/>
                            <a:pt x="168618" y="125709"/>
                            <a:pt x="168150" y="124915"/>
                          </a:cubicBezTo>
                          <a:cubicBezTo>
                            <a:pt x="168150" y="124124"/>
                            <a:pt x="167682" y="124520"/>
                            <a:pt x="167682" y="124520"/>
                          </a:cubicBezTo>
                          <a:close/>
                          <a:moveTo>
                            <a:pt x="176214" y="64656"/>
                          </a:moveTo>
                          <a:lnTo>
                            <a:pt x="176214" y="65450"/>
                          </a:lnTo>
                          <a:cubicBezTo>
                            <a:pt x="176214" y="65845"/>
                            <a:pt x="175746" y="66640"/>
                            <a:pt x="175279" y="65845"/>
                          </a:cubicBezTo>
                          <a:cubicBezTo>
                            <a:pt x="175279" y="65450"/>
                            <a:pt x="175746" y="64656"/>
                            <a:pt x="176214" y="64656"/>
                          </a:cubicBezTo>
                          <a:close/>
                          <a:moveTo>
                            <a:pt x="129194" y="229575"/>
                          </a:moveTo>
                          <a:cubicBezTo>
                            <a:pt x="128726" y="229575"/>
                            <a:pt x="128726" y="230365"/>
                            <a:pt x="129194" y="230761"/>
                          </a:cubicBezTo>
                          <a:cubicBezTo>
                            <a:pt x="129194" y="231160"/>
                            <a:pt x="129698" y="231160"/>
                            <a:pt x="129698" y="230365"/>
                          </a:cubicBezTo>
                          <a:cubicBezTo>
                            <a:pt x="130166" y="229970"/>
                            <a:pt x="129698" y="229176"/>
                            <a:pt x="129194" y="229575"/>
                          </a:cubicBezTo>
                          <a:close/>
                          <a:moveTo>
                            <a:pt x="114937" y="238690"/>
                          </a:moveTo>
                          <a:cubicBezTo>
                            <a:pt x="115440" y="238295"/>
                            <a:pt x="115908" y="238690"/>
                            <a:pt x="115908" y="239485"/>
                          </a:cubicBezTo>
                          <a:cubicBezTo>
                            <a:pt x="115440" y="239880"/>
                            <a:pt x="115440" y="239880"/>
                            <a:pt x="114937" y="239880"/>
                          </a:cubicBezTo>
                          <a:lnTo>
                            <a:pt x="114937" y="238690"/>
                          </a:lnTo>
                          <a:close/>
                          <a:moveTo>
                            <a:pt x="132038" y="205786"/>
                          </a:moveTo>
                          <a:cubicBezTo>
                            <a:pt x="131570" y="204995"/>
                            <a:pt x="131570" y="204995"/>
                            <a:pt x="131570" y="205786"/>
                          </a:cubicBezTo>
                          <a:cubicBezTo>
                            <a:pt x="131570" y="206580"/>
                            <a:pt x="131102" y="206580"/>
                            <a:pt x="131570" y="206975"/>
                          </a:cubicBezTo>
                          <a:cubicBezTo>
                            <a:pt x="132038" y="207371"/>
                            <a:pt x="132542" y="206580"/>
                            <a:pt x="132038" y="205786"/>
                          </a:cubicBezTo>
                          <a:close/>
                          <a:moveTo>
                            <a:pt x="116377" y="229176"/>
                          </a:moveTo>
                          <a:cubicBezTo>
                            <a:pt x="116844" y="227986"/>
                            <a:pt x="117313" y="228381"/>
                            <a:pt x="117313" y="229176"/>
                          </a:cubicBezTo>
                          <a:cubicBezTo>
                            <a:pt x="116844" y="229970"/>
                            <a:pt x="116844" y="230365"/>
                            <a:pt x="116377" y="229970"/>
                          </a:cubicBezTo>
                          <a:cubicBezTo>
                            <a:pt x="116377" y="229970"/>
                            <a:pt x="116844" y="229575"/>
                            <a:pt x="116377" y="229176"/>
                          </a:cubicBezTo>
                          <a:close/>
                          <a:moveTo>
                            <a:pt x="167682" y="69810"/>
                          </a:moveTo>
                          <a:cubicBezTo>
                            <a:pt x="167682" y="70605"/>
                            <a:pt x="167214" y="71000"/>
                            <a:pt x="166709" y="70605"/>
                          </a:cubicBezTo>
                          <a:cubicBezTo>
                            <a:pt x="166709" y="70206"/>
                            <a:pt x="167214" y="69019"/>
                            <a:pt x="167682" y="69019"/>
                          </a:cubicBezTo>
                          <a:lnTo>
                            <a:pt x="167682" y="69810"/>
                          </a:lnTo>
                          <a:close/>
                          <a:moveTo>
                            <a:pt x="127285" y="242260"/>
                          </a:moveTo>
                          <a:cubicBezTo>
                            <a:pt x="126818" y="242655"/>
                            <a:pt x="126818" y="243051"/>
                            <a:pt x="127285" y="243845"/>
                          </a:cubicBezTo>
                          <a:lnTo>
                            <a:pt x="127790" y="243845"/>
                          </a:lnTo>
                          <a:cubicBezTo>
                            <a:pt x="128258" y="243450"/>
                            <a:pt x="127790" y="242260"/>
                            <a:pt x="127285" y="242260"/>
                          </a:cubicBezTo>
                          <a:close/>
                          <a:moveTo>
                            <a:pt x="172902" y="95975"/>
                          </a:moveTo>
                          <a:lnTo>
                            <a:pt x="172434" y="96769"/>
                          </a:lnTo>
                          <a:cubicBezTo>
                            <a:pt x="171966" y="96769"/>
                            <a:pt x="172434" y="97165"/>
                            <a:pt x="172434" y="97165"/>
                          </a:cubicBezTo>
                          <a:cubicBezTo>
                            <a:pt x="172434" y="97560"/>
                            <a:pt x="172434" y="97560"/>
                            <a:pt x="172902" y="96769"/>
                          </a:cubicBezTo>
                          <a:cubicBezTo>
                            <a:pt x="173370" y="95975"/>
                            <a:pt x="173370" y="95975"/>
                            <a:pt x="173370" y="95580"/>
                          </a:cubicBezTo>
                          <a:cubicBezTo>
                            <a:pt x="173370" y="95580"/>
                            <a:pt x="173838" y="94785"/>
                            <a:pt x="173370" y="95184"/>
                          </a:cubicBezTo>
                          <a:cubicBezTo>
                            <a:pt x="172902" y="94785"/>
                            <a:pt x="172434" y="95184"/>
                            <a:pt x="172902" y="95975"/>
                          </a:cubicBezTo>
                          <a:close/>
                          <a:moveTo>
                            <a:pt x="119221" y="212130"/>
                          </a:moveTo>
                          <a:cubicBezTo>
                            <a:pt x="119689" y="211339"/>
                            <a:pt x="119689" y="211339"/>
                            <a:pt x="120193" y="211735"/>
                          </a:cubicBezTo>
                          <a:cubicBezTo>
                            <a:pt x="120661" y="212529"/>
                            <a:pt x="120193" y="213320"/>
                            <a:pt x="119689" y="212529"/>
                          </a:cubicBezTo>
                          <a:cubicBezTo>
                            <a:pt x="119221" y="212925"/>
                            <a:pt x="119221" y="212130"/>
                            <a:pt x="119221" y="212130"/>
                          </a:cubicBezTo>
                          <a:close/>
                          <a:moveTo>
                            <a:pt x="126350" y="254550"/>
                          </a:moveTo>
                          <a:cubicBezTo>
                            <a:pt x="126350" y="254949"/>
                            <a:pt x="126818" y="254949"/>
                            <a:pt x="126818" y="254154"/>
                          </a:cubicBezTo>
                          <a:cubicBezTo>
                            <a:pt x="127285" y="253759"/>
                            <a:pt x="127285" y="253360"/>
                            <a:pt x="126818" y="252964"/>
                          </a:cubicBezTo>
                          <a:cubicBezTo>
                            <a:pt x="126350" y="252964"/>
                            <a:pt x="125881" y="253759"/>
                            <a:pt x="126350" y="254550"/>
                          </a:cubicBezTo>
                          <a:close/>
                          <a:moveTo>
                            <a:pt x="130634" y="221250"/>
                          </a:moveTo>
                          <a:cubicBezTo>
                            <a:pt x="130634" y="221645"/>
                            <a:pt x="130634" y="221645"/>
                            <a:pt x="131102" y="221250"/>
                          </a:cubicBezTo>
                          <a:cubicBezTo>
                            <a:pt x="131570" y="220854"/>
                            <a:pt x="131102" y="219664"/>
                            <a:pt x="130634" y="219664"/>
                          </a:cubicBezTo>
                          <a:cubicBezTo>
                            <a:pt x="130166" y="220060"/>
                            <a:pt x="130166" y="220854"/>
                            <a:pt x="130634" y="221250"/>
                          </a:cubicBezTo>
                          <a:close/>
                          <a:moveTo>
                            <a:pt x="112596" y="262084"/>
                          </a:moveTo>
                          <a:cubicBezTo>
                            <a:pt x="113532" y="262878"/>
                            <a:pt x="113064" y="263274"/>
                            <a:pt x="113532" y="263669"/>
                          </a:cubicBezTo>
                          <a:cubicBezTo>
                            <a:pt x="113064" y="264065"/>
                            <a:pt x="113064" y="264065"/>
                            <a:pt x="112596" y="263669"/>
                          </a:cubicBezTo>
                          <a:lnTo>
                            <a:pt x="112596" y="262084"/>
                          </a:lnTo>
                          <a:close/>
                          <a:moveTo>
                            <a:pt x="169085" y="68229"/>
                          </a:moveTo>
                          <a:cubicBezTo>
                            <a:pt x="170058" y="67438"/>
                            <a:pt x="170058" y="67833"/>
                            <a:pt x="170058" y="68624"/>
                          </a:cubicBezTo>
                          <a:lnTo>
                            <a:pt x="170058" y="69418"/>
                          </a:lnTo>
                          <a:cubicBezTo>
                            <a:pt x="169590" y="69418"/>
                            <a:pt x="168618" y="68624"/>
                            <a:pt x="169085" y="68229"/>
                          </a:cubicBezTo>
                          <a:close/>
                          <a:moveTo>
                            <a:pt x="174810" y="74573"/>
                          </a:moveTo>
                          <a:cubicBezTo>
                            <a:pt x="174810" y="73779"/>
                            <a:pt x="174810" y="73779"/>
                            <a:pt x="174343" y="74178"/>
                          </a:cubicBezTo>
                          <a:cubicBezTo>
                            <a:pt x="173370" y="74573"/>
                            <a:pt x="173370" y="74573"/>
                            <a:pt x="173370" y="74968"/>
                          </a:cubicBezTo>
                          <a:cubicBezTo>
                            <a:pt x="173370" y="75763"/>
                            <a:pt x="174343" y="75367"/>
                            <a:pt x="174810" y="74573"/>
                          </a:cubicBezTo>
                          <a:close/>
                          <a:moveTo>
                            <a:pt x="114000" y="254158"/>
                          </a:moveTo>
                          <a:lnTo>
                            <a:pt x="114468" y="254553"/>
                          </a:lnTo>
                          <a:cubicBezTo>
                            <a:pt x="114000" y="255743"/>
                            <a:pt x="114000" y="255743"/>
                            <a:pt x="113532" y="254952"/>
                          </a:cubicBezTo>
                          <a:cubicBezTo>
                            <a:pt x="113064" y="254158"/>
                            <a:pt x="113532" y="253363"/>
                            <a:pt x="114000" y="254158"/>
                          </a:cubicBezTo>
                          <a:close/>
                          <a:moveTo>
                            <a:pt x="126818" y="247813"/>
                          </a:moveTo>
                          <a:cubicBezTo>
                            <a:pt x="126350" y="247813"/>
                            <a:pt x="126350" y="248212"/>
                            <a:pt x="126818" y="248608"/>
                          </a:cubicBezTo>
                          <a:cubicBezTo>
                            <a:pt x="126350" y="249399"/>
                            <a:pt x="126818" y="249399"/>
                            <a:pt x="127321" y="249003"/>
                          </a:cubicBezTo>
                          <a:cubicBezTo>
                            <a:pt x="127790" y="247813"/>
                            <a:pt x="127321" y="246624"/>
                            <a:pt x="126818" y="247813"/>
                          </a:cubicBezTo>
                          <a:close/>
                          <a:moveTo>
                            <a:pt x="112092" y="268428"/>
                          </a:moveTo>
                          <a:cubicBezTo>
                            <a:pt x="112596" y="267634"/>
                            <a:pt x="112596" y="267634"/>
                            <a:pt x="112596" y="268428"/>
                          </a:cubicBezTo>
                          <a:cubicBezTo>
                            <a:pt x="113064" y="268824"/>
                            <a:pt x="113532" y="269223"/>
                            <a:pt x="113064" y="269618"/>
                          </a:cubicBezTo>
                          <a:cubicBezTo>
                            <a:pt x="113064" y="270409"/>
                            <a:pt x="113064" y="270409"/>
                            <a:pt x="112596" y="269618"/>
                          </a:cubicBezTo>
                          <a:cubicBezTo>
                            <a:pt x="112092" y="269223"/>
                            <a:pt x="112092" y="268428"/>
                            <a:pt x="112092" y="268428"/>
                          </a:cubicBezTo>
                          <a:close/>
                          <a:moveTo>
                            <a:pt x="113064" y="251778"/>
                          </a:moveTo>
                          <a:cubicBezTo>
                            <a:pt x="113532" y="250987"/>
                            <a:pt x="114000" y="250987"/>
                            <a:pt x="114000" y="251383"/>
                          </a:cubicBezTo>
                          <a:cubicBezTo>
                            <a:pt x="114000" y="251778"/>
                            <a:pt x="114468" y="252177"/>
                            <a:pt x="114000" y="252573"/>
                          </a:cubicBezTo>
                          <a:cubicBezTo>
                            <a:pt x="114000" y="252968"/>
                            <a:pt x="113064" y="252573"/>
                            <a:pt x="113064" y="251778"/>
                          </a:cubicBezTo>
                          <a:close/>
                          <a:moveTo>
                            <a:pt x="114000" y="248212"/>
                          </a:moveTo>
                          <a:cubicBezTo>
                            <a:pt x="114468" y="248212"/>
                            <a:pt x="114468" y="248608"/>
                            <a:pt x="114468" y="249003"/>
                          </a:cubicBezTo>
                          <a:cubicBezTo>
                            <a:pt x="114468" y="249798"/>
                            <a:pt x="114000" y="250592"/>
                            <a:pt x="113532" y="249798"/>
                          </a:cubicBezTo>
                          <a:cubicBezTo>
                            <a:pt x="113532" y="249399"/>
                            <a:pt x="114000" y="248212"/>
                            <a:pt x="114000" y="248212"/>
                          </a:cubicBezTo>
                          <a:close/>
                          <a:moveTo>
                            <a:pt x="116844" y="226012"/>
                          </a:moveTo>
                          <a:cubicBezTo>
                            <a:pt x="117817" y="225613"/>
                            <a:pt x="117817" y="226012"/>
                            <a:pt x="117817" y="226408"/>
                          </a:cubicBezTo>
                          <a:cubicBezTo>
                            <a:pt x="117817" y="227202"/>
                            <a:pt x="116844" y="227598"/>
                            <a:pt x="116844" y="227202"/>
                          </a:cubicBezTo>
                          <a:lnTo>
                            <a:pt x="116844" y="226012"/>
                          </a:lnTo>
                          <a:close/>
                          <a:moveTo>
                            <a:pt x="135386" y="197072"/>
                          </a:moveTo>
                          <a:cubicBezTo>
                            <a:pt x="134919" y="197863"/>
                            <a:pt x="134919" y="198262"/>
                            <a:pt x="134919" y="198262"/>
                          </a:cubicBezTo>
                          <a:cubicBezTo>
                            <a:pt x="135386" y="199053"/>
                            <a:pt x="136322" y="197863"/>
                            <a:pt x="135855" y="197072"/>
                          </a:cubicBezTo>
                          <a:cubicBezTo>
                            <a:pt x="135386" y="196278"/>
                            <a:pt x="135386" y="196278"/>
                            <a:pt x="135386" y="197072"/>
                          </a:cubicBezTo>
                          <a:close/>
                          <a:moveTo>
                            <a:pt x="112596" y="266052"/>
                          </a:moveTo>
                          <a:lnTo>
                            <a:pt x="112596" y="264862"/>
                          </a:lnTo>
                          <a:cubicBezTo>
                            <a:pt x="113064" y="264862"/>
                            <a:pt x="113064" y="264862"/>
                            <a:pt x="113532" y="265657"/>
                          </a:cubicBezTo>
                          <a:cubicBezTo>
                            <a:pt x="113532" y="266847"/>
                            <a:pt x="113064" y="266847"/>
                            <a:pt x="112596" y="266052"/>
                          </a:cubicBezTo>
                          <a:close/>
                          <a:moveTo>
                            <a:pt x="129194" y="228787"/>
                          </a:moveTo>
                          <a:cubicBezTo>
                            <a:pt x="129194" y="228787"/>
                            <a:pt x="130166" y="228787"/>
                            <a:pt x="129698" y="228388"/>
                          </a:cubicBezTo>
                          <a:cubicBezTo>
                            <a:pt x="130166" y="228388"/>
                            <a:pt x="130634" y="227202"/>
                            <a:pt x="130166" y="227202"/>
                          </a:cubicBezTo>
                          <a:cubicBezTo>
                            <a:pt x="129194" y="226803"/>
                            <a:pt x="129194" y="227598"/>
                            <a:pt x="129194" y="228787"/>
                          </a:cubicBezTo>
                          <a:close/>
                          <a:moveTo>
                            <a:pt x="115908" y="235923"/>
                          </a:moveTo>
                          <a:cubicBezTo>
                            <a:pt x="115908" y="235923"/>
                            <a:pt x="116377" y="236322"/>
                            <a:pt x="115908" y="236717"/>
                          </a:cubicBezTo>
                          <a:cubicBezTo>
                            <a:pt x="116377" y="237508"/>
                            <a:pt x="115440" y="237907"/>
                            <a:pt x="114937" y="237112"/>
                          </a:cubicBezTo>
                          <a:cubicBezTo>
                            <a:pt x="115440" y="236322"/>
                            <a:pt x="115440" y="235527"/>
                            <a:pt x="115908" y="235923"/>
                          </a:cubicBezTo>
                          <a:close/>
                          <a:moveTo>
                            <a:pt x="172902" y="77352"/>
                          </a:moveTo>
                          <a:cubicBezTo>
                            <a:pt x="173370" y="77747"/>
                            <a:pt x="174343" y="77352"/>
                            <a:pt x="173838" y="76557"/>
                          </a:cubicBezTo>
                          <a:cubicBezTo>
                            <a:pt x="173838" y="76162"/>
                            <a:pt x="173838" y="75766"/>
                            <a:pt x="173370" y="75766"/>
                          </a:cubicBezTo>
                          <a:cubicBezTo>
                            <a:pt x="172902" y="76162"/>
                            <a:pt x="172902" y="77352"/>
                            <a:pt x="172902" y="77352"/>
                          </a:cubicBezTo>
                          <a:close/>
                          <a:moveTo>
                            <a:pt x="129662" y="226411"/>
                          </a:moveTo>
                          <a:cubicBezTo>
                            <a:pt x="129662" y="226411"/>
                            <a:pt x="130166" y="226016"/>
                            <a:pt x="130634" y="226016"/>
                          </a:cubicBezTo>
                          <a:cubicBezTo>
                            <a:pt x="131102" y="225617"/>
                            <a:pt x="130634" y="224427"/>
                            <a:pt x="130166" y="224826"/>
                          </a:cubicBezTo>
                          <a:cubicBezTo>
                            <a:pt x="130166" y="224826"/>
                            <a:pt x="129194" y="226016"/>
                            <a:pt x="129662" y="226411"/>
                          </a:cubicBezTo>
                          <a:close/>
                          <a:moveTo>
                            <a:pt x="126350" y="251782"/>
                          </a:moveTo>
                          <a:cubicBezTo>
                            <a:pt x="126350" y="252181"/>
                            <a:pt x="126350" y="252181"/>
                            <a:pt x="127285" y="251782"/>
                          </a:cubicBezTo>
                          <a:cubicBezTo>
                            <a:pt x="127285" y="250991"/>
                            <a:pt x="127285" y="250197"/>
                            <a:pt x="126818" y="250197"/>
                          </a:cubicBezTo>
                          <a:cubicBezTo>
                            <a:pt x="126350" y="250197"/>
                            <a:pt x="125881" y="251386"/>
                            <a:pt x="126350" y="251782"/>
                          </a:cubicBezTo>
                          <a:close/>
                          <a:moveTo>
                            <a:pt x="126818" y="246232"/>
                          </a:moveTo>
                          <a:cubicBezTo>
                            <a:pt x="126818" y="246627"/>
                            <a:pt x="126818" y="246627"/>
                            <a:pt x="127285" y="246232"/>
                          </a:cubicBezTo>
                          <a:cubicBezTo>
                            <a:pt x="127790" y="246232"/>
                            <a:pt x="128258" y="245437"/>
                            <a:pt x="127790" y="245042"/>
                          </a:cubicBezTo>
                          <a:cubicBezTo>
                            <a:pt x="126818" y="244251"/>
                            <a:pt x="126350" y="245437"/>
                            <a:pt x="126818" y="246232"/>
                          </a:cubicBezTo>
                          <a:close/>
                          <a:moveTo>
                            <a:pt x="135855" y="202231"/>
                          </a:moveTo>
                          <a:lnTo>
                            <a:pt x="134882" y="202231"/>
                          </a:lnTo>
                          <a:lnTo>
                            <a:pt x="134414" y="201835"/>
                          </a:lnTo>
                          <a:cubicBezTo>
                            <a:pt x="133946" y="203021"/>
                            <a:pt x="134414" y="203021"/>
                            <a:pt x="135386" y="203021"/>
                          </a:cubicBezTo>
                          <a:cubicBezTo>
                            <a:pt x="135855" y="202626"/>
                            <a:pt x="135855" y="202626"/>
                            <a:pt x="136322" y="203021"/>
                          </a:cubicBezTo>
                          <a:lnTo>
                            <a:pt x="136322" y="201835"/>
                          </a:lnTo>
                          <a:cubicBezTo>
                            <a:pt x="136322" y="201835"/>
                            <a:pt x="135855" y="201835"/>
                            <a:pt x="135855" y="202231"/>
                          </a:cubicBezTo>
                          <a:close/>
                          <a:moveTo>
                            <a:pt x="128258" y="235926"/>
                          </a:moveTo>
                          <a:cubicBezTo>
                            <a:pt x="127790" y="236721"/>
                            <a:pt x="128726" y="236721"/>
                            <a:pt x="128726" y="236325"/>
                          </a:cubicBezTo>
                          <a:cubicBezTo>
                            <a:pt x="129194" y="235926"/>
                            <a:pt x="129662" y="235926"/>
                            <a:pt x="129194" y="235135"/>
                          </a:cubicBezTo>
                          <a:cubicBezTo>
                            <a:pt x="128726" y="233946"/>
                            <a:pt x="127790" y="234736"/>
                            <a:pt x="128258" y="235926"/>
                          </a:cubicBezTo>
                          <a:close/>
                          <a:moveTo>
                            <a:pt x="112092" y="271606"/>
                          </a:moveTo>
                          <a:cubicBezTo>
                            <a:pt x="112092" y="271211"/>
                            <a:pt x="113064" y="270021"/>
                            <a:pt x="113064" y="270812"/>
                          </a:cubicBezTo>
                          <a:lnTo>
                            <a:pt x="113064" y="271606"/>
                          </a:lnTo>
                          <a:cubicBezTo>
                            <a:pt x="113064" y="272005"/>
                            <a:pt x="113532" y="272400"/>
                            <a:pt x="113064" y="272400"/>
                          </a:cubicBezTo>
                          <a:cubicBezTo>
                            <a:pt x="113064" y="273590"/>
                            <a:pt x="112092" y="272796"/>
                            <a:pt x="112092" y="271606"/>
                          </a:cubicBezTo>
                          <a:close/>
                          <a:moveTo>
                            <a:pt x="138699" y="184391"/>
                          </a:moveTo>
                          <a:cubicBezTo>
                            <a:pt x="138699" y="183600"/>
                            <a:pt x="138231" y="184391"/>
                            <a:pt x="138231" y="184790"/>
                          </a:cubicBezTo>
                          <a:cubicBezTo>
                            <a:pt x="137762" y="185581"/>
                            <a:pt x="138231" y="185976"/>
                            <a:pt x="138699" y="185581"/>
                          </a:cubicBezTo>
                          <a:cubicBezTo>
                            <a:pt x="139167" y="184790"/>
                            <a:pt x="139167" y="184790"/>
                            <a:pt x="139167" y="185185"/>
                          </a:cubicBezTo>
                          <a:cubicBezTo>
                            <a:pt x="139635" y="185581"/>
                            <a:pt x="139635" y="185581"/>
                            <a:pt x="139635" y="185185"/>
                          </a:cubicBezTo>
                          <a:cubicBezTo>
                            <a:pt x="140139" y="184391"/>
                            <a:pt x="140139" y="184391"/>
                            <a:pt x="139167" y="184391"/>
                          </a:cubicBezTo>
                          <a:lnTo>
                            <a:pt x="138699" y="184391"/>
                          </a:lnTo>
                          <a:close/>
                          <a:moveTo>
                            <a:pt x="129194" y="231961"/>
                          </a:moveTo>
                          <a:cubicBezTo>
                            <a:pt x="128726" y="232357"/>
                            <a:pt x="128258" y="233151"/>
                            <a:pt x="128258" y="233550"/>
                          </a:cubicBezTo>
                          <a:cubicBezTo>
                            <a:pt x="128726" y="233946"/>
                            <a:pt x="129194" y="233946"/>
                            <a:pt x="129662" y="233151"/>
                          </a:cubicBezTo>
                          <a:cubicBezTo>
                            <a:pt x="130166" y="232756"/>
                            <a:pt x="129662" y="231961"/>
                            <a:pt x="129194" y="231961"/>
                          </a:cubicBezTo>
                          <a:close/>
                          <a:moveTo>
                            <a:pt x="135855" y="199456"/>
                          </a:moveTo>
                          <a:cubicBezTo>
                            <a:pt x="134882" y="199456"/>
                            <a:pt x="134882" y="199456"/>
                            <a:pt x="134882" y="199851"/>
                          </a:cubicBezTo>
                          <a:cubicBezTo>
                            <a:pt x="134414" y="200642"/>
                            <a:pt x="134882" y="201041"/>
                            <a:pt x="135386" y="200642"/>
                          </a:cubicBezTo>
                          <a:cubicBezTo>
                            <a:pt x="136791" y="200642"/>
                            <a:pt x="136791" y="200642"/>
                            <a:pt x="136791" y="200246"/>
                          </a:cubicBezTo>
                          <a:cubicBezTo>
                            <a:pt x="136791" y="199057"/>
                            <a:pt x="136791" y="199057"/>
                            <a:pt x="135855" y="199456"/>
                          </a:cubicBezTo>
                          <a:close/>
                          <a:moveTo>
                            <a:pt x="165773" y="72991"/>
                          </a:moveTo>
                          <a:cubicBezTo>
                            <a:pt x="166242" y="72197"/>
                            <a:pt x="166709" y="71007"/>
                            <a:pt x="167214" y="71007"/>
                          </a:cubicBezTo>
                          <a:cubicBezTo>
                            <a:pt x="167214" y="71007"/>
                            <a:pt x="167682" y="71802"/>
                            <a:pt x="166709" y="72592"/>
                          </a:cubicBezTo>
                          <a:cubicBezTo>
                            <a:pt x="166709" y="72592"/>
                            <a:pt x="166709" y="72991"/>
                            <a:pt x="166242" y="73782"/>
                          </a:cubicBezTo>
                          <a:cubicBezTo>
                            <a:pt x="166709" y="74577"/>
                            <a:pt x="166242" y="74577"/>
                            <a:pt x="165773" y="74577"/>
                          </a:cubicBezTo>
                          <a:lnTo>
                            <a:pt x="165773" y="72991"/>
                          </a:lnTo>
                          <a:close/>
                          <a:moveTo>
                            <a:pt x="112092" y="273982"/>
                          </a:moveTo>
                          <a:cubicBezTo>
                            <a:pt x="113064" y="273587"/>
                            <a:pt x="113532" y="274377"/>
                            <a:pt x="113064" y="275567"/>
                          </a:cubicBezTo>
                          <a:lnTo>
                            <a:pt x="113064" y="276362"/>
                          </a:lnTo>
                          <a:cubicBezTo>
                            <a:pt x="112596" y="276757"/>
                            <a:pt x="112092" y="275172"/>
                            <a:pt x="112092" y="273982"/>
                          </a:cubicBezTo>
                          <a:close/>
                          <a:moveTo>
                            <a:pt x="174343" y="89242"/>
                          </a:moveTo>
                          <a:lnTo>
                            <a:pt x="174343" y="90432"/>
                          </a:lnTo>
                          <a:cubicBezTo>
                            <a:pt x="174810" y="90828"/>
                            <a:pt x="174810" y="90828"/>
                            <a:pt x="173838" y="91223"/>
                          </a:cubicBezTo>
                          <a:cubicBezTo>
                            <a:pt x="173370" y="91622"/>
                            <a:pt x="173838" y="92017"/>
                            <a:pt x="173838" y="92413"/>
                          </a:cubicBezTo>
                          <a:cubicBezTo>
                            <a:pt x="174343" y="92017"/>
                            <a:pt x="175279" y="90828"/>
                            <a:pt x="174810" y="90432"/>
                          </a:cubicBezTo>
                          <a:cubicBezTo>
                            <a:pt x="174810" y="90432"/>
                            <a:pt x="174810" y="90037"/>
                            <a:pt x="175279" y="89638"/>
                          </a:cubicBezTo>
                          <a:cubicBezTo>
                            <a:pt x="175746" y="88452"/>
                            <a:pt x="175279" y="88847"/>
                            <a:pt x="174343" y="89242"/>
                          </a:cubicBezTo>
                          <a:close/>
                          <a:moveTo>
                            <a:pt x="114000" y="296182"/>
                          </a:moveTo>
                          <a:cubicBezTo>
                            <a:pt x="114000" y="295388"/>
                            <a:pt x="113532" y="293802"/>
                            <a:pt x="113532" y="293012"/>
                          </a:cubicBezTo>
                          <a:cubicBezTo>
                            <a:pt x="114000" y="292613"/>
                            <a:pt x="114000" y="293012"/>
                            <a:pt x="114468" y="293802"/>
                          </a:cubicBezTo>
                          <a:cubicBezTo>
                            <a:pt x="114937" y="295388"/>
                            <a:pt x="114937" y="296577"/>
                            <a:pt x="114000" y="296182"/>
                          </a:cubicBezTo>
                          <a:close/>
                          <a:moveTo>
                            <a:pt x="137259" y="194696"/>
                          </a:moveTo>
                          <a:cubicBezTo>
                            <a:pt x="136791" y="195092"/>
                            <a:pt x="136791" y="195092"/>
                            <a:pt x="136322" y="194696"/>
                          </a:cubicBezTo>
                          <a:cubicBezTo>
                            <a:pt x="136322" y="194301"/>
                            <a:pt x="135855" y="194301"/>
                            <a:pt x="135386" y="195092"/>
                          </a:cubicBezTo>
                          <a:lnTo>
                            <a:pt x="135386" y="195886"/>
                          </a:lnTo>
                          <a:cubicBezTo>
                            <a:pt x="135386" y="195886"/>
                            <a:pt x="135855" y="196282"/>
                            <a:pt x="136322" y="195886"/>
                          </a:cubicBezTo>
                          <a:lnTo>
                            <a:pt x="136791" y="195886"/>
                          </a:lnTo>
                          <a:cubicBezTo>
                            <a:pt x="136791" y="196282"/>
                            <a:pt x="137762" y="195886"/>
                            <a:pt x="137762" y="195491"/>
                          </a:cubicBezTo>
                          <a:cubicBezTo>
                            <a:pt x="137762" y="194301"/>
                            <a:pt x="137259" y="194301"/>
                            <a:pt x="137259" y="194696"/>
                          </a:cubicBezTo>
                          <a:close/>
                          <a:moveTo>
                            <a:pt x="127790" y="237511"/>
                          </a:moveTo>
                          <a:lnTo>
                            <a:pt x="127790" y="239891"/>
                          </a:lnTo>
                          <a:cubicBezTo>
                            <a:pt x="127285" y="240290"/>
                            <a:pt x="127285" y="241081"/>
                            <a:pt x="127285" y="241081"/>
                          </a:cubicBezTo>
                          <a:cubicBezTo>
                            <a:pt x="127285" y="241476"/>
                            <a:pt x="127790" y="241875"/>
                            <a:pt x="128258" y="241875"/>
                          </a:cubicBezTo>
                          <a:cubicBezTo>
                            <a:pt x="128258" y="241476"/>
                            <a:pt x="128726" y="240685"/>
                            <a:pt x="128258" y="239891"/>
                          </a:cubicBezTo>
                          <a:cubicBezTo>
                            <a:pt x="127790" y="239496"/>
                            <a:pt x="128258" y="239100"/>
                            <a:pt x="128726" y="238701"/>
                          </a:cubicBezTo>
                          <a:cubicBezTo>
                            <a:pt x="128726" y="238306"/>
                            <a:pt x="128726" y="237910"/>
                            <a:pt x="127790" y="237511"/>
                          </a:cubicBezTo>
                          <a:close/>
                          <a:moveTo>
                            <a:pt x="172902" y="78146"/>
                          </a:moveTo>
                          <a:cubicBezTo>
                            <a:pt x="172434" y="78146"/>
                            <a:pt x="171966" y="78545"/>
                            <a:pt x="171966" y="79339"/>
                          </a:cubicBezTo>
                          <a:cubicBezTo>
                            <a:pt x="172434" y="79735"/>
                            <a:pt x="171966" y="79735"/>
                            <a:pt x="171966" y="80130"/>
                          </a:cubicBezTo>
                          <a:cubicBezTo>
                            <a:pt x="171462" y="80526"/>
                            <a:pt x="171462" y="80925"/>
                            <a:pt x="171462" y="80925"/>
                          </a:cubicBezTo>
                          <a:cubicBezTo>
                            <a:pt x="172434" y="80925"/>
                            <a:pt x="173370" y="80526"/>
                            <a:pt x="173370" y="80130"/>
                          </a:cubicBezTo>
                          <a:cubicBezTo>
                            <a:pt x="172902" y="80130"/>
                            <a:pt x="173370" y="79339"/>
                            <a:pt x="173370" y="78940"/>
                          </a:cubicBezTo>
                          <a:cubicBezTo>
                            <a:pt x="173838" y="78545"/>
                            <a:pt x="173838" y="78545"/>
                            <a:pt x="172902" y="78146"/>
                          </a:cubicBezTo>
                          <a:close/>
                          <a:moveTo>
                            <a:pt x="176214" y="63085"/>
                          </a:moveTo>
                          <a:cubicBezTo>
                            <a:pt x="176683" y="62689"/>
                            <a:pt x="176683" y="61895"/>
                            <a:pt x="176683" y="61500"/>
                          </a:cubicBezTo>
                          <a:cubicBezTo>
                            <a:pt x="176683" y="61104"/>
                            <a:pt x="176683" y="60709"/>
                            <a:pt x="177186" y="60709"/>
                          </a:cubicBezTo>
                          <a:cubicBezTo>
                            <a:pt x="177186" y="60709"/>
                            <a:pt x="177655" y="60310"/>
                            <a:pt x="177186" y="59914"/>
                          </a:cubicBezTo>
                          <a:cubicBezTo>
                            <a:pt x="177186" y="59519"/>
                            <a:pt x="177186" y="59120"/>
                            <a:pt x="177655" y="59120"/>
                          </a:cubicBezTo>
                          <a:cubicBezTo>
                            <a:pt x="178123" y="58725"/>
                            <a:pt x="178591" y="59120"/>
                            <a:pt x="178123" y="60310"/>
                          </a:cubicBezTo>
                          <a:cubicBezTo>
                            <a:pt x="177655" y="60310"/>
                            <a:pt x="177186" y="61104"/>
                            <a:pt x="177655" y="61104"/>
                          </a:cubicBezTo>
                          <a:cubicBezTo>
                            <a:pt x="177655" y="61104"/>
                            <a:pt x="177655" y="61500"/>
                            <a:pt x="177186" y="61895"/>
                          </a:cubicBezTo>
                          <a:cubicBezTo>
                            <a:pt x="177655" y="62294"/>
                            <a:pt x="177186" y="62689"/>
                            <a:pt x="177186" y="63085"/>
                          </a:cubicBezTo>
                          <a:cubicBezTo>
                            <a:pt x="177186" y="63480"/>
                            <a:pt x="176683" y="64275"/>
                            <a:pt x="176683" y="64275"/>
                          </a:cubicBezTo>
                          <a:cubicBezTo>
                            <a:pt x="176214" y="64275"/>
                            <a:pt x="176214" y="63480"/>
                            <a:pt x="176214" y="63085"/>
                          </a:cubicBezTo>
                          <a:close/>
                          <a:moveTo>
                            <a:pt x="132542" y="212939"/>
                          </a:moveTo>
                          <a:cubicBezTo>
                            <a:pt x="132038" y="213334"/>
                            <a:pt x="131570" y="213730"/>
                            <a:pt x="132038" y="214129"/>
                          </a:cubicBezTo>
                          <a:cubicBezTo>
                            <a:pt x="131570" y="214524"/>
                            <a:pt x="131570" y="215319"/>
                            <a:pt x="131570" y="215714"/>
                          </a:cubicBezTo>
                          <a:cubicBezTo>
                            <a:pt x="131102" y="215714"/>
                            <a:pt x="131570" y="216109"/>
                            <a:pt x="131102" y="216508"/>
                          </a:cubicBezTo>
                          <a:cubicBezTo>
                            <a:pt x="131102" y="216508"/>
                            <a:pt x="131570" y="216904"/>
                            <a:pt x="131102" y="217299"/>
                          </a:cubicBezTo>
                          <a:lnTo>
                            <a:pt x="131102" y="218489"/>
                          </a:lnTo>
                          <a:cubicBezTo>
                            <a:pt x="131102" y="219283"/>
                            <a:pt x="132038" y="218884"/>
                            <a:pt x="132038" y="218094"/>
                          </a:cubicBezTo>
                          <a:cubicBezTo>
                            <a:pt x="131570" y="217299"/>
                            <a:pt x="131570" y="216904"/>
                            <a:pt x="132038" y="216508"/>
                          </a:cubicBezTo>
                          <a:cubicBezTo>
                            <a:pt x="132038" y="216508"/>
                            <a:pt x="132542" y="216109"/>
                            <a:pt x="132038" y="215714"/>
                          </a:cubicBezTo>
                          <a:cubicBezTo>
                            <a:pt x="132038" y="215319"/>
                            <a:pt x="132542" y="214923"/>
                            <a:pt x="132542" y="214524"/>
                          </a:cubicBezTo>
                          <a:cubicBezTo>
                            <a:pt x="133010" y="213730"/>
                            <a:pt x="133010" y="212939"/>
                            <a:pt x="132542" y="212939"/>
                          </a:cubicBezTo>
                          <a:close/>
                          <a:moveTo>
                            <a:pt x="134414" y="208974"/>
                          </a:moveTo>
                          <a:cubicBezTo>
                            <a:pt x="134414" y="208974"/>
                            <a:pt x="133478" y="208579"/>
                            <a:pt x="133478" y="208180"/>
                          </a:cubicBezTo>
                          <a:cubicBezTo>
                            <a:pt x="133010" y="208180"/>
                            <a:pt x="132542" y="209369"/>
                            <a:pt x="132542" y="209765"/>
                          </a:cubicBezTo>
                          <a:lnTo>
                            <a:pt x="132542" y="210955"/>
                          </a:lnTo>
                          <a:cubicBezTo>
                            <a:pt x="131570" y="211749"/>
                            <a:pt x="132542" y="212939"/>
                            <a:pt x="133010" y="212144"/>
                          </a:cubicBezTo>
                          <a:cubicBezTo>
                            <a:pt x="133478" y="211749"/>
                            <a:pt x="133946" y="211749"/>
                            <a:pt x="133946" y="212144"/>
                          </a:cubicBezTo>
                          <a:cubicBezTo>
                            <a:pt x="133946" y="212544"/>
                            <a:pt x="134882" y="211749"/>
                            <a:pt x="134414" y="211354"/>
                          </a:cubicBezTo>
                          <a:cubicBezTo>
                            <a:pt x="134414" y="210955"/>
                            <a:pt x="134414" y="210955"/>
                            <a:pt x="133946" y="211354"/>
                          </a:cubicBezTo>
                          <a:cubicBezTo>
                            <a:pt x="133010" y="211354"/>
                            <a:pt x="132542" y="210559"/>
                            <a:pt x="133010" y="209765"/>
                          </a:cubicBezTo>
                          <a:cubicBezTo>
                            <a:pt x="133478" y="209765"/>
                            <a:pt x="133946" y="209369"/>
                            <a:pt x="133946" y="209369"/>
                          </a:cubicBezTo>
                          <a:cubicBezTo>
                            <a:pt x="134882" y="209765"/>
                            <a:pt x="134882" y="209765"/>
                            <a:pt x="134882" y="209369"/>
                          </a:cubicBezTo>
                          <a:cubicBezTo>
                            <a:pt x="135386" y="208974"/>
                            <a:pt x="135386" y="208579"/>
                            <a:pt x="134414" y="208974"/>
                          </a:cubicBezTo>
                          <a:close/>
                          <a:moveTo>
                            <a:pt x="116844" y="303324"/>
                          </a:moveTo>
                          <a:cubicBezTo>
                            <a:pt x="117817" y="305704"/>
                            <a:pt x="118285" y="306894"/>
                            <a:pt x="118285" y="306894"/>
                          </a:cubicBezTo>
                          <a:cubicBezTo>
                            <a:pt x="117817" y="306894"/>
                            <a:pt x="117313" y="306099"/>
                            <a:pt x="116844" y="304514"/>
                          </a:cubicBezTo>
                          <a:cubicBezTo>
                            <a:pt x="115440" y="302135"/>
                            <a:pt x="114468" y="298964"/>
                            <a:pt x="115440" y="298964"/>
                          </a:cubicBezTo>
                          <a:cubicBezTo>
                            <a:pt x="115440" y="299360"/>
                            <a:pt x="116377" y="300948"/>
                            <a:pt x="116844" y="303324"/>
                          </a:cubicBezTo>
                          <a:close/>
                          <a:moveTo>
                            <a:pt x="112596" y="280729"/>
                          </a:moveTo>
                          <a:cubicBezTo>
                            <a:pt x="113064" y="279938"/>
                            <a:pt x="112596" y="279144"/>
                            <a:pt x="112092" y="279144"/>
                          </a:cubicBezTo>
                          <a:cubicBezTo>
                            <a:pt x="112092" y="277954"/>
                            <a:pt x="112092" y="277160"/>
                            <a:pt x="112596" y="277160"/>
                          </a:cubicBezTo>
                          <a:cubicBezTo>
                            <a:pt x="113064" y="276764"/>
                            <a:pt x="113532" y="277954"/>
                            <a:pt x="113532" y="279144"/>
                          </a:cubicBezTo>
                          <a:cubicBezTo>
                            <a:pt x="113064" y="279539"/>
                            <a:pt x="113064" y="279938"/>
                            <a:pt x="113064" y="280334"/>
                          </a:cubicBezTo>
                          <a:cubicBezTo>
                            <a:pt x="113064" y="280334"/>
                            <a:pt x="113532" y="281124"/>
                            <a:pt x="113532" y="281919"/>
                          </a:cubicBezTo>
                          <a:cubicBezTo>
                            <a:pt x="113532" y="282713"/>
                            <a:pt x="113064" y="283504"/>
                            <a:pt x="113064" y="283504"/>
                          </a:cubicBezTo>
                          <a:cubicBezTo>
                            <a:pt x="112596" y="283504"/>
                            <a:pt x="112092" y="281124"/>
                            <a:pt x="112596" y="280729"/>
                          </a:cubicBezTo>
                          <a:close/>
                          <a:moveTo>
                            <a:pt x="113532" y="291038"/>
                          </a:moveTo>
                          <a:cubicBezTo>
                            <a:pt x="112596" y="290643"/>
                            <a:pt x="112596" y="289453"/>
                            <a:pt x="113064" y="288263"/>
                          </a:cubicBezTo>
                          <a:cubicBezTo>
                            <a:pt x="113532" y="287868"/>
                            <a:pt x="113064" y="287073"/>
                            <a:pt x="112596" y="286283"/>
                          </a:cubicBezTo>
                          <a:lnTo>
                            <a:pt x="112596" y="284298"/>
                          </a:lnTo>
                          <a:cubicBezTo>
                            <a:pt x="113064" y="283504"/>
                            <a:pt x="114000" y="284694"/>
                            <a:pt x="113532" y="286283"/>
                          </a:cubicBezTo>
                          <a:cubicBezTo>
                            <a:pt x="113532" y="286678"/>
                            <a:pt x="113532" y="287868"/>
                            <a:pt x="114000" y="288659"/>
                          </a:cubicBezTo>
                          <a:cubicBezTo>
                            <a:pt x="114468" y="290643"/>
                            <a:pt x="114000" y="292228"/>
                            <a:pt x="113532" y="291038"/>
                          </a:cubicBezTo>
                          <a:close/>
                          <a:moveTo>
                            <a:pt x="169085" y="92823"/>
                          </a:moveTo>
                          <a:cubicBezTo>
                            <a:pt x="168150" y="92424"/>
                            <a:pt x="167682" y="93613"/>
                            <a:pt x="168150" y="94012"/>
                          </a:cubicBezTo>
                          <a:cubicBezTo>
                            <a:pt x="168150" y="94408"/>
                            <a:pt x="168150" y="94803"/>
                            <a:pt x="167682" y="95202"/>
                          </a:cubicBezTo>
                          <a:lnTo>
                            <a:pt x="167682" y="95993"/>
                          </a:lnTo>
                          <a:cubicBezTo>
                            <a:pt x="167682" y="96392"/>
                            <a:pt x="167682" y="96392"/>
                            <a:pt x="168150" y="95598"/>
                          </a:cubicBezTo>
                          <a:cubicBezTo>
                            <a:pt x="168618" y="95598"/>
                            <a:pt x="168618" y="95202"/>
                            <a:pt x="168618" y="94803"/>
                          </a:cubicBezTo>
                          <a:cubicBezTo>
                            <a:pt x="168618" y="94803"/>
                            <a:pt x="168150" y="94408"/>
                            <a:pt x="168618" y="94012"/>
                          </a:cubicBezTo>
                          <a:cubicBezTo>
                            <a:pt x="169085" y="93218"/>
                            <a:pt x="169085" y="93218"/>
                            <a:pt x="169085" y="92823"/>
                          </a:cubicBezTo>
                          <a:cubicBezTo>
                            <a:pt x="169590" y="92424"/>
                            <a:pt x="169590" y="91633"/>
                            <a:pt x="169085" y="91234"/>
                          </a:cubicBezTo>
                          <a:cubicBezTo>
                            <a:pt x="169085" y="91234"/>
                            <a:pt x="169590" y="90838"/>
                            <a:pt x="170058" y="90838"/>
                          </a:cubicBezTo>
                          <a:cubicBezTo>
                            <a:pt x="169590" y="90443"/>
                            <a:pt x="170058" y="89649"/>
                            <a:pt x="170058" y="89649"/>
                          </a:cubicBezTo>
                          <a:cubicBezTo>
                            <a:pt x="170058" y="89649"/>
                            <a:pt x="170058" y="89253"/>
                            <a:pt x="170526" y="88858"/>
                          </a:cubicBezTo>
                          <a:cubicBezTo>
                            <a:pt x="170058" y="88462"/>
                            <a:pt x="170526" y="87668"/>
                            <a:pt x="170526" y="87668"/>
                          </a:cubicBezTo>
                          <a:cubicBezTo>
                            <a:pt x="170058" y="87668"/>
                            <a:pt x="170526" y="86874"/>
                            <a:pt x="170526" y="86874"/>
                          </a:cubicBezTo>
                          <a:cubicBezTo>
                            <a:pt x="170994" y="86874"/>
                            <a:pt x="170994" y="86478"/>
                            <a:pt x="170994" y="86083"/>
                          </a:cubicBezTo>
                          <a:cubicBezTo>
                            <a:pt x="170994" y="85684"/>
                            <a:pt x="170058" y="86083"/>
                            <a:pt x="170058" y="87269"/>
                          </a:cubicBezTo>
                          <a:lnTo>
                            <a:pt x="170058" y="87668"/>
                          </a:lnTo>
                          <a:cubicBezTo>
                            <a:pt x="169590" y="87668"/>
                            <a:pt x="169590" y="88063"/>
                            <a:pt x="169590" y="88858"/>
                          </a:cubicBezTo>
                          <a:cubicBezTo>
                            <a:pt x="169590" y="89253"/>
                            <a:pt x="169085" y="89649"/>
                            <a:pt x="169085" y="89649"/>
                          </a:cubicBezTo>
                          <a:cubicBezTo>
                            <a:pt x="169085" y="90048"/>
                            <a:pt x="168618" y="90443"/>
                            <a:pt x="168618" y="90443"/>
                          </a:cubicBezTo>
                          <a:cubicBezTo>
                            <a:pt x="168618" y="90443"/>
                            <a:pt x="169085" y="90838"/>
                            <a:pt x="168618" y="91234"/>
                          </a:cubicBezTo>
                          <a:cubicBezTo>
                            <a:pt x="168150" y="91633"/>
                            <a:pt x="168618" y="92028"/>
                            <a:pt x="168618" y="92028"/>
                          </a:cubicBezTo>
                          <a:cubicBezTo>
                            <a:pt x="168618" y="92424"/>
                            <a:pt x="169085" y="92823"/>
                            <a:pt x="169085" y="92823"/>
                          </a:cubicBezTo>
                          <a:close/>
                          <a:moveTo>
                            <a:pt x="172902" y="90838"/>
                          </a:moveTo>
                          <a:lnTo>
                            <a:pt x="172902" y="89253"/>
                          </a:lnTo>
                          <a:cubicBezTo>
                            <a:pt x="173370" y="88858"/>
                            <a:pt x="173370" y="88462"/>
                            <a:pt x="173370" y="88063"/>
                          </a:cubicBezTo>
                          <a:lnTo>
                            <a:pt x="173370" y="87269"/>
                          </a:lnTo>
                          <a:cubicBezTo>
                            <a:pt x="173838" y="87269"/>
                            <a:pt x="173838" y="86478"/>
                            <a:pt x="173838" y="86083"/>
                          </a:cubicBezTo>
                          <a:cubicBezTo>
                            <a:pt x="173838" y="85288"/>
                            <a:pt x="172902" y="86083"/>
                            <a:pt x="172902" y="86874"/>
                          </a:cubicBezTo>
                          <a:cubicBezTo>
                            <a:pt x="172902" y="87269"/>
                            <a:pt x="172434" y="88063"/>
                            <a:pt x="172434" y="88063"/>
                          </a:cubicBezTo>
                          <a:cubicBezTo>
                            <a:pt x="172434" y="88462"/>
                            <a:pt x="172434" y="88462"/>
                            <a:pt x="171966" y="88858"/>
                          </a:cubicBezTo>
                          <a:cubicBezTo>
                            <a:pt x="172434" y="89253"/>
                            <a:pt x="171966" y="90443"/>
                            <a:pt x="171462" y="90838"/>
                          </a:cubicBezTo>
                          <a:cubicBezTo>
                            <a:pt x="171462" y="91633"/>
                            <a:pt x="171462" y="92823"/>
                            <a:pt x="170994" y="92823"/>
                          </a:cubicBezTo>
                          <a:cubicBezTo>
                            <a:pt x="171462" y="93218"/>
                            <a:pt x="170994" y="94408"/>
                            <a:pt x="170526" y="95202"/>
                          </a:cubicBezTo>
                          <a:cubicBezTo>
                            <a:pt x="170526" y="95598"/>
                            <a:pt x="170526" y="95993"/>
                            <a:pt x="170058" y="96392"/>
                          </a:cubicBezTo>
                          <a:lnTo>
                            <a:pt x="170526" y="95993"/>
                          </a:lnTo>
                          <a:cubicBezTo>
                            <a:pt x="170526" y="95598"/>
                            <a:pt x="170994" y="95202"/>
                            <a:pt x="170994" y="94803"/>
                          </a:cubicBezTo>
                          <a:cubicBezTo>
                            <a:pt x="171462" y="94408"/>
                            <a:pt x="171462" y="94012"/>
                            <a:pt x="171462" y="93613"/>
                          </a:cubicBezTo>
                          <a:lnTo>
                            <a:pt x="171966" y="93218"/>
                          </a:lnTo>
                          <a:cubicBezTo>
                            <a:pt x="171966" y="92424"/>
                            <a:pt x="172434" y="92028"/>
                            <a:pt x="172434" y="92028"/>
                          </a:cubicBezTo>
                          <a:cubicBezTo>
                            <a:pt x="171966" y="91633"/>
                            <a:pt x="172434" y="91633"/>
                            <a:pt x="172902" y="90838"/>
                          </a:cubicBezTo>
                          <a:close/>
                          <a:moveTo>
                            <a:pt x="139167" y="186778"/>
                          </a:moveTo>
                          <a:cubicBezTo>
                            <a:pt x="138699" y="186778"/>
                            <a:pt x="138231" y="186379"/>
                            <a:pt x="138231" y="186379"/>
                          </a:cubicBezTo>
                          <a:cubicBezTo>
                            <a:pt x="137762" y="185588"/>
                            <a:pt x="137762" y="186379"/>
                            <a:pt x="137259" y="187173"/>
                          </a:cubicBezTo>
                          <a:lnTo>
                            <a:pt x="137259" y="188363"/>
                          </a:lnTo>
                          <a:cubicBezTo>
                            <a:pt x="136791" y="188363"/>
                            <a:pt x="136791" y="188758"/>
                            <a:pt x="137259" y="189157"/>
                          </a:cubicBezTo>
                          <a:cubicBezTo>
                            <a:pt x="136791" y="189553"/>
                            <a:pt x="136791" y="190347"/>
                            <a:pt x="136791" y="190347"/>
                          </a:cubicBezTo>
                          <a:cubicBezTo>
                            <a:pt x="136322" y="191138"/>
                            <a:pt x="136791" y="191932"/>
                            <a:pt x="137259" y="191537"/>
                          </a:cubicBezTo>
                          <a:cubicBezTo>
                            <a:pt x="137259" y="191138"/>
                            <a:pt x="137762" y="191537"/>
                            <a:pt x="137762" y="191537"/>
                          </a:cubicBezTo>
                          <a:cubicBezTo>
                            <a:pt x="138231" y="191932"/>
                            <a:pt x="138699" y="191537"/>
                            <a:pt x="138699" y="191138"/>
                          </a:cubicBezTo>
                          <a:cubicBezTo>
                            <a:pt x="139167" y="190742"/>
                            <a:pt x="138699" y="190347"/>
                            <a:pt x="137762" y="190742"/>
                          </a:cubicBezTo>
                          <a:cubicBezTo>
                            <a:pt x="137762" y="190742"/>
                            <a:pt x="137259" y="190742"/>
                            <a:pt x="137259" y="190347"/>
                          </a:cubicBezTo>
                          <a:cubicBezTo>
                            <a:pt x="137259" y="189948"/>
                            <a:pt x="137762" y="189157"/>
                            <a:pt x="138231" y="189553"/>
                          </a:cubicBezTo>
                          <a:cubicBezTo>
                            <a:pt x="138699" y="189948"/>
                            <a:pt x="138699" y="189948"/>
                            <a:pt x="138699" y="189553"/>
                          </a:cubicBezTo>
                          <a:cubicBezTo>
                            <a:pt x="139635" y="188758"/>
                            <a:pt x="139167" y="188363"/>
                            <a:pt x="138231" y="188758"/>
                          </a:cubicBezTo>
                          <a:cubicBezTo>
                            <a:pt x="138231" y="188758"/>
                            <a:pt x="137762" y="187967"/>
                            <a:pt x="138231" y="187967"/>
                          </a:cubicBezTo>
                          <a:cubicBezTo>
                            <a:pt x="138231" y="187572"/>
                            <a:pt x="138699" y="187173"/>
                            <a:pt x="138699" y="187572"/>
                          </a:cubicBezTo>
                          <a:cubicBezTo>
                            <a:pt x="139167" y="187572"/>
                            <a:pt x="139167" y="187572"/>
                            <a:pt x="139635" y="187173"/>
                          </a:cubicBezTo>
                          <a:cubicBezTo>
                            <a:pt x="139167" y="186379"/>
                            <a:pt x="139167" y="185983"/>
                            <a:pt x="139167" y="186778"/>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nvGrpSpPr>
              <p:cNvPr id="433" name="Google Shape;433;p2"/>
              <p:cNvGrpSpPr/>
              <p:nvPr/>
            </p:nvGrpSpPr>
            <p:grpSpPr>
              <a:xfrm>
                <a:off x="11572917" y="2728381"/>
                <a:ext cx="1506784" cy="712567"/>
                <a:chOff x="11572917" y="2728381"/>
                <a:chExt cx="1506784" cy="712567"/>
              </a:xfrm>
            </p:grpSpPr>
            <p:sp>
              <p:nvSpPr>
                <p:cNvPr id="434" name="Google Shape;434;p2"/>
                <p:cNvSpPr/>
                <p:nvPr/>
              </p:nvSpPr>
              <p:spPr>
                <a:xfrm>
                  <a:off x="11721828" y="3239911"/>
                  <a:ext cx="1253717" cy="201037"/>
                </a:xfrm>
                <a:custGeom>
                  <a:rect b="b" l="l" r="r" t="t"/>
                  <a:pathLst>
                    <a:path extrusionOk="0" h="201037" w="1253717">
                      <a:moveTo>
                        <a:pt x="45149" y="35820"/>
                      </a:moveTo>
                      <a:lnTo>
                        <a:pt x="49613" y="26294"/>
                      </a:lnTo>
                      <a:cubicBezTo>
                        <a:pt x="43672" y="22351"/>
                        <a:pt x="35499" y="19698"/>
                        <a:pt x="27147" y="19698"/>
                      </a:cubicBezTo>
                      <a:cubicBezTo>
                        <a:pt x="13213" y="19698"/>
                        <a:pt x="3745" y="26564"/>
                        <a:pt x="3745" y="37556"/>
                      </a:cubicBezTo>
                      <a:cubicBezTo>
                        <a:pt x="3745" y="60364"/>
                        <a:pt x="38451" y="52398"/>
                        <a:pt x="38451" y="66687"/>
                      </a:cubicBezTo>
                      <a:cubicBezTo>
                        <a:pt x="38451" y="71636"/>
                        <a:pt x="33951" y="74476"/>
                        <a:pt x="26427" y="74476"/>
                      </a:cubicBezTo>
                      <a:cubicBezTo>
                        <a:pt x="19550" y="74476"/>
                        <a:pt x="11269" y="71180"/>
                        <a:pt x="4680" y="65127"/>
                      </a:cubicBezTo>
                      <a:lnTo>
                        <a:pt x="0" y="74476"/>
                      </a:lnTo>
                      <a:cubicBezTo>
                        <a:pt x="6588" y="80522"/>
                        <a:pt x="16129" y="84649"/>
                        <a:pt x="26247" y="84649"/>
                      </a:cubicBezTo>
                      <a:cubicBezTo>
                        <a:pt x="40360" y="84649"/>
                        <a:pt x="50477" y="77589"/>
                        <a:pt x="50477" y="66140"/>
                      </a:cubicBezTo>
                      <a:cubicBezTo>
                        <a:pt x="50549" y="43056"/>
                        <a:pt x="15877" y="50572"/>
                        <a:pt x="15877" y="36553"/>
                      </a:cubicBezTo>
                      <a:cubicBezTo>
                        <a:pt x="15877" y="32247"/>
                        <a:pt x="19982" y="29864"/>
                        <a:pt x="26318" y="29864"/>
                      </a:cubicBezTo>
                      <a:cubicBezTo>
                        <a:pt x="31179" y="29864"/>
                        <a:pt x="38164" y="31607"/>
                        <a:pt x="45149" y="35820"/>
                      </a:cubicBezTo>
                      <a:close/>
                      <a:moveTo>
                        <a:pt x="72655" y="57714"/>
                      </a:moveTo>
                      <a:lnTo>
                        <a:pt x="72655" y="20155"/>
                      </a:lnTo>
                      <a:lnTo>
                        <a:pt x="61818" y="20155"/>
                      </a:lnTo>
                      <a:lnTo>
                        <a:pt x="61818" y="57714"/>
                      </a:lnTo>
                      <a:cubicBezTo>
                        <a:pt x="61818" y="74476"/>
                        <a:pt x="72475" y="84735"/>
                        <a:pt x="89828" y="84735"/>
                      </a:cubicBezTo>
                      <a:cubicBezTo>
                        <a:pt x="107147" y="84735"/>
                        <a:pt x="117696" y="74476"/>
                        <a:pt x="117696" y="57714"/>
                      </a:cubicBezTo>
                      <a:lnTo>
                        <a:pt x="117696" y="20155"/>
                      </a:lnTo>
                      <a:lnTo>
                        <a:pt x="106895" y="20155"/>
                      </a:lnTo>
                      <a:lnTo>
                        <a:pt x="106895" y="57714"/>
                      </a:lnTo>
                      <a:cubicBezTo>
                        <a:pt x="106895" y="68617"/>
                        <a:pt x="100378" y="75022"/>
                        <a:pt x="89901" y="75022"/>
                      </a:cubicBezTo>
                      <a:cubicBezTo>
                        <a:pt x="79352" y="75022"/>
                        <a:pt x="72655" y="68520"/>
                        <a:pt x="72655" y="57714"/>
                      </a:cubicBezTo>
                      <a:close/>
                      <a:moveTo>
                        <a:pt x="158812" y="20155"/>
                      </a:moveTo>
                      <a:lnTo>
                        <a:pt x="133213" y="20155"/>
                      </a:lnTo>
                      <a:lnTo>
                        <a:pt x="133213" y="84278"/>
                      </a:lnTo>
                      <a:lnTo>
                        <a:pt x="144050" y="84278"/>
                      </a:lnTo>
                      <a:lnTo>
                        <a:pt x="144050" y="64950"/>
                      </a:lnTo>
                      <a:lnTo>
                        <a:pt x="158812" y="64950"/>
                      </a:lnTo>
                      <a:cubicBezTo>
                        <a:pt x="174977" y="64950"/>
                        <a:pt x="184231" y="56521"/>
                        <a:pt x="184231" y="42046"/>
                      </a:cubicBezTo>
                      <a:cubicBezTo>
                        <a:pt x="184231" y="28120"/>
                        <a:pt x="174977" y="20158"/>
                        <a:pt x="158812" y="20158"/>
                      </a:cubicBezTo>
                      <a:close/>
                      <a:moveTo>
                        <a:pt x="158343" y="55238"/>
                      </a:moveTo>
                      <a:lnTo>
                        <a:pt x="144050" y="55238"/>
                      </a:lnTo>
                      <a:lnTo>
                        <a:pt x="144050" y="29864"/>
                      </a:lnTo>
                      <a:lnTo>
                        <a:pt x="158343" y="29864"/>
                      </a:lnTo>
                      <a:cubicBezTo>
                        <a:pt x="168281" y="29864"/>
                        <a:pt x="173861" y="33897"/>
                        <a:pt x="173861" y="42322"/>
                      </a:cubicBezTo>
                      <a:cubicBezTo>
                        <a:pt x="173861" y="51029"/>
                        <a:pt x="168281" y="55241"/>
                        <a:pt x="158343" y="55241"/>
                      </a:cubicBezTo>
                      <a:close/>
                      <a:moveTo>
                        <a:pt x="194959" y="20155"/>
                      </a:moveTo>
                      <a:lnTo>
                        <a:pt x="194959" y="84278"/>
                      </a:lnTo>
                      <a:lnTo>
                        <a:pt x="241943" y="84278"/>
                      </a:lnTo>
                      <a:lnTo>
                        <a:pt x="241943" y="74566"/>
                      </a:lnTo>
                      <a:lnTo>
                        <a:pt x="205796" y="74566"/>
                      </a:lnTo>
                      <a:lnTo>
                        <a:pt x="205796" y="56888"/>
                      </a:lnTo>
                      <a:lnTo>
                        <a:pt x="237191" y="56888"/>
                      </a:lnTo>
                      <a:lnTo>
                        <a:pt x="237191" y="47269"/>
                      </a:lnTo>
                      <a:lnTo>
                        <a:pt x="205796" y="47269"/>
                      </a:lnTo>
                      <a:lnTo>
                        <a:pt x="205796" y="29864"/>
                      </a:lnTo>
                      <a:lnTo>
                        <a:pt x="240828" y="29864"/>
                      </a:lnTo>
                      <a:lnTo>
                        <a:pt x="240828" y="20155"/>
                      </a:lnTo>
                      <a:lnTo>
                        <a:pt x="194959" y="20155"/>
                      </a:lnTo>
                      <a:close/>
                      <a:moveTo>
                        <a:pt x="308190" y="84278"/>
                      </a:moveTo>
                      <a:lnTo>
                        <a:pt x="293788" y="62840"/>
                      </a:lnTo>
                      <a:cubicBezTo>
                        <a:pt x="302322" y="59544"/>
                        <a:pt x="307075" y="52308"/>
                        <a:pt x="307075" y="42046"/>
                      </a:cubicBezTo>
                      <a:cubicBezTo>
                        <a:pt x="307075" y="28120"/>
                        <a:pt x="297642" y="20158"/>
                        <a:pt x="281224" y="20158"/>
                      </a:cubicBezTo>
                      <a:lnTo>
                        <a:pt x="255158" y="20158"/>
                      </a:lnTo>
                      <a:lnTo>
                        <a:pt x="255158" y="84282"/>
                      </a:lnTo>
                      <a:lnTo>
                        <a:pt x="265994" y="84282"/>
                      </a:lnTo>
                      <a:lnTo>
                        <a:pt x="265994" y="64954"/>
                      </a:lnTo>
                      <a:lnTo>
                        <a:pt x="281224" y="64954"/>
                      </a:lnTo>
                      <a:cubicBezTo>
                        <a:pt x="282232" y="64954"/>
                        <a:pt x="283241" y="64954"/>
                        <a:pt x="284141" y="64864"/>
                      </a:cubicBezTo>
                      <a:lnTo>
                        <a:pt x="295914" y="84282"/>
                      </a:lnTo>
                      <a:lnTo>
                        <a:pt x="308190" y="84282"/>
                      </a:lnTo>
                      <a:close/>
                      <a:moveTo>
                        <a:pt x="265994" y="55238"/>
                      </a:moveTo>
                      <a:lnTo>
                        <a:pt x="265994" y="29864"/>
                      </a:lnTo>
                      <a:lnTo>
                        <a:pt x="281224" y="29864"/>
                      </a:lnTo>
                      <a:cubicBezTo>
                        <a:pt x="291125" y="29864"/>
                        <a:pt x="296814" y="33897"/>
                        <a:pt x="296814" y="42322"/>
                      </a:cubicBezTo>
                      <a:cubicBezTo>
                        <a:pt x="296814" y="51029"/>
                        <a:pt x="291125" y="55241"/>
                        <a:pt x="281224" y="55241"/>
                      </a:cubicBezTo>
                      <a:lnTo>
                        <a:pt x="265994" y="55241"/>
                      </a:lnTo>
                      <a:close/>
                      <a:moveTo>
                        <a:pt x="321511" y="20155"/>
                      </a:moveTo>
                      <a:lnTo>
                        <a:pt x="321511" y="84278"/>
                      </a:lnTo>
                      <a:lnTo>
                        <a:pt x="332312" y="84278"/>
                      </a:lnTo>
                      <a:lnTo>
                        <a:pt x="332312" y="20155"/>
                      </a:lnTo>
                      <a:lnTo>
                        <a:pt x="321511" y="20155"/>
                      </a:lnTo>
                      <a:close/>
                      <a:moveTo>
                        <a:pt x="349199" y="20155"/>
                      </a:moveTo>
                      <a:lnTo>
                        <a:pt x="349199" y="84278"/>
                      </a:lnTo>
                      <a:lnTo>
                        <a:pt x="360035" y="84278"/>
                      </a:lnTo>
                      <a:lnTo>
                        <a:pt x="360035" y="38293"/>
                      </a:lnTo>
                      <a:lnTo>
                        <a:pt x="394275" y="84278"/>
                      </a:lnTo>
                      <a:lnTo>
                        <a:pt x="404896" y="84278"/>
                      </a:lnTo>
                      <a:lnTo>
                        <a:pt x="404896" y="20155"/>
                      </a:lnTo>
                      <a:lnTo>
                        <a:pt x="394275" y="20155"/>
                      </a:lnTo>
                      <a:lnTo>
                        <a:pt x="394275" y="66230"/>
                      </a:lnTo>
                      <a:lnTo>
                        <a:pt x="359855" y="20155"/>
                      </a:lnTo>
                      <a:lnTo>
                        <a:pt x="349199" y="20155"/>
                      </a:lnTo>
                      <a:close/>
                      <a:moveTo>
                        <a:pt x="414257" y="20155"/>
                      </a:moveTo>
                      <a:lnTo>
                        <a:pt x="414257" y="29864"/>
                      </a:lnTo>
                      <a:lnTo>
                        <a:pt x="434527" y="29864"/>
                      </a:lnTo>
                      <a:lnTo>
                        <a:pt x="434527" y="84278"/>
                      </a:lnTo>
                      <a:lnTo>
                        <a:pt x="445364" y="84278"/>
                      </a:lnTo>
                      <a:lnTo>
                        <a:pt x="445364" y="29864"/>
                      </a:lnTo>
                      <a:lnTo>
                        <a:pt x="465742" y="29864"/>
                      </a:lnTo>
                      <a:lnTo>
                        <a:pt x="465742" y="20155"/>
                      </a:lnTo>
                      <a:lnTo>
                        <a:pt x="414257" y="20155"/>
                      </a:lnTo>
                      <a:close/>
                      <a:moveTo>
                        <a:pt x="474995" y="20155"/>
                      </a:moveTo>
                      <a:lnTo>
                        <a:pt x="474995" y="84278"/>
                      </a:lnTo>
                      <a:lnTo>
                        <a:pt x="521979" y="84278"/>
                      </a:lnTo>
                      <a:lnTo>
                        <a:pt x="521979" y="74566"/>
                      </a:lnTo>
                      <a:lnTo>
                        <a:pt x="485832" y="74566"/>
                      </a:lnTo>
                      <a:lnTo>
                        <a:pt x="485832" y="56888"/>
                      </a:lnTo>
                      <a:lnTo>
                        <a:pt x="517191" y="56888"/>
                      </a:lnTo>
                      <a:lnTo>
                        <a:pt x="517191" y="47269"/>
                      </a:lnTo>
                      <a:lnTo>
                        <a:pt x="485832" y="47269"/>
                      </a:lnTo>
                      <a:lnTo>
                        <a:pt x="485832" y="29864"/>
                      </a:lnTo>
                      <a:lnTo>
                        <a:pt x="520864" y="29864"/>
                      </a:lnTo>
                      <a:lnTo>
                        <a:pt x="520864" y="20155"/>
                      </a:lnTo>
                      <a:lnTo>
                        <a:pt x="474995" y="20155"/>
                      </a:lnTo>
                      <a:close/>
                      <a:moveTo>
                        <a:pt x="535192" y="20155"/>
                      </a:moveTo>
                      <a:lnTo>
                        <a:pt x="535192" y="84278"/>
                      </a:lnTo>
                      <a:lnTo>
                        <a:pt x="546030" y="84278"/>
                      </a:lnTo>
                      <a:lnTo>
                        <a:pt x="546030" y="38293"/>
                      </a:lnTo>
                      <a:lnTo>
                        <a:pt x="580234" y="84278"/>
                      </a:lnTo>
                      <a:lnTo>
                        <a:pt x="590891" y="84278"/>
                      </a:lnTo>
                      <a:lnTo>
                        <a:pt x="590891" y="20155"/>
                      </a:lnTo>
                      <a:lnTo>
                        <a:pt x="580234" y="20155"/>
                      </a:lnTo>
                      <a:lnTo>
                        <a:pt x="580234" y="66230"/>
                      </a:lnTo>
                      <a:lnTo>
                        <a:pt x="545850" y="20155"/>
                      </a:lnTo>
                      <a:lnTo>
                        <a:pt x="535192" y="20155"/>
                      </a:lnTo>
                      <a:close/>
                      <a:moveTo>
                        <a:pt x="634202" y="20155"/>
                      </a:moveTo>
                      <a:lnTo>
                        <a:pt x="607885" y="20155"/>
                      </a:lnTo>
                      <a:lnTo>
                        <a:pt x="607885" y="84278"/>
                      </a:lnTo>
                      <a:lnTo>
                        <a:pt x="633915" y="84278"/>
                      </a:lnTo>
                      <a:cubicBezTo>
                        <a:pt x="653357" y="84278"/>
                        <a:pt x="667399" y="70716"/>
                        <a:pt x="667399" y="52215"/>
                      </a:cubicBezTo>
                      <a:cubicBezTo>
                        <a:pt x="667399" y="33624"/>
                        <a:pt x="653464" y="20155"/>
                        <a:pt x="634202" y="20155"/>
                      </a:cubicBezTo>
                      <a:close/>
                      <a:moveTo>
                        <a:pt x="634455" y="74566"/>
                      </a:moveTo>
                      <a:lnTo>
                        <a:pt x="618686" y="74566"/>
                      </a:lnTo>
                      <a:lnTo>
                        <a:pt x="618686" y="29864"/>
                      </a:lnTo>
                      <a:lnTo>
                        <a:pt x="634022" y="29864"/>
                      </a:lnTo>
                      <a:cubicBezTo>
                        <a:pt x="646697" y="29864"/>
                        <a:pt x="656489" y="39210"/>
                        <a:pt x="656489" y="52308"/>
                      </a:cubicBezTo>
                      <a:cubicBezTo>
                        <a:pt x="656489" y="65317"/>
                        <a:pt x="646948" y="74566"/>
                        <a:pt x="634455" y="74566"/>
                      </a:cubicBezTo>
                      <a:close/>
                      <a:moveTo>
                        <a:pt x="697857" y="0"/>
                      </a:moveTo>
                      <a:lnTo>
                        <a:pt x="688424" y="12919"/>
                      </a:lnTo>
                      <a:lnTo>
                        <a:pt x="697065" y="12919"/>
                      </a:lnTo>
                      <a:lnTo>
                        <a:pt x="702717" y="4856"/>
                      </a:lnTo>
                      <a:lnTo>
                        <a:pt x="708443" y="12919"/>
                      </a:lnTo>
                      <a:lnTo>
                        <a:pt x="717047" y="12919"/>
                      </a:lnTo>
                      <a:lnTo>
                        <a:pt x="707614" y="0"/>
                      </a:lnTo>
                      <a:lnTo>
                        <a:pt x="697857" y="0"/>
                      </a:lnTo>
                      <a:close/>
                      <a:moveTo>
                        <a:pt x="678955" y="20155"/>
                      </a:moveTo>
                      <a:lnTo>
                        <a:pt x="678955" y="84278"/>
                      </a:lnTo>
                      <a:lnTo>
                        <a:pt x="725940" y="84278"/>
                      </a:lnTo>
                      <a:lnTo>
                        <a:pt x="725940" y="74566"/>
                      </a:lnTo>
                      <a:lnTo>
                        <a:pt x="689793" y="74566"/>
                      </a:lnTo>
                      <a:lnTo>
                        <a:pt x="689793" y="56888"/>
                      </a:lnTo>
                      <a:lnTo>
                        <a:pt x="721188" y="56888"/>
                      </a:lnTo>
                      <a:lnTo>
                        <a:pt x="721188" y="47269"/>
                      </a:lnTo>
                      <a:lnTo>
                        <a:pt x="689793" y="47269"/>
                      </a:lnTo>
                      <a:lnTo>
                        <a:pt x="689793" y="29864"/>
                      </a:lnTo>
                      <a:lnTo>
                        <a:pt x="724860" y="29864"/>
                      </a:lnTo>
                      <a:lnTo>
                        <a:pt x="724860" y="20155"/>
                      </a:lnTo>
                      <a:lnTo>
                        <a:pt x="678955" y="20155"/>
                      </a:lnTo>
                      <a:close/>
                      <a:moveTo>
                        <a:pt x="739153" y="20155"/>
                      </a:moveTo>
                      <a:lnTo>
                        <a:pt x="739153" y="84278"/>
                      </a:lnTo>
                      <a:lnTo>
                        <a:pt x="749990" y="84278"/>
                      </a:lnTo>
                      <a:lnTo>
                        <a:pt x="749990" y="38293"/>
                      </a:lnTo>
                      <a:lnTo>
                        <a:pt x="784230" y="84278"/>
                      </a:lnTo>
                      <a:lnTo>
                        <a:pt x="794851" y="84278"/>
                      </a:lnTo>
                      <a:lnTo>
                        <a:pt x="794851" y="20155"/>
                      </a:lnTo>
                      <a:lnTo>
                        <a:pt x="784230" y="20155"/>
                      </a:lnTo>
                      <a:lnTo>
                        <a:pt x="784230" y="66230"/>
                      </a:lnTo>
                      <a:lnTo>
                        <a:pt x="749810" y="20155"/>
                      </a:lnTo>
                      <a:lnTo>
                        <a:pt x="739153" y="20155"/>
                      </a:lnTo>
                      <a:close/>
                      <a:moveTo>
                        <a:pt x="858361" y="37650"/>
                      </a:moveTo>
                      <a:lnTo>
                        <a:pt x="864698" y="29770"/>
                      </a:lnTo>
                      <a:cubicBezTo>
                        <a:pt x="858433" y="23631"/>
                        <a:pt x="849360" y="19874"/>
                        <a:pt x="840288" y="19874"/>
                      </a:cubicBezTo>
                      <a:cubicBezTo>
                        <a:pt x="821277" y="19874"/>
                        <a:pt x="806516" y="33893"/>
                        <a:pt x="806516" y="52121"/>
                      </a:cubicBezTo>
                      <a:cubicBezTo>
                        <a:pt x="806516" y="70533"/>
                        <a:pt x="821097" y="84731"/>
                        <a:pt x="839891" y="84731"/>
                      </a:cubicBezTo>
                      <a:cubicBezTo>
                        <a:pt x="849000" y="84731"/>
                        <a:pt x="858253" y="80608"/>
                        <a:pt x="864770" y="74199"/>
                      </a:cubicBezTo>
                      <a:lnTo>
                        <a:pt x="858361" y="67050"/>
                      </a:lnTo>
                      <a:cubicBezTo>
                        <a:pt x="853501" y="71723"/>
                        <a:pt x="846877" y="74656"/>
                        <a:pt x="840468" y="74656"/>
                      </a:cubicBezTo>
                      <a:cubicBezTo>
                        <a:pt x="827615" y="74656"/>
                        <a:pt x="817534" y="64666"/>
                        <a:pt x="817534" y="52028"/>
                      </a:cubicBezTo>
                      <a:cubicBezTo>
                        <a:pt x="817534" y="39386"/>
                        <a:pt x="827615" y="29493"/>
                        <a:pt x="840468" y="29493"/>
                      </a:cubicBezTo>
                      <a:cubicBezTo>
                        <a:pt x="846983" y="29493"/>
                        <a:pt x="853681" y="32610"/>
                        <a:pt x="858361" y="37650"/>
                      </a:cubicBezTo>
                      <a:close/>
                      <a:moveTo>
                        <a:pt x="875786" y="20155"/>
                      </a:moveTo>
                      <a:lnTo>
                        <a:pt x="875786" y="84278"/>
                      </a:lnTo>
                      <a:lnTo>
                        <a:pt x="886624" y="84278"/>
                      </a:lnTo>
                      <a:lnTo>
                        <a:pt x="886624" y="20155"/>
                      </a:lnTo>
                      <a:lnTo>
                        <a:pt x="875786" y="20155"/>
                      </a:lnTo>
                      <a:close/>
                      <a:moveTo>
                        <a:pt x="951107" y="84278"/>
                      </a:moveTo>
                      <a:lnTo>
                        <a:pt x="962663" y="84278"/>
                      </a:lnTo>
                      <a:lnTo>
                        <a:pt x="934580" y="20155"/>
                      </a:lnTo>
                      <a:lnTo>
                        <a:pt x="923491" y="20155"/>
                      </a:lnTo>
                      <a:lnTo>
                        <a:pt x="895157" y="84278"/>
                      </a:lnTo>
                      <a:lnTo>
                        <a:pt x="906426" y="84278"/>
                      </a:lnTo>
                      <a:lnTo>
                        <a:pt x="912583" y="69807"/>
                      </a:lnTo>
                      <a:lnTo>
                        <a:pt x="944986" y="69807"/>
                      </a:lnTo>
                      <a:lnTo>
                        <a:pt x="951107" y="84278"/>
                      </a:lnTo>
                      <a:close/>
                      <a:moveTo>
                        <a:pt x="916615" y="60188"/>
                      </a:moveTo>
                      <a:lnTo>
                        <a:pt x="928712" y="31697"/>
                      </a:lnTo>
                      <a:lnTo>
                        <a:pt x="940846" y="60188"/>
                      </a:lnTo>
                      <a:lnTo>
                        <a:pt x="916615" y="60188"/>
                      </a:lnTo>
                      <a:close/>
                      <a:moveTo>
                        <a:pt x="1016273" y="20155"/>
                      </a:moveTo>
                      <a:lnTo>
                        <a:pt x="989918" y="20155"/>
                      </a:lnTo>
                      <a:lnTo>
                        <a:pt x="989918" y="84278"/>
                      </a:lnTo>
                      <a:lnTo>
                        <a:pt x="1015985" y="84278"/>
                      </a:lnTo>
                      <a:cubicBezTo>
                        <a:pt x="1035427" y="84278"/>
                        <a:pt x="1049468" y="70716"/>
                        <a:pt x="1049468" y="52215"/>
                      </a:cubicBezTo>
                      <a:cubicBezTo>
                        <a:pt x="1049468" y="33624"/>
                        <a:pt x="1035535" y="20155"/>
                        <a:pt x="1016273" y="20155"/>
                      </a:cubicBezTo>
                      <a:close/>
                      <a:moveTo>
                        <a:pt x="1016525" y="74566"/>
                      </a:moveTo>
                      <a:lnTo>
                        <a:pt x="1000755" y="74566"/>
                      </a:lnTo>
                      <a:lnTo>
                        <a:pt x="1000755" y="29864"/>
                      </a:lnTo>
                      <a:lnTo>
                        <a:pt x="1016093" y="29864"/>
                      </a:lnTo>
                      <a:cubicBezTo>
                        <a:pt x="1028730" y="29864"/>
                        <a:pt x="1038559" y="39210"/>
                        <a:pt x="1038559" y="52308"/>
                      </a:cubicBezTo>
                      <a:cubicBezTo>
                        <a:pt x="1038559" y="65317"/>
                        <a:pt x="1029018" y="74566"/>
                        <a:pt x="1016525" y="74566"/>
                      </a:cubicBezTo>
                      <a:close/>
                      <a:moveTo>
                        <a:pt x="1061025" y="20155"/>
                      </a:moveTo>
                      <a:lnTo>
                        <a:pt x="1061025" y="84278"/>
                      </a:lnTo>
                      <a:lnTo>
                        <a:pt x="1108009" y="84278"/>
                      </a:lnTo>
                      <a:lnTo>
                        <a:pt x="1108009" y="74566"/>
                      </a:lnTo>
                      <a:lnTo>
                        <a:pt x="1071862" y="74566"/>
                      </a:lnTo>
                      <a:lnTo>
                        <a:pt x="1071862" y="56888"/>
                      </a:lnTo>
                      <a:lnTo>
                        <a:pt x="1103257" y="56888"/>
                      </a:lnTo>
                      <a:lnTo>
                        <a:pt x="1103257" y="47269"/>
                      </a:lnTo>
                      <a:lnTo>
                        <a:pt x="1071862" y="47269"/>
                      </a:lnTo>
                      <a:lnTo>
                        <a:pt x="1071862" y="29864"/>
                      </a:lnTo>
                      <a:lnTo>
                        <a:pt x="1106929" y="29864"/>
                      </a:lnTo>
                      <a:lnTo>
                        <a:pt x="1106929" y="20155"/>
                      </a:lnTo>
                      <a:lnTo>
                        <a:pt x="1061025" y="20155"/>
                      </a:lnTo>
                      <a:close/>
                      <a:moveTo>
                        <a:pt x="52565" y="133891"/>
                      </a:moveTo>
                      <a:lnTo>
                        <a:pt x="58902" y="126011"/>
                      </a:lnTo>
                      <a:cubicBezTo>
                        <a:pt x="52673" y="119872"/>
                        <a:pt x="43564" y="116115"/>
                        <a:pt x="34491" y="116115"/>
                      </a:cubicBezTo>
                      <a:cubicBezTo>
                        <a:pt x="15517" y="116115"/>
                        <a:pt x="720" y="130134"/>
                        <a:pt x="720" y="148362"/>
                      </a:cubicBezTo>
                      <a:cubicBezTo>
                        <a:pt x="720" y="166774"/>
                        <a:pt x="15302" y="180972"/>
                        <a:pt x="34131" y="180972"/>
                      </a:cubicBezTo>
                      <a:cubicBezTo>
                        <a:pt x="43204" y="180972"/>
                        <a:pt x="52493" y="176849"/>
                        <a:pt x="58973" y="170440"/>
                      </a:cubicBezTo>
                      <a:lnTo>
                        <a:pt x="52565" y="163291"/>
                      </a:lnTo>
                      <a:cubicBezTo>
                        <a:pt x="47705" y="167960"/>
                        <a:pt x="41116" y="170897"/>
                        <a:pt x="34671" y="170897"/>
                      </a:cubicBezTo>
                      <a:cubicBezTo>
                        <a:pt x="21818" y="170897"/>
                        <a:pt x="11737" y="160908"/>
                        <a:pt x="11737" y="148269"/>
                      </a:cubicBezTo>
                      <a:cubicBezTo>
                        <a:pt x="11737" y="135627"/>
                        <a:pt x="21854" y="125735"/>
                        <a:pt x="34671" y="125735"/>
                      </a:cubicBezTo>
                      <a:cubicBezTo>
                        <a:pt x="41188" y="125735"/>
                        <a:pt x="47885" y="128851"/>
                        <a:pt x="52565" y="133891"/>
                      </a:cubicBezTo>
                      <a:close/>
                      <a:moveTo>
                        <a:pt x="97354" y="116119"/>
                      </a:moveTo>
                      <a:cubicBezTo>
                        <a:pt x="78164" y="116119"/>
                        <a:pt x="63294" y="130044"/>
                        <a:pt x="63294" y="148456"/>
                      </a:cubicBezTo>
                      <a:cubicBezTo>
                        <a:pt x="63294" y="166777"/>
                        <a:pt x="78164" y="180976"/>
                        <a:pt x="97354" y="180976"/>
                      </a:cubicBezTo>
                      <a:cubicBezTo>
                        <a:pt x="116507" y="180976"/>
                        <a:pt x="131377" y="166777"/>
                        <a:pt x="131377" y="148456"/>
                      </a:cubicBezTo>
                      <a:cubicBezTo>
                        <a:pt x="131377" y="130138"/>
                        <a:pt x="116507" y="116119"/>
                        <a:pt x="97354" y="116119"/>
                      </a:cubicBezTo>
                      <a:close/>
                      <a:moveTo>
                        <a:pt x="97426" y="125832"/>
                      </a:moveTo>
                      <a:cubicBezTo>
                        <a:pt x="109990" y="125832"/>
                        <a:pt x="120288" y="135728"/>
                        <a:pt x="120288" y="148456"/>
                      </a:cubicBezTo>
                      <a:cubicBezTo>
                        <a:pt x="120288" y="161191"/>
                        <a:pt x="109990" y="171263"/>
                        <a:pt x="97426" y="171263"/>
                      </a:cubicBezTo>
                      <a:cubicBezTo>
                        <a:pt x="84861" y="171263"/>
                        <a:pt x="74312" y="161188"/>
                        <a:pt x="74312" y="148456"/>
                      </a:cubicBezTo>
                      <a:cubicBezTo>
                        <a:pt x="74312" y="135724"/>
                        <a:pt x="84788" y="125832"/>
                        <a:pt x="97426" y="125832"/>
                      </a:cubicBezTo>
                      <a:close/>
                      <a:moveTo>
                        <a:pt x="142934" y="116396"/>
                      </a:moveTo>
                      <a:lnTo>
                        <a:pt x="142934" y="180519"/>
                      </a:lnTo>
                      <a:lnTo>
                        <a:pt x="153123" y="180519"/>
                      </a:lnTo>
                      <a:lnTo>
                        <a:pt x="153123" y="132611"/>
                      </a:lnTo>
                      <a:lnTo>
                        <a:pt x="173393" y="173834"/>
                      </a:lnTo>
                      <a:lnTo>
                        <a:pt x="180450" y="173834"/>
                      </a:lnTo>
                      <a:lnTo>
                        <a:pt x="200719" y="132611"/>
                      </a:lnTo>
                      <a:lnTo>
                        <a:pt x="200828" y="180519"/>
                      </a:lnTo>
                      <a:lnTo>
                        <a:pt x="210837" y="180519"/>
                      </a:lnTo>
                      <a:lnTo>
                        <a:pt x="210837" y="116396"/>
                      </a:lnTo>
                      <a:lnTo>
                        <a:pt x="198056" y="116396"/>
                      </a:lnTo>
                      <a:lnTo>
                        <a:pt x="176957" y="158995"/>
                      </a:lnTo>
                      <a:lnTo>
                        <a:pt x="155788" y="116396"/>
                      </a:lnTo>
                      <a:lnTo>
                        <a:pt x="142934" y="116396"/>
                      </a:lnTo>
                      <a:close/>
                      <a:moveTo>
                        <a:pt x="237371" y="153956"/>
                      </a:moveTo>
                      <a:lnTo>
                        <a:pt x="237371" y="116396"/>
                      </a:lnTo>
                      <a:lnTo>
                        <a:pt x="226535" y="116396"/>
                      </a:lnTo>
                      <a:lnTo>
                        <a:pt x="226535" y="153956"/>
                      </a:lnTo>
                      <a:cubicBezTo>
                        <a:pt x="226535" y="170717"/>
                        <a:pt x="237191" y="180976"/>
                        <a:pt x="254509" y="180976"/>
                      </a:cubicBezTo>
                      <a:cubicBezTo>
                        <a:pt x="271863" y="180976"/>
                        <a:pt x="282412" y="170717"/>
                        <a:pt x="282412" y="153956"/>
                      </a:cubicBezTo>
                      <a:lnTo>
                        <a:pt x="282412" y="116396"/>
                      </a:lnTo>
                      <a:lnTo>
                        <a:pt x="271575" y="116396"/>
                      </a:lnTo>
                      <a:lnTo>
                        <a:pt x="271575" y="153956"/>
                      </a:lnTo>
                      <a:cubicBezTo>
                        <a:pt x="271575" y="164858"/>
                        <a:pt x="265059" y="171263"/>
                        <a:pt x="254618" y="171263"/>
                      </a:cubicBezTo>
                      <a:cubicBezTo>
                        <a:pt x="244068" y="171263"/>
                        <a:pt x="237371" y="164761"/>
                        <a:pt x="237371" y="153956"/>
                      </a:cubicBezTo>
                      <a:close/>
                      <a:moveTo>
                        <a:pt x="297929" y="116396"/>
                      </a:moveTo>
                      <a:lnTo>
                        <a:pt x="297929" y="180519"/>
                      </a:lnTo>
                      <a:lnTo>
                        <a:pt x="308730" y="180519"/>
                      </a:lnTo>
                      <a:lnTo>
                        <a:pt x="308730" y="134534"/>
                      </a:lnTo>
                      <a:lnTo>
                        <a:pt x="342970" y="180519"/>
                      </a:lnTo>
                      <a:lnTo>
                        <a:pt x="353628" y="180519"/>
                      </a:lnTo>
                      <a:lnTo>
                        <a:pt x="353628" y="116396"/>
                      </a:lnTo>
                      <a:lnTo>
                        <a:pt x="342970" y="116396"/>
                      </a:lnTo>
                      <a:lnTo>
                        <a:pt x="342970" y="162471"/>
                      </a:lnTo>
                      <a:lnTo>
                        <a:pt x="308550" y="116396"/>
                      </a:lnTo>
                      <a:lnTo>
                        <a:pt x="297929" y="116396"/>
                      </a:lnTo>
                      <a:close/>
                      <a:moveTo>
                        <a:pt x="370584" y="116396"/>
                      </a:moveTo>
                      <a:lnTo>
                        <a:pt x="370584" y="180519"/>
                      </a:lnTo>
                      <a:lnTo>
                        <a:pt x="381422" y="180519"/>
                      </a:lnTo>
                      <a:lnTo>
                        <a:pt x="381422" y="116396"/>
                      </a:lnTo>
                      <a:lnTo>
                        <a:pt x="370584" y="116396"/>
                      </a:lnTo>
                      <a:close/>
                      <a:moveTo>
                        <a:pt x="444823" y="133891"/>
                      </a:moveTo>
                      <a:lnTo>
                        <a:pt x="451161" y="126011"/>
                      </a:lnTo>
                      <a:cubicBezTo>
                        <a:pt x="444897" y="119872"/>
                        <a:pt x="435823" y="116115"/>
                        <a:pt x="426750" y="116115"/>
                      </a:cubicBezTo>
                      <a:cubicBezTo>
                        <a:pt x="407740" y="116115"/>
                        <a:pt x="392978" y="130134"/>
                        <a:pt x="392978" y="148362"/>
                      </a:cubicBezTo>
                      <a:cubicBezTo>
                        <a:pt x="392978" y="166774"/>
                        <a:pt x="407560" y="180972"/>
                        <a:pt x="426390" y="180972"/>
                      </a:cubicBezTo>
                      <a:cubicBezTo>
                        <a:pt x="435463" y="180972"/>
                        <a:pt x="444717" y="176849"/>
                        <a:pt x="451232" y="170440"/>
                      </a:cubicBezTo>
                      <a:lnTo>
                        <a:pt x="444823" y="163291"/>
                      </a:lnTo>
                      <a:cubicBezTo>
                        <a:pt x="439963" y="167960"/>
                        <a:pt x="433339" y="170897"/>
                        <a:pt x="426930" y="170897"/>
                      </a:cubicBezTo>
                      <a:cubicBezTo>
                        <a:pt x="414077" y="170897"/>
                        <a:pt x="403996" y="160908"/>
                        <a:pt x="403996" y="148269"/>
                      </a:cubicBezTo>
                      <a:cubicBezTo>
                        <a:pt x="403996" y="135627"/>
                        <a:pt x="414077" y="125735"/>
                        <a:pt x="426930" y="125735"/>
                      </a:cubicBezTo>
                      <a:cubicBezTo>
                        <a:pt x="433447" y="125735"/>
                        <a:pt x="440143" y="128851"/>
                        <a:pt x="444823" y="133891"/>
                      </a:cubicBezTo>
                      <a:close/>
                      <a:moveTo>
                        <a:pt x="509415" y="180516"/>
                      </a:moveTo>
                      <a:lnTo>
                        <a:pt x="520971" y="180516"/>
                      </a:lnTo>
                      <a:lnTo>
                        <a:pt x="492888" y="116392"/>
                      </a:lnTo>
                      <a:lnTo>
                        <a:pt x="481800" y="116392"/>
                      </a:lnTo>
                      <a:lnTo>
                        <a:pt x="453429" y="180516"/>
                      </a:lnTo>
                      <a:lnTo>
                        <a:pt x="464734" y="180516"/>
                      </a:lnTo>
                      <a:lnTo>
                        <a:pt x="470891" y="166044"/>
                      </a:lnTo>
                      <a:lnTo>
                        <a:pt x="503258" y="166044"/>
                      </a:lnTo>
                      <a:lnTo>
                        <a:pt x="509415" y="180516"/>
                      </a:lnTo>
                      <a:close/>
                      <a:moveTo>
                        <a:pt x="474923" y="156425"/>
                      </a:moveTo>
                      <a:lnTo>
                        <a:pt x="487021" y="127934"/>
                      </a:lnTo>
                      <a:lnTo>
                        <a:pt x="499154" y="156425"/>
                      </a:lnTo>
                      <a:lnTo>
                        <a:pt x="474923" y="156425"/>
                      </a:lnTo>
                      <a:close/>
                      <a:moveTo>
                        <a:pt x="557048" y="185095"/>
                      </a:moveTo>
                      <a:lnTo>
                        <a:pt x="559063" y="180793"/>
                      </a:lnTo>
                      <a:cubicBezTo>
                        <a:pt x="567129" y="179966"/>
                        <a:pt x="575013" y="176116"/>
                        <a:pt x="580810" y="170440"/>
                      </a:cubicBezTo>
                      <a:lnTo>
                        <a:pt x="574365" y="163291"/>
                      </a:lnTo>
                      <a:cubicBezTo>
                        <a:pt x="569504" y="167960"/>
                        <a:pt x="562915" y="170897"/>
                        <a:pt x="556471" y="170897"/>
                      </a:cubicBezTo>
                      <a:cubicBezTo>
                        <a:pt x="543653" y="170897"/>
                        <a:pt x="533537" y="160908"/>
                        <a:pt x="533537" y="148269"/>
                      </a:cubicBezTo>
                      <a:cubicBezTo>
                        <a:pt x="533537" y="135627"/>
                        <a:pt x="543653" y="125735"/>
                        <a:pt x="556471" y="125735"/>
                      </a:cubicBezTo>
                      <a:cubicBezTo>
                        <a:pt x="562988" y="125735"/>
                        <a:pt x="569684" y="128851"/>
                        <a:pt x="574365" y="133891"/>
                      </a:cubicBezTo>
                      <a:lnTo>
                        <a:pt x="580702" y="126011"/>
                      </a:lnTo>
                      <a:cubicBezTo>
                        <a:pt x="574473" y="119872"/>
                        <a:pt x="565400" y="116115"/>
                        <a:pt x="556291" y="116115"/>
                      </a:cubicBezTo>
                      <a:cubicBezTo>
                        <a:pt x="537318" y="116115"/>
                        <a:pt x="522519" y="130134"/>
                        <a:pt x="522519" y="148362"/>
                      </a:cubicBezTo>
                      <a:cubicBezTo>
                        <a:pt x="522519" y="165764"/>
                        <a:pt x="535553" y="179416"/>
                        <a:pt x="552907" y="180886"/>
                      </a:cubicBezTo>
                      <a:lnTo>
                        <a:pt x="549594" y="188579"/>
                      </a:lnTo>
                      <a:cubicBezTo>
                        <a:pt x="550602" y="188302"/>
                        <a:pt x="551791" y="188118"/>
                        <a:pt x="552799" y="188118"/>
                      </a:cubicBezTo>
                      <a:cubicBezTo>
                        <a:pt x="555823" y="188118"/>
                        <a:pt x="557228" y="189862"/>
                        <a:pt x="557228" y="191602"/>
                      </a:cubicBezTo>
                      <a:cubicBezTo>
                        <a:pt x="557228" y="193435"/>
                        <a:pt x="555643" y="195361"/>
                        <a:pt x="552979" y="195361"/>
                      </a:cubicBezTo>
                      <a:cubicBezTo>
                        <a:pt x="551142" y="195361"/>
                        <a:pt x="549234" y="194718"/>
                        <a:pt x="547687" y="193528"/>
                      </a:cubicBezTo>
                      <a:lnTo>
                        <a:pt x="545634" y="198471"/>
                      </a:lnTo>
                      <a:cubicBezTo>
                        <a:pt x="547759" y="200031"/>
                        <a:pt x="550711" y="201037"/>
                        <a:pt x="553734" y="201037"/>
                      </a:cubicBezTo>
                      <a:cubicBezTo>
                        <a:pt x="559135" y="201037"/>
                        <a:pt x="563455" y="197648"/>
                        <a:pt x="563455" y="192331"/>
                      </a:cubicBezTo>
                      <a:cubicBezTo>
                        <a:pt x="563455" y="188302"/>
                        <a:pt x="560900" y="185829"/>
                        <a:pt x="557048" y="185095"/>
                      </a:cubicBezTo>
                      <a:close/>
                      <a:moveTo>
                        <a:pt x="612168" y="103204"/>
                      </a:moveTo>
                      <a:cubicBezTo>
                        <a:pt x="615374" y="103204"/>
                        <a:pt x="617677" y="108240"/>
                        <a:pt x="623186" y="108240"/>
                      </a:cubicBezTo>
                      <a:cubicBezTo>
                        <a:pt x="628695" y="108240"/>
                        <a:pt x="631539" y="104210"/>
                        <a:pt x="631539" y="96237"/>
                      </a:cubicBezTo>
                      <a:lnTo>
                        <a:pt x="624841" y="96237"/>
                      </a:lnTo>
                      <a:cubicBezTo>
                        <a:pt x="624841" y="99171"/>
                        <a:pt x="623654" y="100724"/>
                        <a:pt x="621349" y="100724"/>
                      </a:cubicBezTo>
                      <a:cubicBezTo>
                        <a:pt x="618217" y="100724"/>
                        <a:pt x="615480" y="95688"/>
                        <a:pt x="610440" y="95688"/>
                      </a:cubicBezTo>
                      <a:cubicBezTo>
                        <a:pt x="604933" y="95688"/>
                        <a:pt x="601979" y="99717"/>
                        <a:pt x="601979" y="107690"/>
                      </a:cubicBezTo>
                      <a:lnTo>
                        <a:pt x="608785" y="107690"/>
                      </a:lnTo>
                      <a:cubicBezTo>
                        <a:pt x="608785" y="104760"/>
                        <a:pt x="609973" y="103204"/>
                        <a:pt x="612168" y="103204"/>
                      </a:cubicBezTo>
                      <a:close/>
                      <a:moveTo>
                        <a:pt x="638956" y="180516"/>
                      </a:moveTo>
                      <a:lnTo>
                        <a:pt x="650512" y="180516"/>
                      </a:lnTo>
                      <a:lnTo>
                        <a:pt x="622466" y="116392"/>
                      </a:lnTo>
                      <a:lnTo>
                        <a:pt x="611340" y="116392"/>
                      </a:lnTo>
                      <a:lnTo>
                        <a:pt x="583006" y="180516"/>
                      </a:lnTo>
                      <a:lnTo>
                        <a:pt x="594275" y="180516"/>
                      </a:lnTo>
                      <a:lnTo>
                        <a:pt x="600432" y="166044"/>
                      </a:lnTo>
                      <a:lnTo>
                        <a:pt x="632835" y="166044"/>
                      </a:lnTo>
                      <a:lnTo>
                        <a:pt x="638956" y="180516"/>
                      </a:lnTo>
                      <a:close/>
                      <a:moveTo>
                        <a:pt x="604464" y="156425"/>
                      </a:moveTo>
                      <a:lnTo>
                        <a:pt x="616597" y="127934"/>
                      </a:lnTo>
                      <a:lnTo>
                        <a:pt x="628695" y="156425"/>
                      </a:lnTo>
                      <a:lnTo>
                        <a:pt x="604464" y="156425"/>
                      </a:lnTo>
                      <a:close/>
                      <a:moveTo>
                        <a:pt x="686121" y="116115"/>
                      </a:moveTo>
                      <a:cubicBezTo>
                        <a:pt x="666966" y="116115"/>
                        <a:pt x="652097" y="130041"/>
                        <a:pt x="652097" y="148452"/>
                      </a:cubicBezTo>
                      <a:cubicBezTo>
                        <a:pt x="652097" y="166774"/>
                        <a:pt x="666966" y="180972"/>
                        <a:pt x="686121" y="180972"/>
                      </a:cubicBezTo>
                      <a:cubicBezTo>
                        <a:pt x="705309" y="180972"/>
                        <a:pt x="720179" y="166774"/>
                        <a:pt x="720179" y="148452"/>
                      </a:cubicBezTo>
                      <a:cubicBezTo>
                        <a:pt x="720179" y="130134"/>
                        <a:pt x="705309" y="116115"/>
                        <a:pt x="686121" y="116115"/>
                      </a:cubicBezTo>
                      <a:close/>
                      <a:moveTo>
                        <a:pt x="686227" y="125828"/>
                      </a:moveTo>
                      <a:cubicBezTo>
                        <a:pt x="698794" y="125828"/>
                        <a:pt x="709055" y="135724"/>
                        <a:pt x="709055" y="148452"/>
                      </a:cubicBezTo>
                      <a:cubicBezTo>
                        <a:pt x="709055" y="161188"/>
                        <a:pt x="698794" y="171260"/>
                        <a:pt x="686227" y="171260"/>
                      </a:cubicBezTo>
                      <a:cubicBezTo>
                        <a:pt x="673663" y="171260"/>
                        <a:pt x="663078" y="161184"/>
                        <a:pt x="663078" y="148452"/>
                      </a:cubicBezTo>
                      <a:cubicBezTo>
                        <a:pt x="663078" y="135720"/>
                        <a:pt x="673555" y="125828"/>
                        <a:pt x="686227" y="125828"/>
                      </a:cubicBezTo>
                      <a:close/>
                      <a:moveTo>
                        <a:pt x="750459" y="116392"/>
                      </a:moveTo>
                      <a:lnTo>
                        <a:pt x="750459" y="180516"/>
                      </a:lnTo>
                      <a:lnTo>
                        <a:pt x="797443" y="180516"/>
                      </a:lnTo>
                      <a:lnTo>
                        <a:pt x="797443" y="170803"/>
                      </a:lnTo>
                      <a:lnTo>
                        <a:pt x="761295" y="170803"/>
                      </a:lnTo>
                      <a:lnTo>
                        <a:pt x="761295" y="153125"/>
                      </a:lnTo>
                      <a:lnTo>
                        <a:pt x="792655" y="153125"/>
                      </a:lnTo>
                      <a:lnTo>
                        <a:pt x="792655" y="143506"/>
                      </a:lnTo>
                      <a:lnTo>
                        <a:pt x="761295" y="143506"/>
                      </a:lnTo>
                      <a:lnTo>
                        <a:pt x="761295" y="126098"/>
                      </a:lnTo>
                      <a:lnTo>
                        <a:pt x="796327" y="126098"/>
                      </a:lnTo>
                      <a:lnTo>
                        <a:pt x="796327" y="116392"/>
                      </a:lnTo>
                      <a:lnTo>
                        <a:pt x="750459" y="116392"/>
                      </a:lnTo>
                      <a:close/>
                      <a:moveTo>
                        <a:pt x="829378" y="116392"/>
                      </a:moveTo>
                      <a:lnTo>
                        <a:pt x="829378" y="180516"/>
                      </a:lnTo>
                      <a:lnTo>
                        <a:pt x="876326" y="180516"/>
                      </a:lnTo>
                      <a:lnTo>
                        <a:pt x="876326" y="170803"/>
                      </a:lnTo>
                      <a:lnTo>
                        <a:pt x="840179" y="170803"/>
                      </a:lnTo>
                      <a:lnTo>
                        <a:pt x="840179" y="153125"/>
                      </a:lnTo>
                      <a:lnTo>
                        <a:pt x="871574" y="153125"/>
                      </a:lnTo>
                      <a:lnTo>
                        <a:pt x="871574" y="143506"/>
                      </a:lnTo>
                      <a:lnTo>
                        <a:pt x="840179" y="143506"/>
                      </a:lnTo>
                      <a:lnTo>
                        <a:pt x="840179" y="126098"/>
                      </a:lnTo>
                      <a:lnTo>
                        <a:pt x="875246" y="126098"/>
                      </a:lnTo>
                      <a:lnTo>
                        <a:pt x="875246" y="116392"/>
                      </a:lnTo>
                      <a:lnTo>
                        <a:pt x="829378" y="116392"/>
                      </a:lnTo>
                      <a:close/>
                      <a:moveTo>
                        <a:pt x="881403" y="116392"/>
                      </a:moveTo>
                      <a:lnTo>
                        <a:pt x="907003" y="180516"/>
                      </a:lnTo>
                      <a:lnTo>
                        <a:pt x="918164" y="180516"/>
                      </a:lnTo>
                      <a:lnTo>
                        <a:pt x="944158" y="116392"/>
                      </a:lnTo>
                      <a:lnTo>
                        <a:pt x="932852" y="116392"/>
                      </a:lnTo>
                      <a:lnTo>
                        <a:pt x="912870" y="168514"/>
                      </a:lnTo>
                      <a:lnTo>
                        <a:pt x="893033" y="116392"/>
                      </a:lnTo>
                      <a:lnTo>
                        <a:pt x="881403" y="116392"/>
                      </a:lnTo>
                      <a:close/>
                      <a:moveTo>
                        <a:pt x="952871" y="116392"/>
                      </a:moveTo>
                      <a:lnTo>
                        <a:pt x="952871" y="180516"/>
                      </a:lnTo>
                      <a:lnTo>
                        <a:pt x="999855" y="180516"/>
                      </a:lnTo>
                      <a:lnTo>
                        <a:pt x="999855" y="170803"/>
                      </a:lnTo>
                      <a:lnTo>
                        <a:pt x="963708" y="170803"/>
                      </a:lnTo>
                      <a:lnTo>
                        <a:pt x="963708" y="153125"/>
                      </a:lnTo>
                      <a:lnTo>
                        <a:pt x="995066" y="153125"/>
                      </a:lnTo>
                      <a:lnTo>
                        <a:pt x="995066" y="143506"/>
                      </a:lnTo>
                      <a:lnTo>
                        <a:pt x="963708" y="143506"/>
                      </a:lnTo>
                      <a:lnTo>
                        <a:pt x="963708" y="126098"/>
                      </a:lnTo>
                      <a:lnTo>
                        <a:pt x="998739" y="126098"/>
                      </a:lnTo>
                      <a:lnTo>
                        <a:pt x="998739" y="116392"/>
                      </a:lnTo>
                      <a:lnTo>
                        <a:pt x="952871" y="116392"/>
                      </a:lnTo>
                      <a:close/>
                      <a:moveTo>
                        <a:pt x="1013068" y="116392"/>
                      </a:moveTo>
                      <a:lnTo>
                        <a:pt x="1013068" y="180516"/>
                      </a:lnTo>
                      <a:lnTo>
                        <a:pt x="1023869" y="180516"/>
                      </a:lnTo>
                      <a:lnTo>
                        <a:pt x="1023869" y="134530"/>
                      </a:lnTo>
                      <a:lnTo>
                        <a:pt x="1058109" y="180516"/>
                      </a:lnTo>
                      <a:lnTo>
                        <a:pt x="1068766" y="180516"/>
                      </a:lnTo>
                      <a:lnTo>
                        <a:pt x="1068766" y="116392"/>
                      </a:lnTo>
                      <a:lnTo>
                        <a:pt x="1058109" y="116392"/>
                      </a:lnTo>
                      <a:lnTo>
                        <a:pt x="1058109" y="162467"/>
                      </a:lnTo>
                      <a:lnTo>
                        <a:pt x="1023689" y="116392"/>
                      </a:lnTo>
                      <a:lnTo>
                        <a:pt x="1013068" y="116392"/>
                      </a:lnTo>
                      <a:close/>
                      <a:moveTo>
                        <a:pt x="1078126" y="116392"/>
                      </a:moveTo>
                      <a:lnTo>
                        <a:pt x="1078126" y="126098"/>
                      </a:lnTo>
                      <a:lnTo>
                        <a:pt x="1098397" y="126098"/>
                      </a:lnTo>
                      <a:lnTo>
                        <a:pt x="1098397" y="180516"/>
                      </a:lnTo>
                      <a:lnTo>
                        <a:pt x="1109198" y="180516"/>
                      </a:lnTo>
                      <a:lnTo>
                        <a:pt x="1109198" y="126098"/>
                      </a:lnTo>
                      <a:lnTo>
                        <a:pt x="1129576" y="126098"/>
                      </a:lnTo>
                      <a:lnTo>
                        <a:pt x="1129576" y="116392"/>
                      </a:lnTo>
                      <a:lnTo>
                        <a:pt x="1078126" y="116392"/>
                      </a:lnTo>
                      <a:close/>
                      <a:moveTo>
                        <a:pt x="1163708" y="116115"/>
                      </a:moveTo>
                      <a:cubicBezTo>
                        <a:pt x="1144553" y="116115"/>
                        <a:pt x="1129685" y="130041"/>
                        <a:pt x="1129685" y="148452"/>
                      </a:cubicBezTo>
                      <a:cubicBezTo>
                        <a:pt x="1129685" y="166774"/>
                        <a:pt x="1144553" y="180972"/>
                        <a:pt x="1163708" y="180972"/>
                      </a:cubicBezTo>
                      <a:cubicBezTo>
                        <a:pt x="1182897" y="180972"/>
                        <a:pt x="1197767" y="166774"/>
                        <a:pt x="1197767" y="148452"/>
                      </a:cubicBezTo>
                      <a:cubicBezTo>
                        <a:pt x="1197767" y="130134"/>
                        <a:pt x="1182897" y="116115"/>
                        <a:pt x="1163708" y="116115"/>
                      </a:cubicBezTo>
                      <a:close/>
                      <a:moveTo>
                        <a:pt x="1163815" y="125828"/>
                      </a:moveTo>
                      <a:cubicBezTo>
                        <a:pt x="1176381" y="125828"/>
                        <a:pt x="1186642" y="135724"/>
                        <a:pt x="1186642" y="148452"/>
                      </a:cubicBezTo>
                      <a:cubicBezTo>
                        <a:pt x="1186642" y="161188"/>
                        <a:pt x="1176381" y="171260"/>
                        <a:pt x="1163815" y="171260"/>
                      </a:cubicBezTo>
                      <a:cubicBezTo>
                        <a:pt x="1151250" y="171260"/>
                        <a:pt x="1140701" y="161184"/>
                        <a:pt x="1140701" y="148452"/>
                      </a:cubicBezTo>
                      <a:cubicBezTo>
                        <a:pt x="1140701" y="135720"/>
                        <a:pt x="1151142" y="125828"/>
                        <a:pt x="1163815" y="125828"/>
                      </a:cubicBezTo>
                      <a:close/>
                      <a:moveTo>
                        <a:pt x="1248423" y="132057"/>
                      </a:moveTo>
                      <a:lnTo>
                        <a:pt x="1252889" y="122532"/>
                      </a:lnTo>
                      <a:cubicBezTo>
                        <a:pt x="1246948" y="118589"/>
                        <a:pt x="1238776" y="115936"/>
                        <a:pt x="1230422" y="115936"/>
                      </a:cubicBezTo>
                      <a:cubicBezTo>
                        <a:pt x="1216488" y="115936"/>
                        <a:pt x="1207019" y="122801"/>
                        <a:pt x="1207019" y="133794"/>
                      </a:cubicBezTo>
                      <a:cubicBezTo>
                        <a:pt x="1207019" y="156601"/>
                        <a:pt x="1241728" y="148636"/>
                        <a:pt x="1241728" y="162924"/>
                      </a:cubicBezTo>
                      <a:cubicBezTo>
                        <a:pt x="1241728" y="167874"/>
                        <a:pt x="1237227" y="170714"/>
                        <a:pt x="1229702" y="170714"/>
                      </a:cubicBezTo>
                      <a:cubicBezTo>
                        <a:pt x="1222826" y="170714"/>
                        <a:pt x="1214545" y="167417"/>
                        <a:pt x="1207956" y="161364"/>
                      </a:cubicBezTo>
                      <a:lnTo>
                        <a:pt x="1203275" y="170714"/>
                      </a:lnTo>
                      <a:cubicBezTo>
                        <a:pt x="1209864" y="176760"/>
                        <a:pt x="1219405" y="180886"/>
                        <a:pt x="1229521" y="180886"/>
                      </a:cubicBezTo>
                      <a:cubicBezTo>
                        <a:pt x="1243636" y="180886"/>
                        <a:pt x="1253717" y="173826"/>
                        <a:pt x="1253717" y="162378"/>
                      </a:cubicBezTo>
                      <a:cubicBezTo>
                        <a:pt x="1253824" y="139293"/>
                        <a:pt x="1219154" y="146810"/>
                        <a:pt x="1219154" y="132791"/>
                      </a:cubicBezTo>
                      <a:cubicBezTo>
                        <a:pt x="1219154" y="128484"/>
                        <a:pt x="1223257" y="126098"/>
                        <a:pt x="1229595" y="126098"/>
                      </a:cubicBezTo>
                      <a:cubicBezTo>
                        <a:pt x="1234455" y="126098"/>
                        <a:pt x="1241439" y="127845"/>
                        <a:pt x="1248423" y="132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2"/>
                <p:cNvSpPr/>
                <p:nvPr/>
              </p:nvSpPr>
              <p:spPr>
                <a:xfrm>
                  <a:off x="11572917" y="3154658"/>
                  <a:ext cx="1506784" cy="18174"/>
                </a:xfrm>
                <a:custGeom>
                  <a:rect b="b" l="l" r="r" t="t"/>
                  <a:pathLst>
                    <a:path extrusionOk="0" h="18174" w="1506784">
                      <a:moveTo>
                        <a:pt x="0" y="0"/>
                      </a:moveTo>
                      <a:lnTo>
                        <a:pt x="1506785" y="0"/>
                      </a:lnTo>
                      <a:lnTo>
                        <a:pt x="1506785"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2"/>
                <p:cNvSpPr/>
                <p:nvPr/>
              </p:nvSpPr>
              <p:spPr>
                <a:xfrm>
                  <a:off x="11721828" y="2728381"/>
                  <a:ext cx="917942" cy="343231"/>
                </a:xfrm>
                <a:custGeom>
                  <a:rect b="b" l="l" r="r" t="t"/>
                  <a:pathLst>
                    <a:path extrusionOk="0" h="343231" w="917942">
                      <a:moveTo>
                        <a:pt x="246444" y="102783"/>
                      </a:moveTo>
                      <a:lnTo>
                        <a:pt x="279532" y="37373"/>
                      </a:lnTo>
                      <a:cubicBezTo>
                        <a:pt x="242088" y="13703"/>
                        <a:pt x="194672" y="0"/>
                        <a:pt x="148479" y="0"/>
                      </a:cubicBezTo>
                      <a:cubicBezTo>
                        <a:pt x="75499" y="0"/>
                        <a:pt x="16237" y="35504"/>
                        <a:pt x="16237" y="104649"/>
                      </a:cubicBezTo>
                      <a:cubicBezTo>
                        <a:pt x="16237" y="222385"/>
                        <a:pt x="190278" y="193726"/>
                        <a:pt x="190278" y="247296"/>
                      </a:cubicBezTo>
                      <a:cubicBezTo>
                        <a:pt x="190278" y="265362"/>
                        <a:pt x="172205" y="273461"/>
                        <a:pt x="147867" y="273461"/>
                      </a:cubicBezTo>
                      <a:cubicBezTo>
                        <a:pt x="111070" y="273461"/>
                        <a:pt x="66138" y="258511"/>
                        <a:pt x="31179" y="231724"/>
                      </a:cubicBezTo>
                      <a:lnTo>
                        <a:pt x="0" y="296509"/>
                      </a:lnTo>
                      <a:cubicBezTo>
                        <a:pt x="38056" y="327031"/>
                        <a:pt x="91088" y="343228"/>
                        <a:pt x="145382" y="343228"/>
                      </a:cubicBezTo>
                      <a:cubicBezTo>
                        <a:pt x="221494" y="343228"/>
                        <a:pt x="282016" y="307095"/>
                        <a:pt x="282016" y="238575"/>
                      </a:cubicBezTo>
                      <a:cubicBezTo>
                        <a:pt x="282627" y="120220"/>
                        <a:pt x="105455" y="145756"/>
                        <a:pt x="105455" y="95303"/>
                      </a:cubicBezTo>
                      <a:cubicBezTo>
                        <a:pt x="105455" y="77866"/>
                        <a:pt x="121656" y="70385"/>
                        <a:pt x="144122" y="70385"/>
                      </a:cubicBezTo>
                      <a:cubicBezTo>
                        <a:pt x="172205" y="70385"/>
                        <a:pt x="209648" y="82222"/>
                        <a:pt x="246444" y="102780"/>
                      </a:cubicBezTo>
                      <a:close/>
                      <a:moveTo>
                        <a:pt x="530945" y="118355"/>
                      </a:moveTo>
                      <a:lnTo>
                        <a:pt x="595859" y="71636"/>
                      </a:lnTo>
                      <a:cubicBezTo>
                        <a:pt x="565904" y="26787"/>
                        <a:pt x="514744" y="1244"/>
                        <a:pt x="450477" y="1244"/>
                      </a:cubicBezTo>
                      <a:cubicBezTo>
                        <a:pt x="347507" y="1244"/>
                        <a:pt x="278272" y="70389"/>
                        <a:pt x="278272" y="173172"/>
                      </a:cubicBezTo>
                      <a:cubicBezTo>
                        <a:pt x="278272" y="274708"/>
                        <a:pt x="347507" y="343231"/>
                        <a:pt x="449217" y="343231"/>
                      </a:cubicBezTo>
                      <a:cubicBezTo>
                        <a:pt x="517876" y="343231"/>
                        <a:pt x="570261" y="315819"/>
                        <a:pt x="598344" y="269101"/>
                      </a:cubicBezTo>
                      <a:lnTo>
                        <a:pt x="532205" y="224251"/>
                      </a:lnTo>
                      <a:cubicBezTo>
                        <a:pt x="515355" y="250416"/>
                        <a:pt x="488533" y="263500"/>
                        <a:pt x="454221" y="263500"/>
                      </a:cubicBezTo>
                      <a:cubicBezTo>
                        <a:pt x="407416" y="263500"/>
                        <a:pt x="374365" y="226746"/>
                        <a:pt x="374365" y="172550"/>
                      </a:cubicBezTo>
                      <a:cubicBezTo>
                        <a:pt x="374365" y="118980"/>
                        <a:pt x="407416" y="82851"/>
                        <a:pt x="454221" y="82851"/>
                      </a:cubicBezTo>
                      <a:cubicBezTo>
                        <a:pt x="487273" y="82226"/>
                        <a:pt x="512870" y="95936"/>
                        <a:pt x="530945" y="118359"/>
                      </a:cubicBezTo>
                      <a:close/>
                      <a:moveTo>
                        <a:pt x="752439" y="1244"/>
                      </a:moveTo>
                      <a:cubicBezTo>
                        <a:pt x="650117" y="1244"/>
                        <a:pt x="579622" y="69767"/>
                        <a:pt x="579622" y="173172"/>
                      </a:cubicBezTo>
                      <a:cubicBezTo>
                        <a:pt x="579622" y="274708"/>
                        <a:pt x="647632" y="343231"/>
                        <a:pt x="754959" y="343231"/>
                      </a:cubicBezTo>
                      <a:cubicBezTo>
                        <a:pt x="815480" y="343231"/>
                        <a:pt x="864770" y="321430"/>
                        <a:pt x="898469" y="284050"/>
                      </a:cubicBezTo>
                      <a:lnTo>
                        <a:pt x="847920" y="232975"/>
                      </a:lnTo>
                      <a:cubicBezTo>
                        <a:pt x="824841" y="256023"/>
                        <a:pt x="794887" y="268479"/>
                        <a:pt x="763060" y="268479"/>
                      </a:cubicBezTo>
                      <a:cubicBezTo>
                        <a:pt x="719999" y="268479"/>
                        <a:pt x="687561" y="243565"/>
                        <a:pt x="676327" y="201199"/>
                      </a:cubicBezTo>
                      <a:lnTo>
                        <a:pt x="917155" y="201199"/>
                      </a:lnTo>
                      <a:cubicBezTo>
                        <a:pt x="925291" y="79106"/>
                        <a:pt x="870386" y="1244"/>
                        <a:pt x="752439" y="1244"/>
                      </a:cubicBezTo>
                      <a:close/>
                      <a:moveTo>
                        <a:pt x="674455" y="144520"/>
                      </a:moveTo>
                      <a:cubicBezTo>
                        <a:pt x="681944" y="100292"/>
                        <a:pt x="710638" y="71636"/>
                        <a:pt x="753087" y="71636"/>
                      </a:cubicBezTo>
                      <a:cubicBezTo>
                        <a:pt x="797372" y="71636"/>
                        <a:pt x="826066" y="100292"/>
                        <a:pt x="827326" y="144520"/>
                      </a:cubicBezTo>
                      <a:lnTo>
                        <a:pt x="674455" y="144520"/>
                      </a:ln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437" name="Google Shape;437;p2"/>
          <p:cNvSpPr/>
          <p:nvPr/>
        </p:nvSpPr>
        <p:spPr>
          <a:xfrm>
            <a:off x="0" y="0"/>
            <a:ext cx="8400767" cy="6048202"/>
          </a:xfrm>
          <a:custGeom>
            <a:rect b="b" l="l" r="r" t="t"/>
            <a:pathLst>
              <a:path extrusionOk="0" h="6048202" w="8400767">
                <a:moveTo>
                  <a:pt x="6" y="6048203"/>
                </a:moveTo>
                <a:lnTo>
                  <a:pt x="6601012" y="6048203"/>
                </a:lnTo>
                <a:cubicBezTo>
                  <a:pt x="6884177" y="6048203"/>
                  <a:pt x="7164232" y="5817248"/>
                  <a:pt x="7224379" y="5534099"/>
                </a:cubicBezTo>
                <a:lnTo>
                  <a:pt x="8400768" y="0"/>
                </a:lnTo>
                <a:lnTo>
                  <a:pt x="0" y="0"/>
                </a:lnTo>
                <a:lnTo>
                  <a:pt x="0" y="6048203"/>
                </a:lnTo>
                <a:close/>
              </a:path>
            </a:pathLst>
          </a:custGeom>
          <a:blipFill rotWithShape="1">
            <a:blip r:embed="rId3">
              <a:alphaModFix/>
            </a:blip>
            <a:tile algn="tr" flip="none" tx="0" sx="45000" ty="0" sy="45000"/>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2"/>
          <p:cNvSpPr txBox="1"/>
          <p:nvPr/>
        </p:nvSpPr>
        <p:spPr>
          <a:xfrm>
            <a:off x="8400766" y="844861"/>
            <a:ext cx="4319665" cy="52085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1" i="1" lang="pt-BR" sz="3400">
                <a:solidFill>
                  <a:srgbClr val="8D0333"/>
                </a:solidFill>
                <a:latin typeface="Arial"/>
                <a:ea typeface="Arial"/>
                <a:cs typeface="Arial"/>
                <a:sym typeface="Arial"/>
              </a:rPr>
              <a:t>COMO MUDAR A</a:t>
            </a:r>
            <a:endParaRPr/>
          </a:p>
          <a:p>
            <a:pPr indent="0" lvl="0" marL="0" marR="0" rtl="0" algn="r">
              <a:lnSpc>
                <a:spcPct val="100000"/>
              </a:lnSpc>
              <a:spcBef>
                <a:spcPts val="0"/>
              </a:spcBef>
              <a:spcAft>
                <a:spcPts val="0"/>
              </a:spcAft>
              <a:buNone/>
            </a:pPr>
            <a:r>
              <a:rPr b="1" i="1" lang="pt-BR" sz="3400">
                <a:solidFill>
                  <a:srgbClr val="8D0333"/>
                </a:solidFill>
                <a:latin typeface="Arial"/>
                <a:ea typeface="Arial"/>
                <a:cs typeface="Arial"/>
                <a:sym typeface="Arial"/>
              </a:rPr>
              <a:t>IMAGEM AO LADO?</a:t>
            </a:r>
            <a:endParaRPr/>
          </a:p>
          <a:p>
            <a:pPr indent="0" lvl="0" marL="0" marR="0" rtl="0" algn="l">
              <a:lnSpc>
                <a:spcPct val="122222"/>
              </a:lnSpc>
              <a:spcBef>
                <a:spcPts val="0"/>
              </a:spcBef>
              <a:spcAft>
                <a:spcPts val="0"/>
              </a:spcAft>
              <a:buNone/>
            </a:pPr>
            <a:r>
              <a:t/>
            </a:r>
            <a:endParaRPr i="1" sz="1800">
              <a:solidFill>
                <a:schemeClr val="dk1"/>
              </a:solidFill>
              <a:latin typeface="Arial"/>
              <a:ea typeface="Arial"/>
              <a:cs typeface="Arial"/>
              <a:sym typeface="Arial"/>
            </a:endParaRPr>
          </a:p>
          <a:p>
            <a:pPr indent="0" lvl="0" marL="0" marR="0" rtl="0" algn="r">
              <a:lnSpc>
                <a:spcPct val="104761"/>
              </a:lnSpc>
              <a:spcBef>
                <a:spcPts val="0"/>
              </a:spcBef>
              <a:spcAft>
                <a:spcPts val="0"/>
              </a:spcAft>
              <a:buNone/>
            </a:pPr>
            <a:r>
              <a:rPr i="1" lang="pt-BR" sz="2100">
                <a:solidFill>
                  <a:schemeClr val="dk1"/>
                </a:solidFill>
                <a:latin typeface="Arial"/>
                <a:ea typeface="Arial"/>
                <a:cs typeface="Arial"/>
                <a:sym typeface="Arial"/>
              </a:rPr>
              <a:t>Na verdade se trata de um </a:t>
            </a:r>
            <a:r>
              <a:rPr b="1" i="1" lang="pt-BR" sz="2100">
                <a:solidFill>
                  <a:schemeClr val="dk1"/>
                </a:solidFill>
                <a:latin typeface="Arial"/>
                <a:ea typeface="Arial"/>
                <a:cs typeface="Arial"/>
                <a:sym typeface="Arial"/>
              </a:rPr>
              <a:t>Preenchimento com Imagem</a:t>
            </a:r>
            <a:r>
              <a:rPr i="1" lang="pt-BR" sz="2100">
                <a:solidFill>
                  <a:schemeClr val="dk1"/>
                </a:solidFill>
                <a:latin typeface="Arial"/>
                <a:ea typeface="Arial"/>
                <a:cs typeface="Arial"/>
                <a:sym typeface="Arial"/>
              </a:rPr>
              <a:t>. Para mudá-lo, basta </a:t>
            </a:r>
            <a:r>
              <a:rPr b="1" i="1" lang="pt-BR" sz="2100">
                <a:solidFill>
                  <a:schemeClr val="dk1"/>
                </a:solidFill>
                <a:latin typeface="Arial"/>
                <a:ea typeface="Arial"/>
                <a:cs typeface="Arial"/>
                <a:sym typeface="Arial"/>
              </a:rPr>
              <a:t>clicar com o botão direito</a:t>
            </a:r>
            <a:r>
              <a:rPr i="1" lang="pt-BR" sz="2100">
                <a:solidFill>
                  <a:schemeClr val="dk1"/>
                </a:solidFill>
                <a:latin typeface="Arial"/>
                <a:ea typeface="Arial"/>
                <a:cs typeface="Arial"/>
                <a:sym typeface="Arial"/>
              </a:rPr>
              <a:t> do mouse sobre a forma com a imagem e, em seguida, clicar em </a:t>
            </a:r>
            <a:r>
              <a:rPr b="1" i="1" lang="pt-BR" sz="2100">
                <a:solidFill>
                  <a:schemeClr val="dk1"/>
                </a:solidFill>
                <a:latin typeface="Arial"/>
                <a:ea typeface="Arial"/>
                <a:cs typeface="Arial"/>
                <a:sym typeface="Arial"/>
              </a:rPr>
              <a:t>Formatar Imagem</a:t>
            </a:r>
            <a:r>
              <a:rPr i="1" lang="pt-BR" sz="2100">
                <a:solidFill>
                  <a:schemeClr val="dk1"/>
                </a:solidFill>
                <a:latin typeface="Arial"/>
                <a:ea typeface="Arial"/>
                <a:cs typeface="Arial"/>
                <a:sym typeface="Arial"/>
              </a:rPr>
              <a:t>. Na aba que aparecerá ao lado, clique em no botão </a:t>
            </a:r>
            <a:r>
              <a:rPr b="1" i="1" lang="pt-BR" sz="2100">
                <a:solidFill>
                  <a:schemeClr val="dk1"/>
                </a:solidFill>
                <a:latin typeface="Arial"/>
                <a:ea typeface="Arial"/>
                <a:cs typeface="Arial"/>
                <a:sym typeface="Arial"/>
              </a:rPr>
              <a:t>Inserir </a:t>
            </a:r>
            <a:r>
              <a:rPr i="1" lang="pt-BR" sz="2100">
                <a:solidFill>
                  <a:schemeClr val="dk1"/>
                </a:solidFill>
                <a:latin typeface="Arial"/>
                <a:ea typeface="Arial"/>
                <a:cs typeface="Arial"/>
                <a:sym typeface="Arial"/>
              </a:rPr>
              <a:t>abaixo de </a:t>
            </a:r>
            <a:r>
              <a:rPr b="1" i="1" lang="pt-BR" sz="2100">
                <a:solidFill>
                  <a:schemeClr val="dk1"/>
                </a:solidFill>
                <a:latin typeface="Arial"/>
                <a:ea typeface="Arial"/>
                <a:cs typeface="Arial"/>
                <a:sym typeface="Arial"/>
              </a:rPr>
              <a:t>Origem da Imagem</a:t>
            </a:r>
            <a:r>
              <a:rPr i="1" lang="pt-BR" sz="2100">
                <a:solidFill>
                  <a:schemeClr val="dk1"/>
                </a:solidFill>
                <a:latin typeface="Arial"/>
                <a:ea typeface="Arial"/>
                <a:cs typeface="Arial"/>
                <a:sym typeface="Arial"/>
              </a:rPr>
              <a:t>. Escolha sua nova imagem, faça os ajustes nos comandos que seguem o botão inserir e aproveite esse espaço com seu próprio texto.</a:t>
            </a:r>
            <a:endParaRPr/>
          </a:p>
        </p:txBody>
      </p:sp>
      <p:sp>
        <p:nvSpPr>
          <p:cNvPr id="439" name="Google Shape;439;p2"/>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p>
            <a:pPr indent="0" lvl="0" marL="0" rtl="0" algn="r">
              <a:lnSpc>
                <a:spcPct val="90000"/>
              </a:lnSpc>
              <a:spcBef>
                <a:spcPts val="0"/>
              </a:spcBef>
              <a:spcAft>
                <a:spcPts val="0"/>
              </a:spcAft>
              <a:buClr>
                <a:schemeClr val="dk1"/>
              </a:buClr>
              <a:buSzPts val="1300"/>
              <a:buFont typeface="Arial"/>
              <a:buNone/>
            </a:pPr>
            <a:r>
              <a:rPr lang="pt-BR"/>
              <a:t>Como Montar sua Apresentação da UFMA</a:t>
            </a:r>
            <a:endParaRPr/>
          </a:p>
        </p:txBody>
      </p:sp>
      <p:sp>
        <p:nvSpPr>
          <p:cNvPr id="440" name="Google Shape;440;p2"/>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p>
            <a:pPr indent="0" lvl="0" marL="0" rtl="0" algn="r">
              <a:lnSpc>
                <a:spcPct val="90000"/>
              </a:lnSpc>
              <a:spcBef>
                <a:spcPts val="0"/>
              </a:spcBef>
              <a:spcAft>
                <a:spcPts val="0"/>
              </a:spcAft>
              <a:buClr>
                <a:schemeClr val="dk1"/>
              </a:buClr>
              <a:buSzPts val="1300"/>
              <a:buFont typeface="Arial"/>
              <a:buNone/>
            </a:pPr>
            <a:r>
              <a:rPr lang="pt-BR"/>
              <a:t>Como Montar sua Apresentação da UFMA</a:t>
            </a:r>
            <a:endParaRPr/>
          </a:p>
        </p:txBody>
      </p:sp>
      <p:sp>
        <p:nvSpPr>
          <p:cNvPr id="446" name="Google Shape;446;p3"/>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447" name="Google Shape;447;p3"/>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
        <p:nvSpPr>
          <p:cNvPr id="448" name="Google Shape;448;p3"/>
          <p:cNvSpPr/>
          <p:nvPr/>
        </p:nvSpPr>
        <p:spPr>
          <a:xfrm>
            <a:off x="360000" y="6934486"/>
            <a:ext cx="10052450" cy="18174"/>
          </a:xfrm>
          <a:custGeom>
            <a:rect b="b" l="l" r="r" t="t"/>
            <a:pathLst>
              <a:path extrusionOk="0" h="18174" w="10052450">
                <a:moveTo>
                  <a:pt x="0" y="0"/>
                </a:moveTo>
                <a:lnTo>
                  <a:pt x="10052451" y="0"/>
                </a:lnTo>
                <a:lnTo>
                  <a:pt x="10052451"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49" name="Google Shape;449;p3"/>
          <p:cNvGrpSpPr/>
          <p:nvPr/>
        </p:nvGrpSpPr>
        <p:grpSpPr>
          <a:xfrm>
            <a:off x="8714485" y="6173781"/>
            <a:ext cx="4561041" cy="1222003"/>
            <a:chOff x="8714485" y="2393950"/>
            <a:chExt cx="4561041" cy="1222003"/>
          </a:xfrm>
        </p:grpSpPr>
        <p:sp>
          <p:nvSpPr>
            <p:cNvPr id="450" name="Google Shape;450;p3"/>
            <p:cNvSpPr/>
            <p:nvPr/>
          </p:nvSpPr>
          <p:spPr>
            <a:xfrm>
              <a:off x="8714485" y="2393950"/>
              <a:ext cx="4561041" cy="1222003"/>
            </a:xfrm>
            <a:custGeom>
              <a:rect b="b" l="l" r="r" t="t"/>
              <a:pathLst>
                <a:path extrusionOk="0" h="1222003" w="4561041">
                  <a:moveTo>
                    <a:pt x="0" y="0"/>
                  </a:moveTo>
                  <a:lnTo>
                    <a:pt x="4561042" y="0"/>
                  </a:lnTo>
                  <a:lnTo>
                    <a:pt x="4561042" y="1222004"/>
                  </a:lnTo>
                  <a:lnTo>
                    <a:pt x="0" y="1222004"/>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51" name="Google Shape;451;p3"/>
            <p:cNvGrpSpPr/>
            <p:nvPr/>
          </p:nvGrpSpPr>
          <p:grpSpPr>
            <a:xfrm>
              <a:off x="8910309" y="2589465"/>
              <a:ext cx="4169392" cy="851483"/>
              <a:chOff x="8910309" y="2589465"/>
              <a:chExt cx="4169392" cy="851483"/>
            </a:xfrm>
          </p:grpSpPr>
          <p:grpSp>
            <p:nvGrpSpPr>
              <p:cNvPr id="452" name="Google Shape;452;p3"/>
              <p:cNvGrpSpPr/>
              <p:nvPr/>
            </p:nvGrpSpPr>
            <p:grpSpPr>
              <a:xfrm>
                <a:off x="8910309" y="2589465"/>
                <a:ext cx="2707469" cy="830964"/>
                <a:chOff x="8910309" y="2589465"/>
                <a:chExt cx="2707469" cy="830964"/>
              </a:xfrm>
            </p:grpSpPr>
            <p:sp>
              <p:nvSpPr>
                <p:cNvPr id="453" name="Google Shape;453;p3"/>
                <p:cNvSpPr/>
                <p:nvPr/>
              </p:nvSpPr>
              <p:spPr>
                <a:xfrm>
                  <a:off x="8910309" y="2748331"/>
                  <a:ext cx="2341708" cy="513243"/>
                </a:xfrm>
                <a:custGeom>
                  <a:rect b="b" l="l" r="r" t="t"/>
                  <a:pathLst>
                    <a:path extrusionOk="0" h="513243" w="2341708">
                      <a:moveTo>
                        <a:pt x="0" y="513240"/>
                      </a:moveTo>
                      <a:lnTo>
                        <a:pt x="2341709" y="513240"/>
                      </a:lnTo>
                      <a:lnTo>
                        <a:pt x="2341709" y="0"/>
                      </a:lnTo>
                      <a:lnTo>
                        <a:pt x="525436" y="0"/>
                      </a:lnTo>
                      <a:cubicBezTo>
                        <a:pt x="296561" y="0"/>
                        <a:pt x="69487" y="186972"/>
                        <a:pt x="20810" y="415486"/>
                      </a:cubicBezTo>
                      <a:lnTo>
                        <a:pt x="0" y="513244"/>
                      </a:ln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54" name="Google Shape;454;p3"/>
                <p:cNvGrpSpPr/>
                <p:nvPr/>
              </p:nvGrpSpPr>
              <p:grpSpPr>
                <a:xfrm>
                  <a:off x="10785483" y="2589465"/>
                  <a:ext cx="832295" cy="830964"/>
                  <a:chOff x="10785483" y="2589465"/>
                  <a:chExt cx="832295" cy="830964"/>
                </a:xfrm>
              </p:grpSpPr>
              <p:sp>
                <p:nvSpPr>
                  <p:cNvPr id="455" name="Google Shape;455;p3"/>
                  <p:cNvSpPr/>
                  <p:nvPr/>
                </p:nvSpPr>
                <p:spPr>
                  <a:xfrm>
                    <a:off x="10785483" y="2589465"/>
                    <a:ext cx="832295" cy="830964"/>
                  </a:xfrm>
                  <a:custGeom>
                    <a:rect b="b" l="l" r="r" t="t"/>
                    <a:pathLst>
                      <a:path extrusionOk="0" h="830964" w="832295">
                        <a:moveTo>
                          <a:pt x="416165" y="830965"/>
                        </a:moveTo>
                        <a:cubicBezTo>
                          <a:pt x="645941" y="830965"/>
                          <a:pt x="832295" y="644906"/>
                          <a:pt x="832295" y="415486"/>
                        </a:cubicBezTo>
                        <a:cubicBezTo>
                          <a:pt x="832295" y="186059"/>
                          <a:pt x="645941" y="0"/>
                          <a:pt x="416165" y="0"/>
                        </a:cubicBezTo>
                        <a:cubicBezTo>
                          <a:pt x="186355" y="0"/>
                          <a:pt x="0" y="186059"/>
                          <a:pt x="0" y="415486"/>
                        </a:cubicBezTo>
                        <a:cubicBezTo>
                          <a:pt x="0" y="644906"/>
                          <a:pt x="186355" y="830965"/>
                          <a:pt x="416165" y="830965"/>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6" name="Google Shape;456;p3"/>
                  <p:cNvSpPr/>
                  <p:nvPr/>
                </p:nvSpPr>
                <p:spPr>
                  <a:xfrm>
                    <a:off x="10803664" y="2607632"/>
                    <a:ext cx="795931" cy="794648"/>
                  </a:xfrm>
                  <a:custGeom>
                    <a:rect b="b" l="l" r="r" t="t"/>
                    <a:pathLst>
                      <a:path extrusionOk="0" h="794648" w="795931">
                        <a:moveTo>
                          <a:pt x="397984" y="0"/>
                        </a:moveTo>
                        <a:cubicBezTo>
                          <a:pt x="617714" y="0"/>
                          <a:pt x="795932" y="177924"/>
                          <a:pt x="795932" y="397326"/>
                        </a:cubicBezTo>
                        <a:cubicBezTo>
                          <a:pt x="795932" y="616728"/>
                          <a:pt x="617714" y="794649"/>
                          <a:pt x="397984" y="794649"/>
                        </a:cubicBezTo>
                        <a:cubicBezTo>
                          <a:pt x="178218" y="794649"/>
                          <a:pt x="0" y="616728"/>
                          <a:pt x="0" y="397326"/>
                        </a:cubicBezTo>
                        <a:cubicBezTo>
                          <a:pt x="0" y="177924"/>
                          <a:pt x="178218" y="0"/>
                          <a:pt x="397984"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7" name="Google Shape;457;p3"/>
                  <p:cNvSpPr/>
                  <p:nvPr/>
                </p:nvSpPr>
                <p:spPr>
                  <a:xfrm>
                    <a:off x="10833756" y="2986916"/>
                    <a:ext cx="735889" cy="385433"/>
                  </a:xfrm>
                  <a:custGeom>
                    <a:rect b="b" l="l" r="r" t="t"/>
                    <a:pathLst>
                      <a:path extrusionOk="0" h="385433" w="735889">
                        <a:moveTo>
                          <a:pt x="20026" y="8582"/>
                        </a:moveTo>
                        <a:lnTo>
                          <a:pt x="48793" y="7978"/>
                        </a:lnTo>
                        <a:lnTo>
                          <a:pt x="48685" y="2395"/>
                        </a:lnTo>
                        <a:lnTo>
                          <a:pt x="19882" y="2999"/>
                        </a:lnTo>
                        <a:cubicBezTo>
                          <a:pt x="7101" y="3265"/>
                          <a:pt x="-280" y="11173"/>
                          <a:pt x="8" y="24010"/>
                        </a:cubicBezTo>
                        <a:cubicBezTo>
                          <a:pt x="260" y="36781"/>
                          <a:pt x="7965" y="44294"/>
                          <a:pt x="20746" y="44028"/>
                        </a:cubicBezTo>
                        <a:lnTo>
                          <a:pt x="49549" y="43424"/>
                        </a:lnTo>
                        <a:lnTo>
                          <a:pt x="49441" y="37842"/>
                        </a:lnTo>
                        <a:lnTo>
                          <a:pt x="20638" y="38445"/>
                        </a:lnTo>
                        <a:cubicBezTo>
                          <a:pt x="10989" y="38647"/>
                          <a:pt x="5300" y="33179"/>
                          <a:pt x="5085" y="23902"/>
                        </a:cubicBezTo>
                        <a:cubicBezTo>
                          <a:pt x="4904" y="14621"/>
                          <a:pt x="10377" y="8783"/>
                          <a:pt x="20026" y="8582"/>
                        </a:cubicBezTo>
                        <a:close/>
                        <a:moveTo>
                          <a:pt x="41340" y="72008"/>
                        </a:moveTo>
                        <a:cubicBezTo>
                          <a:pt x="40368" y="65372"/>
                          <a:pt x="37092" y="60804"/>
                          <a:pt x="31223" y="58970"/>
                        </a:cubicBezTo>
                        <a:lnTo>
                          <a:pt x="39252" y="57917"/>
                        </a:lnTo>
                        <a:lnTo>
                          <a:pt x="38568" y="52518"/>
                        </a:lnTo>
                        <a:lnTo>
                          <a:pt x="2096" y="57295"/>
                        </a:lnTo>
                        <a:lnTo>
                          <a:pt x="2816" y="62694"/>
                        </a:lnTo>
                        <a:lnTo>
                          <a:pt x="22330" y="60135"/>
                        </a:lnTo>
                        <a:cubicBezTo>
                          <a:pt x="29495" y="59830"/>
                          <a:pt x="34859" y="63633"/>
                          <a:pt x="35868" y="70822"/>
                        </a:cubicBezTo>
                        <a:cubicBezTo>
                          <a:pt x="36732" y="77256"/>
                          <a:pt x="33347" y="81641"/>
                          <a:pt x="26831" y="82497"/>
                        </a:cubicBezTo>
                        <a:lnTo>
                          <a:pt x="5769" y="85258"/>
                        </a:lnTo>
                        <a:lnTo>
                          <a:pt x="6489" y="90657"/>
                        </a:lnTo>
                        <a:lnTo>
                          <a:pt x="28954" y="87713"/>
                        </a:lnTo>
                        <a:cubicBezTo>
                          <a:pt x="37812" y="86548"/>
                          <a:pt x="42492" y="80728"/>
                          <a:pt x="41340" y="72012"/>
                        </a:cubicBezTo>
                        <a:close/>
                        <a:moveTo>
                          <a:pt x="60134" y="93518"/>
                        </a:moveTo>
                        <a:cubicBezTo>
                          <a:pt x="59702" y="91548"/>
                          <a:pt x="57830" y="90398"/>
                          <a:pt x="55741" y="90883"/>
                        </a:cubicBezTo>
                        <a:cubicBezTo>
                          <a:pt x="53689" y="91354"/>
                          <a:pt x="52465" y="93212"/>
                          <a:pt x="52933" y="95186"/>
                        </a:cubicBezTo>
                        <a:cubicBezTo>
                          <a:pt x="53401" y="97156"/>
                          <a:pt x="55309" y="98292"/>
                          <a:pt x="57326" y="97821"/>
                        </a:cubicBezTo>
                        <a:cubicBezTo>
                          <a:pt x="59450" y="97335"/>
                          <a:pt x="60602" y="95491"/>
                          <a:pt x="60134" y="93518"/>
                        </a:cubicBezTo>
                        <a:close/>
                        <a:moveTo>
                          <a:pt x="45660" y="94140"/>
                        </a:moveTo>
                        <a:lnTo>
                          <a:pt x="9837" y="102400"/>
                        </a:lnTo>
                        <a:lnTo>
                          <a:pt x="11025" y="107634"/>
                        </a:lnTo>
                        <a:lnTo>
                          <a:pt x="46849" y="99377"/>
                        </a:lnTo>
                        <a:lnTo>
                          <a:pt x="45660" y="94140"/>
                        </a:lnTo>
                        <a:close/>
                        <a:moveTo>
                          <a:pt x="47245" y="102968"/>
                        </a:moveTo>
                        <a:lnTo>
                          <a:pt x="16893" y="128317"/>
                        </a:lnTo>
                        <a:lnTo>
                          <a:pt x="18658" y="133684"/>
                        </a:lnTo>
                        <a:lnTo>
                          <a:pt x="58117" y="135912"/>
                        </a:lnTo>
                        <a:lnTo>
                          <a:pt x="56390" y="130675"/>
                        </a:lnTo>
                        <a:lnTo>
                          <a:pt x="23050" y="129374"/>
                        </a:lnTo>
                        <a:lnTo>
                          <a:pt x="49081" y="108468"/>
                        </a:lnTo>
                        <a:lnTo>
                          <a:pt x="47245" y="102968"/>
                        </a:lnTo>
                        <a:close/>
                        <a:moveTo>
                          <a:pt x="64635" y="150391"/>
                        </a:moveTo>
                        <a:cubicBezTo>
                          <a:pt x="60170" y="140686"/>
                          <a:pt x="50161" y="136922"/>
                          <a:pt x="40152" y="141434"/>
                        </a:cubicBezTo>
                        <a:cubicBezTo>
                          <a:pt x="30179" y="145948"/>
                          <a:pt x="26291" y="155884"/>
                          <a:pt x="30755" y="165744"/>
                        </a:cubicBezTo>
                        <a:cubicBezTo>
                          <a:pt x="33311" y="171340"/>
                          <a:pt x="37452" y="175129"/>
                          <a:pt x="42420" y="176729"/>
                        </a:cubicBezTo>
                        <a:lnTo>
                          <a:pt x="44040" y="172699"/>
                        </a:lnTo>
                        <a:cubicBezTo>
                          <a:pt x="40116" y="171326"/>
                          <a:pt x="36948" y="168389"/>
                          <a:pt x="35075" y="164256"/>
                        </a:cubicBezTo>
                        <a:cubicBezTo>
                          <a:pt x="32123" y="157706"/>
                          <a:pt x="34283" y="150981"/>
                          <a:pt x="40548" y="147167"/>
                        </a:cubicBezTo>
                        <a:lnTo>
                          <a:pt x="52933" y="174514"/>
                        </a:lnTo>
                        <a:cubicBezTo>
                          <a:pt x="64490" y="169906"/>
                          <a:pt x="69531" y="161200"/>
                          <a:pt x="64635" y="150391"/>
                        </a:cubicBezTo>
                        <a:close/>
                        <a:moveTo>
                          <a:pt x="44473" y="145384"/>
                        </a:moveTo>
                        <a:cubicBezTo>
                          <a:pt x="51313" y="143152"/>
                          <a:pt x="57577" y="145833"/>
                          <a:pt x="60494" y="152257"/>
                        </a:cubicBezTo>
                        <a:cubicBezTo>
                          <a:pt x="63446" y="158810"/>
                          <a:pt x="61214" y="165032"/>
                          <a:pt x="54841" y="168278"/>
                        </a:cubicBezTo>
                        <a:lnTo>
                          <a:pt x="44473" y="145384"/>
                        </a:lnTo>
                        <a:close/>
                        <a:moveTo>
                          <a:pt x="69963" y="180104"/>
                        </a:moveTo>
                        <a:lnTo>
                          <a:pt x="77056" y="176060"/>
                        </a:lnTo>
                        <a:lnTo>
                          <a:pt x="74356" y="171330"/>
                        </a:lnTo>
                        <a:lnTo>
                          <a:pt x="42420" y="189504"/>
                        </a:lnTo>
                        <a:lnTo>
                          <a:pt x="45120" y="194234"/>
                        </a:lnTo>
                        <a:lnTo>
                          <a:pt x="62114" y="184558"/>
                        </a:lnTo>
                        <a:cubicBezTo>
                          <a:pt x="68883" y="181441"/>
                          <a:pt x="75436" y="183238"/>
                          <a:pt x="79179" y="190039"/>
                        </a:cubicBezTo>
                        <a:lnTo>
                          <a:pt x="83788" y="187415"/>
                        </a:lnTo>
                        <a:cubicBezTo>
                          <a:pt x="80656" y="182052"/>
                          <a:pt x="75832" y="179561"/>
                          <a:pt x="69963" y="180100"/>
                        </a:cubicBezTo>
                        <a:close/>
                        <a:moveTo>
                          <a:pt x="90809" y="212308"/>
                        </a:moveTo>
                        <a:lnTo>
                          <a:pt x="95453" y="211797"/>
                        </a:lnTo>
                        <a:cubicBezTo>
                          <a:pt x="95489" y="208120"/>
                          <a:pt x="94301" y="203821"/>
                          <a:pt x="91925" y="200126"/>
                        </a:cubicBezTo>
                        <a:cubicBezTo>
                          <a:pt x="88289" y="194493"/>
                          <a:pt x="82456" y="191014"/>
                          <a:pt x="76587" y="194795"/>
                        </a:cubicBezTo>
                        <a:cubicBezTo>
                          <a:pt x="65642" y="201768"/>
                          <a:pt x="80620" y="216618"/>
                          <a:pt x="72987" y="221280"/>
                        </a:cubicBezTo>
                        <a:cubicBezTo>
                          <a:pt x="69819" y="223225"/>
                          <a:pt x="66542" y="221201"/>
                          <a:pt x="64166" y="217559"/>
                        </a:cubicBezTo>
                        <a:cubicBezTo>
                          <a:pt x="61826" y="213922"/>
                          <a:pt x="60710" y="208986"/>
                          <a:pt x="61502" y="204759"/>
                        </a:cubicBezTo>
                        <a:lnTo>
                          <a:pt x="57001" y="205155"/>
                        </a:lnTo>
                        <a:cubicBezTo>
                          <a:pt x="56065" y="209903"/>
                          <a:pt x="57470" y="215403"/>
                          <a:pt x="60314" y="219802"/>
                        </a:cubicBezTo>
                        <a:cubicBezTo>
                          <a:pt x="64130" y="225726"/>
                          <a:pt x="70323" y="229386"/>
                          <a:pt x="76372" y="225493"/>
                        </a:cubicBezTo>
                        <a:cubicBezTo>
                          <a:pt x="87460" y="218347"/>
                          <a:pt x="72735" y="203404"/>
                          <a:pt x="79756" y="198907"/>
                        </a:cubicBezTo>
                        <a:cubicBezTo>
                          <a:pt x="82672" y="197016"/>
                          <a:pt x="85624" y="198860"/>
                          <a:pt x="87857" y="202322"/>
                        </a:cubicBezTo>
                        <a:cubicBezTo>
                          <a:pt x="89693" y="205198"/>
                          <a:pt x="90773" y="208914"/>
                          <a:pt x="90809" y="212304"/>
                        </a:cubicBezTo>
                        <a:close/>
                        <a:moveTo>
                          <a:pt x="115075" y="208728"/>
                        </a:moveTo>
                        <a:cubicBezTo>
                          <a:pt x="113815" y="207135"/>
                          <a:pt x="111655" y="206876"/>
                          <a:pt x="109963" y="208210"/>
                        </a:cubicBezTo>
                        <a:cubicBezTo>
                          <a:pt x="108306" y="209504"/>
                          <a:pt x="107982" y="211704"/>
                          <a:pt x="109242" y="213296"/>
                        </a:cubicBezTo>
                        <a:cubicBezTo>
                          <a:pt x="110467" y="214889"/>
                          <a:pt x="112699" y="215104"/>
                          <a:pt x="114355" y="213810"/>
                        </a:cubicBezTo>
                        <a:cubicBezTo>
                          <a:pt x="116047" y="212477"/>
                          <a:pt x="116300" y="210320"/>
                          <a:pt x="115075" y="208728"/>
                        </a:cubicBezTo>
                        <a:close/>
                        <a:moveTo>
                          <a:pt x="102186" y="215431"/>
                        </a:moveTo>
                        <a:lnTo>
                          <a:pt x="73275" y="238092"/>
                        </a:lnTo>
                        <a:lnTo>
                          <a:pt x="76587" y="242322"/>
                        </a:lnTo>
                        <a:lnTo>
                          <a:pt x="105534" y="219659"/>
                        </a:lnTo>
                        <a:lnTo>
                          <a:pt x="102186" y="215431"/>
                        </a:lnTo>
                        <a:close/>
                        <a:moveTo>
                          <a:pt x="141178" y="237693"/>
                        </a:moveTo>
                        <a:lnTo>
                          <a:pt x="124581" y="253706"/>
                        </a:lnTo>
                        <a:cubicBezTo>
                          <a:pt x="126452" y="248110"/>
                          <a:pt x="125084" y="242358"/>
                          <a:pt x="120512" y="237649"/>
                        </a:cubicBezTo>
                        <a:cubicBezTo>
                          <a:pt x="113275" y="230173"/>
                          <a:pt x="102726" y="230248"/>
                          <a:pt x="94841" y="237869"/>
                        </a:cubicBezTo>
                        <a:cubicBezTo>
                          <a:pt x="86957" y="245489"/>
                          <a:pt x="86417" y="256090"/>
                          <a:pt x="93725" y="263617"/>
                        </a:cubicBezTo>
                        <a:cubicBezTo>
                          <a:pt x="98298" y="268329"/>
                          <a:pt x="103950" y="269853"/>
                          <a:pt x="109567" y="268218"/>
                        </a:cubicBezTo>
                        <a:lnTo>
                          <a:pt x="103878" y="273703"/>
                        </a:lnTo>
                        <a:lnTo>
                          <a:pt x="107695" y="277618"/>
                        </a:lnTo>
                        <a:lnTo>
                          <a:pt x="144958" y="241604"/>
                        </a:lnTo>
                        <a:lnTo>
                          <a:pt x="141178" y="237693"/>
                        </a:lnTo>
                        <a:close/>
                        <a:moveTo>
                          <a:pt x="97830" y="261115"/>
                        </a:moveTo>
                        <a:cubicBezTo>
                          <a:pt x="92393" y="255497"/>
                          <a:pt x="92717" y="247506"/>
                          <a:pt x="98550" y="241877"/>
                        </a:cubicBezTo>
                        <a:cubicBezTo>
                          <a:pt x="104382" y="236248"/>
                          <a:pt x="112411" y="236133"/>
                          <a:pt x="117883" y="241751"/>
                        </a:cubicBezTo>
                        <a:cubicBezTo>
                          <a:pt x="123248" y="247319"/>
                          <a:pt x="122888" y="255360"/>
                          <a:pt x="117056" y="260985"/>
                        </a:cubicBezTo>
                        <a:cubicBezTo>
                          <a:pt x="111223" y="266618"/>
                          <a:pt x="103230" y="266683"/>
                          <a:pt x="97830" y="261115"/>
                        </a:cubicBezTo>
                        <a:close/>
                        <a:moveTo>
                          <a:pt x="138765" y="305544"/>
                        </a:moveTo>
                        <a:lnTo>
                          <a:pt x="154607" y="287125"/>
                        </a:lnTo>
                        <a:cubicBezTo>
                          <a:pt x="159684" y="281165"/>
                          <a:pt x="159036" y="274228"/>
                          <a:pt x="152159" y="268290"/>
                        </a:cubicBezTo>
                        <a:cubicBezTo>
                          <a:pt x="147370" y="264181"/>
                          <a:pt x="143194" y="262952"/>
                          <a:pt x="137542" y="262222"/>
                        </a:cubicBezTo>
                        <a:lnTo>
                          <a:pt x="136749" y="266632"/>
                        </a:lnTo>
                        <a:cubicBezTo>
                          <a:pt x="141466" y="267085"/>
                          <a:pt x="145318" y="268387"/>
                          <a:pt x="148379" y="271036"/>
                        </a:cubicBezTo>
                        <a:cubicBezTo>
                          <a:pt x="153311" y="275288"/>
                          <a:pt x="153707" y="279961"/>
                          <a:pt x="150179" y="284027"/>
                        </a:cubicBezTo>
                        <a:lnTo>
                          <a:pt x="148666" y="285770"/>
                        </a:lnTo>
                        <a:lnTo>
                          <a:pt x="139522" y="277866"/>
                        </a:lnTo>
                        <a:cubicBezTo>
                          <a:pt x="132897" y="272258"/>
                          <a:pt x="126381" y="271988"/>
                          <a:pt x="122204" y="276848"/>
                        </a:cubicBezTo>
                        <a:cubicBezTo>
                          <a:pt x="118063" y="281600"/>
                          <a:pt x="118640" y="288437"/>
                          <a:pt x="124401" y="293412"/>
                        </a:cubicBezTo>
                        <a:cubicBezTo>
                          <a:pt x="128829" y="297244"/>
                          <a:pt x="133653" y="298833"/>
                          <a:pt x="138478" y="297740"/>
                        </a:cubicBezTo>
                        <a:lnTo>
                          <a:pt x="134733" y="302071"/>
                        </a:lnTo>
                        <a:lnTo>
                          <a:pt x="138765" y="305547"/>
                        </a:lnTo>
                        <a:close/>
                        <a:moveTo>
                          <a:pt x="128144" y="290662"/>
                        </a:moveTo>
                        <a:cubicBezTo>
                          <a:pt x="124220" y="287283"/>
                          <a:pt x="123536" y="283081"/>
                          <a:pt x="126201" y="280019"/>
                        </a:cubicBezTo>
                        <a:cubicBezTo>
                          <a:pt x="128901" y="276902"/>
                          <a:pt x="132537" y="277574"/>
                          <a:pt x="137218" y="281593"/>
                        </a:cubicBezTo>
                        <a:lnTo>
                          <a:pt x="145894" y="289088"/>
                        </a:lnTo>
                        <a:lnTo>
                          <a:pt x="142978" y="292467"/>
                        </a:lnTo>
                        <a:cubicBezTo>
                          <a:pt x="138478" y="295515"/>
                          <a:pt x="132861" y="294735"/>
                          <a:pt x="128144" y="290662"/>
                        </a:cubicBezTo>
                        <a:close/>
                        <a:moveTo>
                          <a:pt x="199791" y="285069"/>
                        </a:moveTo>
                        <a:lnTo>
                          <a:pt x="187407" y="304498"/>
                        </a:lnTo>
                        <a:cubicBezTo>
                          <a:pt x="187910" y="298621"/>
                          <a:pt x="185247" y="293351"/>
                          <a:pt x="179702" y="289832"/>
                        </a:cubicBezTo>
                        <a:cubicBezTo>
                          <a:pt x="170917" y="284246"/>
                          <a:pt x="160692" y="286766"/>
                          <a:pt x="154787" y="296011"/>
                        </a:cubicBezTo>
                        <a:cubicBezTo>
                          <a:pt x="148883" y="305256"/>
                          <a:pt x="150863" y="315688"/>
                          <a:pt x="159720" y="321310"/>
                        </a:cubicBezTo>
                        <a:cubicBezTo>
                          <a:pt x="165265" y="324832"/>
                          <a:pt x="171097" y="325001"/>
                          <a:pt x="176173" y="322104"/>
                        </a:cubicBezTo>
                        <a:lnTo>
                          <a:pt x="171925" y="328758"/>
                        </a:lnTo>
                        <a:lnTo>
                          <a:pt x="176533" y="331684"/>
                        </a:lnTo>
                        <a:lnTo>
                          <a:pt x="204400" y="287995"/>
                        </a:lnTo>
                        <a:lnTo>
                          <a:pt x="199791" y="285073"/>
                        </a:lnTo>
                        <a:close/>
                        <a:moveTo>
                          <a:pt x="163104" y="317927"/>
                        </a:moveTo>
                        <a:cubicBezTo>
                          <a:pt x="156515" y="313729"/>
                          <a:pt x="154967" y="305882"/>
                          <a:pt x="159324" y="299052"/>
                        </a:cubicBezTo>
                        <a:cubicBezTo>
                          <a:pt x="163680" y="292222"/>
                          <a:pt x="171493" y="290238"/>
                          <a:pt x="178082" y="294437"/>
                        </a:cubicBezTo>
                        <a:cubicBezTo>
                          <a:pt x="184634" y="298595"/>
                          <a:pt x="186147" y="306504"/>
                          <a:pt x="181790" y="313330"/>
                        </a:cubicBezTo>
                        <a:cubicBezTo>
                          <a:pt x="177433" y="320163"/>
                          <a:pt x="169657" y="322086"/>
                          <a:pt x="163104" y="317927"/>
                        </a:cubicBezTo>
                        <a:close/>
                        <a:moveTo>
                          <a:pt x="218153" y="312532"/>
                        </a:moveTo>
                        <a:cubicBezTo>
                          <a:pt x="208612" y="307690"/>
                          <a:pt x="198460" y="310925"/>
                          <a:pt x="193419" y="320659"/>
                        </a:cubicBezTo>
                        <a:cubicBezTo>
                          <a:pt x="188379" y="330393"/>
                          <a:pt x="191511" y="340580"/>
                          <a:pt x="201124" y="345548"/>
                        </a:cubicBezTo>
                        <a:cubicBezTo>
                          <a:pt x="206596" y="348370"/>
                          <a:pt x="212213" y="348758"/>
                          <a:pt x="217110" y="346950"/>
                        </a:cubicBezTo>
                        <a:lnTo>
                          <a:pt x="215850" y="342780"/>
                        </a:lnTo>
                        <a:cubicBezTo>
                          <a:pt x="211925" y="344132"/>
                          <a:pt x="207640" y="343794"/>
                          <a:pt x="203608" y="341709"/>
                        </a:cubicBezTo>
                        <a:cubicBezTo>
                          <a:pt x="197199" y="338409"/>
                          <a:pt x="194715" y="331788"/>
                          <a:pt x="197271" y="324926"/>
                        </a:cubicBezTo>
                        <a:lnTo>
                          <a:pt x="223950" y="338707"/>
                        </a:lnTo>
                        <a:cubicBezTo>
                          <a:pt x="230179" y="327927"/>
                          <a:pt x="228703" y="317985"/>
                          <a:pt x="218153" y="312535"/>
                        </a:cubicBezTo>
                        <a:close/>
                        <a:moveTo>
                          <a:pt x="199251" y="321080"/>
                        </a:moveTo>
                        <a:cubicBezTo>
                          <a:pt x="203212" y="315109"/>
                          <a:pt x="209801" y="313322"/>
                          <a:pt x="216065" y="316561"/>
                        </a:cubicBezTo>
                        <a:cubicBezTo>
                          <a:pt x="222474" y="319865"/>
                          <a:pt x="224562" y="326133"/>
                          <a:pt x="221610" y="332614"/>
                        </a:cubicBezTo>
                        <a:lnTo>
                          <a:pt x="199251" y="321076"/>
                        </a:lnTo>
                        <a:close/>
                        <a:moveTo>
                          <a:pt x="261286" y="318136"/>
                        </a:moveTo>
                        <a:lnTo>
                          <a:pt x="245516" y="364373"/>
                        </a:lnTo>
                        <a:lnTo>
                          <a:pt x="250809" y="366177"/>
                        </a:lnTo>
                        <a:lnTo>
                          <a:pt x="257614" y="346231"/>
                        </a:lnTo>
                        <a:lnTo>
                          <a:pt x="279252" y="353600"/>
                        </a:lnTo>
                        <a:lnTo>
                          <a:pt x="280908" y="348779"/>
                        </a:lnTo>
                        <a:lnTo>
                          <a:pt x="259270" y="341407"/>
                        </a:lnTo>
                        <a:lnTo>
                          <a:pt x="264922" y="324829"/>
                        </a:lnTo>
                        <a:lnTo>
                          <a:pt x="289080" y="333057"/>
                        </a:lnTo>
                        <a:lnTo>
                          <a:pt x="290737" y="328168"/>
                        </a:lnTo>
                        <a:lnTo>
                          <a:pt x="261322" y="318136"/>
                        </a:lnTo>
                        <a:close/>
                        <a:moveTo>
                          <a:pt x="303014" y="342014"/>
                        </a:moveTo>
                        <a:cubicBezTo>
                          <a:pt x="292465" y="340249"/>
                          <a:pt x="283752" y="346382"/>
                          <a:pt x="281880" y="357176"/>
                        </a:cubicBezTo>
                        <a:cubicBezTo>
                          <a:pt x="279972" y="367971"/>
                          <a:pt x="286057" y="376745"/>
                          <a:pt x="296713" y="378600"/>
                        </a:cubicBezTo>
                        <a:cubicBezTo>
                          <a:pt x="302762" y="379657"/>
                          <a:pt x="308270" y="378341"/>
                          <a:pt x="312339" y="375160"/>
                        </a:cubicBezTo>
                        <a:lnTo>
                          <a:pt x="309927" y="371551"/>
                        </a:lnTo>
                        <a:cubicBezTo>
                          <a:pt x="306579" y="374013"/>
                          <a:pt x="302366" y="374984"/>
                          <a:pt x="297901" y="374204"/>
                        </a:cubicBezTo>
                        <a:cubicBezTo>
                          <a:pt x="290809" y="372971"/>
                          <a:pt x="286452" y="367396"/>
                          <a:pt x="286813" y="360088"/>
                        </a:cubicBezTo>
                        <a:lnTo>
                          <a:pt x="316443" y="365239"/>
                        </a:lnTo>
                        <a:cubicBezTo>
                          <a:pt x="319107" y="353093"/>
                          <a:pt x="314715" y="344045"/>
                          <a:pt x="303014" y="342011"/>
                        </a:cubicBezTo>
                        <a:close/>
                        <a:moveTo>
                          <a:pt x="287568" y="355832"/>
                        </a:moveTo>
                        <a:cubicBezTo>
                          <a:pt x="289549" y="348948"/>
                          <a:pt x="295309" y="345271"/>
                          <a:pt x="302258" y="346482"/>
                        </a:cubicBezTo>
                        <a:cubicBezTo>
                          <a:pt x="309351" y="347715"/>
                          <a:pt x="313239" y="353071"/>
                          <a:pt x="312339" y="360145"/>
                        </a:cubicBezTo>
                        <a:lnTo>
                          <a:pt x="287568" y="355832"/>
                        </a:lnTo>
                        <a:close/>
                        <a:moveTo>
                          <a:pt x="355111" y="333387"/>
                        </a:moveTo>
                        <a:lnTo>
                          <a:pt x="353383" y="356353"/>
                        </a:lnTo>
                        <a:cubicBezTo>
                          <a:pt x="351043" y="350925"/>
                          <a:pt x="346183" y="347546"/>
                          <a:pt x="339629" y="347050"/>
                        </a:cubicBezTo>
                        <a:cubicBezTo>
                          <a:pt x="329224" y="346263"/>
                          <a:pt x="321412" y="353301"/>
                          <a:pt x="320583" y="364225"/>
                        </a:cubicBezTo>
                        <a:cubicBezTo>
                          <a:pt x="319756" y="375153"/>
                          <a:pt x="326416" y="383424"/>
                          <a:pt x="336857" y="384218"/>
                        </a:cubicBezTo>
                        <a:cubicBezTo>
                          <a:pt x="343446" y="384714"/>
                          <a:pt x="348666" y="382101"/>
                          <a:pt x="351763" y="377158"/>
                        </a:cubicBezTo>
                        <a:lnTo>
                          <a:pt x="351186" y="385023"/>
                        </a:lnTo>
                        <a:lnTo>
                          <a:pt x="356624" y="385433"/>
                        </a:lnTo>
                        <a:lnTo>
                          <a:pt x="360547" y="333797"/>
                        </a:lnTo>
                        <a:lnTo>
                          <a:pt x="355111" y="333384"/>
                        </a:lnTo>
                        <a:close/>
                        <a:moveTo>
                          <a:pt x="338262" y="379635"/>
                        </a:moveTo>
                        <a:cubicBezTo>
                          <a:pt x="330484" y="379046"/>
                          <a:pt x="325408" y="372849"/>
                          <a:pt x="326021" y="364779"/>
                        </a:cubicBezTo>
                        <a:cubicBezTo>
                          <a:pt x="326632" y="356705"/>
                          <a:pt x="332573" y="351278"/>
                          <a:pt x="340385" y="351867"/>
                        </a:cubicBezTo>
                        <a:cubicBezTo>
                          <a:pt x="348126" y="352457"/>
                          <a:pt x="353203" y="358718"/>
                          <a:pt x="352591" y="366792"/>
                        </a:cubicBezTo>
                        <a:cubicBezTo>
                          <a:pt x="351943" y="374865"/>
                          <a:pt x="346003" y="380221"/>
                          <a:pt x="338262" y="379635"/>
                        </a:cubicBezTo>
                        <a:close/>
                        <a:moveTo>
                          <a:pt x="384022" y="347985"/>
                        </a:moveTo>
                        <a:cubicBezTo>
                          <a:pt x="373329" y="348280"/>
                          <a:pt x="365948" y="355976"/>
                          <a:pt x="366165" y="366928"/>
                        </a:cubicBezTo>
                        <a:cubicBezTo>
                          <a:pt x="366416" y="377885"/>
                          <a:pt x="374049" y="385329"/>
                          <a:pt x="384886" y="385102"/>
                        </a:cubicBezTo>
                        <a:cubicBezTo>
                          <a:pt x="391043" y="384973"/>
                          <a:pt x="396155" y="382629"/>
                          <a:pt x="399575" y="378718"/>
                        </a:cubicBezTo>
                        <a:lnTo>
                          <a:pt x="396515" y="375642"/>
                        </a:lnTo>
                        <a:cubicBezTo>
                          <a:pt x="393707" y="378700"/>
                          <a:pt x="389747" y="380462"/>
                          <a:pt x="385210" y="380555"/>
                        </a:cubicBezTo>
                        <a:cubicBezTo>
                          <a:pt x="378009" y="380710"/>
                          <a:pt x="372645" y="376073"/>
                          <a:pt x="371601" y="368833"/>
                        </a:cubicBezTo>
                        <a:lnTo>
                          <a:pt x="401664" y="368201"/>
                        </a:lnTo>
                        <a:cubicBezTo>
                          <a:pt x="401952" y="355767"/>
                          <a:pt x="395903" y="347730"/>
                          <a:pt x="384022" y="347981"/>
                        </a:cubicBezTo>
                        <a:close/>
                        <a:moveTo>
                          <a:pt x="371529" y="364513"/>
                        </a:moveTo>
                        <a:cubicBezTo>
                          <a:pt x="372141" y="357378"/>
                          <a:pt x="377073" y="352665"/>
                          <a:pt x="384130" y="352518"/>
                        </a:cubicBezTo>
                        <a:cubicBezTo>
                          <a:pt x="391330" y="352363"/>
                          <a:pt x="396191" y="356871"/>
                          <a:pt x="396695" y="363981"/>
                        </a:cubicBezTo>
                        <a:lnTo>
                          <a:pt x="371529" y="364513"/>
                        </a:lnTo>
                        <a:close/>
                        <a:moveTo>
                          <a:pt x="412969" y="353668"/>
                        </a:moveTo>
                        <a:lnTo>
                          <a:pt x="411889" y="345573"/>
                        </a:lnTo>
                        <a:lnTo>
                          <a:pt x="406489" y="346281"/>
                        </a:lnTo>
                        <a:lnTo>
                          <a:pt x="411277" y="382680"/>
                        </a:lnTo>
                        <a:lnTo>
                          <a:pt x="416677" y="381972"/>
                        </a:lnTo>
                        <a:lnTo>
                          <a:pt x="414121" y="362597"/>
                        </a:lnTo>
                        <a:cubicBezTo>
                          <a:pt x="413797" y="355178"/>
                          <a:pt x="417937" y="349779"/>
                          <a:pt x="425642" y="348909"/>
                        </a:cubicBezTo>
                        <a:lnTo>
                          <a:pt x="424958" y="343646"/>
                        </a:lnTo>
                        <a:cubicBezTo>
                          <a:pt x="418801" y="344523"/>
                          <a:pt x="414697" y="348021"/>
                          <a:pt x="412969" y="353668"/>
                        </a:cubicBezTo>
                        <a:close/>
                        <a:moveTo>
                          <a:pt x="462798" y="373082"/>
                        </a:moveTo>
                        <a:lnTo>
                          <a:pt x="457254" y="349434"/>
                        </a:lnTo>
                        <a:cubicBezTo>
                          <a:pt x="455417" y="341831"/>
                          <a:pt x="449440" y="338272"/>
                          <a:pt x="440548" y="340314"/>
                        </a:cubicBezTo>
                        <a:cubicBezTo>
                          <a:pt x="434427" y="341727"/>
                          <a:pt x="430971" y="344390"/>
                          <a:pt x="427011" y="348520"/>
                        </a:cubicBezTo>
                        <a:lnTo>
                          <a:pt x="430143" y="351741"/>
                        </a:lnTo>
                        <a:cubicBezTo>
                          <a:pt x="433275" y="348226"/>
                          <a:pt x="436623" y="345882"/>
                          <a:pt x="440548" y="344969"/>
                        </a:cubicBezTo>
                        <a:cubicBezTo>
                          <a:pt x="446920" y="343506"/>
                          <a:pt x="450916" y="345950"/>
                          <a:pt x="452141" y="351188"/>
                        </a:cubicBezTo>
                        <a:lnTo>
                          <a:pt x="452645" y="353431"/>
                        </a:lnTo>
                        <a:lnTo>
                          <a:pt x="440835" y="356152"/>
                        </a:lnTo>
                        <a:cubicBezTo>
                          <a:pt x="432411" y="358165"/>
                          <a:pt x="428342" y="363258"/>
                          <a:pt x="429818" y="369513"/>
                        </a:cubicBezTo>
                        <a:cubicBezTo>
                          <a:pt x="431223" y="375634"/>
                          <a:pt x="437092" y="379229"/>
                          <a:pt x="444508" y="377518"/>
                        </a:cubicBezTo>
                        <a:cubicBezTo>
                          <a:pt x="450233" y="376199"/>
                          <a:pt x="454337" y="373240"/>
                          <a:pt x="456317" y="368704"/>
                        </a:cubicBezTo>
                        <a:lnTo>
                          <a:pt x="457614" y="374283"/>
                        </a:lnTo>
                        <a:lnTo>
                          <a:pt x="462798" y="373086"/>
                        </a:lnTo>
                        <a:close/>
                        <a:moveTo>
                          <a:pt x="444508" y="372859"/>
                        </a:moveTo>
                        <a:cubicBezTo>
                          <a:pt x="439468" y="374020"/>
                          <a:pt x="435651" y="372105"/>
                          <a:pt x="434715" y="368161"/>
                        </a:cubicBezTo>
                        <a:cubicBezTo>
                          <a:pt x="433815" y="364146"/>
                          <a:pt x="436515" y="361590"/>
                          <a:pt x="442492" y="360206"/>
                        </a:cubicBezTo>
                        <a:lnTo>
                          <a:pt x="453689" y="357629"/>
                        </a:lnTo>
                        <a:lnTo>
                          <a:pt x="454697" y="361982"/>
                        </a:lnTo>
                        <a:cubicBezTo>
                          <a:pt x="454517" y="367399"/>
                          <a:pt x="450556" y="371457"/>
                          <a:pt x="444508" y="372859"/>
                        </a:cubicBezTo>
                        <a:close/>
                        <a:moveTo>
                          <a:pt x="458550" y="320397"/>
                        </a:moveTo>
                        <a:lnTo>
                          <a:pt x="474787" y="369578"/>
                        </a:lnTo>
                        <a:lnTo>
                          <a:pt x="479972" y="367870"/>
                        </a:lnTo>
                        <a:lnTo>
                          <a:pt x="463734" y="318689"/>
                        </a:lnTo>
                        <a:lnTo>
                          <a:pt x="458550" y="320397"/>
                        </a:lnTo>
                        <a:close/>
                        <a:moveTo>
                          <a:pt x="513995" y="297675"/>
                        </a:moveTo>
                        <a:lnTo>
                          <a:pt x="524688" y="318100"/>
                        </a:lnTo>
                        <a:cubicBezTo>
                          <a:pt x="519827" y="314714"/>
                          <a:pt x="513923" y="314408"/>
                          <a:pt x="508090" y="317438"/>
                        </a:cubicBezTo>
                        <a:cubicBezTo>
                          <a:pt x="498838" y="322241"/>
                          <a:pt x="495921" y="332338"/>
                          <a:pt x="500998" y="342057"/>
                        </a:cubicBezTo>
                        <a:cubicBezTo>
                          <a:pt x="506074" y="351777"/>
                          <a:pt x="516083" y="355296"/>
                          <a:pt x="525408" y="350462"/>
                        </a:cubicBezTo>
                        <a:cubicBezTo>
                          <a:pt x="531204" y="347431"/>
                          <a:pt x="534301" y="342446"/>
                          <a:pt x="534337" y="336608"/>
                        </a:cubicBezTo>
                        <a:lnTo>
                          <a:pt x="537973" y="343603"/>
                        </a:lnTo>
                        <a:lnTo>
                          <a:pt x="542798" y="341091"/>
                        </a:lnTo>
                        <a:lnTo>
                          <a:pt x="518856" y="295159"/>
                        </a:lnTo>
                        <a:lnTo>
                          <a:pt x="514031" y="297675"/>
                        </a:lnTo>
                        <a:close/>
                        <a:moveTo>
                          <a:pt x="524148" y="345828"/>
                        </a:moveTo>
                        <a:cubicBezTo>
                          <a:pt x="517200" y="349441"/>
                          <a:pt x="509639" y="346849"/>
                          <a:pt x="505894" y="339667"/>
                        </a:cubicBezTo>
                        <a:cubicBezTo>
                          <a:pt x="502150" y="332485"/>
                          <a:pt x="504346" y="324742"/>
                          <a:pt x="511259" y="321130"/>
                        </a:cubicBezTo>
                        <a:cubicBezTo>
                          <a:pt x="518171" y="317553"/>
                          <a:pt x="525768" y="320206"/>
                          <a:pt x="529512" y="327388"/>
                        </a:cubicBezTo>
                        <a:cubicBezTo>
                          <a:pt x="533257" y="334570"/>
                          <a:pt x="531061" y="342252"/>
                          <a:pt x="524148" y="345828"/>
                        </a:cubicBezTo>
                        <a:close/>
                        <a:moveTo>
                          <a:pt x="547334" y="295443"/>
                        </a:moveTo>
                        <a:cubicBezTo>
                          <a:pt x="538082" y="301381"/>
                          <a:pt x="535777" y="311931"/>
                          <a:pt x="541682" y="321087"/>
                        </a:cubicBezTo>
                        <a:cubicBezTo>
                          <a:pt x="547623" y="330296"/>
                          <a:pt x="558244" y="332593"/>
                          <a:pt x="567460" y="326658"/>
                        </a:cubicBezTo>
                        <a:cubicBezTo>
                          <a:pt x="576641" y="320760"/>
                          <a:pt x="578982" y="310109"/>
                          <a:pt x="573041" y="300900"/>
                        </a:cubicBezTo>
                        <a:cubicBezTo>
                          <a:pt x="567136" y="291744"/>
                          <a:pt x="556479" y="289548"/>
                          <a:pt x="547334" y="295443"/>
                        </a:cubicBezTo>
                        <a:close/>
                        <a:moveTo>
                          <a:pt x="549926" y="299494"/>
                        </a:moveTo>
                        <a:cubicBezTo>
                          <a:pt x="556407" y="295335"/>
                          <a:pt x="564112" y="297100"/>
                          <a:pt x="568505" y="303905"/>
                        </a:cubicBezTo>
                        <a:cubicBezTo>
                          <a:pt x="572969" y="310831"/>
                          <a:pt x="571348" y="318506"/>
                          <a:pt x="564904" y="322665"/>
                        </a:cubicBezTo>
                        <a:cubicBezTo>
                          <a:pt x="558387" y="326863"/>
                          <a:pt x="550755" y="325120"/>
                          <a:pt x="546290" y="318193"/>
                        </a:cubicBezTo>
                        <a:cubicBezTo>
                          <a:pt x="541898" y="311389"/>
                          <a:pt x="543410" y="303689"/>
                          <a:pt x="549926" y="299494"/>
                        </a:cubicBezTo>
                        <a:close/>
                        <a:moveTo>
                          <a:pt x="573977" y="261550"/>
                        </a:moveTo>
                        <a:lnTo>
                          <a:pt x="607676" y="296978"/>
                        </a:lnTo>
                        <a:lnTo>
                          <a:pt x="611529" y="293322"/>
                        </a:lnTo>
                        <a:lnTo>
                          <a:pt x="583518" y="263868"/>
                        </a:lnTo>
                        <a:lnTo>
                          <a:pt x="620853" y="277366"/>
                        </a:lnTo>
                        <a:lnTo>
                          <a:pt x="623266" y="275051"/>
                        </a:lnTo>
                        <a:lnTo>
                          <a:pt x="611781" y="237074"/>
                        </a:lnTo>
                        <a:lnTo>
                          <a:pt x="639828" y="266482"/>
                        </a:lnTo>
                        <a:lnTo>
                          <a:pt x="643572" y="262952"/>
                        </a:lnTo>
                        <a:lnTo>
                          <a:pt x="609872" y="227520"/>
                        </a:lnTo>
                        <a:lnTo>
                          <a:pt x="604904" y="232207"/>
                        </a:lnTo>
                        <a:lnTo>
                          <a:pt x="616425" y="270191"/>
                        </a:lnTo>
                        <a:lnTo>
                          <a:pt x="578982" y="256791"/>
                        </a:lnTo>
                        <a:lnTo>
                          <a:pt x="573977" y="261550"/>
                        </a:lnTo>
                        <a:close/>
                        <a:moveTo>
                          <a:pt x="669386" y="229339"/>
                        </a:moveTo>
                        <a:lnTo>
                          <a:pt x="650233" y="214403"/>
                        </a:lnTo>
                        <a:cubicBezTo>
                          <a:pt x="644004" y="209630"/>
                          <a:pt x="637091" y="210622"/>
                          <a:pt x="631474" y="217768"/>
                        </a:cubicBezTo>
                        <a:cubicBezTo>
                          <a:pt x="627586" y="222710"/>
                          <a:pt x="626578" y="226963"/>
                          <a:pt x="626110" y="232631"/>
                        </a:cubicBezTo>
                        <a:lnTo>
                          <a:pt x="630574" y="233189"/>
                        </a:lnTo>
                        <a:cubicBezTo>
                          <a:pt x="630791" y="228491"/>
                          <a:pt x="631907" y="224576"/>
                          <a:pt x="634427" y="221391"/>
                        </a:cubicBezTo>
                        <a:cubicBezTo>
                          <a:pt x="638423" y="216273"/>
                          <a:pt x="643104" y="215665"/>
                          <a:pt x="647316" y="218983"/>
                        </a:cubicBezTo>
                        <a:lnTo>
                          <a:pt x="649153" y="220403"/>
                        </a:lnTo>
                        <a:lnTo>
                          <a:pt x="641664" y="229914"/>
                        </a:lnTo>
                        <a:cubicBezTo>
                          <a:pt x="636371" y="236765"/>
                          <a:pt x="636407" y="243275"/>
                          <a:pt x="641484" y="247233"/>
                        </a:cubicBezTo>
                        <a:cubicBezTo>
                          <a:pt x="646416" y="251111"/>
                          <a:pt x="653257" y="250241"/>
                          <a:pt x="657937" y="244256"/>
                        </a:cubicBezTo>
                        <a:cubicBezTo>
                          <a:pt x="661574" y="239641"/>
                          <a:pt x="662942" y="234749"/>
                          <a:pt x="661610" y="229986"/>
                        </a:cubicBezTo>
                        <a:lnTo>
                          <a:pt x="666110" y="233519"/>
                        </a:lnTo>
                        <a:lnTo>
                          <a:pt x="669386" y="229335"/>
                        </a:lnTo>
                        <a:close/>
                        <a:moveTo>
                          <a:pt x="655021" y="240637"/>
                        </a:moveTo>
                        <a:cubicBezTo>
                          <a:pt x="651816" y="244698"/>
                          <a:pt x="647640" y="245597"/>
                          <a:pt x="644436" y="243099"/>
                        </a:cubicBezTo>
                        <a:cubicBezTo>
                          <a:pt x="641195" y="240558"/>
                          <a:pt x="641699" y="236869"/>
                          <a:pt x="645516" y="232035"/>
                        </a:cubicBezTo>
                        <a:lnTo>
                          <a:pt x="652573" y="223020"/>
                        </a:lnTo>
                        <a:lnTo>
                          <a:pt x="656101" y="225777"/>
                        </a:lnTo>
                        <a:cubicBezTo>
                          <a:pt x="659377" y="230108"/>
                          <a:pt x="658874" y="235737"/>
                          <a:pt x="655021" y="240633"/>
                        </a:cubicBezTo>
                        <a:close/>
                        <a:moveTo>
                          <a:pt x="654589" y="199073"/>
                        </a:moveTo>
                        <a:lnTo>
                          <a:pt x="647676" y="194687"/>
                        </a:lnTo>
                        <a:lnTo>
                          <a:pt x="644760" y="199281"/>
                        </a:lnTo>
                        <a:lnTo>
                          <a:pt x="675795" y="218994"/>
                        </a:lnTo>
                        <a:lnTo>
                          <a:pt x="678711" y="214400"/>
                        </a:lnTo>
                        <a:lnTo>
                          <a:pt x="662186" y="203904"/>
                        </a:lnTo>
                        <a:cubicBezTo>
                          <a:pt x="656281" y="199400"/>
                          <a:pt x="654805" y="192753"/>
                          <a:pt x="659090" y="186294"/>
                        </a:cubicBezTo>
                        <a:lnTo>
                          <a:pt x="654589" y="183443"/>
                        </a:lnTo>
                        <a:cubicBezTo>
                          <a:pt x="651313" y="188724"/>
                          <a:pt x="651349" y="194126"/>
                          <a:pt x="654589" y="199069"/>
                        </a:cubicBezTo>
                        <a:close/>
                        <a:moveTo>
                          <a:pt x="701501" y="173393"/>
                        </a:moveTo>
                        <a:lnTo>
                          <a:pt x="679863" y="162304"/>
                        </a:lnTo>
                        <a:cubicBezTo>
                          <a:pt x="672878" y="158774"/>
                          <a:pt x="666254" y="161038"/>
                          <a:pt x="662114" y="169108"/>
                        </a:cubicBezTo>
                        <a:cubicBezTo>
                          <a:pt x="659197" y="174691"/>
                          <a:pt x="658981" y="179058"/>
                          <a:pt x="659594" y="184712"/>
                        </a:cubicBezTo>
                        <a:lnTo>
                          <a:pt x="664094" y="184428"/>
                        </a:lnTo>
                        <a:cubicBezTo>
                          <a:pt x="663410" y="179770"/>
                          <a:pt x="663806" y="175715"/>
                          <a:pt x="665642" y="172120"/>
                        </a:cubicBezTo>
                        <a:cubicBezTo>
                          <a:pt x="668630" y="166340"/>
                          <a:pt x="673095" y="164874"/>
                          <a:pt x="677883" y="167340"/>
                        </a:cubicBezTo>
                        <a:lnTo>
                          <a:pt x="679936" y="168396"/>
                        </a:lnTo>
                        <a:lnTo>
                          <a:pt x="674391" y="179137"/>
                        </a:lnTo>
                        <a:cubicBezTo>
                          <a:pt x="670466" y="186858"/>
                          <a:pt x="671727" y="193242"/>
                          <a:pt x="677415" y="196186"/>
                        </a:cubicBezTo>
                        <a:cubicBezTo>
                          <a:pt x="683032" y="199073"/>
                          <a:pt x="689548" y="196945"/>
                          <a:pt x="693040" y="190183"/>
                        </a:cubicBezTo>
                        <a:cubicBezTo>
                          <a:pt x="695741" y="184975"/>
                          <a:pt x="696173" y="179913"/>
                          <a:pt x="693977" y="175485"/>
                        </a:cubicBezTo>
                        <a:lnTo>
                          <a:pt x="699053" y="178113"/>
                        </a:lnTo>
                        <a:lnTo>
                          <a:pt x="701501" y="173389"/>
                        </a:lnTo>
                        <a:close/>
                        <a:moveTo>
                          <a:pt x="689477" y="187178"/>
                        </a:moveTo>
                        <a:cubicBezTo>
                          <a:pt x="687100" y="191768"/>
                          <a:pt x="683176" y="193433"/>
                          <a:pt x="679576" y="191571"/>
                        </a:cubicBezTo>
                        <a:cubicBezTo>
                          <a:pt x="675903" y="189680"/>
                          <a:pt x="675723" y="185963"/>
                          <a:pt x="678531" y="180507"/>
                        </a:cubicBezTo>
                        <a:lnTo>
                          <a:pt x="683824" y="170327"/>
                        </a:lnTo>
                        <a:lnTo>
                          <a:pt x="687784" y="172379"/>
                        </a:lnTo>
                        <a:cubicBezTo>
                          <a:pt x="691817" y="176024"/>
                          <a:pt x="692357" y="181650"/>
                          <a:pt x="689477" y="187175"/>
                        </a:cubicBezTo>
                        <a:close/>
                        <a:moveTo>
                          <a:pt x="679107" y="130553"/>
                        </a:moveTo>
                        <a:cubicBezTo>
                          <a:pt x="676731" y="136822"/>
                          <a:pt x="677415" y="142401"/>
                          <a:pt x="681663" y="146833"/>
                        </a:cubicBezTo>
                        <a:lnTo>
                          <a:pt x="674139" y="143892"/>
                        </a:lnTo>
                        <a:lnTo>
                          <a:pt x="672158" y="148964"/>
                        </a:lnTo>
                        <a:lnTo>
                          <a:pt x="706398" y="162297"/>
                        </a:lnTo>
                        <a:lnTo>
                          <a:pt x="708379" y="157225"/>
                        </a:lnTo>
                        <a:lnTo>
                          <a:pt x="690017" y="150078"/>
                        </a:lnTo>
                        <a:cubicBezTo>
                          <a:pt x="683608" y="146905"/>
                          <a:pt x="680728" y="140995"/>
                          <a:pt x="683319" y="134208"/>
                        </a:cubicBezTo>
                        <a:cubicBezTo>
                          <a:pt x="685660" y="128162"/>
                          <a:pt x="690737" y="125937"/>
                          <a:pt x="696857" y="128321"/>
                        </a:cubicBezTo>
                        <a:lnTo>
                          <a:pt x="716659" y="136027"/>
                        </a:lnTo>
                        <a:lnTo>
                          <a:pt x="718640" y="130952"/>
                        </a:lnTo>
                        <a:lnTo>
                          <a:pt x="697541" y="122742"/>
                        </a:lnTo>
                        <a:cubicBezTo>
                          <a:pt x="689188" y="119496"/>
                          <a:pt x="682312" y="122357"/>
                          <a:pt x="679107" y="130553"/>
                        </a:cubicBezTo>
                        <a:close/>
                        <a:moveTo>
                          <a:pt x="690557" y="91401"/>
                        </a:moveTo>
                        <a:cubicBezTo>
                          <a:pt x="689080" y="98018"/>
                          <a:pt x="690557" y="103507"/>
                          <a:pt x="695597" y="107235"/>
                        </a:cubicBezTo>
                        <a:lnTo>
                          <a:pt x="672843" y="102023"/>
                        </a:lnTo>
                        <a:lnTo>
                          <a:pt x="671618" y="107328"/>
                        </a:lnTo>
                        <a:lnTo>
                          <a:pt x="722167" y="118906"/>
                        </a:lnTo>
                        <a:lnTo>
                          <a:pt x="723392" y="113601"/>
                        </a:lnTo>
                        <a:lnTo>
                          <a:pt x="705786" y="109575"/>
                        </a:lnTo>
                        <a:cubicBezTo>
                          <a:pt x="697973" y="107781"/>
                          <a:pt x="693545" y="102041"/>
                          <a:pt x="695237" y="94409"/>
                        </a:cubicBezTo>
                        <a:cubicBezTo>
                          <a:pt x="696677" y="88083"/>
                          <a:pt x="701358" y="85146"/>
                          <a:pt x="707766" y="86613"/>
                        </a:cubicBezTo>
                        <a:lnTo>
                          <a:pt x="728504" y="91358"/>
                        </a:lnTo>
                        <a:lnTo>
                          <a:pt x="729728" y="86048"/>
                        </a:lnTo>
                        <a:lnTo>
                          <a:pt x="707622" y="80994"/>
                        </a:lnTo>
                        <a:cubicBezTo>
                          <a:pt x="698909" y="78996"/>
                          <a:pt x="692500" y="82828"/>
                          <a:pt x="690557" y="91401"/>
                        </a:cubicBezTo>
                        <a:close/>
                        <a:moveTo>
                          <a:pt x="685228" y="58456"/>
                        </a:moveTo>
                        <a:cubicBezTo>
                          <a:pt x="685588" y="55689"/>
                          <a:pt x="690017" y="54650"/>
                          <a:pt x="690557" y="50635"/>
                        </a:cubicBezTo>
                        <a:cubicBezTo>
                          <a:pt x="691024" y="46896"/>
                          <a:pt x="688612" y="44538"/>
                          <a:pt x="683536" y="43873"/>
                        </a:cubicBezTo>
                        <a:lnTo>
                          <a:pt x="683068" y="47471"/>
                        </a:lnTo>
                        <a:cubicBezTo>
                          <a:pt x="685444" y="47781"/>
                          <a:pt x="686596" y="48992"/>
                          <a:pt x="686344" y="50929"/>
                        </a:cubicBezTo>
                        <a:cubicBezTo>
                          <a:pt x="685984" y="53629"/>
                          <a:pt x="681519" y="54945"/>
                          <a:pt x="681016" y="58751"/>
                        </a:cubicBezTo>
                        <a:cubicBezTo>
                          <a:pt x="680512" y="62486"/>
                          <a:pt x="682959" y="64848"/>
                          <a:pt x="688037" y="65513"/>
                        </a:cubicBezTo>
                        <a:lnTo>
                          <a:pt x="688504" y="61914"/>
                        </a:lnTo>
                        <a:cubicBezTo>
                          <a:pt x="686164" y="61605"/>
                          <a:pt x="684976" y="60394"/>
                          <a:pt x="685228" y="58456"/>
                        </a:cubicBezTo>
                        <a:close/>
                        <a:moveTo>
                          <a:pt x="735129" y="46105"/>
                        </a:moveTo>
                        <a:lnTo>
                          <a:pt x="711006" y="43014"/>
                        </a:lnTo>
                        <a:cubicBezTo>
                          <a:pt x="703230" y="42065"/>
                          <a:pt x="697793" y="46436"/>
                          <a:pt x="696605" y="55444"/>
                        </a:cubicBezTo>
                        <a:cubicBezTo>
                          <a:pt x="695777" y="61674"/>
                          <a:pt x="697073" y="65854"/>
                          <a:pt x="699594" y="70966"/>
                        </a:cubicBezTo>
                        <a:lnTo>
                          <a:pt x="703698" y="69179"/>
                        </a:lnTo>
                        <a:cubicBezTo>
                          <a:pt x="701501" y="65020"/>
                          <a:pt x="700458" y="61080"/>
                          <a:pt x="700998" y="57069"/>
                        </a:cubicBezTo>
                        <a:cubicBezTo>
                          <a:pt x="701825" y="50620"/>
                          <a:pt x="705534" y="47727"/>
                          <a:pt x="710862" y="48424"/>
                        </a:cubicBezTo>
                        <a:lnTo>
                          <a:pt x="713167" y="48726"/>
                        </a:lnTo>
                        <a:lnTo>
                          <a:pt x="711582" y="60710"/>
                        </a:lnTo>
                        <a:cubicBezTo>
                          <a:pt x="710502" y="69301"/>
                          <a:pt x="713887" y="74880"/>
                          <a:pt x="720260" y="75710"/>
                        </a:cubicBezTo>
                        <a:cubicBezTo>
                          <a:pt x="726488" y="76530"/>
                          <a:pt x="731924" y="72310"/>
                          <a:pt x="732897" y="64769"/>
                        </a:cubicBezTo>
                        <a:cubicBezTo>
                          <a:pt x="733653" y="58952"/>
                          <a:pt x="732321" y="54049"/>
                          <a:pt x="728756" y="50627"/>
                        </a:cubicBezTo>
                        <a:lnTo>
                          <a:pt x="734445" y="51372"/>
                        </a:lnTo>
                        <a:lnTo>
                          <a:pt x="735129" y="46098"/>
                        </a:lnTo>
                        <a:close/>
                        <a:moveTo>
                          <a:pt x="728541" y="63144"/>
                        </a:moveTo>
                        <a:cubicBezTo>
                          <a:pt x="727856" y="68266"/>
                          <a:pt x="724724" y="71163"/>
                          <a:pt x="720691" y="70635"/>
                        </a:cubicBezTo>
                        <a:cubicBezTo>
                          <a:pt x="716623" y="70099"/>
                          <a:pt x="715147" y="66670"/>
                          <a:pt x="715975" y="60581"/>
                        </a:cubicBezTo>
                        <a:lnTo>
                          <a:pt x="717451" y="49218"/>
                        </a:lnTo>
                        <a:lnTo>
                          <a:pt x="721880" y="49801"/>
                        </a:lnTo>
                        <a:cubicBezTo>
                          <a:pt x="726920" y="51864"/>
                          <a:pt x="729332" y="56972"/>
                          <a:pt x="728541" y="63144"/>
                        </a:cubicBezTo>
                        <a:close/>
                        <a:moveTo>
                          <a:pt x="698693" y="18244"/>
                        </a:moveTo>
                        <a:cubicBezTo>
                          <a:pt x="698478" y="29204"/>
                          <a:pt x="705930" y="37036"/>
                          <a:pt x="716839" y="37266"/>
                        </a:cubicBezTo>
                        <a:cubicBezTo>
                          <a:pt x="727784" y="37497"/>
                          <a:pt x="735633" y="29984"/>
                          <a:pt x="735885" y="19031"/>
                        </a:cubicBezTo>
                        <a:cubicBezTo>
                          <a:pt x="736101" y="8143"/>
                          <a:pt x="728576" y="239"/>
                          <a:pt x="717631" y="5"/>
                        </a:cubicBezTo>
                        <a:cubicBezTo>
                          <a:pt x="706722" y="-225"/>
                          <a:pt x="698945" y="7363"/>
                          <a:pt x="698693" y="18244"/>
                        </a:cubicBezTo>
                        <a:close/>
                        <a:moveTo>
                          <a:pt x="703518" y="18348"/>
                        </a:moveTo>
                        <a:cubicBezTo>
                          <a:pt x="703698" y="10670"/>
                          <a:pt x="709459" y="5278"/>
                          <a:pt x="717559" y="5447"/>
                        </a:cubicBezTo>
                        <a:cubicBezTo>
                          <a:pt x="725840" y="5623"/>
                          <a:pt x="731313" y="11253"/>
                          <a:pt x="731133" y="18931"/>
                        </a:cubicBezTo>
                        <a:cubicBezTo>
                          <a:pt x="730988" y="26677"/>
                          <a:pt x="725264" y="32000"/>
                          <a:pt x="717019" y="31828"/>
                        </a:cubicBezTo>
                        <a:cubicBezTo>
                          <a:pt x="708919" y="31655"/>
                          <a:pt x="703374" y="26094"/>
                          <a:pt x="703518" y="1834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58" name="Google Shape;458;p3"/>
                  <p:cNvGrpSpPr/>
                  <p:nvPr/>
                </p:nvGrpSpPr>
                <p:grpSpPr>
                  <a:xfrm>
                    <a:off x="10989524" y="2763583"/>
                    <a:ext cx="450262" cy="514545"/>
                    <a:chOff x="10989524" y="2763583"/>
                    <a:chExt cx="450262" cy="514545"/>
                  </a:xfrm>
                </p:grpSpPr>
                <p:sp>
                  <p:nvSpPr>
                    <p:cNvPr id="459" name="Google Shape;459;p3"/>
                    <p:cNvSpPr/>
                    <p:nvPr/>
                  </p:nvSpPr>
                  <p:spPr>
                    <a:xfrm>
                      <a:off x="10989720" y="2764550"/>
                      <a:ext cx="449681" cy="513578"/>
                    </a:xfrm>
                    <a:custGeom>
                      <a:rect b="b" l="l" r="r" t="t"/>
                      <a:pathLst>
                        <a:path extrusionOk="0" h="513578" w="449681">
                          <a:moveTo>
                            <a:pt x="180497" y="438096"/>
                          </a:moveTo>
                          <a:lnTo>
                            <a:pt x="201955" y="459512"/>
                          </a:lnTo>
                          <a:lnTo>
                            <a:pt x="202315" y="475695"/>
                          </a:lnTo>
                          <a:cubicBezTo>
                            <a:pt x="203576" y="476461"/>
                            <a:pt x="204836" y="477366"/>
                            <a:pt x="206132" y="477988"/>
                          </a:cubicBezTo>
                          <a:cubicBezTo>
                            <a:pt x="206636" y="478229"/>
                            <a:pt x="206888" y="479085"/>
                            <a:pt x="207032" y="479581"/>
                          </a:cubicBezTo>
                          <a:cubicBezTo>
                            <a:pt x="207284" y="480645"/>
                            <a:pt x="207320" y="481860"/>
                            <a:pt x="207248" y="482952"/>
                          </a:cubicBezTo>
                          <a:cubicBezTo>
                            <a:pt x="207212" y="483664"/>
                            <a:pt x="207103" y="484642"/>
                            <a:pt x="206852" y="485307"/>
                          </a:cubicBezTo>
                          <a:lnTo>
                            <a:pt x="206816" y="485407"/>
                          </a:lnTo>
                          <a:lnTo>
                            <a:pt x="206708" y="485454"/>
                          </a:lnTo>
                          <a:cubicBezTo>
                            <a:pt x="204476" y="486604"/>
                            <a:pt x="202531" y="488139"/>
                            <a:pt x="201163" y="490293"/>
                          </a:cubicBezTo>
                          <a:cubicBezTo>
                            <a:pt x="199579" y="492820"/>
                            <a:pt x="199003" y="495742"/>
                            <a:pt x="199003" y="498700"/>
                          </a:cubicBezTo>
                          <a:cubicBezTo>
                            <a:pt x="199003" y="502561"/>
                            <a:pt x="200803" y="506468"/>
                            <a:pt x="203431" y="509232"/>
                          </a:cubicBezTo>
                          <a:cubicBezTo>
                            <a:pt x="206023" y="511910"/>
                            <a:pt x="209444" y="513578"/>
                            <a:pt x="213188" y="513578"/>
                          </a:cubicBezTo>
                          <a:cubicBezTo>
                            <a:pt x="217077" y="513578"/>
                            <a:pt x="220785" y="512036"/>
                            <a:pt x="223522" y="509290"/>
                          </a:cubicBezTo>
                          <a:cubicBezTo>
                            <a:pt x="226365" y="506472"/>
                            <a:pt x="227914" y="502683"/>
                            <a:pt x="227914" y="498700"/>
                          </a:cubicBezTo>
                          <a:cubicBezTo>
                            <a:pt x="227914" y="495932"/>
                            <a:pt x="227158" y="493236"/>
                            <a:pt x="225682" y="490875"/>
                          </a:cubicBezTo>
                          <a:cubicBezTo>
                            <a:pt x="224278" y="488567"/>
                            <a:pt x="222262" y="486669"/>
                            <a:pt x="219813" y="485469"/>
                          </a:cubicBezTo>
                          <a:lnTo>
                            <a:pt x="218985" y="485059"/>
                          </a:lnTo>
                          <a:lnTo>
                            <a:pt x="219813" y="484858"/>
                          </a:lnTo>
                          <a:cubicBezTo>
                            <a:pt x="219669" y="483847"/>
                            <a:pt x="219705" y="482661"/>
                            <a:pt x="219813" y="481676"/>
                          </a:cubicBezTo>
                          <a:cubicBezTo>
                            <a:pt x="219921" y="480566"/>
                            <a:pt x="220137" y="479232"/>
                            <a:pt x="220569" y="478200"/>
                          </a:cubicBezTo>
                          <a:cubicBezTo>
                            <a:pt x="220641" y="477999"/>
                            <a:pt x="220677" y="477575"/>
                            <a:pt x="220929" y="477532"/>
                          </a:cubicBezTo>
                          <a:cubicBezTo>
                            <a:pt x="222333" y="477248"/>
                            <a:pt x="224062" y="476403"/>
                            <a:pt x="225465" y="475860"/>
                          </a:cubicBezTo>
                          <a:lnTo>
                            <a:pt x="225898" y="458596"/>
                          </a:lnTo>
                          <a:lnTo>
                            <a:pt x="225970" y="458513"/>
                          </a:lnTo>
                          <a:cubicBezTo>
                            <a:pt x="232810" y="451712"/>
                            <a:pt x="239615" y="444904"/>
                            <a:pt x="246420" y="438096"/>
                          </a:cubicBezTo>
                          <a:lnTo>
                            <a:pt x="236303" y="427999"/>
                          </a:lnTo>
                          <a:lnTo>
                            <a:pt x="237491" y="428398"/>
                          </a:lnTo>
                          <a:cubicBezTo>
                            <a:pt x="240263" y="429347"/>
                            <a:pt x="243324" y="429163"/>
                            <a:pt x="246167" y="428444"/>
                          </a:cubicBezTo>
                          <a:cubicBezTo>
                            <a:pt x="250344" y="427377"/>
                            <a:pt x="254845" y="424886"/>
                            <a:pt x="257905" y="421877"/>
                          </a:cubicBezTo>
                          <a:lnTo>
                            <a:pt x="257941" y="421838"/>
                          </a:lnTo>
                          <a:cubicBezTo>
                            <a:pt x="261469" y="418405"/>
                            <a:pt x="264206" y="413850"/>
                            <a:pt x="265106" y="408987"/>
                          </a:cubicBezTo>
                          <a:cubicBezTo>
                            <a:pt x="265466" y="406967"/>
                            <a:pt x="265538" y="404860"/>
                            <a:pt x="265106" y="402844"/>
                          </a:cubicBezTo>
                          <a:lnTo>
                            <a:pt x="265069" y="402668"/>
                          </a:lnTo>
                          <a:lnTo>
                            <a:pt x="265213" y="402556"/>
                          </a:lnTo>
                          <a:cubicBezTo>
                            <a:pt x="266294" y="401690"/>
                            <a:pt x="267374" y="400827"/>
                            <a:pt x="268490" y="399965"/>
                          </a:cubicBezTo>
                          <a:cubicBezTo>
                            <a:pt x="270074" y="398710"/>
                            <a:pt x="271658" y="397452"/>
                            <a:pt x="273242" y="396190"/>
                          </a:cubicBezTo>
                          <a:lnTo>
                            <a:pt x="273423" y="396057"/>
                          </a:lnTo>
                          <a:lnTo>
                            <a:pt x="273603" y="396179"/>
                          </a:lnTo>
                          <a:cubicBezTo>
                            <a:pt x="273963" y="396427"/>
                            <a:pt x="274323" y="396650"/>
                            <a:pt x="274683" y="396852"/>
                          </a:cubicBezTo>
                          <a:lnTo>
                            <a:pt x="274719" y="396870"/>
                          </a:lnTo>
                          <a:cubicBezTo>
                            <a:pt x="279075" y="399188"/>
                            <a:pt x="283791" y="398059"/>
                            <a:pt x="287788" y="395586"/>
                          </a:cubicBezTo>
                          <a:cubicBezTo>
                            <a:pt x="291496" y="393322"/>
                            <a:pt x="294989" y="389623"/>
                            <a:pt x="297005" y="385845"/>
                          </a:cubicBezTo>
                          <a:lnTo>
                            <a:pt x="297041" y="385788"/>
                          </a:lnTo>
                          <a:cubicBezTo>
                            <a:pt x="299381" y="381478"/>
                            <a:pt x="300641" y="376334"/>
                            <a:pt x="300065" y="371434"/>
                          </a:cubicBezTo>
                          <a:cubicBezTo>
                            <a:pt x="299741" y="368692"/>
                            <a:pt x="298805" y="365953"/>
                            <a:pt x="297041" y="363785"/>
                          </a:cubicBezTo>
                          <a:lnTo>
                            <a:pt x="296932" y="363641"/>
                          </a:lnTo>
                          <a:lnTo>
                            <a:pt x="297005" y="363476"/>
                          </a:lnTo>
                          <a:cubicBezTo>
                            <a:pt x="297725" y="362013"/>
                            <a:pt x="298445" y="360546"/>
                            <a:pt x="299165" y="359083"/>
                          </a:cubicBezTo>
                          <a:lnTo>
                            <a:pt x="300389" y="356628"/>
                          </a:lnTo>
                          <a:lnTo>
                            <a:pt x="300605" y="356657"/>
                          </a:lnTo>
                          <a:cubicBezTo>
                            <a:pt x="304962" y="357261"/>
                            <a:pt x="308814" y="355090"/>
                            <a:pt x="311766" y="352060"/>
                          </a:cubicBezTo>
                          <a:lnTo>
                            <a:pt x="312271" y="351553"/>
                          </a:lnTo>
                          <a:lnTo>
                            <a:pt x="312666" y="351093"/>
                          </a:lnTo>
                          <a:lnTo>
                            <a:pt x="313134" y="350554"/>
                          </a:lnTo>
                          <a:lnTo>
                            <a:pt x="313567" y="350000"/>
                          </a:lnTo>
                          <a:lnTo>
                            <a:pt x="314034" y="349360"/>
                          </a:lnTo>
                          <a:lnTo>
                            <a:pt x="314538" y="348670"/>
                          </a:lnTo>
                          <a:lnTo>
                            <a:pt x="314898" y="348116"/>
                          </a:lnTo>
                          <a:lnTo>
                            <a:pt x="315258" y="347588"/>
                          </a:lnTo>
                          <a:lnTo>
                            <a:pt x="315654" y="346905"/>
                          </a:lnTo>
                          <a:lnTo>
                            <a:pt x="315763" y="347703"/>
                          </a:lnTo>
                          <a:cubicBezTo>
                            <a:pt x="316194" y="350784"/>
                            <a:pt x="316807" y="353835"/>
                            <a:pt x="317671" y="356822"/>
                          </a:cubicBezTo>
                          <a:lnTo>
                            <a:pt x="320479" y="366654"/>
                          </a:lnTo>
                          <a:lnTo>
                            <a:pt x="320839" y="356431"/>
                          </a:lnTo>
                          <a:cubicBezTo>
                            <a:pt x="320983" y="352318"/>
                            <a:pt x="323107" y="347451"/>
                            <a:pt x="324655" y="343663"/>
                          </a:cubicBezTo>
                          <a:cubicBezTo>
                            <a:pt x="327428" y="336984"/>
                            <a:pt x="330200" y="330122"/>
                            <a:pt x="329624" y="322732"/>
                          </a:cubicBezTo>
                          <a:cubicBezTo>
                            <a:pt x="329516" y="318745"/>
                            <a:pt x="332504" y="314626"/>
                            <a:pt x="334700" y="311481"/>
                          </a:cubicBezTo>
                          <a:cubicBezTo>
                            <a:pt x="336933" y="308245"/>
                            <a:pt x="339381" y="304744"/>
                            <a:pt x="340245" y="300851"/>
                          </a:cubicBezTo>
                          <a:lnTo>
                            <a:pt x="340533" y="299503"/>
                          </a:lnTo>
                          <a:lnTo>
                            <a:pt x="340821" y="300859"/>
                          </a:lnTo>
                          <a:cubicBezTo>
                            <a:pt x="342621" y="310000"/>
                            <a:pt x="347806" y="316836"/>
                            <a:pt x="353422" y="323957"/>
                          </a:cubicBezTo>
                          <a:cubicBezTo>
                            <a:pt x="354718" y="325622"/>
                            <a:pt x="356051" y="327286"/>
                            <a:pt x="357275" y="329004"/>
                          </a:cubicBezTo>
                          <a:lnTo>
                            <a:pt x="357311" y="329044"/>
                          </a:lnTo>
                          <a:lnTo>
                            <a:pt x="357347" y="329098"/>
                          </a:lnTo>
                          <a:cubicBezTo>
                            <a:pt x="358823" y="334648"/>
                            <a:pt x="360407" y="341197"/>
                            <a:pt x="360479" y="346966"/>
                          </a:cubicBezTo>
                          <a:cubicBezTo>
                            <a:pt x="360515" y="350464"/>
                            <a:pt x="359939" y="353670"/>
                            <a:pt x="357995" y="356639"/>
                          </a:cubicBezTo>
                          <a:cubicBezTo>
                            <a:pt x="356411" y="359091"/>
                            <a:pt x="354035" y="361132"/>
                            <a:pt x="351874" y="363073"/>
                          </a:cubicBezTo>
                          <a:cubicBezTo>
                            <a:pt x="349714" y="365011"/>
                            <a:pt x="347590" y="366945"/>
                            <a:pt x="345574" y="369044"/>
                          </a:cubicBezTo>
                          <a:lnTo>
                            <a:pt x="341865" y="372926"/>
                          </a:lnTo>
                          <a:lnTo>
                            <a:pt x="347122" y="371744"/>
                          </a:lnTo>
                          <a:cubicBezTo>
                            <a:pt x="351730" y="370701"/>
                            <a:pt x="356122" y="368796"/>
                            <a:pt x="360011" y="366089"/>
                          </a:cubicBezTo>
                          <a:cubicBezTo>
                            <a:pt x="365232" y="362448"/>
                            <a:pt x="369372" y="357469"/>
                            <a:pt x="371784" y="351564"/>
                          </a:cubicBezTo>
                          <a:cubicBezTo>
                            <a:pt x="374413" y="345090"/>
                            <a:pt x="374737" y="338131"/>
                            <a:pt x="373224" y="331348"/>
                          </a:cubicBezTo>
                          <a:cubicBezTo>
                            <a:pt x="371784" y="325061"/>
                            <a:pt x="368904" y="319202"/>
                            <a:pt x="365196" y="313954"/>
                          </a:cubicBezTo>
                          <a:lnTo>
                            <a:pt x="365087" y="313803"/>
                          </a:lnTo>
                          <a:lnTo>
                            <a:pt x="364943" y="313680"/>
                          </a:lnTo>
                          <a:cubicBezTo>
                            <a:pt x="359075" y="308360"/>
                            <a:pt x="350470" y="299446"/>
                            <a:pt x="353495" y="290646"/>
                          </a:cubicBezTo>
                          <a:cubicBezTo>
                            <a:pt x="354215" y="288486"/>
                            <a:pt x="355547" y="286588"/>
                            <a:pt x="357095" y="284906"/>
                          </a:cubicBezTo>
                          <a:cubicBezTo>
                            <a:pt x="359795" y="281915"/>
                            <a:pt x="363216" y="279334"/>
                            <a:pt x="366419" y="276876"/>
                          </a:cubicBezTo>
                          <a:cubicBezTo>
                            <a:pt x="368976" y="274924"/>
                            <a:pt x="371532" y="272957"/>
                            <a:pt x="373872" y="270768"/>
                          </a:cubicBezTo>
                          <a:lnTo>
                            <a:pt x="374520" y="270157"/>
                          </a:lnTo>
                          <a:lnTo>
                            <a:pt x="379957" y="274097"/>
                          </a:lnTo>
                          <a:cubicBezTo>
                            <a:pt x="387734" y="279737"/>
                            <a:pt x="395475" y="285373"/>
                            <a:pt x="402820" y="291621"/>
                          </a:cubicBezTo>
                          <a:lnTo>
                            <a:pt x="403180" y="291951"/>
                          </a:lnTo>
                          <a:lnTo>
                            <a:pt x="402711" y="292113"/>
                          </a:lnTo>
                          <a:cubicBezTo>
                            <a:pt x="397779" y="293799"/>
                            <a:pt x="393782" y="298062"/>
                            <a:pt x="391370" y="302544"/>
                          </a:cubicBezTo>
                          <a:cubicBezTo>
                            <a:pt x="389966" y="305115"/>
                            <a:pt x="388958" y="307976"/>
                            <a:pt x="388562" y="310869"/>
                          </a:cubicBezTo>
                          <a:cubicBezTo>
                            <a:pt x="388166" y="313662"/>
                            <a:pt x="388346" y="316574"/>
                            <a:pt x="389318" y="319230"/>
                          </a:cubicBezTo>
                          <a:cubicBezTo>
                            <a:pt x="391298" y="324453"/>
                            <a:pt x="395799" y="327164"/>
                            <a:pt x="401163" y="328167"/>
                          </a:cubicBezTo>
                          <a:cubicBezTo>
                            <a:pt x="403647" y="328968"/>
                            <a:pt x="406167" y="329687"/>
                            <a:pt x="408688" y="330406"/>
                          </a:cubicBezTo>
                          <a:cubicBezTo>
                            <a:pt x="422405" y="334320"/>
                            <a:pt x="437419" y="338591"/>
                            <a:pt x="440551" y="354615"/>
                          </a:cubicBezTo>
                          <a:lnTo>
                            <a:pt x="442603" y="365022"/>
                          </a:lnTo>
                          <a:lnTo>
                            <a:pt x="443755" y="354475"/>
                          </a:lnTo>
                          <a:cubicBezTo>
                            <a:pt x="444907" y="343979"/>
                            <a:pt x="444620" y="331840"/>
                            <a:pt x="436626" y="323893"/>
                          </a:cubicBezTo>
                          <a:cubicBezTo>
                            <a:pt x="429642" y="316959"/>
                            <a:pt x="418229" y="314730"/>
                            <a:pt x="408832" y="313393"/>
                          </a:cubicBezTo>
                          <a:lnTo>
                            <a:pt x="408688" y="313382"/>
                          </a:lnTo>
                          <a:cubicBezTo>
                            <a:pt x="407968" y="313335"/>
                            <a:pt x="407248" y="313271"/>
                            <a:pt x="406527" y="313181"/>
                          </a:cubicBezTo>
                          <a:cubicBezTo>
                            <a:pt x="405880" y="313102"/>
                            <a:pt x="405196" y="312997"/>
                            <a:pt x="404547" y="312872"/>
                          </a:cubicBezTo>
                          <a:cubicBezTo>
                            <a:pt x="402027" y="312372"/>
                            <a:pt x="398067" y="311150"/>
                            <a:pt x="397022" y="308447"/>
                          </a:cubicBezTo>
                          <a:cubicBezTo>
                            <a:pt x="396591" y="307383"/>
                            <a:pt x="396806" y="306250"/>
                            <a:pt x="397455" y="305319"/>
                          </a:cubicBezTo>
                          <a:cubicBezTo>
                            <a:pt x="398319" y="304086"/>
                            <a:pt x="399759" y="303346"/>
                            <a:pt x="401163" y="303019"/>
                          </a:cubicBezTo>
                          <a:cubicBezTo>
                            <a:pt x="406636" y="301782"/>
                            <a:pt x="412288" y="305758"/>
                            <a:pt x="415888" y="309442"/>
                          </a:cubicBezTo>
                          <a:lnTo>
                            <a:pt x="416033" y="309597"/>
                          </a:lnTo>
                          <a:lnTo>
                            <a:pt x="416213" y="309719"/>
                          </a:lnTo>
                          <a:cubicBezTo>
                            <a:pt x="418049" y="310805"/>
                            <a:pt x="421037" y="308874"/>
                            <a:pt x="422441" y="307771"/>
                          </a:cubicBezTo>
                          <a:cubicBezTo>
                            <a:pt x="423809" y="306700"/>
                            <a:pt x="425105" y="305431"/>
                            <a:pt x="426222" y="304104"/>
                          </a:cubicBezTo>
                          <a:cubicBezTo>
                            <a:pt x="427265" y="302915"/>
                            <a:pt x="428310" y="301430"/>
                            <a:pt x="428886" y="299964"/>
                          </a:cubicBezTo>
                          <a:cubicBezTo>
                            <a:pt x="429354" y="298716"/>
                            <a:pt x="429534" y="297289"/>
                            <a:pt x="428706" y="296150"/>
                          </a:cubicBezTo>
                          <a:lnTo>
                            <a:pt x="428670" y="296110"/>
                          </a:lnTo>
                          <a:lnTo>
                            <a:pt x="428670" y="296067"/>
                          </a:lnTo>
                          <a:cubicBezTo>
                            <a:pt x="425069" y="285139"/>
                            <a:pt x="413728" y="277285"/>
                            <a:pt x="404871" y="270761"/>
                          </a:cubicBezTo>
                          <a:cubicBezTo>
                            <a:pt x="396015" y="264251"/>
                            <a:pt x="387230" y="257699"/>
                            <a:pt x="380497" y="248874"/>
                          </a:cubicBezTo>
                          <a:cubicBezTo>
                            <a:pt x="372396" y="238230"/>
                            <a:pt x="369048" y="226163"/>
                            <a:pt x="369408" y="212838"/>
                          </a:cubicBezTo>
                          <a:cubicBezTo>
                            <a:pt x="371460" y="191634"/>
                            <a:pt x="389498" y="169725"/>
                            <a:pt x="402567" y="153553"/>
                          </a:cubicBezTo>
                          <a:cubicBezTo>
                            <a:pt x="407068" y="147985"/>
                            <a:pt x="411820" y="142288"/>
                            <a:pt x="415781" y="136328"/>
                          </a:cubicBezTo>
                          <a:cubicBezTo>
                            <a:pt x="418193" y="132694"/>
                            <a:pt x="421325" y="127446"/>
                            <a:pt x="421433" y="122949"/>
                          </a:cubicBezTo>
                          <a:cubicBezTo>
                            <a:pt x="421973" y="116982"/>
                            <a:pt x="418553" y="109710"/>
                            <a:pt x="416357" y="104243"/>
                          </a:cubicBezTo>
                          <a:cubicBezTo>
                            <a:pt x="414341" y="99278"/>
                            <a:pt x="412108" y="94433"/>
                            <a:pt x="409876" y="89570"/>
                          </a:cubicBezTo>
                          <a:lnTo>
                            <a:pt x="409804" y="89411"/>
                          </a:lnTo>
                          <a:lnTo>
                            <a:pt x="409660" y="89242"/>
                          </a:lnTo>
                          <a:cubicBezTo>
                            <a:pt x="405592" y="84217"/>
                            <a:pt x="399759" y="82093"/>
                            <a:pt x="393459" y="81507"/>
                          </a:cubicBezTo>
                          <a:lnTo>
                            <a:pt x="391406" y="81316"/>
                          </a:lnTo>
                          <a:lnTo>
                            <a:pt x="393459" y="80939"/>
                          </a:lnTo>
                          <a:cubicBezTo>
                            <a:pt x="398715" y="79951"/>
                            <a:pt x="404187" y="79045"/>
                            <a:pt x="409516" y="78592"/>
                          </a:cubicBezTo>
                          <a:cubicBezTo>
                            <a:pt x="419777" y="77952"/>
                            <a:pt x="436375" y="75770"/>
                            <a:pt x="445160" y="70022"/>
                          </a:cubicBezTo>
                          <a:cubicBezTo>
                            <a:pt x="445987" y="69497"/>
                            <a:pt x="446744" y="68915"/>
                            <a:pt x="447427" y="68257"/>
                          </a:cubicBezTo>
                          <a:cubicBezTo>
                            <a:pt x="448147" y="67582"/>
                            <a:pt x="448796" y="66791"/>
                            <a:pt x="449228" y="65914"/>
                          </a:cubicBezTo>
                          <a:cubicBezTo>
                            <a:pt x="450272" y="63915"/>
                            <a:pt x="449228" y="57880"/>
                            <a:pt x="448940" y="55529"/>
                          </a:cubicBezTo>
                          <a:cubicBezTo>
                            <a:pt x="447536" y="42890"/>
                            <a:pt x="442747" y="20309"/>
                            <a:pt x="433674" y="11222"/>
                          </a:cubicBezTo>
                          <a:cubicBezTo>
                            <a:pt x="433423" y="10981"/>
                            <a:pt x="433134" y="10809"/>
                            <a:pt x="432810" y="10723"/>
                          </a:cubicBezTo>
                          <a:cubicBezTo>
                            <a:pt x="383378" y="-2261"/>
                            <a:pt x="314611" y="13667"/>
                            <a:pt x="267049" y="29041"/>
                          </a:cubicBezTo>
                          <a:cubicBezTo>
                            <a:pt x="262693" y="30446"/>
                            <a:pt x="258373" y="31898"/>
                            <a:pt x="254052" y="33394"/>
                          </a:cubicBezTo>
                          <a:lnTo>
                            <a:pt x="254016" y="33412"/>
                          </a:lnTo>
                          <a:lnTo>
                            <a:pt x="253945" y="33412"/>
                          </a:lnTo>
                          <a:cubicBezTo>
                            <a:pt x="250920" y="33397"/>
                            <a:pt x="248004" y="34141"/>
                            <a:pt x="245267" y="35345"/>
                          </a:cubicBezTo>
                          <a:cubicBezTo>
                            <a:pt x="243180" y="36255"/>
                            <a:pt x="241199" y="37412"/>
                            <a:pt x="239291" y="38692"/>
                          </a:cubicBezTo>
                          <a:lnTo>
                            <a:pt x="239291" y="38710"/>
                          </a:lnTo>
                          <a:lnTo>
                            <a:pt x="237635" y="39328"/>
                          </a:lnTo>
                          <a:lnTo>
                            <a:pt x="237779" y="38785"/>
                          </a:lnTo>
                          <a:cubicBezTo>
                            <a:pt x="238427" y="36291"/>
                            <a:pt x="239759" y="33767"/>
                            <a:pt x="240911" y="31456"/>
                          </a:cubicBezTo>
                          <a:cubicBezTo>
                            <a:pt x="244080" y="25072"/>
                            <a:pt x="247140" y="18559"/>
                            <a:pt x="244620" y="11319"/>
                          </a:cubicBezTo>
                          <a:lnTo>
                            <a:pt x="243504" y="8091"/>
                          </a:lnTo>
                          <a:lnTo>
                            <a:pt x="242027" y="11172"/>
                          </a:lnTo>
                          <a:cubicBezTo>
                            <a:pt x="239723" y="15953"/>
                            <a:pt x="236699" y="18091"/>
                            <a:pt x="232270" y="20676"/>
                          </a:cubicBezTo>
                          <a:cubicBezTo>
                            <a:pt x="227626" y="23393"/>
                            <a:pt x="224385" y="25590"/>
                            <a:pt x="222117" y="30755"/>
                          </a:cubicBezTo>
                          <a:lnTo>
                            <a:pt x="221793" y="31442"/>
                          </a:lnTo>
                          <a:lnTo>
                            <a:pt x="221577" y="30730"/>
                          </a:lnTo>
                          <a:cubicBezTo>
                            <a:pt x="220461" y="27315"/>
                            <a:pt x="218769" y="24209"/>
                            <a:pt x="217077" y="21064"/>
                          </a:cubicBezTo>
                          <a:cubicBezTo>
                            <a:pt x="213728" y="14867"/>
                            <a:pt x="211280" y="9838"/>
                            <a:pt x="210920" y="2617"/>
                          </a:cubicBezTo>
                          <a:lnTo>
                            <a:pt x="210776" y="0"/>
                          </a:lnTo>
                          <a:lnTo>
                            <a:pt x="208688" y="1549"/>
                          </a:lnTo>
                          <a:cubicBezTo>
                            <a:pt x="204656" y="4504"/>
                            <a:pt x="201883" y="9371"/>
                            <a:pt x="200047" y="13922"/>
                          </a:cubicBezTo>
                          <a:cubicBezTo>
                            <a:pt x="198211" y="18559"/>
                            <a:pt x="196987" y="23555"/>
                            <a:pt x="196195" y="28476"/>
                          </a:cubicBezTo>
                          <a:lnTo>
                            <a:pt x="196087" y="29163"/>
                          </a:lnTo>
                          <a:lnTo>
                            <a:pt x="194971" y="27599"/>
                          </a:lnTo>
                          <a:cubicBezTo>
                            <a:pt x="192810" y="24670"/>
                            <a:pt x="189390" y="20730"/>
                            <a:pt x="186474" y="18663"/>
                          </a:cubicBezTo>
                          <a:lnTo>
                            <a:pt x="186330" y="18577"/>
                          </a:lnTo>
                          <a:cubicBezTo>
                            <a:pt x="186006" y="18343"/>
                            <a:pt x="184890" y="17617"/>
                            <a:pt x="184421" y="17836"/>
                          </a:cubicBezTo>
                          <a:lnTo>
                            <a:pt x="183125" y="18473"/>
                          </a:lnTo>
                          <a:lnTo>
                            <a:pt x="183809" y="19752"/>
                          </a:lnTo>
                          <a:cubicBezTo>
                            <a:pt x="185178" y="22358"/>
                            <a:pt x="185178" y="24123"/>
                            <a:pt x="184565" y="26895"/>
                          </a:cubicBezTo>
                          <a:cubicBezTo>
                            <a:pt x="184421" y="27552"/>
                            <a:pt x="184278" y="28210"/>
                            <a:pt x="184205" y="28879"/>
                          </a:cubicBezTo>
                          <a:lnTo>
                            <a:pt x="184134" y="29486"/>
                          </a:lnTo>
                          <a:lnTo>
                            <a:pt x="182765" y="28023"/>
                          </a:lnTo>
                          <a:cubicBezTo>
                            <a:pt x="178841" y="23821"/>
                            <a:pt x="176320" y="21948"/>
                            <a:pt x="170452" y="24601"/>
                          </a:cubicBezTo>
                          <a:lnTo>
                            <a:pt x="168508" y="25464"/>
                          </a:lnTo>
                          <a:lnTo>
                            <a:pt x="170056" y="26909"/>
                          </a:lnTo>
                          <a:cubicBezTo>
                            <a:pt x="174737" y="31316"/>
                            <a:pt x="178049" y="36564"/>
                            <a:pt x="180101" y="42646"/>
                          </a:cubicBezTo>
                          <a:cubicBezTo>
                            <a:pt x="182261" y="49048"/>
                            <a:pt x="182838" y="55914"/>
                            <a:pt x="182621" y="62628"/>
                          </a:cubicBezTo>
                          <a:lnTo>
                            <a:pt x="182621" y="62801"/>
                          </a:lnTo>
                          <a:lnTo>
                            <a:pt x="182441" y="62876"/>
                          </a:lnTo>
                          <a:cubicBezTo>
                            <a:pt x="150794" y="77995"/>
                            <a:pt x="119651" y="95540"/>
                            <a:pt x="90776" y="115458"/>
                          </a:cubicBezTo>
                          <a:cubicBezTo>
                            <a:pt x="78391" y="123998"/>
                            <a:pt x="66258" y="133078"/>
                            <a:pt x="54845" y="142866"/>
                          </a:cubicBezTo>
                          <a:cubicBezTo>
                            <a:pt x="45484" y="150882"/>
                            <a:pt x="36303" y="159560"/>
                            <a:pt x="28382" y="168999"/>
                          </a:cubicBezTo>
                          <a:cubicBezTo>
                            <a:pt x="26294" y="171303"/>
                            <a:pt x="24205" y="173586"/>
                            <a:pt x="22082" y="175868"/>
                          </a:cubicBezTo>
                          <a:cubicBezTo>
                            <a:pt x="12541" y="186282"/>
                            <a:pt x="4440" y="194657"/>
                            <a:pt x="119" y="208424"/>
                          </a:cubicBezTo>
                          <a:cubicBezTo>
                            <a:pt x="-25" y="208773"/>
                            <a:pt x="-25" y="209150"/>
                            <a:pt x="47" y="209510"/>
                          </a:cubicBezTo>
                          <a:cubicBezTo>
                            <a:pt x="623" y="211699"/>
                            <a:pt x="2927" y="215631"/>
                            <a:pt x="4043" y="217648"/>
                          </a:cubicBezTo>
                          <a:cubicBezTo>
                            <a:pt x="6528" y="222137"/>
                            <a:pt x="9192" y="226566"/>
                            <a:pt x="11892" y="230944"/>
                          </a:cubicBezTo>
                          <a:cubicBezTo>
                            <a:pt x="14881" y="235811"/>
                            <a:pt x="17941" y="240657"/>
                            <a:pt x="21145" y="245394"/>
                          </a:cubicBezTo>
                          <a:cubicBezTo>
                            <a:pt x="22405" y="247303"/>
                            <a:pt x="25285" y="251818"/>
                            <a:pt x="26978" y="253270"/>
                          </a:cubicBezTo>
                          <a:cubicBezTo>
                            <a:pt x="27158" y="253428"/>
                            <a:pt x="27374" y="253554"/>
                            <a:pt x="27590" y="253629"/>
                          </a:cubicBezTo>
                          <a:lnTo>
                            <a:pt x="27734" y="253673"/>
                          </a:lnTo>
                          <a:lnTo>
                            <a:pt x="27806" y="253802"/>
                          </a:lnTo>
                          <a:cubicBezTo>
                            <a:pt x="30506" y="260934"/>
                            <a:pt x="52036" y="248806"/>
                            <a:pt x="55673" y="246811"/>
                          </a:cubicBezTo>
                          <a:cubicBezTo>
                            <a:pt x="60929" y="243928"/>
                            <a:pt x="66078" y="240840"/>
                            <a:pt x="71190" y="237695"/>
                          </a:cubicBezTo>
                          <a:cubicBezTo>
                            <a:pt x="73027" y="236562"/>
                            <a:pt x="74827" y="235419"/>
                            <a:pt x="76663" y="234294"/>
                          </a:cubicBezTo>
                          <a:cubicBezTo>
                            <a:pt x="77599" y="233733"/>
                            <a:pt x="78679" y="233000"/>
                            <a:pt x="79651" y="232565"/>
                          </a:cubicBezTo>
                          <a:cubicBezTo>
                            <a:pt x="81379" y="231699"/>
                            <a:pt x="82928" y="230696"/>
                            <a:pt x="84548" y="229632"/>
                          </a:cubicBezTo>
                          <a:cubicBezTo>
                            <a:pt x="85664" y="228899"/>
                            <a:pt x="86960" y="228043"/>
                            <a:pt x="88256" y="227651"/>
                          </a:cubicBezTo>
                          <a:lnTo>
                            <a:pt x="88724" y="227501"/>
                          </a:lnTo>
                          <a:lnTo>
                            <a:pt x="88616" y="228004"/>
                          </a:lnTo>
                          <a:cubicBezTo>
                            <a:pt x="85196" y="240682"/>
                            <a:pt x="80299" y="253047"/>
                            <a:pt x="72883" y="263950"/>
                          </a:cubicBezTo>
                          <a:cubicBezTo>
                            <a:pt x="70722" y="267141"/>
                            <a:pt x="68382" y="270111"/>
                            <a:pt x="65898" y="273065"/>
                          </a:cubicBezTo>
                          <a:cubicBezTo>
                            <a:pt x="64458" y="274780"/>
                            <a:pt x="62622" y="276825"/>
                            <a:pt x="61506" y="278763"/>
                          </a:cubicBezTo>
                          <a:lnTo>
                            <a:pt x="61469" y="278863"/>
                          </a:lnTo>
                          <a:lnTo>
                            <a:pt x="61361" y="278896"/>
                          </a:lnTo>
                          <a:cubicBezTo>
                            <a:pt x="57545" y="280006"/>
                            <a:pt x="53728" y="281074"/>
                            <a:pt x="49912" y="282160"/>
                          </a:cubicBezTo>
                          <a:cubicBezTo>
                            <a:pt x="45556" y="283400"/>
                            <a:pt x="40875" y="284611"/>
                            <a:pt x="36627" y="286117"/>
                          </a:cubicBezTo>
                          <a:cubicBezTo>
                            <a:pt x="21577" y="291441"/>
                            <a:pt x="20713" y="308166"/>
                            <a:pt x="19417" y="321628"/>
                          </a:cubicBezTo>
                          <a:cubicBezTo>
                            <a:pt x="20353" y="325931"/>
                            <a:pt x="23414" y="330424"/>
                            <a:pt x="26006" y="333911"/>
                          </a:cubicBezTo>
                          <a:cubicBezTo>
                            <a:pt x="28418" y="337128"/>
                            <a:pt x="31046" y="340223"/>
                            <a:pt x="33315" y="343505"/>
                          </a:cubicBezTo>
                          <a:cubicBezTo>
                            <a:pt x="34539" y="345248"/>
                            <a:pt x="36735" y="348505"/>
                            <a:pt x="36087" y="350751"/>
                          </a:cubicBezTo>
                          <a:cubicBezTo>
                            <a:pt x="35079" y="354274"/>
                            <a:pt x="29174" y="358048"/>
                            <a:pt x="26186" y="359907"/>
                          </a:cubicBezTo>
                          <a:cubicBezTo>
                            <a:pt x="24494" y="360960"/>
                            <a:pt x="16753" y="365263"/>
                            <a:pt x="14989" y="366995"/>
                          </a:cubicBezTo>
                          <a:cubicBezTo>
                            <a:pt x="20822" y="367847"/>
                            <a:pt x="26402" y="368246"/>
                            <a:pt x="32199" y="366593"/>
                          </a:cubicBezTo>
                          <a:lnTo>
                            <a:pt x="32234" y="366582"/>
                          </a:lnTo>
                          <a:lnTo>
                            <a:pt x="32270" y="366582"/>
                          </a:lnTo>
                          <a:cubicBezTo>
                            <a:pt x="36447" y="366255"/>
                            <a:pt x="39363" y="363102"/>
                            <a:pt x="40911" y="359432"/>
                          </a:cubicBezTo>
                          <a:lnTo>
                            <a:pt x="41379" y="358293"/>
                          </a:lnTo>
                          <a:lnTo>
                            <a:pt x="41451" y="359522"/>
                          </a:lnTo>
                          <a:cubicBezTo>
                            <a:pt x="42207" y="370935"/>
                            <a:pt x="40947" y="382905"/>
                            <a:pt x="39183" y="394174"/>
                          </a:cubicBezTo>
                          <a:cubicBezTo>
                            <a:pt x="36915" y="408351"/>
                            <a:pt x="33603" y="422470"/>
                            <a:pt x="29966" y="436363"/>
                          </a:cubicBezTo>
                          <a:cubicBezTo>
                            <a:pt x="36339" y="432693"/>
                            <a:pt x="43287" y="427912"/>
                            <a:pt x="44584" y="420162"/>
                          </a:cubicBezTo>
                          <a:cubicBezTo>
                            <a:pt x="45340" y="415590"/>
                            <a:pt x="46708" y="411374"/>
                            <a:pt x="48292" y="407042"/>
                          </a:cubicBezTo>
                          <a:cubicBezTo>
                            <a:pt x="50705" y="400540"/>
                            <a:pt x="52936" y="394767"/>
                            <a:pt x="54088" y="387858"/>
                          </a:cubicBezTo>
                          <a:cubicBezTo>
                            <a:pt x="54665" y="383545"/>
                            <a:pt x="54701" y="379170"/>
                            <a:pt x="54701" y="374820"/>
                          </a:cubicBezTo>
                          <a:cubicBezTo>
                            <a:pt x="54701" y="369731"/>
                            <a:pt x="54701" y="364695"/>
                            <a:pt x="55061" y="359612"/>
                          </a:cubicBezTo>
                          <a:cubicBezTo>
                            <a:pt x="56141" y="344026"/>
                            <a:pt x="60461" y="329626"/>
                            <a:pt x="66690" y="315341"/>
                          </a:cubicBezTo>
                          <a:cubicBezTo>
                            <a:pt x="70074" y="305355"/>
                            <a:pt x="71910" y="296524"/>
                            <a:pt x="72774" y="285999"/>
                          </a:cubicBezTo>
                          <a:lnTo>
                            <a:pt x="72810" y="285815"/>
                          </a:lnTo>
                          <a:lnTo>
                            <a:pt x="72990" y="285751"/>
                          </a:lnTo>
                          <a:cubicBezTo>
                            <a:pt x="75907" y="284730"/>
                            <a:pt x="78823" y="284108"/>
                            <a:pt x="81848" y="283554"/>
                          </a:cubicBezTo>
                          <a:cubicBezTo>
                            <a:pt x="84511" y="283069"/>
                            <a:pt x="87176" y="282630"/>
                            <a:pt x="89732" y="281797"/>
                          </a:cubicBezTo>
                          <a:cubicBezTo>
                            <a:pt x="94196" y="280337"/>
                            <a:pt x="97365" y="277868"/>
                            <a:pt x="100137" y="274108"/>
                          </a:cubicBezTo>
                          <a:cubicBezTo>
                            <a:pt x="104637" y="268022"/>
                            <a:pt x="107590" y="259302"/>
                            <a:pt x="109642" y="252102"/>
                          </a:cubicBezTo>
                          <a:lnTo>
                            <a:pt x="110218" y="250128"/>
                          </a:lnTo>
                          <a:lnTo>
                            <a:pt x="110218" y="252181"/>
                          </a:lnTo>
                          <a:cubicBezTo>
                            <a:pt x="110218" y="255057"/>
                            <a:pt x="109138" y="259280"/>
                            <a:pt x="108454" y="262095"/>
                          </a:cubicBezTo>
                          <a:cubicBezTo>
                            <a:pt x="107266" y="267077"/>
                            <a:pt x="105898" y="272034"/>
                            <a:pt x="104493" y="276955"/>
                          </a:cubicBezTo>
                          <a:cubicBezTo>
                            <a:pt x="104313" y="277591"/>
                            <a:pt x="104133" y="278227"/>
                            <a:pt x="103953" y="278903"/>
                          </a:cubicBezTo>
                          <a:cubicBezTo>
                            <a:pt x="103017" y="280952"/>
                            <a:pt x="102406" y="283137"/>
                            <a:pt x="102045" y="285391"/>
                          </a:cubicBezTo>
                          <a:cubicBezTo>
                            <a:pt x="100605" y="290330"/>
                            <a:pt x="99093" y="295255"/>
                            <a:pt x="97653" y="300197"/>
                          </a:cubicBezTo>
                          <a:cubicBezTo>
                            <a:pt x="96321" y="304834"/>
                            <a:pt x="91100" y="310575"/>
                            <a:pt x="87896" y="314155"/>
                          </a:cubicBezTo>
                          <a:cubicBezTo>
                            <a:pt x="84871" y="317537"/>
                            <a:pt x="78643" y="323860"/>
                            <a:pt x="77095" y="327962"/>
                          </a:cubicBezTo>
                          <a:cubicBezTo>
                            <a:pt x="75547" y="333048"/>
                            <a:pt x="78283" y="345927"/>
                            <a:pt x="79687" y="351236"/>
                          </a:cubicBezTo>
                          <a:cubicBezTo>
                            <a:pt x="80443" y="354166"/>
                            <a:pt x="80803" y="357592"/>
                            <a:pt x="81055" y="360608"/>
                          </a:cubicBezTo>
                          <a:cubicBezTo>
                            <a:pt x="81451" y="364820"/>
                            <a:pt x="81631" y="369066"/>
                            <a:pt x="81811" y="373293"/>
                          </a:cubicBezTo>
                          <a:cubicBezTo>
                            <a:pt x="82028" y="380331"/>
                            <a:pt x="82208" y="387632"/>
                            <a:pt x="81955" y="394691"/>
                          </a:cubicBezTo>
                          <a:cubicBezTo>
                            <a:pt x="83648" y="391683"/>
                            <a:pt x="87968" y="381323"/>
                            <a:pt x="88688" y="379630"/>
                          </a:cubicBezTo>
                          <a:cubicBezTo>
                            <a:pt x="90272" y="375831"/>
                            <a:pt x="91856" y="371945"/>
                            <a:pt x="93189" y="368045"/>
                          </a:cubicBezTo>
                          <a:cubicBezTo>
                            <a:pt x="95097" y="362390"/>
                            <a:pt x="96212" y="356147"/>
                            <a:pt x="94485" y="350302"/>
                          </a:cubicBezTo>
                          <a:cubicBezTo>
                            <a:pt x="94016" y="348627"/>
                            <a:pt x="93332" y="347146"/>
                            <a:pt x="92540" y="345586"/>
                          </a:cubicBezTo>
                          <a:cubicBezTo>
                            <a:pt x="92072" y="344587"/>
                            <a:pt x="91389" y="343318"/>
                            <a:pt x="91352" y="342196"/>
                          </a:cubicBezTo>
                          <a:cubicBezTo>
                            <a:pt x="91136" y="338544"/>
                            <a:pt x="87500" y="330776"/>
                            <a:pt x="87932" y="328008"/>
                          </a:cubicBezTo>
                          <a:cubicBezTo>
                            <a:pt x="88976" y="324705"/>
                            <a:pt x="91460" y="322376"/>
                            <a:pt x="94341" y="320629"/>
                          </a:cubicBezTo>
                          <a:cubicBezTo>
                            <a:pt x="95529" y="319928"/>
                            <a:pt x="96717" y="319338"/>
                            <a:pt x="97941" y="318767"/>
                          </a:cubicBezTo>
                          <a:cubicBezTo>
                            <a:pt x="98553" y="318486"/>
                            <a:pt x="99633" y="318055"/>
                            <a:pt x="100137" y="317649"/>
                          </a:cubicBezTo>
                          <a:lnTo>
                            <a:pt x="100173" y="317624"/>
                          </a:lnTo>
                          <a:lnTo>
                            <a:pt x="100209" y="317609"/>
                          </a:lnTo>
                          <a:cubicBezTo>
                            <a:pt x="103413" y="316286"/>
                            <a:pt x="106293" y="309252"/>
                            <a:pt x="107446" y="306261"/>
                          </a:cubicBezTo>
                          <a:lnTo>
                            <a:pt x="107590" y="305837"/>
                          </a:lnTo>
                          <a:lnTo>
                            <a:pt x="107914" y="306164"/>
                          </a:lnTo>
                          <a:cubicBezTo>
                            <a:pt x="109174" y="307462"/>
                            <a:pt x="110614" y="308533"/>
                            <a:pt x="112306" y="309198"/>
                          </a:cubicBezTo>
                          <a:lnTo>
                            <a:pt x="112451" y="309259"/>
                          </a:lnTo>
                          <a:lnTo>
                            <a:pt x="113062" y="313612"/>
                          </a:lnTo>
                          <a:cubicBezTo>
                            <a:pt x="113278" y="315136"/>
                            <a:pt x="113458" y="316660"/>
                            <a:pt x="113674" y="318184"/>
                          </a:cubicBezTo>
                          <a:lnTo>
                            <a:pt x="113711" y="318368"/>
                          </a:lnTo>
                          <a:lnTo>
                            <a:pt x="113531" y="318468"/>
                          </a:lnTo>
                          <a:cubicBezTo>
                            <a:pt x="110938" y="320143"/>
                            <a:pt x="109174" y="322829"/>
                            <a:pt x="108094" y="325679"/>
                          </a:cubicBezTo>
                          <a:cubicBezTo>
                            <a:pt x="106366" y="330298"/>
                            <a:pt x="106402" y="335597"/>
                            <a:pt x="107590" y="340334"/>
                          </a:cubicBezTo>
                          <a:lnTo>
                            <a:pt x="107626" y="340410"/>
                          </a:lnTo>
                          <a:cubicBezTo>
                            <a:pt x="108706" y="344565"/>
                            <a:pt x="111226" y="348993"/>
                            <a:pt x="114214" y="352070"/>
                          </a:cubicBezTo>
                          <a:cubicBezTo>
                            <a:pt x="117239" y="355119"/>
                            <a:pt x="121127" y="357315"/>
                            <a:pt x="125520" y="356657"/>
                          </a:cubicBezTo>
                          <a:lnTo>
                            <a:pt x="125735" y="356625"/>
                          </a:lnTo>
                          <a:lnTo>
                            <a:pt x="126636" y="358436"/>
                          </a:lnTo>
                          <a:cubicBezTo>
                            <a:pt x="127392" y="359950"/>
                            <a:pt x="128112" y="361463"/>
                            <a:pt x="128868" y="362980"/>
                          </a:cubicBezTo>
                          <a:lnTo>
                            <a:pt x="128940" y="363142"/>
                          </a:lnTo>
                          <a:lnTo>
                            <a:pt x="128832" y="363286"/>
                          </a:lnTo>
                          <a:cubicBezTo>
                            <a:pt x="127176" y="365392"/>
                            <a:pt x="126275" y="368023"/>
                            <a:pt x="125952" y="370654"/>
                          </a:cubicBezTo>
                          <a:cubicBezTo>
                            <a:pt x="125375" y="375568"/>
                            <a:pt x="126636" y="380752"/>
                            <a:pt x="128940" y="385079"/>
                          </a:cubicBezTo>
                          <a:lnTo>
                            <a:pt x="128976" y="385122"/>
                          </a:lnTo>
                          <a:cubicBezTo>
                            <a:pt x="131244" y="389353"/>
                            <a:pt x="135385" y="393606"/>
                            <a:pt x="139669" y="395827"/>
                          </a:cubicBezTo>
                          <a:cubicBezTo>
                            <a:pt x="143377" y="397750"/>
                            <a:pt x="147518" y="398379"/>
                            <a:pt x="151298" y="396363"/>
                          </a:cubicBezTo>
                          <a:lnTo>
                            <a:pt x="151370" y="396323"/>
                          </a:lnTo>
                          <a:cubicBezTo>
                            <a:pt x="151730" y="396133"/>
                            <a:pt x="152090" y="395924"/>
                            <a:pt x="152415" y="395698"/>
                          </a:cubicBezTo>
                          <a:lnTo>
                            <a:pt x="152595" y="395579"/>
                          </a:lnTo>
                          <a:lnTo>
                            <a:pt x="152775" y="395712"/>
                          </a:lnTo>
                          <a:cubicBezTo>
                            <a:pt x="154358" y="396988"/>
                            <a:pt x="155943" y="398257"/>
                            <a:pt x="157527" y="399526"/>
                          </a:cubicBezTo>
                          <a:lnTo>
                            <a:pt x="160767" y="402110"/>
                          </a:lnTo>
                          <a:lnTo>
                            <a:pt x="160731" y="402287"/>
                          </a:lnTo>
                          <a:cubicBezTo>
                            <a:pt x="160263" y="404346"/>
                            <a:pt x="160299" y="406514"/>
                            <a:pt x="160695" y="408584"/>
                          </a:cubicBezTo>
                          <a:cubicBezTo>
                            <a:pt x="161596" y="413455"/>
                            <a:pt x="164332" y="418031"/>
                            <a:pt x="167824" y="421478"/>
                          </a:cubicBezTo>
                          <a:lnTo>
                            <a:pt x="167860" y="421518"/>
                          </a:lnTo>
                          <a:cubicBezTo>
                            <a:pt x="170956" y="424551"/>
                            <a:pt x="175420" y="427078"/>
                            <a:pt x="179597" y="428178"/>
                          </a:cubicBezTo>
                          <a:cubicBezTo>
                            <a:pt x="183054" y="429084"/>
                            <a:pt x="186870" y="429185"/>
                            <a:pt x="190074" y="427434"/>
                          </a:cubicBezTo>
                          <a:lnTo>
                            <a:pt x="190254" y="427337"/>
                          </a:lnTo>
                          <a:lnTo>
                            <a:pt x="190830" y="427830"/>
                          </a:lnTo>
                          <a:lnTo>
                            <a:pt x="180533" y="438107"/>
                          </a:lnTo>
                          <a:close/>
                          <a:moveTo>
                            <a:pt x="316699" y="249737"/>
                          </a:moveTo>
                          <a:lnTo>
                            <a:pt x="315871" y="251088"/>
                          </a:lnTo>
                          <a:cubicBezTo>
                            <a:pt x="311622" y="257871"/>
                            <a:pt x="312774" y="264528"/>
                            <a:pt x="315834" y="271433"/>
                          </a:cubicBezTo>
                          <a:lnTo>
                            <a:pt x="316231" y="272275"/>
                          </a:lnTo>
                          <a:lnTo>
                            <a:pt x="315438" y="271796"/>
                          </a:lnTo>
                          <a:cubicBezTo>
                            <a:pt x="313818" y="270812"/>
                            <a:pt x="312018" y="270211"/>
                            <a:pt x="310110" y="270139"/>
                          </a:cubicBezTo>
                          <a:lnTo>
                            <a:pt x="309822" y="270129"/>
                          </a:lnTo>
                          <a:lnTo>
                            <a:pt x="309822" y="221343"/>
                          </a:lnTo>
                          <a:lnTo>
                            <a:pt x="310362" y="222421"/>
                          </a:lnTo>
                          <a:cubicBezTo>
                            <a:pt x="311190" y="224060"/>
                            <a:pt x="312306" y="225531"/>
                            <a:pt x="313674" y="226764"/>
                          </a:cubicBezTo>
                          <a:cubicBezTo>
                            <a:pt x="315727" y="228644"/>
                            <a:pt x="318283" y="229877"/>
                            <a:pt x="321019" y="230401"/>
                          </a:cubicBezTo>
                          <a:cubicBezTo>
                            <a:pt x="324008" y="230969"/>
                            <a:pt x="327104" y="230675"/>
                            <a:pt x="329948" y="229682"/>
                          </a:cubicBezTo>
                          <a:lnTo>
                            <a:pt x="330812" y="229388"/>
                          </a:lnTo>
                          <a:lnTo>
                            <a:pt x="330308" y="230117"/>
                          </a:lnTo>
                          <a:cubicBezTo>
                            <a:pt x="326672" y="235319"/>
                            <a:pt x="323035" y="240516"/>
                            <a:pt x="319471" y="245757"/>
                          </a:cubicBezTo>
                          <a:lnTo>
                            <a:pt x="316771" y="249776"/>
                          </a:lnTo>
                          <a:lnTo>
                            <a:pt x="316699" y="249737"/>
                          </a:lnTo>
                          <a:close/>
                          <a:moveTo>
                            <a:pt x="85736" y="196479"/>
                          </a:moveTo>
                          <a:cubicBezTo>
                            <a:pt x="82028" y="196515"/>
                            <a:pt x="74970" y="199175"/>
                            <a:pt x="71514" y="200516"/>
                          </a:cubicBezTo>
                          <a:lnTo>
                            <a:pt x="70110" y="201052"/>
                          </a:lnTo>
                          <a:lnTo>
                            <a:pt x="71190" y="200038"/>
                          </a:lnTo>
                          <a:cubicBezTo>
                            <a:pt x="84620" y="187493"/>
                            <a:pt x="100677" y="176271"/>
                            <a:pt x="116087" y="166332"/>
                          </a:cubicBezTo>
                          <a:lnTo>
                            <a:pt x="116519" y="166044"/>
                          </a:lnTo>
                          <a:lnTo>
                            <a:pt x="116519" y="166573"/>
                          </a:lnTo>
                          <a:cubicBezTo>
                            <a:pt x="116519" y="179175"/>
                            <a:pt x="116554" y="191774"/>
                            <a:pt x="116591" y="204377"/>
                          </a:cubicBezTo>
                          <a:lnTo>
                            <a:pt x="116591" y="216368"/>
                          </a:lnTo>
                          <a:lnTo>
                            <a:pt x="116087" y="215815"/>
                          </a:lnTo>
                          <a:cubicBezTo>
                            <a:pt x="113494" y="212943"/>
                            <a:pt x="110398" y="210401"/>
                            <a:pt x="107230" y="208144"/>
                          </a:cubicBezTo>
                          <a:cubicBezTo>
                            <a:pt x="103090" y="205171"/>
                            <a:pt x="98589" y="202515"/>
                            <a:pt x="94052" y="200185"/>
                          </a:cubicBezTo>
                          <a:cubicBezTo>
                            <a:pt x="91676" y="198963"/>
                            <a:pt x="88292" y="197238"/>
                            <a:pt x="85736" y="196479"/>
                          </a:cubicBezTo>
                          <a:close/>
                          <a:moveTo>
                            <a:pt x="184061" y="137773"/>
                          </a:moveTo>
                          <a:lnTo>
                            <a:pt x="186798" y="155936"/>
                          </a:lnTo>
                          <a:lnTo>
                            <a:pt x="132793" y="155936"/>
                          </a:lnTo>
                          <a:lnTo>
                            <a:pt x="133693" y="155401"/>
                          </a:lnTo>
                          <a:cubicBezTo>
                            <a:pt x="151946" y="144469"/>
                            <a:pt x="170740" y="134340"/>
                            <a:pt x="189822" y="124875"/>
                          </a:cubicBezTo>
                          <a:lnTo>
                            <a:pt x="190074" y="124739"/>
                          </a:lnTo>
                          <a:lnTo>
                            <a:pt x="190218" y="125019"/>
                          </a:lnTo>
                          <a:cubicBezTo>
                            <a:pt x="190758" y="126317"/>
                            <a:pt x="191154" y="127715"/>
                            <a:pt x="191154" y="129135"/>
                          </a:cubicBezTo>
                          <a:cubicBezTo>
                            <a:pt x="191154" y="131860"/>
                            <a:pt x="189678" y="133981"/>
                            <a:pt x="187590" y="135630"/>
                          </a:cubicBezTo>
                          <a:lnTo>
                            <a:pt x="184890" y="137773"/>
                          </a:lnTo>
                          <a:lnTo>
                            <a:pt x="184061" y="137773"/>
                          </a:lnTo>
                          <a:close/>
                          <a:moveTo>
                            <a:pt x="327248" y="272526"/>
                          </a:moveTo>
                          <a:lnTo>
                            <a:pt x="327175" y="272073"/>
                          </a:lnTo>
                          <a:cubicBezTo>
                            <a:pt x="326635" y="268551"/>
                            <a:pt x="334124" y="256901"/>
                            <a:pt x="336033" y="253727"/>
                          </a:cubicBezTo>
                          <a:cubicBezTo>
                            <a:pt x="337653" y="251052"/>
                            <a:pt x="339273" y="248378"/>
                            <a:pt x="340857" y="245664"/>
                          </a:cubicBezTo>
                          <a:lnTo>
                            <a:pt x="340965" y="245466"/>
                          </a:lnTo>
                          <a:lnTo>
                            <a:pt x="341181" y="245534"/>
                          </a:lnTo>
                          <a:cubicBezTo>
                            <a:pt x="346474" y="247105"/>
                            <a:pt x="352486" y="247335"/>
                            <a:pt x="357995" y="247565"/>
                          </a:cubicBezTo>
                          <a:cubicBezTo>
                            <a:pt x="360083" y="247655"/>
                            <a:pt x="368076" y="247698"/>
                            <a:pt x="369408" y="249352"/>
                          </a:cubicBezTo>
                          <a:cubicBezTo>
                            <a:pt x="370488" y="250653"/>
                            <a:pt x="368076" y="253248"/>
                            <a:pt x="367284" y="254108"/>
                          </a:cubicBezTo>
                          <a:cubicBezTo>
                            <a:pt x="363863" y="257828"/>
                            <a:pt x="359399" y="261430"/>
                            <a:pt x="355475" y="264589"/>
                          </a:cubicBezTo>
                          <a:lnTo>
                            <a:pt x="355367" y="264679"/>
                          </a:lnTo>
                          <a:cubicBezTo>
                            <a:pt x="352810" y="267113"/>
                            <a:pt x="350398" y="269898"/>
                            <a:pt x="348202" y="272666"/>
                          </a:cubicBezTo>
                          <a:cubicBezTo>
                            <a:pt x="345357" y="276290"/>
                            <a:pt x="342405" y="280467"/>
                            <a:pt x="340497" y="284658"/>
                          </a:cubicBezTo>
                          <a:cubicBezTo>
                            <a:pt x="339669" y="286516"/>
                            <a:pt x="338913" y="288684"/>
                            <a:pt x="338805" y="290736"/>
                          </a:cubicBezTo>
                          <a:lnTo>
                            <a:pt x="338769" y="291721"/>
                          </a:lnTo>
                          <a:lnTo>
                            <a:pt x="338265" y="290873"/>
                          </a:lnTo>
                          <a:cubicBezTo>
                            <a:pt x="336681" y="288130"/>
                            <a:pt x="334593" y="285589"/>
                            <a:pt x="332613" y="283112"/>
                          </a:cubicBezTo>
                          <a:cubicBezTo>
                            <a:pt x="331172" y="281311"/>
                            <a:pt x="325952" y="275423"/>
                            <a:pt x="327068" y="272965"/>
                          </a:cubicBezTo>
                          <a:lnTo>
                            <a:pt x="327248" y="272530"/>
                          </a:lnTo>
                          <a:close/>
                          <a:moveTo>
                            <a:pt x="258697" y="102000"/>
                          </a:moveTo>
                          <a:lnTo>
                            <a:pt x="258625" y="102237"/>
                          </a:lnTo>
                          <a:cubicBezTo>
                            <a:pt x="257581" y="106755"/>
                            <a:pt x="261866" y="115832"/>
                            <a:pt x="264026" y="119724"/>
                          </a:cubicBezTo>
                          <a:cubicBezTo>
                            <a:pt x="265969" y="123247"/>
                            <a:pt x="268274" y="126781"/>
                            <a:pt x="270866" y="129843"/>
                          </a:cubicBezTo>
                          <a:cubicBezTo>
                            <a:pt x="272667" y="131942"/>
                            <a:pt x="275510" y="134836"/>
                            <a:pt x="278283" y="135497"/>
                          </a:cubicBezTo>
                          <a:cubicBezTo>
                            <a:pt x="279363" y="135749"/>
                            <a:pt x="280407" y="135710"/>
                            <a:pt x="281379" y="135242"/>
                          </a:cubicBezTo>
                          <a:lnTo>
                            <a:pt x="281415" y="135231"/>
                          </a:lnTo>
                          <a:lnTo>
                            <a:pt x="281451" y="135224"/>
                          </a:lnTo>
                          <a:cubicBezTo>
                            <a:pt x="301469" y="130364"/>
                            <a:pt x="321451" y="125318"/>
                            <a:pt x="341433" y="120213"/>
                          </a:cubicBezTo>
                          <a:cubicBezTo>
                            <a:pt x="351406" y="117668"/>
                            <a:pt x="361379" y="115069"/>
                            <a:pt x="371388" y="112715"/>
                          </a:cubicBezTo>
                          <a:cubicBezTo>
                            <a:pt x="379165" y="111202"/>
                            <a:pt x="387518" y="110026"/>
                            <a:pt x="395439" y="110508"/>
                          </a:cubicBezTo>
                          <a:lnTo>
                            <a:pt x="395546" y="110515"/>
                          </a:lnTo>
                          <a:lnTo>
                            <a:pt x="395942" y="110828"/>
                          </a:lnTo>
                          <a:lnTo>
                            <a:pt x="395835" y="111029"/>
                          </a:lnTo>
                          <a:cubicBezTo>
                            <a:pt x="394755" y="113491"/>
                            <a:pt x="390398" y="117650"/>
                            <a:pt x="388454" y="119541"/>
                          </a:cubicBezTo>
                          <a:cubicBezTo>
                            <a:pt x="383558" y="124279"/>
                            <a:pt x="378409" y="128837"/>
                            <a:pt x="373368" y="133402"/>
                          </a:cubicBezTo>
                          <a:cubicBezTo>
                            <a:pt x="362927" y="142798"/>
                            <a:pt x="352522" y="152216"/>
                            <a:pt x="342657" y="162173"/>
                          </a:cubicBezTo>
                          <a:cubicBezTo>
                            <a:pt x="333188" y="171695"/>
                            <a:pt x="323648" y="182090"/>
                            <a:pt x="316158" y="193241"/>
                          </a:cubicBezTo>
                          <a:cubicBezTo>
                            <a:pt x="313854" y="196681"/>
                            <a:pt x="311802" y="200394"/>
                            <a:pt x="310398" y="204301"/>
                          </a:cubicBezTo>
                          <a:lnTo>
                            <a:pt x="309822" y="205858"/>
                          </a:lnTo>
                          <a:lnTo>
                            <a:pt x="309822" y="156098"/>
                          </a:lnTo>
                          <a:lnTo>
                            <a:pt x="245447" y="156098"/>
                          </a:lnTo>
                          <a:lnTo>
                            <a:pt x="248760" y="137690"/>
                          </a:lnTo>
                          <a:lnTo>
                            <a:pt x="245340" y="135569"/>
                          </a:lnTo>
                          <a:cubicBezTo>
                            <a:pt x="244620" y="135124"/>
                            <a:pt x="243971" y="134599"/>
                            <a:pt x="243395" y="133988"/>
                          </a:cubicBezTo>
                          <a:cubicBezTo>
                            <a:pt x="242171" y="132697"/>
                            <a:pt x="241379" y="131094"/>
                            <a:pt x="241271" y="129311"/>
                          </a:cubicBezTo>
                          <a:cubicBezTo>
                            <a:pt x="241163" y="127323"/>
                            <a:pt x="241847" y="125389"/>
                            <a:pt x="242855" y="123718"/>
                          </a:cubicBezTo>
                          <a:cubicBezTo>
                            <a:pt x="243360" y="122934"/>
                            <a:pt x="243935" y="122197"/>
                            <a:pt x="244547" y="121518"/>
                          </a:cubicBezTo>
                          <a:lnTo>
                            <a:pt x="244620" y="121421"/>
                          </a:lnTo>
                          <a:lnTo>
                            <a:pt x="249624" y="121421"/>
                          </a:lnTo>
                          <a:lnTo>
                            <a:pt x="249624" y="104807"/>
                          </a:lnTo>
                          <a:lnTo>
                            <a:pt x="245556" y="104807"/>
                          </a:lnTo>
                          <a:lnTo>
                            <a:pt x="246024" y="104322"/>
                          </a:lnTo>
                          <a:cubicBezTo>
                            <a:pt x="247968" y="102240"/>
                            <a:pt x="249624" y="99922"/>
                            <a:pt x="250920" y="97373"/>
                          </a:cubicBezTo>
                          <a:lnTo>
                            <a:pt x="250956" y="97276"/>
                          </a:lnTo>
                          <a:lnTo>
                            <a:pt x="251064" y="97237"/>
                          </a:lnTo>
                          <a:cubicBezTo>
                            <a:pt x="258301" y="94293"/>
                            <a:pt x="265573" y="91450"/>
                            <a:pt x="272882" y="88718"/>
                          </a:cubicBezTo>
                          <a:lnTo>
                            <a:pt x="273134" y="88624"/>
                          </a:lnTo>
                          <a:lnTo>
                            <a:pt x="273350" y="89102"/>
                          </a:lnTo>
                          <a:lnTo>
                            <a:pt x="273134" y="89235"/>
                          </a:lnTo>
                          <a:cubicBezTo>
                            <a:pt x="267986" y="92269"/>
                            <a:pt x="261901" y="96583"/>
                            <a:pt x="258805" y="101802"/>
                          </a:cubicBezTo>
                          <a:lnTo>
                            <a:pt x="258697" y="102007"/>
                          </a:lnTo>
                          <a:close/>
                          <a:moveTo>
                            <a:pt x="338805" y="215779"/>
                          </a:moveTo>
                          <a:lnTo>
                            <a:pt x="338553" y="215631"/>
                          </a:lnTo>
                          <a:cubicBezTo>
                            <a:pt x="338193" y="215412"/>
                            <a:pt x="337833" y="215221"/>
                            <a:pt x="337436" y="215045"/>
                          </a:cubicBezTo>
                          <a:cubicBezTo>
                            <a:pt x="336356" y="214524"/>
                            <a:pt x="335313" y="214305"/>
                            <a:pt x="334124" y="214276"/>
                          </a:cubicBezTo>
                          <a:cubicBezTo>
                            <a:pt x="333693" y="214269"/>
                            <a:pt x="333260" y="214290"/>
                            <a:pt x="332793" y="214334"/>
                          </a:cubicBezTo>
                          <a:cubicBezTo>
                            <a:pt x="331424" y="214438"/>
                            <a:pt x="330092" y="214776"/>
                            <a:pt x="328796" y="215203"/>
                          </a:cubicBezTo>
                          <a:lnTo>
                            <a:pt x="328328" y="215351"/>
                          </a:lnTo>
                          <a:lnTo>
                            <a:pt x="328400" y="214887"/>
                          </a:lnTo>
                          <a:cubicBezTo>
                            <a:pt x="328868" y="211979"/>
                            <a:pt x="329588" y="209111"/>
                            <a:pt x="330488" y="206282"/>
                          </a:cubicBezTo>
                          <a:cubicBezTo>
                            <a:pt x="337149" y="192392"/>
                            <a:pt x="346257" y="178025"/>
                            <a:pt x="360479" y="170897"/>
                          </a:cubicBezTo>
                          <a:lnTo>
                            <a:pt x="361451" y="170401"/>
                          </a:lnTo>
                          <a:lnTo>
                            <a:pt x="360839" y="171314"/>
                          </a:lnTo>
                          <a:cubicBezTo>
                            <a:pt x="353891" y="181648"/>
                            <a:pt x="347194" y="193956"/>
                            <a:pt x="342585" y="205487"/>
                          </a:cubicBezTo>
                          <a:lnTo>
                            <a:pt x="342549" y="205602"/>
                          </a:lnTo>
                          <a:lnTo>
                            <a:pt x="342514" y="205768"/>
                          </a:lnTo>
                          <a:cubicBezTo>
                            <a:pt x="341721" y="209909"/>
                            <a:pt x="341289" y="214294"/>
                            <a:pt x="341721" y="218503"/>
                          </a:cubicBezTo>
                          <a:lnTo>
                            <a:pt x="341829" y="219463"/>
                          </a:lnTo>
                          <a:lnTo>
                            <a:pt x="338805" y="215779"/>
                          </a:lnTo>
                          <a:close/>
                          <a:moveTo>
                            <a:pt x="324223" y="280840"/>
                          </a:moveTo>
                          <a:lnTo>
                            <a:pt x="323215" y="278809"/>
                          </a:lnTo>
                          <a:lnTo>
                            <a:pt x="324043" y="279309"/>
                          </a:lnTo>
                          <a:cubicBezTo>
                            <a:pt x="324188" y="279388"/>
                            <a:pt x="324332" y="279464"/>
                            <a:pt x="324475" y="279521"/>
                          </a:cubicBezTo>
                          <a:lnTo>
                            <a:pt x="324763" y="279643"/>
                          </a:lnTo>
                          <a:lnTo>
                            <a:pt x="324619" y="279920"/>
                          </a:lnTo>
                          <a:cubicBezTo>
                            <a:pt x="324548" y="280024"/>
                            <a:pt x="324512" y="280136"/>
                            <a:pt x="324475" y="280244"/>
                          </a:cubicBezTo>
                          <a:lnTo>
                            <a:pt x="324223" y="280840"/>
                          </a:lnTo>
                          <a:close/>
                          <a:moveTo>
                            <a:pt x="313206" y="293770"/>
                          </a:moveTo>
                          <a:cubicBezTo>
                            <a:pt x="312631" y="293468"/>
                            <a:pt x="311946" y="293281"/>
                            <a:pt x="311298" y="293202"/>
                          </a:cubicBezTo>
                          <a:cubicBezTo>
                            <a:pt x="310938" y="293159"/>
                            <a:pt x="310578" y="293148"/>
                            <a:pt x="310218" y="293166"/>
                          </a:cubicBezTo>
                          <a:lnTo>
                            <a:pt x="309930" y="293181"/>
                          </a:lnTo>
                          <a:lnTo>
                            <a:pt x="309930" y="292882"/>
                          </a:lnTo>
                          <a:cubicBezTo>
                            <a:pt x="309894" y="292135"/>
                            <a:pt x="309858" y="291387"/>
                            <a:pt x="309822" y="290621"/>
                          </a:cubicBezTo>
                          <a:lnTo>
                            <a:pt x="309822" y="280513"/>
                          </a:lnTo>
                          <a:lnTo>
                            <a:pt x="310146" y="280538"/>
                          </a:lnTo>
                          <a:cubicBezTo>
                            <a:pt x="311946" y="280679"/>
                            <a:pt x="313386" y="281879"/>
                            <a:pt x="314394" y="283321"/>
                          </a:cubicBezTo>
                          <a:cubicBezTo>
                            <a:pt x="315871" y="285441"/>
                            <a:pt x="316483" y="288188"/>
                            <a:pt x="316483" y="290725"/>
                          </a:cubicBezTo>
                          <a:lnTo>
                            <a:pt x="316483" y="290815"/>
                          </a:lnTo>
                          <a:cubicBezTo>
                            <a:pt x="316483" y="292541"/>
                            <a:pt x="316194" y="294298"/>
                            <a:pt x="315583" y="295912"/>
                          </a:cubicBezTo>
                          <a:lnTo>
                            <a:pt x="315258" y="296779"/>
                          </a:lnTo>
                          <a:lnTo>
                            <a:pt x="315043" y="295880"/>
                          </a:lnTo>
                          <a:cubicBezTo>
                            <a:pt x="314791" y="294910"/>
                            <a:pt x="314071" y="294216"/>
                            <a:pt x="313206" y="293770"/>
                          </a:cubicBezTo>
                          <a:close/>
                          <a:moveTo>
                            <a:pt x="317023" y="308731"/>
                          </a:moveTo>
                          <a:cubicBezTo>
                            <a:pt x="316158" y="310406"/>
                            <a:pt x="315691" y="312081"/>
                            <a:pt x="315618" y="313946"/>
                          </a:cubicBezTo>
                          <a:lnTo>
                            <a:pt x="315618" y="314105"/>
                          </a:lnTo>
                          <a:cubicBezTo>
                            <a:pt x="315727" y="316272"/>
                            <a:pt x="315691" y="318461"/>
                            <a:pt x="315618" y="320632"/>
                          </a:cubicBezTo>
                          <a:lnTo>
                            <a:pt x="315583" y="321373"/>
                          </a:lnTo>
                          <a:lnTo>
                            <a:pt x="314971" y="320639"/>
                          </a:lnTo>
                          <a:lnTo>
                            <a:pt x="314718" y="320391"/>
                          </a:lnTo>
                          <a:lnTo>
                            <a:pt x="314467" y="320133"/>
                          </a:lnTo>
                          <a:lnTo>
                            <a:pt x="314178" y="319838"/>
                          </a:lnTo>
                          <a:lnTo>
                            <a:pt x="313927" y="319601"/>
                          </a:lnTo>
                          <a:lnTo>
                            <a:pt x="313602" y="319331"/>
                          </a:lnTo>
                          <a:lnTo>
                            <a:pt x="313351" y="319112"/>
                          </a:lnTo>
                          <a:lnTo>
                            <a:pt x="313206" y="318990"/>
                          </a:lnTo>
                          <a:lnTo>
                            <a:pt x="312918" y="318774"/>
                          </a:lnTo>
                          <a:lnTo>
                            <a:pt x="312666" y="318612"/>
                          </a:lnTo>
                          <a:lnTo>
                            <a:pt x="312414" y="318432"/>
                          </a:lnTo>
                          <a:lnTo>
                            <a:pt x="312451" y="318253"/>
                          </a:lnTo>
                          <a:cubicBezTo>
                            <a:pt x="312594" y="316951"/>
                            <a:pt x="312774" y="315650"/>
                            <a:pt x="312954" y="314345"/>
                          </a:cubicBezTo>
                          <a:lnTo>
                            <a:pt x="313531" y="310079"/>
                          </a:lnTo>
                          <a:lnTo>
                            <a:pt x="313711" y="310018"/>
                          </a:lnTo>
                          <a:cubicBezTo>
                            <a:pt x="314718" y="309615"/>
                            <a:pt x="315691" y="309054"/>
                            <a:pt x="316554" y="308375"/>
                          </a:cubicBezTo>
                          <a:lnTo>
                            <a:pt x="317563" y="307598"/>
                          </a:lnTo>
                          <a:lnTo>
                            <a:pt x="317023" y="308731"/>
                          </a:lnTo>
                          <a:close/>
                          <a:moveTo>
                            <a:pt x="311118" y="333070"/>
                          </a:moveTo>
                          <a:cubicBezTo>
                            <a:pt x="311406" y="334939"/>
                            <a:pt x="311262" y="336887"/>
                            <a:pt x="310794" y="338706"/>
                          </a:cubicBezTo>
                          <a:lnTo>
                            <a:pt x="310794" y="338785"/>
                          </a:lnTo>
                          <a:cubicBezTo>
                            <a:pt x="310146" y="341226"/>
                            <a:pt x="308886" y="343695"/>
                            <a:pt x="306978" y="345385"/>
                          </a:cubicBezTo>
                          <a:cubicBezTo>
                            <a:pt x="306690" y="345640"/>
                            <a:pt x="306366" y="345881"/>
                            <a:pt x="306042" y="346093"/>
                          </a:cubicBezTo>
                          <a:lnTo>
                            <a:pt x="305177" y="346657"/>
                          </a:lnTo>
                          <a:lnTo>
                            <a:pt x="305610" y="345733"/>
                          </a:lnTo>
                          <a:cubicBezTo>
                            <a:pt x="306006" y="344906"/>
                            <a:pt x="306366" y="344072"/>
                            <a:pt x="306762" y="343235"/>
                          </a:cubicBezTo>
                          <a:lnTo>
                            <a:pt x="306762" y="343199"/>
                          </a:lnTo>
                          <a:cubicBezTo>
                            <a:pt x="307302" y="341883"/>
                            <a:pt x="306906" y="340676"/>
                            <a:pt x="305933" y="339694"/>
                          </a:cubicBezTo>
                          <a:cubicBezTo>
                            <a:pt x="305466" y="339223"/>
                            <a:pt x="304890" y="338842"/>
                            <a:pt x="304313" y="338566"/>
                          </a:cubicBezTo>
                          <a:cubicBezTo>
                            <a:pt x="303701" y="338285"/>
                            <a:pt x="303053" y="338080"/>
                            <a:pt x="302405" y="337994"/>
                          </a:cubicBezTo>
                          <a:cubicBezTo>
                            <a:pt x="301829" y="337919"/>
                            <a:pt x="301253" y="337919"/>
                            <a:pt x="300713" y="338037"/>
                          </a:cubicBezTo>
                          <a:lnTo>
                            <a:pt x="300137" y="338159"/>
                          </a:lnTo>
                          <a:lnTo>
                            <a:pt x="300389" y="337631"/>
                          </a:lnTo>
                          <a:cubicBezTo>
                            <a:pt x="301037" y="336229"/>
                            <a:pt x="301685" y="334809"/>
                            <a:pt x="302297" y="333379"/>
                          </a:cubicBezTo>
                          <a:lnTo>
                            <a:pt x="302441" y="333008"/>
                          </a:lnTo>
                          <a:lnTo>
                            <a:pt x="302730" y="333274"/>
                          </a:lnTo>
                          <a:cubicBezTo>
                            <a:pt x="303270" y="333742"/>
                            <a:pt x="303953" y="334065"/>
                            <a:pt x="304637" y="334274"/>
                          </a:cubicBezTo>
                          <a:cubicBezTo>
                            <a:pt x="305142" y="334432"/>
                            <a:pt x="305682" y="334536"/>
                            <a:pt x="306222" y="334594"/>
                          </a:cubicBezTo>
                          <a:cubicBezTo>
                            <a:pt x="306726" y="334648"/>
                            <a:pt x="307266" y="334655"/>
                            <a:pt x="307806" y="334601"/>
                          </a:cubicBezTo>
                          <a:cubicBezTo>
                            <a:pt x="308886" y="334486"/>
                            <a:pt x="310110" y="334065"/>
                            <a:pt x="310578" y="332994"/>
                          </a:cubicBezTo>
                          <a:lnTo>
                            <a:pt x="310974" y="332095"/>
                          </a:lnTo>
                          <a:lnTo>
                            <a:pt x="311118" y="333070"/>
                          </a:lnTo>
                          <a:close/>
                          <a:moveTo>
                            <a:pt x="276447" y="381474"/>
                          </a:moveTo>
                          <a:cubicBezTo>
                            <a:pt x="276627" y="379565"/>
                            <a:pt x="277203" y="377682"/>
                            <a:pt x="278139" y="375974"/>
                          </a:cubicBezTo>
                          <a:lnTo>
                            <a:pt x="278139" y="375971"/>
                          </a:lnTo>
                          <a:cubicBezTo>
                            <a:pt x="279291" y="373872"/>
                            <a:pt x="280947" y="371923"/>
                            <a:pt x="283071" y="370737"/>
                          </a:cubicBezTo>
                          <a:lnTo>
                            <a:pt x="283828" y="370298"/>
                          </a:lnTo>
                          <a:lnTo>
                            <a:pt x="283288" y="371531"/>
                          </a:lnTo>
                          <a:cubicBezTo>
                            <a:pt x="282568" y="373048"/>
                            <a:pt x="283719" y="374465"/>
                            <a:pt x="284908" y="375324"/>
                          </a:cubicBezTo>
                          <a:cubicBezTo>
                            <a:pt x="285340" y="375636"/>
                            <a:pt x="285808" y="375910"/>
                            <a:pt x="286311" y="376132"/>
                          </a:cubicBezTo>
                          <a:cubicBezTo>
                            <a:pt x="286780" y="376352"/>
                            <a:pt x="287284" y="376532"/>
                            <a:pt x="287788" y="376647"/>
                          </a:cubicBezTo>
                          <a:cubicBezTo>
                            <a:pt x="289012" y="376916"/>
                            <a:pt x="290488" y="376855"/>
                            <a:pt x="291208" y="375690"/>
                          </a:cubicBezTo>
                          <a:lnTo>
                            <a:pt x="291712" y="374871"/>
                          </a:lnTo>
                          <a:lnTo>
                            <a:pt x="291748" y="375838"/>
                          </a:lnTo>
                          <a:cubicBezTo>
                            <a:pt x="291784" y="378106"/>
                            <a:pt x="291100" y="380417"/>
                            <a:pt x="290020" y="382412"/>
                          </a:cubicBezTo>
                          <a:lnTo>
                            <a:pt x="290020" y="382452"/>
                          </a:lnTo>
                          <a:cubicBezTo>
                            <a:pt x="288796" y="384677"/>
                            <a:pt x="286996" y="386776"/>
                            <a:pt x="284728" y="387962"/>
                          </a:cubicBezTo>
                          <a:cubicBezTo>
                            <a:pt x="284188" y="388239"/>
                            <a:pt x="283611" y="388469"/>
                            <a:pt x="283035" y="388624"/>
                          </a:cubicBezTo>
                          <a:lnTo>
                            <a:pt x="282351" y="388811"/>
                          </a:lnTo>
                          <a:lnTo>
                            <a:pt x="282711" y="388196"/>
                          </a:lnTo>
                          <a:cubicBezTo>
                            <a:pt x="283251" y="387319"/>
                            <a:pt x="283251" y="386302"/>
                            <a:pt x="282928" y="385356"/>
                          </a:cubicBezTo>
                          <a:cubicBezTo>
                            <a:pt x="282711" y="384734"/>
                            <a:pt x="282351" y="384145"/>
                            <a:pt x="281919" y="383638"/>
                          </a:cubicBezTo>
                          <a:cubicBezTo>
                            <a:pt x="281487" y="383128"/>
                            <a:pt x="280983" y="382664"/>
                            <a:pt x="280443" y="382308"/>
                          </a:cubicBezTo>
                          <a:cubicBezTo>
                            <a:pt x="279399" y="381636"/>
                            <a:pt x="278067" y="381255"/>
                            <a:pt x="276879" y="381762"/>
                          </a:cubicBezTo>
                          <a:lnTo>
                            <a:pt x="276410" y="381949"/>
                          </a:lnTo>
                          <a:lnTo>
                            <a:pt x="276447" y="381474"/>
                          </a:lnTo>
                          <a:close/>
                          <a:moveTo>
                            <a:pt x="288688" y="359770"/>
                          </a:moveTo>
                          <a:cubicBezTo>
                            <a:pt x="287896" y="359748"/>
                            <a:pt x="287104" y="359802"/>
                            <a:pt x="286348" y="359921"/>
                          </a:cubicBezTo>
                          <a:lnTo>
                            <a:pt x="285555" y="360040"/>
                          </a:lnTo>
                          <a:lnTo>
                            <a:pt x="286060" y="359446"/>
                          </a:lnTo>
                          <a:cubicBezTo>
                            <a:pt x="288220" y="356963"/>
                            <a:pt x="290272" y="354371"/>
                            <a:pt x="292144" y="351682"/>
                          </a:cubicBezTo>
                          <a:lnTo>
                            <a:pt x="292396" y="351352"/>
                          </a:lnTo>
                          <a:lnTo>
                            <a:pt x="292756" y="351869"/>
                          </a:lnTo>
                          <a:lnTo>
                            <a:pt x="292684" y="352024"/>
                          </a:lnTo>
                          <a:cubicBezTo>
                            <a:pt x="291964" y="353480"/>
                            <a:pt x="291244" y="354935"/>
                            <a:pt x="290524" y="356391"/>
                          </a:cubicBezTo>
                          <a:lnTo>
                            <a:pt x="288868" y="359777"/>
                          </a:lnTo>
                          <a:lnTo>
                            <a:pt x="288688" y="359770"/>
                          </a:lnTo>
                          <a:close/>
                          <a:moveTo>
                            <a:pt x="239435" y="411845"/>
                          </a:moveTo>
                          <a:cubicBezTo>
                            <a:pt x="240155" y="409993"/>
                            <a:pt x="241307" y="408300"/>
                            <a:pt x="242747" y="406924"/>
                          </a:cubicBezTo>
                          <a:lnTo>
                            <a:pt x="242784" y="406880"/>
                          </a:lnTo>
                          <a:cubicBezTo>
                            <a:pt x="244547" y="405173"/>
                            <a:pt x="246816" y="403782"/>
                            <a:pt x="249228" y="403304"/>
                          </a:cubicBezTo>
                          <a:lnTo>
                            <a:pt x="250344" y="403088"/>
                          </a:lnTo>
                          <a:lnTo>
                            <a:pt x="248760" y="404407"/>
                          </a:lnTo>
                          <a:cubicBezTo>
                            <a:pt x="247464" y="405482"/>
                            <a:pt x="247896" y="407229"/>
                            <a:pt x="248580" y="408509"/>
                          </a:cubicBezTo>
                          <a:cubicBezTo>
                            <a:pt x="248868" y="408983"/>
                            <a:pt x="249156" y="409440"/>
                            <a:pt x="249516" y="409853"/>
                          </a:cubicBezTo>
                          <a:cubicBezTo>
                            <a:pt x="249876" y="410263"/>
                            <a:pt x="250272" y="410644"/>
                            <a:pt x="250668" y="410971"/>
                          </a:cubicBezTo>
                          <a:cubicBezTo>
                            <a:pt x="251784" y="411830"/>
                            <a:pt x="253261" y="412366"/>
                            <a:pt x="254448" y="411345"/>
                          </a:cubicBezTo>
                          <a:lnTo>
                            <a:pt x="256105" y="409932"/>
                          </a:lnTo>
                          <a:lnTo>
                            <a:pt x="255817" y="410870"/>
                          </a:lnTo>
                          <a:cubicBezTo>
                            <a:pt x="255168" y="413016"/>
                            <a:pt x="253836" y="414990"/>
                            <a:pt x="252252" y="416546"/>
                          </a:cubicBezTo>
                          <a:cubicBezTo>
                            <a:pt x="250416" y="418340"/>
                            <a:pt x="248004" y="419821"/>
                            <a:pt x="245411" y="420259"/>
                          </a:cubicBezTo>
                          <a:cubicBezTo>
                            <a:pt x="245267" y="420285"/>
                            <a:pt x="245124" y="420310"/>
                            <a:pt x="244944" y="420328"/>
                          </a:cubicBezTo>
                          <a:lnTo>
                            <a:pt x="244007" y="420439"/>
                          </a:lnTo>
                          <a:lnTo>
                            <a:pt x="245447" y="419224"/>
                          </a:lnTo>
                          <a:cubicBezTo>
                            <a:pt x="246527" y="418293"/>
                            <a:pt x="246744" y="417050"/>
                            <a:pt x="246312" y="415730"/>
                          </a:cubicBezTo>
                          <a:cubicBezTo>
                            <a:pt x="246096" y="415119"/>
                            <a:pt x="245771" y="414541"/>
                            <a:pt x="245376" y="414041"/>
                          </a:cubicBezTo>
                          <a:cubicBezTo>
                            <a:pt x="244944" y="413538"/>
                            <a:pt x="244475" y="413077"/>
                            <a:pt x="243935" y="412711"/>
                          </a:cubicBezTo>
                          <a:cubicBezTo>
                            <a:pt x="242784" y="411895"/>
                            <a:pt x="241163" y="411399"/>
                            <a:pt x="239867" y="412193"/>
                          </a:cubicBezTo>
                          <a:lnTo>
                            <a:pt x="239147" y="412625"/>
                          </a:lnTo>
                          <a:lnTo>
                            <a:pt x="239435" y="411845"/>
                          </a:lnTo>
                          <a:close/>
                          <a:moveTo>
                            <a:pt x="259597" y="395389"/>
                          </a:moveTo>
                          <a:cubicBezTo>
                            <a:pt x="256825" y="393868"/>
                            <a:pt x="253548" y="393570"/>
                            <a:pt x="250452" y="394051"/>
                          </a:cubicBezTo>
                          <a:cubicBezTo>
                            <a:pt x="245556" y="394817"/>
                            <a:pt x="240947" y="397499"/>
                            <a:pt x="237419" y="400935"/>
                          </a:cubicBezTo>
                          <a:lnTo>
                            <a:pt x="237383" y="400964"/>
                          </a:lnTo>
                          <a:cubicBezTo>
                            <a:pt x="233854" y="404422"/>
                            <a:pt x="231046" y="408991"/>
                            <a:pt x="230146" y="413893"/>
                          </a:cubicBezTo>
                          <a:cubicBezTo>
                            <a:pt x="229786" y="416050"/>
                            <a:pt x="229750" y="418297"/>
                            <a:pt x="230290" y="420428"/>
                          </a:cubicBezTo>
                          <a:lnTo>
                            <a:pt x="230326" y="420601"/>
                          </a:lnTo>
                          <a:lnTo>
                            <a:pt x="229570" y="421280"/>
                          </a:lnTo>
                          <a:lnTo>
                            <a:pt x="226905" y="418638"/>
                          </a:lnTo>
                          <a:lnTo>
                            <a:pt x="227626" y="391036"/>
                          </a:lnTo>
                          <a:lnTo>
                            <a:pt x="227842" y="391000"/>
                          </a:lnTo>
                          <a:cubicBezTo>
                            <a:pt x="231154" y="390493"/>
                            <a:pt x="234466" y="389810"/>
                            <a:pt x="237707" y="388958"/>
                          </a:cubicBezTo>
                          <a:cubicBezTo>
                            <a:pt x="249120" y="386222"/>
                            <a:pt x="259849" y="381359"/>
                            <a:pt x="269426" y="374569"/>
                          </a:cubicBezTo>
                          <a:lnTo>
                            <a:pt x="270218" y="374005"/>
                          </a:lnTo>
                          <a:lnTo>
                            <a:pt x="269858" y="374907"/>
                          </a:lnTo>
                          <a:cubicBezTo>
                            <a:pt x="268418" y="378534"/>
                            <a:pt x="267698" y="382596"/>
                            <a:pt x="268202" y="386481"/>
                          </a:cubicBezTo>
                          <a:cubicBezTo>
                            <a:pt x="268274" y="387089"/>
                            <a:pt x="268382" y="387696"/>
                            <a:pt x="268526" y="388293"/>
                          </a:cubicBezTo>
                          <a:lnTo>
                            <a:pt x="268562" y="388473"/>
                          </a:lnTo>
                          <a:lnTo>
                            <a:pt x="268418" y="388584"/>
                          </a:lnTo>
                          <a:cubicBezTo>
                            <a:pt x="266258" y="390338"/>
                            <a:pt x="264062" y="392078"/>
                            <a:pt x="261866" y="393818"/>
                          </a:cubicBezTo>
                          <a:lnTo>
                            <a:pt x="259741" y="395482"/>
                          </a:lnTo>
                          <a:lnTo>
                            <a:pt x="259597" y="395392"/>
                          </a:lnTo>
                          <a:close/>
                          <a:moveTo>
                            <a:pt x="180569" y="418955"/>
                          </a:moveTo>
                          <a:lnTo>
                            <a:pt x="181793" y="420040"/>
                          </a:lnTo>
                          <a:lnTo>
                            <a:pt x="180569" y="419702"/>
                          </a:lnTo>
                          <a:cubicBezTo>
                            <a:pt x="178193" y="419048"/>
                            <a:pt x="175960" y="417395"/>
                            <a:pt x="174233" y="415694"/>
                          </a:cubicBezTo>
                          <a:cubicBezTo>
                            <a:pt x="172864" y="414361"/>
                            <a:pt x="171604" y="412790"/>
                            <a:pt x="170776" y="411083"/>
                          </a:cubicBezTo>
                          <a:lnTo>
                            <a:pt x="170128" y="409785"/>
                          </a:lnTo>
                          <a:lnTo>
                            <a:pt x="171532" y="411007"/>
                          </a:lnTo>
                          <a:cubicBezTo>
                            <a:pt x="172720" y="412042"/>
                            <a:pt x="174197" y="411521"/>
                            <a:pt x="175313" y="410662"/>
                          </a:cubicBezTo>
                          <a:cubicBezTo>
                            <a:pt x="175745" y="410342"/>
                            <a:pt x="176105" y="409965"/>
                            <a:pt x="176465" y="409566"/>
                          </a:cubicBezTo>
                          <a:cubicBezTo>
                            <a:pt x="176789" y="409159"/>
                            <a:pt x="177113" y="408714"/>
                            <a:pt x="177365" y="408250"/>
                          </a:cubicBezTo>
                          <a:cubicBezTo>
                            <a:pt x="178085" y="406960"/>
                            <a:pt x="178517" y="405209"/>
                            <a:pt x="177221" y="404105"/>
                          </a:cubicBezTo>
                          <a:lnTo>
                            <a:pt x="175709" y="402801"/>
                          </a:lnTo>
                          <a:lnTo>
                            <a:pt x="176897" y="403088"/>
                          </a:lnTo>
                          <a:cubicBezTo>
                            <a:pt x="179165" y="403649"/>
                            <a:pt x="181325" y="404993"/>
                            <a:pt x="182981" y="406640"/>
                          </a:cubicBezTo>
                          <a:cubicBezTo>
                            <a:pt x="184350" y="407995"/>
                            <a:pt x="185501" y="409645"/>
                            <a:pt x="186221" y="411446"/>
                          </a:cubicBezTo>
                          <a:lnTo>
                            <a:pt x="186510" y="412114"/>
                          </a:lnTo>
                          <a:lnTo>
                            <a:pt x="185861" y="411816"/>
                          </a:lnTo>
                          <a:cubicBezTo>
                            <a:pt x="184601" y="411241"/>
                            <a:pt x="183161" y="411704"/>
                            <a:pt x="182081" y="412445"/>
                          </a:cubicBezTo>
                          <a:cubicBezTo>
                            <a:pt x="181541" y="412808"/>
                            <a:pt x="181037" y="413264"/>
                            <a:pt x="180641" y="413764"/>
                          </a:cubicBezTo>
                          <a:cubicBezTo>
                            <a:pt x="180245" y="414264"/>
                            <a:pt x="179921" y="414842"/>
                            <a:pt x="179705" y="415454"/>
                          </a:cubicBezTo>
                          <a:cubicBezTo>
                            <a:pt x="179273" y="416769"/>
                            <a:pt x="179489" y="418020"/>
                            <a:pt x="180569" y="418955"/>
                          </a:cubicBezTo>
                          <a:close/>
                          <a:moveTo>
                            <a:pt x="195511" y="420112"/>
                          </a:moveTo>
                          <a:cubicBezTo>
                            <a:pt x="196015" y="418027"/>
                            <a:pt x="195979" y="415842"/>
                            <a:pt x="195582" y="413739"/>
                          </a:cubicBezTo>
                          <a:cubicBezTo>
                            <a:pt x="194719" y="408818"/>
                            <a:pt x="191874" y="404231"/>
                            <a:pt x="188382" y="400752"/>
                          </a:cubicBezTo>
                          <a:lnTo>
                            <a:pt x="188310" y="400716"/>
                          </a:lnTo>
                          <a:cubicBezTo>
                            <a:pt x="184818" y="397265"/>
                            <a:pt x="180209" y="394544"/>
                            <a:pt x="175277" y="393739"/>
                          </a:cubicBezTo>
                          <a:cubicBezTo>
                            <a:pt x="172252" y="393243"/>
                            <a:pt x="169084" y="393494"/>
                            <a:pt x="166312" y="394932"/>
                          </a:cubicBezTo>
                          <a:lnTo>
                            <a:pt x="166132" y="395022"/>
                          </a:lnTo>
                          <a:lnTo>
                            <a:pt x="164259" y="393509"/>
                          </a:lnTo>
                          <a:cubicBezTo>
                            <a:pt x="162027" y="391719"/>
                            <a:pt x="159795" y="389928"/>
                            <a:pt x="157563" y="388120"/>
                          </a:cubicBezTo>
                          <a:lnTo>
                            <a:pt x="157419" y="388005"/>
                          </a:lnTo>
                          <a:lnTo>
                            <a:pt x="157455" y="387829"/>
                          </a:lnTo>
                          <a:cubicBezTo>
                            <a:pt x="157599" y="387233"/>
                            <a:pt x="157707" y="386625"/>
                            <a:pt x="157779" y="386018"/>
                          </a:cubicBezTo>
                          <a:cubicBezTo>
                            <a:pt x="158283" y="381952"/>
                            <a:pt x="157491" y="377696"/>
                            <a:pt x="155943" y="373936"/>
                          </a:cubicBezTo>
                          <a:lnTo>
                            <a:pt x="155547" y="372987"/>
                          </a:lnTo>
                          <a:lnTo>
                            <a:pt x="156375" y="373591"/>
                          </a:lnTo>
                          <a:cubicBezTo>
                            <a:pt x="169264" y="382977"/>
                            <a:pt x="184241" y="389033"/>
                            <a:pt x="200047" y="391197"/>
                          </a:cubicBezTo>
                          <a:lnTo>
                            <a:pt x="200263" y="391230"/>
                          </a:lnTo>
                          <a:lnTo>
                            <a:pt x="200911" y="417689"/>
                          </a:lnTo>
                          <a:lnTo>
                            <a:pt x="196987" y="421618"/>
                          </a:lnTo>
                          <a:lnTo>
                            <a:pt x="195439" y="420274"/>
                          </a:lnTo>
                          <a:lnTo>
                            <a:pt x="195475" y="420105"/>
                          </a:lnTo>
                          <a:close/>
                          <a:moveTo>
                            <a:pt x="147878" y="375532"/>
                          </a:moveTo>
                          <a:cubicBezTo>
                            <a:pt x="148778" y="377200"/>
                            <a:pt x="149354" y="379062"/>
                            <a:pt x="149534" y="380946"/>
                          </a:cubicBezTo>
                          <a:lnTo>
                            <a:pt x="149570" y="381424"/>
                          </a:lnTo>
                          <a:lnTo>
                            <a:pt x="149138" y="381233"/>
                          </a:lnTo>
                          <a:cubicBezTo>
                            <a:pt x="147950" y="380723"/>
                            <a:pt x="146617" y="381097"/>
                            <a:pt x="145574" y="381762"/>
                          </a:cubicBezTo>
                          <a:cubicBezTo>
                            <a:pt x="144997" y="382117"/>
                            <a:pt x="144494" y="382574"/>
                            <a:pt x="144061" y="383084"/>
                          </a:cubicBezTo>
                          <a:cubicBezTo>
                            <a:pt x="143665" y="383595"/>
                            <a:pt x="143305" y="384181"/>
                            <a:pt x="143090" y="384806"/>
                          </a:cubicBezTo>
                          <a:cubicBezTo>
                            <a:pt x="142801" y="385619"/>
                            <a:pt x="142730" y="386496"/>
                            <a:pt x="143090" y="387301"/>
                          </a:cubicBezTo>
                          <a:lnTo>
                            <a:pt x="143414" y="388013"/>
                          </a:lnTo>
                          <a:lnTo>
                            <a:pt x="142694" y="387675"/>
                          </a:lnTo>
                          <a:cubicBezTo>
                            <a:pt x="142477" y="387570"/>
                            <a:pt x="142261" y="387455"/>
                            <a:pt x="142045" y="387330"/>
                          </a:cubicBezTo>
                          <a:cubicBezTo>
                            <a:pt x="139849" y="385978"/>
                            <a:pt x="138049" y="383505"/>
                            <a:pt x="136825" y="381201"/>
                          </a:cubicBezTo>
                          <a:lnTo>
                            <a:pt x="136825" y="381219"/>
                          </a:lnTo>
                          <a:cubicBezTo>
                            <a:pt x="135996" y="379634"/>
                            <a:pt x="135276" y="377905"/>
                            <a:pt x="134953" y="376140"/>
                          </a:cubicBezTo>
                          <a:lnTo>
                            <a:pt x="134809" y="375539"/>
                          </a:lnTo>
                          <a:lnTo>
                            <a:pt x="135349" y="375831"/>
                          </a:lnTo>
                          <a:cubicBezTo>
                            <a:pt x="136141" y="376248"/>
                            <a:pt x="137113" y="376215"/>
                            <a:pt x="137941" y="376035"/>
                          </a:cubicBezTo>
                          <a:cubicBezTo>
                            <a:pt x="138481" y="375928"/>
                            <a:pt x="138985" y="375752"/>
                            <a:pt x="139453" y="375536"/>
                          </a:cubicBezTo>
                          <a:cubicBezTo>
                            <a:pt x="139957" y="375320"/>
                            <a:pt x="140425" y="375050"/>
                            <a:pt x="140857" y="374741"/>
                          </a:cubicBezTo>
                          <a:cubicBezTo>
                            <a:pt x="142045" y="373886"/>
                            <a:pt x="143161" y="372480"/>
                            <a:pt x="142514" y="370946"/>
                          </a:cubicBezTo>
                          <a:lnTo>
                            <a:pt x="141901" y="369623"/>
                          </a:lnTo>
                          <a:lnTo>
                            <a:pt x="142657" y="370018"/>
                          </a:lnTo>
                          <a:cubicBezTo>
                            <a:pt x="144890" y="371204"/>
                            <a:pt x="146690" y="373268"/>
                            <a:pt x="147878" y="375478"/>
                          </a:cubicBezTo>
                          <a:lnTo>
                            <a:pt x="147878" y="375511"/>
                          </a:lnTo>
                          <a:lnTo>
                            <a:pt x="147878" y="375532"/>
                          </a:lnTo>
                          <a:close/>
                          <a:moveTo>
                            <a:pt x="119003" y="342455"/>
                          </a:moveTo>
                          <a:lnTo>
                            <a:pt x="119003" y="342487"/>
                          </a:lnTo>
                          <a:cubicBezTo>
                            <a:pt x="119507" y="343609"/>
                            <a:pt x="120011" y="344723"/>
                            <a:pt x="120515" y="345837"/>
                          </a:cubicBezTo>
                          <a:lnTo>
                            <a:pt x="120947" y="346718"/>
                          </a:lnTo>
                          <a:lnTo>
                            <a:pt x="120119" y="346204"/>
                          </a:lnTo>
                          <a:cubicBezTo>
                            <a:pt x="119723" y="345963"/>
                            <a:pt x="119363" y="345686"/>
                            <a:pt x="119039" y="345385"/>
                          </a:cubicBezTo>
                          <a:cubicBezTo>
                            <a:pt x="117095" y="343695"/>
                            <a:pt x="115834" y="341226"/>
                            <a:pt x="115187" y="338767"/>
                          </a:cubicBezTo>
                          <a:lnTo>
                            <a:pt x="115187" y="338717"/>
                          </a:lnTo>
                          <a:cubicBezTo>
                            <a:pt x="114683" y="336696"/>
                            <a:pt x="114538" y="334511"/>
                            <a:pt x="114971" y="332462"/>
                          </a:cubicBezTo>
                          <a:lnTo>
                            <a:pt x="115114" y="331704"/>
                          </a:lnTo>
                          <a:lnTo>
                            <a:pt x="115511" y="332379"/>
                          </a:lnTo>
                          <a:cubicBezTo>
                            <a:pt x="116014" y="333332"/>
                            <a:pt x="117203" y="333713"/>
                            <a:pt x="118211" y="333828"/>
                          </a:cubicBezTo>
                          <a:cubicBezTo>
                            <a:pt x="118751" y="333889"/>
                            <a:pt x="119291" y="333878"/>
                            <a:pt x="119795" y="333828"/>
                          </a:cubicBezTo>
                          <a:cubicBezTo>
                            <a:pt x="120335" y="333774"/>
                            <a:pt x="120875" y="333670"/>
                            <a:pt x="121415" y="333508"/>
                          </a:cubicBezTo>
                          <a:cubicBezTo>
                            <a:pt x="122099" y="333289"/>
                            <a:pt x="122819" y="332944"/>
                            <a:pt x="123359" y="332426"/>
                          </a:cubicBezTo>
                          <a:lnTo>
                            <a:pt x="123648" y="332139"/>
                          </a:lnTo>
                          <a:lnTo>
                            <a:pt x="123828" y="332523"/>
                          </a:lnTo>
                          <a:cubicBezTo>
                            <a:pt x="124475" y="334054"/>
                            <a:pt x="125195" y="335571"/>
                            <a:pt x="125915" y="337067"/>
                          </a:cubicBezTo>
                          <a:lnTo>
                            <a:pt x="126240" y="337714"/>
                          </a:lnTo>
                          <a:lnTo>
                            <a:pt x="125555" y="337466"/>
                          </a:lnTo>
                          <a:cubicBezTo>
                            <a:pt x="124872" y="337207"/>
                            <a:pt x="124079" y="337167"/>
                            <a:pt x="123359" y="337264"/>
                          </a:cubicBezTo>
                          <a:cubicBezTo>
                            <a:pt x="122712" y="337351"/>
                            <a:pt x="122027" y="337548"/>
                            <a:pt x="121452" y="337825"/>
                          </a:cubicBezTo>
                          <a:cubicBezTo>
                            <a:pt x="120839" y="338102"/>
                            <a:pt x="120263" y="338479"/>
                            <a:pt x="119831" y="338943"/>
                          </a:cubicBezTo>
                          <a:cubicBezTo>
                            <a:pt x="118859" y="339921"/>
                            <a:pt x="118463" y="341132"/>
                            <a:pt x="119003" y="342455"/>
                          </a:cubicBezTo>
                          <a:close/>
                          <a:moveTo>
                            <a:pt x="140065" y="359393"/>
                          </a:moveTo>
                          <a:cubicBezTo>
                            <a:pt x="139093" y="359202"/>
                            <a:pt x="138085" y="359119"/>
                            <a:pt x="137077" y="359155"/>
                          </a:cubicBezTo>
                          <a:lnTo>
                            <a:pt x="136897" y="359163"/>
                          </a:lnTo>
                          <a:lnTo>
                            <a:pt x="135313" y="355920"/>
                          </a:lnTo>
                          <a:cubicBezTo>
                            <a:pt x="134665" y="354594"/>
                            <a:pt x="134016" y="353271"/>
                            <a:pt x="133369" y="351945"/>
                          </a:cubicBezTo>
                          <a:lnTo>
                            <a:pt x="133296" y="351790"/>
                          </a:lnTo>
                          <a:lnTo>
                            <a:pt x="133369" y="351650"/>
                          </a:lnTo>
                          <a:cubicBezTo>
                            <a:pt x="133513" y="351485"/>
                            <a:pt x="133620" y="351316"/>
                            <a:pt x="133729" y="351147"/>
                          </a:cubicBezTo>
                          <a:lnTo>
                            <a:pt x="133980" y="350794"/>
                          </a:lnTo>
                          <a:lnTo>
                            <a:pt x="134196" y="351136"/>
                          </a:lnTo>
                          <a:cubicBezTo>
                            <a:pt x="136105" y="353832"/>
                            <a:pt x="138157" y="356431"/>
                            <a:pt x="140353" y="358918"/>
                          </a:cubicBezTo>
                          <a:lnTo>
                            <a:pt x="140893" y="359547"/>
                          </a:lnTo>
                          <a:lnTo>
                            <a:pt x="140065" y="359393"/>
                          </a:lnTo>
                          <a:close/>
                          <a:moveTo>
                            <a:pt x="111478" y="293213"/>
                          </a:moveTo>
                          <a:cubicBezTo>
                            <a:pt x="112558" y="289032"/>
                            <a:pt x="113494" y="284812"/>
                            <a:pt x="114287" y="280574"/>
                          </a:cubicBezTo>
                          <a:lnTo>
                            <a:pt x="114287" y="280449"/>
                          </a:lnTo>
                          <a:lnTo>
                            <a:pt x="114394" y="280384"/>
                          </a:lnTo>
                          <a:cubicBezTo>
                            <a:pt x="114971" y="280046"/>
                            <a:pt x="115547" y="279837"/>
                            <a:pt x="116194" y="279762"/>
                          </a:cubicBezTo>
                          <a:lnTo>
                            <a:pt x="116519" y="279726"/>
                          </a:lnTo>
                          <a:lnTo>
                            <a:pt x="116519" y="292444"/>
                          </a:lnTo>
                          <a:lnTo>
                            <a:pt x="116194" y="292408"/>
                          </a:lnTo>
                          <a:cubicBezTo>
                            <a:pt x="115691" y="292347"/>
                            <a:pt x="115187" y="292347"/>
                            <a:pt x="114683" y="292404"/>
                          </a:cubicBezTo>
                          <a:cubicBezTo>
                            <a:pt x="114034" y="292480"/>
                            <a:pt x="113351" y="292659"/>
                            <a:pt x="112774" y="292961"/>
                          </a:cubicBezTo>
                          <a:cubicBezTo>
                            <a:pt x="112487" y="293109"/>
                            <a:pt x="112198" y="293288"/>
                            <a:pt x="111946" y="293504"/>
                          </a:cubicBezTo>
                          <a:lnTo>
                            <a:pt x="111262" y="294094"/>
                          </a:lnTo>
                          <a:lnTo>
                            <a:pt x="111478" y="293213"/>
                          </a:lnTo>
                          <a:close/>
                          <a:moveTo>
                            <a:pt x="42567" y="339116"/>
                          </a:moveTo>
                          <a:lnTo>
                            <a:pt x="34143" y="322038"/>
                          </a:lnTo>
                          <a:lnTo>
                            <a:pt x="38247" y="303145"/>
                          </a:lnTo>
                          <a:lnTo>
                            <a:pt x="46204" y="288450"/>
                          </a:lnTo>
                          <a:lnTo>
                            <a:pt x="58337" y="284442"/>
                          </a:lnTo>
                          <a:lnTo>
                            <a:pt x="56789" y="291218"/>
                          </a:lnTo>
                          <a:lnTo>
                            <a:pt x="44656" y="334921"/>
                          </a:lnTo>
                          <a:lnTo>
                            <a:pt x="42567" y="339119"/>
                          </a:lnTo>
                          <a:close/>
                          <a:moveTo>
                            <a:pt x="75439" y="277950"/>
                          </a:moveTo>
                          <a:lnTo>
                            <a:pt x="77239" y="271653"/>
                          </a:lnTo>
                          <a:lnTo>
                            <a:pt x="85951" y="258863"/>
                          </a:lnTo>
                          <a:lnTo>
                            <a:pt x="92649" y="248748"/>
                          </a:lnTo>
                          <a:lnTo>
                            <a:pt x="94916" y="240542"/>
                          </a:lnTo>
                          <a:lnTo>
                            <a:pt x="98841" y="235294"/>
                          </a:lnTo>
                          <a:lnTo>
                            <a:pt x="99309" y="241972"/>
                          </a:lnTo>
                          <a:lnTo>
                            <a:pt x="96465" y="255811"/>
                          </a:lnTo>
                          <a:lnTo>
                            <a:pt x="91784" y="265448"/>
                          </a:lnTo>
                          <a:lnTo>
                            <a:pt x="84511" y="275183"/>
                          </a:lnTo>
                          <a:lnTo>
                            <a:pt x="75439" y="27795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0" name="Google Shape;460;p3"/>
                    <p:cNvSpPr/>
                    <p:nvPr/>
                  </p:nvSpPr>
                  <p:spPr>
                    <a:xfrm>
                      <a:off x="10989524" y="2769823"/>
                      <a:ext cx="450262" cy="431255"/>
                    </a:xfrm>
                    <a:custGeom>
                      <a:rect b="b" l="l" r="r" t="t"/>
                      <a:pathLst>
                        <a:path extrusionOk="0" h="431255" w="450262">
                          <a:moveTo>
                            <a:pt x="98388" y="234380"/>
                          </a:moveTo>
                          <a:cubicBezTo>
                            <a:pt x="92448" y="252361"/>
                            <a:pt x="81719" y="259269"/>
                            <a:pt x="77074" y="271225"/>
                          </a:cubicBezTo>
                          <a:cubicBezTo>
                            <a:pt x="81106" y="270420"/>
                            <a:pt x="83951" y="268403"/>
                            <a:pt x="87299" y="263982"/>
                          </a:cubicBezTo>
                          <a:cubicBezTo>
                            <a:pt x="91620" y="258691"/>
                            <a:pt x="95040" y="251908"/>
                            <a:pt x="98388" y="234380"/>
                          </a:cubicBezTo>
                          <a:close/>
                          <a:moveTo>
                            <a:pt x="258857" y="95946"/>
                          </a:moveTo>
                          <a:cubicBezTo>
                            <a:pt x="261448" y="91536"/>
                            <a:pt x="266489" y="87294"/>
                            <a:pt x="273294" y="83279"/>
                          </a:cubicBezTo>
                          <a:cubicBezTo>
                            <a:pt x="253708" y="90594"/>
                            <a:pt x="234014" y="98851"/>
                            <a:pt x="214896" y="107650"/>
                          </a:cubicBezTo>
                          <a:cubicBezTo>
                            <a:pt x="154158" y="135587"/>
                            <a:pt x="99108" y="168898"/>
                            <a:pt x="71710" y="194545"/>
                          </a:cubicBezTo>
                          <a:cubicBezTo>
                            <a:pt x="77614" y="192263"/>
                            <a:pt x="83339" y="190502"/>
                            <a:pt x="86075" y="190487"/>
                          </a:cubicBezTo>
                          <a:cubicBezTo>
                            <a:pt x="89604" y="191508"/>
                            <a:pt x="108217" y="200124"/>
                            <a:pt x="117254" y="210602"/>
                          </a:cubicBezTo>
                          <a:cubicBezTo>
                            <a:pt x="117507" y="210610"/>
                            <a:pt x="116822" y="228126"/>
                            <a:pt x="117110" y="228140"/>
                          </a:cubicBezTo>
                          <a:cubicBezTo>
                            <a:pt x="116967" y="235441"/>
                            <a:pt x="118694" y="246117"/>
                            <a:pt x="117507" y="256983"/>
                          </a:cubicBezTo>
                          <a:cubicBezTo>
                            <a:pt x="114914" y="281807"/>
                            <a:pt x="107389" y="309367"/>
                            <a:pt x="100621" y="312167"/>
                          </a:cubicBezTo>
                          <a:cubicBezTo>
                            <a:pt x="99036" y="313407"/>
                            <a:pt x="90684" y="315517"/>
                            <a:pt x="88524" y="322386"/>
                          </a:cubicBezTo>
                          <a:cubicBezTo>
                            <a:pt x="88164" y="324633"/>
                            <a:pt x="91727" y="333177"/>
                            <a:pt x="91908" y="336474"/>
                          </a:cubicBezTo>
                          <a:cubicBezTo>
                            <a:pt x="92124" y="340298"/>
                            <a:pt x="99505" y="345438"/>
                            <a:pt x="93744" y="362430"/>
                          </a:cubicBezTo>
                          <a:cubicBezTo>
                            <a:pt x="90647" y="371567"/>
                            <a:pt x="82511" y="389752"/>
                            <a:pt x="81935" y="389968"/>
                          </a:cubicBezTo>
                          <a:cubicBezTo>
                            <a:pt x="82259" y="381488"/>
                            <a:pt x="82007" y="354432"/>
                            <a:pt x="79703" y="345604"/>
                          </a:cubicBezTo>
                          <a:cubicBezTo>
                            <a:pt x="78983" y="342893"/>
                            <a:pt x="75382" y="327918"/>
                            <a:pt x="77110" y="322171"/>
                          </a:cubicBezTo>
                          <a:cubicBezTo>
                            <a:pt x="79775" y="315129"/>
                            <a:pt x="95220" y="302857"/>
                            <a:pt x="97668" y="294417"/>
                          </a:cubicBezTo>
                          <a:cubicBezTo>
                            <a:pt x="100225" y="285582"/>
                            <a:pt x="110198" y="253680"/>
                            <a:pt x="110198" y="246483"/>
                          </a:cubicBezTo>
                          <a:cubicBezTo>
                            <a:pt x="99901" y="282328"/>
                            <a:pt x="89027" y="274819"/>
                            <a:pt x="73366" y="280323"/>
                          </a:cubicBezTo>
                          <a:cubicBezTo>
                            <a:pt x="72430" y="291434"/>
                            <a:pt x="70702" y="299593"/>
                            <a:pt x="67245" y="309737"/>
                          </a:cubicBezTo>
                          <a:cubicBezTo>
                            <a:pt x="50720" y="347836"/>
                            <a:pt x="57021" y="365345"/>
                            <a:pt x="54644" y="382196"/>
                          </a:cubicBezTo>
                          <a:cubicBezTo>
                            <a:pt x="52484" y="395342"/>
                            <a:pt x="47083" y="402671"/>
                            <a:pt x="45139" y="414508"/>
                          </a:cubicBezTo>
                          <a:cubicBezTo>
                            <a:pt x="43735" y="422711"/>
                            <a:pt x="36174" y="427628"/>
                            <a:pt x="29801" y="431255"/>
                          </a:cubicBezTo>
                          <a:cubicBezTo>
                            <a:pt x="37902" y="400302"/>
                            <a:pt x="42799" y="373810"/>
                            <a:pt x="41467" y="353846"/>
                          </a:cubicBezTo>
                          <a:cubicBezTo>
                            <a:pt x="39955" y="357491"/>
                            <a:pt x="37002" y="360830"/>
                            <a:pt x="32574" y="361172"/>
                          </a:cubicBezTo>
                          <a:cubicBezTo>
                            <a:pt x="27209" y="362703"/>
                            <a:pt x="22061" y="362602"/>
                            <a:pt x="14716" y="361510"/>
                          </a:cubicBezTo>
                          <a:cubicBezTo>
                            <a:pt x="16337" y="358763"/>
                            <a:pt x="34266" y="351272"/>
                            <a:pt x="36102" y="344978"/>
                          </a:cubicBezTo>
                          <a:cubicBezTo>
                            <a:pt x="37686" y="339504"/>
                            <a:pt x="21701" y="326786"/>
                            <a:pt x="19433" y="315956"/>
                          </a:cubicBezTo>
                          <a:cubicBezTo>
                            <a:pt x="20945" y="300330"/>
                            <a:pt x="22241" y="285362"/>
                            <a:pt x="36822" y="280154"/>
                          </a:cubicBezTo>
                          <a:cubicBezTo>
                            <a:pt x="40602" y="278867"/>
                            <a:pt x="55292" y="274758"/>
                            <a:pt x="61557" y="272929"/>
                          </a:cubicBezTo>
                          <a:cubicBezTo>
                            <a:pt x="65085" y="266671"/>
                            <a:pt x="79379" y="256545"/>
                            <a:pt x="88595" y="222242"/>
                          </a:cubicBezTo>
                          <a:cubicBezTo>
                            <a:pt x="86364" y="222925"/>
                            <a:pt x="84131" y="225117"/>
                            <a:pt x="80063" y="227137"/>
                          </a:cubicBezTo>
                          <a:cubicBezTo>
                            <a:pt x="76066" y="228967"/>
                            <a:pt x="31998" y="259291"/>
                            <a:pt x="27821" y="248212"/>
                          </a:cubicBezTo>
                          <a:cubicBezTo>
                            <a:pt x="27534" y="248123"/>
                            <a:pt x="27281" y="247979"/>
                            <a:pt x="27065" y="247799"/>
                          </a:cubicBezTo>
                          <a:cubicBezTo>
                            <a:pt x="25193" y="246181"/>
                            <a:pt x="18280" y="235721"/>
                            <a:pt x="11944" y="225405"/>
                          </a:cubicBezTo>
                          <a:cubicBezTo>
                            <a:pt x="6111" y="215969"/>
                            <a:pt x="747" y="206526"/>
                            <a:pt x="63" y="203895"/>
                          </a:cubicBezTo>
                          <a:cubicBezTo>
                            <a:pt x="-45" y="203464"/>
                            <a:pt x="-9" y="203029"/>
                            <a:pt x="135" y="202637"/>
                          </a:cubicBezTo>
                          <a:cubicBezTo>
                            <a:pt x="4275" y="189466"/>
                            <a:pt x="11188" y="181972"/>
                            <a:pt x="22169" y="169987"/>
                          </a:cubicBezTo>
                          <a:cubicBezTo>
                            <a:pt x="24077" y="167902"/>
                            <a:pt x="26165" y="165670"/>
                            <a:pt x="28434" y="163122"/>
                          </a:cubicBezTo>
                          <a:cubicBezTo>
                            <a:pt x="62961" y="122126"/>
                            <a:pt x="144149" y="69904"/>
                            <a:pt x="229694" y="36485"/>
                          </a:cubicBezTo>
                          <a:cubicBezTo>
                            <a:pt x="299468" y="9224"/>
                            <a:pt x="380296" y="-9137"/>
                            <a:pt x="433150" y="4752"/>
                          </a:cubicBezTo>
                          <a:cubicBezTo>
                            <a:pt x="433546" y="4856"/>
                            <a:pt x="433906" y="5061"/>
                            <a:pt x="434158" y="5334"/>
                          </a:cubicBezTo>
                          <a:cubicBezTo>
                            <a:pt x="442727" y="13893"/>
                            <a:pt x="447875" y="35040"/>
                            <a:pt x="449531" y="49810"/>
                          </a:cubicBezTo>
                          <a:cubicBezTo>
                            <a:pt x="449820" y="52509"/>
                            <a:pt x="450863" y="58282"/>
                            <a:pt x="449783" y="60356"/>
                          </a:cubicBezTo>
                          <a:cubicBezTo>
                            <a:pt x="449315" y="61248"/>
                            <a:pt x="448667" y="62064"/>
                            <a:pt x="447911" y="62776"/>
                          </a:cubicBezTo>
                          <a:cubicBezTo>
                            <a:pt x="447263" y="63394"/>
                            <a:pt x="446507" y="63994"/>
                            <a:pt x="445607" y="64573"/>
                          </a:cubicBezTo>
                          <a:cubicBezTo>
                            <a:pt x="439450" y="68606"/>
                            <a:pt x="426777" y="72136"/>
                            <a:pt x="409819" y="73189"/>
                          </a:cubicBezTo>
                          <a:cubicBezTo>
                            <a:pt x="405499" y="73556"/>
                            <a:pt x="399991" y="74372"/>
                            <a:pt x="393797" y="75533"/>
                          </a:cubicBezTo>
                          <a:cubicBezTo>
                            <a:pt x="400171" y="76126"/>
                            <a:pt x="406075" y="78286"/>
                            <a:pt x="410179" y="83372"/>
                          </a:cubicBezTo>
                          <a:lnTo>
                            <a:pt x="410323" y="83570"/>
                          </a:lnTo>
                          <a:lnTo>
                            <a:pt x="410432" y="83761"/>
                          </a:lnTo>
                          <a:cubicBezTo>
                            <a:pt x="412664" y="88556"/>
                            <a:pt x="414860" y="93347"/>
                            <a:pt x="416912" y="98448"/>
                          </a:cubicBezTo>
                          <a:cubicBezTo>
                            <a:pt x="419144" y="104009"/>
                            <a:pt x="422564" y="111284"/>
                            <a:pt x="421989" y="117284"/>
                          </a:cubicBezTo>
                          <a:lnTo>
                            <a:pt x="421989" y="117284"/>
                          </a:lnTo>
                          <a:cubicBezTo>
                            <a:pt x="421809" y="124886"/>
                            <a:pt x="413276" y="135458"/>
                            <a:pt x="403087" y="148046"/>
                          </a:cubicBezTo>
                          <a:cubicBezTo>
                            <a:pt x="389154" y="165275"/>
                            <a:pt x="372015" y="186476"/>
                            <a:pt x="369999" y="207173"/>
                          </a:cubicBezTo>
                          <a:cubicBezTo>
                            <a:pt x="369099" y="238212"/>
                            <a:pt x="388505" y="252476"/>
                            <a:pt x="405319" y="264837"/>
                          </a:cubicBezTo>
                          <a:cubicBezTo>
                            <a:pt x="416084" y="272742"/>
                            <a:pt x="425805" y="279906"/>
                            <a:pt x="429225" y="290287"/>
                          </a:cubicBezTo>
                          <a:cubicBezTo>
                            <a:pt x="430054" y="291401"/>
                            <a:pt x="430018" y="292828"/>
                            <a:pt x="429441" y="294378"/>
                          </a:cubicBezTo>
                          <a:cubicBezTo>
                            <a:pt x="428938" y="295704"/>
                            <a:pt x="427929" y="297192"/>
                            <a:pt x="426741" y="298601"/>
                          </a:cubicBezTo>
                          <a:cubicBezTo>
                            <a:pt x="425589" y="299960"/>
                            <a:pt x="424221" y="301279"/>
                            <a:pt x="422925" y="302307"/>
                          </a:cubicBezTo>
                          <a:cubicBezTo>
                            <a:pt x="420477" y="304216"/>
                            <a:pt x="417956" y="305208"/>
                            <a:pt x="416372" y="304277"/>
                          </a:cubicBezTo>
                          <a:lnTo>
                            <a:pt x="416120" y="304137"/>
                          </a:lnTo>
                          <a:lnTo>
                            <a:pt x="415940" y="303953"/>
                          </a:lnTo>
                          <a:cubicBezTo>
                            <a:pt x="410323" y="298148"/>
                            <a:pt x="405103" y="296800"/>
                            <a:pt x="401538" y="297613"/>
                          </a:cubicBezTo>
                          <a:cubicBezTo>
                            <a:pt x="399918" y="297979"/>
                            <a:pt x="398658" y="298792"/>
                            <a:pt x="397974" y="299795"/>
                          </a:cubicBezTo>
                          <a:cubicBezTo>
                            <a:pt x="397362" y="300661"/>
                            <a:pt x="397182" y="301689"/>
                            <a:pt x="397578" y="302656"/>
                          </a:cubicBezTo>
                          <a:cubicBezTo>
                            <a:pt x="398226" y="304370"/>
                            <a:pt x="400495" y="306031"/>
                            <a:pt x="404887" y="306897"/>
                          </a:cubicBezTo>
                          <a:cubicBezTo>
                            <a:pt x="405499" y="307016"/>
                            <a:pt x="406147" y="307120"/>
                            <a:pt x="406867" y="307207"/>
                          </a:cubicBezTo>
                          <a:cubicBezTo>
                            <a:pt x="407551" y="307293"/>
                            <a:pt x="408271" y="307358"/>
                            <a:pt x="408991" y="307404"/>
                          </a:cubicBezTo>
                          <a:lnTo>
                            <a:pt x="409136" y="307415"/>
                          </a:lnTo>
                          <a:cubicBezTo>
                            <a:pt x="421413" y="309166"/>
                            <a:pt x="430954" y="311872"/>
                            <a:pt x="437110" y="318001"/>
                          </a:cubicBezTo>
                          <a:cubicBezTo>
                            <a:pt x="443339" y="324198"/>
                            <a:pt x="446003" y="333666"/>
                            <a:pt x="444347" y="348817"/>
                          </a:cubicBezTo>
                          <a:lnTo>
                            <a:pt x="442979" y="361244"/>
                          </a:lnTo>
                          <a:lnTo>
                            <a:pt x="440566" y="348983"/>
                          </a:lnTo>
                          <a:cubicBezTo>
                            <a:pt x="437434" y="333156"/>
                            <a:pt x="422637" y="328921"/>
                            <a:pt x="408883" y="324993"/>
                          </a:cubicBezTo>
                          <a:cubicBezTo>
                            <a:pt x="406327" y="324266"/>
                            <a:pt x="403843" y="323547"/>
                            <a:pt x="401358" y="322749"/>
                          </a:cubicBezTo>
                          <a:cubicBezTo>
                            <a:pt x="394770" y="321527"/>
                            <a:pt x="390990" y="318044"/>
                            <a:pt x="389334" y="313641"/>
                          </a:cubicBezTo>
                          <a:cubicBezTo>
                            <a:pt x="388361" y="311017"/>
                            <a:pt x="388145" y="308084"/>
                            <a:pt x="388577" y="305143"/>
                          </a:cubicBezTo>
                          <a:cubicBezTo>
                            <a:pt x="388974" y="302271"/>
                            <a:pt x="389945" y="299370"/>
                            <a:pt x="391386" y="296721"/>
                          </a:cubicBezTo>
                          <a:cubicBezTo>
                            <a:pt x="394014" y="291851"/>
                            <a:pt x="398154" y="287774"/>
                            <a:pt x="402907" y="286150"/>
                          </a:cubicBezTo>
                          <a:cubicBezTo>
                            <a:pt x="395202" y="279561"/>
                            <a:pt x="387101" y="273734"/>
                            <a:pt x="380044" y="268640"/>
                          </a:cubicBezTo>
                          <a:lnTo>
                            <a:pt x="374824" y="264844"/>
                          </a:lnTo>
                          <a:lnTo>
                            <a:pt x="374356" y="265287"/>
                          </a:lnTo>
                          <a:cubicBezTo>
                            <a:pt x="372088" y="267400"/>
                            <a:pt x="369495" y="269406"/>
                            <a:pt x="366867" y="271415"/>
                          </a:cubicBezTo>
                          <a:cubicBezTo>
                            <a:pt x="363519" y="274007"/>
                            <a:pt x="360098" y="276617"/>
                            <a:pt x="357578" y="279413"/>
                          </a:cubicBezTo>
                          <a:cubicBezTo>
                            <a:pt x="351637" y="285952"/>
                            <a:pt x="350306" y="294126"/>
                            <a:pt x="365427" y="307778"/>
                          </a:cubicBezTo>
                          <a:lnTo>
                            <a:pt x="365571" y="307922"/>
                          </a:lnTo>
                          <a:lnTo>
                            <a:pt x="365715" y="308098"/>
                          </a:lnTo>
                          <a:cubicBezTo>
                            <a:pt x="369928" y="314123"/>
                            <a:pt x="372520" y="320018"/>
                            <a:pt x="373780" y="325593"/>
                          </a:cubicBezTo>
                          <a:cubicBezTo>
                            <a:pt x="375472" y="333077"/>
                            <a:pt x="374788" y="340007"/>
                            <a:pt x="372340" y="345985"/>
                          </a:cubicBezTo>
                          <a:cubicBezTo>
                            <a:pt x="369892" y="351963"/>
                            <a:pt x="365715" y="356981"/>
                            <a:pt x="360458" y="360636"/>
                          </a:cubicBezTo>
                          <a:cubicBezTo>
                            <a:pt x="356642" y="363314"/>
                            <a:pt x="352213" y="365266"/>
                            <a:pt x="347461" y="366334"/>
                          </a:cubicBezTo>
                          <a:lnTo>
                            <a:pt x="341269" y="367732"/>
                          </a:lnTo>
                          <a:lnTo>
                            <a:pt x="345661" y="363156"/>
                          </a:lnTo>
                          <a:cubicBezTo>
                            <a:pt x="347930" y="360794"/>
                            <a:pt x="350053" y="358882"/>
                            <a:pt x="351962" y="357171"/>
                          </a:cubicBezTo>
                          <a:cubicBezTo>
                            <a:pt x="359811" y="350151"/>
                            <a:pt x="363554" y="346801"/>
                            <a:pt x="357326" y="323483"/>
                          </a:cubicBezTo>
                          <a:cubicBezTo>
                            <a:pt x="356210" y="321894"/>
                            <a:pt x="354842" y="320197"/>
                            <a:pt x="353473" y="318447"/>
                          </a:cubicBezTo>
                          <a:cubicBezTo>
                            <a:pt x="348361" y="311966"/>
                            <a:pt x="342672" y="304784"/>
                            <a:pt x="340801" y="295222"/>
                          </a:cubicBezTo>
                          <a:cubicBezTo>
                            <a:pt x="339936" y="299094"/>
                            <a:pt x="337560" y="302544"/>
                            <a:pt x="335184" y="305956"/>
                          </a:cubicBezTo>
                          <a:cubicBezTo>
                            <a:pt x="332628" y="309680"/>
                            <a:pt x="330071" y="313353"/>
                            <a:pt x="330179" y="317034"/>
                          </a:cubicBezTo>
                          <a:cubicBezTo>
                            <a:pt x="330791" y="324572"/>
                            <a:pt x="327875" y="331599"/>
                            <a:pt x="325211" y="338084"/>
                          </a:cubicBezTo>
                          <a:cubicBezTo>
                            <a:pt x="323303" y="342703"/>
                            <a:pt x="321539" y="347034"/>
                            <a:pt x="321394" y="350751"/>
                          </a:cubicBezTo>
                          <a:lnTo>
                            <a:pt x="320999" y="362797"/>
                          </a:lnTo>
                          <a:lnTo>
                            <a:pt x="317650" y="351215"/>
                          </a:lnTo>
                          <a:cubicBezTo>
                            <a:pt x="314410" y="339888"/>
                            <a:pt x="314950" y="328889"/>
                            <a:pt x="315418" y="319536"/>
                          </a:cubicBezTo>
                          <a:cubicBezTo>
                            <a:pt x="315598" y="315452"/>
                            <a:pt x="315778" y="311678"/>
                            <a:pt x="315634" y="308411"/>
                          </a:cubicBezTo>
                          <a:lnTo>
                            <a:pt x="315634" y="308238"/>
                          </a:lnTo>
                          <a:cubicBezTo>
                            <a:pt x="315778" y="304360"/>
                            <a:pt x="317578" y="301775"/>
                            <a:pt x="319450" y="299022"/>
                          </a:cubicBezTo>
                          <a:cubicBezTo>
                            <a:pt x="321394" y="296153"/>
                            <a:pt x="323519" y="293069"/>
                            <a:pt x="323411" y="288001"/>
                          </a:cubicBezTo>
                          <a:lnTo>
                            <a:pt x="323411" y="287677"/>
                          </a:lnTo>
                          <a:lnTo>
                            <a:pt x="323483" y="287379"/>
                          </a:lnTo>
                          <a:cubicBezTo>
                            <a:pt x="324851" y="283220"/>
                            <a:pt x="322079" y="277997"/>
                            <a:pt x="319163" y="272425"/>
                          </a:cubicBezTo>
                          <a:cubicBezTo>
                            <a:pt x="314734" y="264011"/>
                            <a:pt x="309909" y="254870"/>
                            <a:pt x="315886" y="245233"/>
                          </a:cubicBezTo>
                          <a:lnTo>
                            <a:pt x="316894" y="243640"/>
                          </a:lnTo>
                          <a:lnTo>
                            <a:pt x="316966" y="243683"/>
                          </a:lnTo>
                          <a:lnTo>
                            <a:pt x="319523" y="239891"/>
                          </a:lnTo>
                          <a:cubicBezTo>
                            <a:pt x="322655" y="235308"/>
                            <a:pt x="327155" y="228852"/>
                            <a:pt x="330359" y="224251"/>
                          </a:cubicBezTo>
                          <a:cubicBezTo>
                            <a:pt x="327299" y="225311"/>
                            <a:pt x="324167" y="225534"/>
                            <a:pt x="321287" y="224981"/>
                          </a:cubicBezTo>
                          <a:cubicBezTo>
                            <a:pt x="318478" y="224445"/>
                            <a:pt x="315886" y="223187"/>
                            <a:pt x="313762" y="221271"/>
                          </a:cubicBezTo>
                          <a:cubicBezTo>
                            <a:pt x="311673" y="219366"/>
                            <a:pt x="310053" y="216803"/>
                            <a:pt x="309189" y="213661"/>
                          </a:cubicBezTo>
                          <a:cubicBezTo>
                            <a:pt x="307425" y="207195"/>
                            <a:pt x="308901" y="198212"/>
                            <a:pt x="316210" y="187371"/>
                          </a:cubicBezTo>
                          <a:cubicBezTo>
                            <a:pt x="330359" y="166303"/>
                            <a:pt x="355130" y="144006"/>
                            <a:pt x="373455" y="127478"/>
                          </a:cubicBezTo>
                          <a:cubicBezTo>
                            <a:pt x="385265" y="116824"/>
                            <a:pt x="394374" y="108621"/>
                            <a:pt x="395850" y="105210"/>
                          </a:cubicBezTo>
                          <a:lnTo>
                            <a:pt x="395742" y="105095"/>
                          </a:lnTo>
                          <a:cubicBezTo>
                            <a:pt x="388434" y="104649"/>
                            <a:pt x="380224" y="105641"/>
                            <a:pt x="371728" y="107294"/>
                          </a:cubicBezTo>
                          <a:cubicBezTo>
                            <a:pt x="364131" y="109077"/>
                            <a:pt x="354374" y="111575"/>
                            <a:pt x="341809" y="114789"/>
                          </a:cubicBezTo>
                          <a:cubicBezTo>
                            <a:pt x="326255" y="118768"/>
                            <a:pt x="306525" y="123808"/>
                            <a:pt x="281791" y="129800"/>
                          </a:cubicBezTo>
                          <a:cubicBezTo>
                            <a:pt x="280783" y="130278"/>
                            <a:pt x="279666" y="130354"/>
                            <a:pt x="278514" y="130073"/>
                          </a:cubicBezTo>
                          <a:cubicBezTo>
                            <a:pt x="276174" y="129512"/>
                            <a:pt x="273510" y="127341"/>
                            <a:pt x="270918" y="124325"/>
                          </a:cubicBezTo>
                          <a:cubicBezTo>
                            <a:pt x="268505" y="121486"/>
                            <a:pt x="266093" y="117859"/>
                            <a:pt x="264077" y="114160"/>
                          </a:cubicBezTo>
                          <a:cubicBezTo>
                            <a:pt x="260333" y="107355"/>
                            <a:pt x="257776" y="100059"/>
                            <a:pt x="258641" y="96464"/>
                          </a:cubicBezTo>
                          <a:lnTo>
                            <a:pt x="258712" y="96184"/>
                          </a:lnTo>
                          <a:lnTo>
                            <a:pt x="258857" y="95943"/>
                          </a:lnTo>
                          <a:close/>
                          <a:moveTo>
                            <a:pt x="85787" y="194682"/>
                          </a:moveTo>
                          <a:cubicBezTo>
                            <a:pt x="73114" y="195778"/>
                            <a:pt x="60404" y="204758"/>
                            <a:pt x="53672" y="215502"/>
                          </a:cubicBezTo>
                          <a:cubicBezTo>
                            <a:pt x="48020" y="223999"/>
                            <a:pt x="43591" y="236886"/>
                            <a:pt x="50612" y="238694"/>
                          </a:cubicBezTo>
                          <a:cubicBezTo>
                            <a:pt x="55148" y="241314"/>
                            <a:pt x="97128" y="206602"/>
                            <a:pt x="113690" y="212461"/>
                          </a:cubicBezTo>
                          <a:cubicBezTo>
                            <a:pt x="101593" y="199865"/>
                            <a:pt x="89244" y="195714"/>
                            <a:pt x="85787" y="194682"/>
                          </a:cubicBezTo>
                          <a:close/>
                          <a:moveTo>
                            <a:pt x="74338" y="276415"/>
                          </a:moveTo>
                          <a:cubicBezTo>
                            <a:pt x="81431" y="275847"/>
                            <a:pt x="88524" y="274287"/>
                            <a:pt x="93636" y="270869"/>
                          </a:cubicBezTo>
                          <a:cubicBezTo>
                            <a:pt x="99792" y="266724"/>
                            <a:pt x="103033" y="259532"/>
                            <a:pt x="104653" y="253148"/>
                          </a:cubicBezTo>
                          <a:cubicBezTo>
                            <a:pt x="103753" y="248798"/>
                            <a:pt x="101845" y="243708"/>
                            <a:pt x="100548" y="239496"/>
                          </a:cubicBezTo>
                          <a:cubicBezTo>
                            <a:pt x="97452" y="256541"/>
                            <a:pt x="90251" y="273123"/>
                            <a:pt x="74806" y="275136"/>
                          </a:cubicBezTo>
                          <a:lnTo>
                            <a:pt x="74338" y="276415"/>
                          </a:lnTo>
                          <a:close/>
                          <a:moveTo>
                            <a:pt x="102457" y="284953"/>
                          </a:moveTo>
                          <a:cubicBezTo>
                            <a:pt x="99865" y="300837"/>
                            <a:pt x="100081" y="298770"/>
                            <a:pt x="94644" y="304309"/>
                          </a:cubicBezTo>
                          <a:cubicBezTo>
                            <a:pt x="94788" y="308339"/>
                            <a:pt x="91080" y="313245"/>
                            <a:pt x="91584" y="314974"/>
                          </a:cubicBezTo>
                          <a:cubicBezTo>
                            <a:pt x="94104" y="312620"/>
                            <a:pt x="97056" y="311488"/>
                            <a:pt x="99001" y="310442"/>
                          </a:cubicBezTo>
                          <a:cubicBezTo>
                            <a:pt x="101593" y="309097"/>
                            <a:pt x="106021" y="301639"/>
                            <a:pt x="106345" y="299004"/>
                          </a:cubicBezTo>
                          <a:cubicBezTo>
                            <a:pt x="102745" y="294661"/>
                            <a:pt x="102457" y="284417"/>
                            <a:pt x="102457" y="284949"/>
                          </a:cubicBezTo>
                          <a:close/>
                          <a:moveTo>
                            <a:pt x="116858" y="263813"/>
                          </a:moveTo>
                          <a:cubicBezTo>
                            <a:pt x="116930" y="260344"/>
                            <a:pt x="117218" y="260484"/>
                            <a:pt x="117470" y="258216"/>
                          </a:cubicBezTo>
                          <a:cubicBezTo>
                            <a:pt x="117542" y="255114"/>
                            <a:pt x="113042" y="248892"/>
                            <a:pt x="112106" y="247087"/>
                          </a:cubicBezTo>
                          <a:cubicBezTo>
                            <a:pt x="111494" y="252562"/>
                            <a:pt x="110378" y="257720"/>
                            <a:pt x="109117" y="262544"/>
                          </a:cubicBezTo>
                          <a:cubicBezTo>
                            <a:pt x="108433" y="264999"/>
                            <a:pt x="107749" y="267379"/>
                            <a:pt x="107029" y="269665"/>
                          </a:cubicBezTo>
                          <a:cubicBezTo>
                            <a:pt x="110702" y="265215"/>
                            <a:pt x="117938" y="263809"/>
                            <a:pt x="116858" y="263809"/>
                          </a:cubicBezTo>
                          <a:close/>
                          <a:moveTo>
                            <a:pt x="34554" y="424594"/>
                          </a:moveTo>
                          <a:cubicBezTo>
                            <a:pt x="44923" y="419339"/>
                            <a:pt x="40639" y="414012"/>
                            <a:pt x="45535" y="401100"/>
                          </a:cubicBezTo>
                          <a:cubicBezTo>
                            <a:pt x="46831" y="396959"/>
                            <a:pt x="50756" y="387020"/>
                            <a:pt x="50828" y="384037"/>
                          </a:cubicBezTo>
                          <a:cubicBezTo>
                            <a:pt x="51043" y="377933"/>
                            <a:pt x="47191" y="374619"/>
                            <a:pt x="44563" y="370424"/>
                          </a:cubicBezTo>
                          <a:cubicBezTo>
                            <a:pt x="42943" y="387610"/>
                            <a:pt x="38515" y="407297"/>
                            <a:pt x="34554" y="424594"/>
                          </a:cubicBezTo>
                          <a:close/>
                          <a:moveTo>
                            <a:pt x="47011" y="335873"/>
                          </a:moveTo>
                          <a:cubicBezTo>
                            <a:pt x="47696" y="339432"/>
                            <a:pt x="47407" y="343907"/>
                            <a:pt x="49100" y="347042"/>
                          </a:cubicBezTo>
                          <a:lnTo>
                            <a:pt x="52880" y="352933"/>
                          </a:lnTo>
                          <a:cubicBezTo>
                            <a:pt x="52916" y="349601"/>
                            <a:pt x="53492" y="346718"/>
                            <a:pt x="53816" y="344626"/>
                          </a:cubicBezTo>
                          <a:cubicBezTo>
                            <a:pt x="51656" y="334852"/>
                            <a:pt x="67389" y="304140"/>
                            <a:pt x="69262" y="285470"/>
                          </a:cubicBezTo>
                          <a:cubicBezTo>
                            <a:pt x="70702" y="273188"/>
                            <a:pt x="76283" y="265391"/>
                            <a:pt x="82187" y="256347"/>
                          </a:cubicBezTo>
                          <a:cubicBezTo>
                            <a:pt x="84707" y="252486"/>
                            <a:pt x="89747" y="246706"/>
                            <a:pt x="91727" y="242130"/>
                          </a:cubicBezTo>
                          <a:cubicBezTo>
                            <a:pt x="91872" y="241548"/>
                            <a:pt x="91836" y="240915"/>
                            <a:pt x="91908" y="240294"/>
                          </a:cubicBezTo>
                          <a:cubicBezTo>
                            <a:pt x="92160" y="237497"/>
                            <a:pt x="90396" y="234183"/>
                            <a:pt x="88595" y="231749"/>
                          </a:cubicBezTo>
                          <a:cubicBezTo>
                            <a:pt x="77254" y="267120"/>
                            <a:pt x="63213" y="265075"/>
                            <a:pt x="54896" y="297552"/>
                          </a:cubicBezTo>
                          <a:cubicBezTo>
                            <a:pt x="54176" y="300801"/>
                            <a:pt x="48667" y="320363"/>
                            <a:pt x="47371" y="324353"/>
                          </a:cubicBezTo>
                          <a:cubicBezTo>
                            <a:pt x="46291" y="327092"/>
                            <a:pt x="46003" y="331337"/>
                            <a:pt x="46975" y="334500"/>
                          </a:cubicBezTo>
                          <a:lnTo>
                            <a:pt x="47011" y="335873"/>
                          </a:lnTo>
                          <a:close/>
                          <a:moveTo>
                            <a:pt x="25409" y="299101"/>
                          </a:moveTo>
                          <a:cubicBezTo>
                            <a:pt x="24509" y="303328"/>
                            <a:pt x="22601" y="309766"/>
                            <a:pt x="22601" y="313813"/>
                          </a:cubicBezTo>
                          <a:cubicBezTo>
                            <a:pt x="22349" y="314266"/>
                            <a:pt x="22241" y="317020"/>
                            <a:pt x="22637" y="316689"/>
                          </a:cubicBezTo>
                          <a:cubicBezTo>
                            <a:pt x="24761" y="305920"/>
                            <a:pt x="31890" y="309791"/>
                            <a:pt x="34518" y="304349"/>
                          </a:cubicBezTo>
                          <a:cubicBezTo>
                            <a:pt x="35562" y="299079"/>
                            <a:pt x="38875" y="290797"/>
                            <a:pt x="39415" y="289273"/>
                          </a:cubicBezTo>
                          <a:cubicBezTo>
                            <a:pt x="34302" y="290265"/>
                            <a:pt x="27354" y="295495"/>
                            <a:pt x="25409" y="299101"/>
                          </a:cubicBezTo>
                          <a:close/>
                          <a:moveTo>
                            <a:pt x="34410" y="322016"/>
                          </a:moveTo>
                          <a:lnTo>
                            <a:pt x="34122" y="323130"/>
                          </a:lnTo>
                          <a:cubicBezTo>
                            <a:pt x="33978" y="323504"/>
                            <a:pt x="33978" y="323900"/>
                            <a:pt x="33834" y="324425"/>
                          </a:cubicBezTo>
                          <a:cubicBezTo>
                            <a:pt x="33834" y="326729"/>
                            <a:pt x="31998" y="328343"/>
                            <a:pt x="32898" y="330435"/>
                          </a:cubicBezTo>
                          <a:cubicBezTo>
                            <a:pt x="33978" y="334173"/>
                            <a:pt x="39126" y="335683"/>
                            <a:pt x="39126" y="344141"/>
                          </a:cubicBezTo>
                          <a:cubicBezTo>
                            <a:pt x="38515" y="341797"/>
                            <a:pt x="42295" y="336700"/>
                            <a:pt x="38550" y="329683"/>
                          </a:cubicBezTo>
                          <a:cubicBezTo>
                            <a:pt x="38262" y="329683"/>
                            <a:pt x="34806" y="322940"/>
                            <a:pt x="34410" y="322020"/>
                          </a:cubicBezTo>
                          <a:close/>
                          <a:moveTo>
                            <a:pt x="20945" y="359547"/>
                          </a:moveTo>
                          <a:cubicBezTo>
                            <a:pt x="29154" y="359669"/>
                            <a:pt x="41791" y="358591"/>
                            <a:pt x="38299" y="347157"/>
                          </a:cubicBezTo>
                          <a:cubicBezTo>
                            <a:pt x="37722" y="351136"/>
                            <a:pt x="21701" y="359659"/>
                            <a:pt x="20945" y="359547"/>
                          </a:cubicBezTo>
                          <a:close/>
                          <a:moveTo>
                            <a:pt x="80099" y="323476"/>
                          </a:moveTo>
                          <a:cubicBezTo>
                            <a:pt x="77038" y="327908"/>
                            <a:pt x="86724" y="328033"/>
                            <a:pt x="90936" y="339277"/>
                          </a:cubicBezTo>
                          <a:cubicBezTo>
                            <a:pt x="89064" y="332387"/>
                            <a:pt x="82295" y="325122"/>
                            <a:pt x="88667" y="316775"/>
                          </a:cubicBezTo>
                          <a:cubicBezTo>
                            <a:pt x="88524" y="314220"/>
                            <a:pt x="89567" y="311653"/>
                            <a:pt x="90180" y="309755"/>
                          </a:cubicBezTo>
                          <a:cubicBezTo>
                            <a:pt x="86795" y="313972"/>
                            <a:pt x="82151" y="318785"/>
                            <a:pt x="80099" y="323476"/>
                          </a:cubicBezTo>
                          <a:close/>
                          <a:moveTo>
                            <a:pt x="81646" y="343997"/>
                          </a:moveTo>
                          <a:cubicBezTo>
                            <a:pt x="83843" y="348691"/>
                            <a:pt x="87371" y="366474"/>
                            <a:pt x="86255" y="371132"/>
                          </a:cubicBezTo>
                          <a:cubicBezTo>
                            <a:pt x="87767" y="369979"/>
                            <a:pt x="89496" y="366805"/>
                            <a:pt x="89927" y="365173"/>
                          </a:cubicBezTo>
                          <a:cubicBezTo>
                            <a:pt x="97632" y="350981"/>
                            <a:pt x="82511" y="349806"/>
                            <a:pt x="81646" y="343997"/>
                          </a:cubicBezTo>
                          <a:close/>
                          <a:moveTo>
                            <a:pt x="42871" y="329910"/>
                          </a:moveTo>
                          <a:cubicBezTo>
                            <a:pt x="45319" y="321923"/>
                            <a:pt x="47551" y="313112"/>
                            <a:pt x="49532" y="304708"/>
                          </a:cubicBezTo>
                          <a:cubicBezTo>
                            <a:pt x="51332" y="296919"/>
                            <a:pt x="53420" y="288076"/>
                            <a:pt x="55616" y="281502"/>
                          </a:cubicBezTo>
                          <a:cubicBezTo>
                            <a:pt x="52772" y="282178"/>
                            <a:pt x="47263" y="280168"/>
                            <a:pt x="40387" y="297012"/>
                          </a:cubicBezTo>
                          <a:cubicBezTo>
                            <a:pt x="30450" y="321437"/>
                            <a:pt x="41142" y="323443"/>
                            <a:pt x="42871" y="329910"/>
                          </a:cubicBezTo>
                          <a:close/>
                          <a:moveTo>
                            <a:pt x="428433" y="47592"/>
                          </a:moveTo>
                          <a:cubicBezTo>
                            <a:pt x="430378" y="47671"/>
                            <a:pt x="432070" y="47822"/>
                            <a:pt x="433438" y="48045"/>
                          </a:cubicBezTo>
                          <a:cubicBezTo>
                            <a:pt x="437650" y="48573"/>
                            <a:pt x="441359" y="49454"/>
                            <a:pt x="444239" y="50834"/>
                          </a:cubicBezTo>
                          <a:cubicBezTo>
                            <a:pt x="442655" y="36474"/>
                            <a:pt x="439882" y="20809"/>
                            <a:pt x="431494" y="8699"/>
                          </a:cubicBezTo>
                          <a:cubicBezTo>
                            <a:pt x="379613" y="-4687"/>
                            <a:pt x="300008" y="13552"/>
                            <a:pt x="231241" y="40425"/>
                          </a:cubicBezTo>
                          <a:cubicBezTo>
                            <a:pt x="146273" y="73617"/>
                            <a:pt x="65733" y="125357"/>
                            <a:pt x="31674" y="165882"/>
                          </a:cubicBezTo>
                          <a:lnTo>
                            <a:pt x="31602" y="165940"/>
                          </a:lnTo>
                          <a:cubicBezTo>
                            <a:pt x="29441" y="168348"/>
                            <a:pt x="27318" y="170677"/>
                            <a:pt x="25301" y="172852"/>
                          </a:cubicBezTo>
                          <a:cubicBezTo>
                            <a:pt x="14860" y="184236"/>
                            <a:pt x="8236" y="191415"/>
                            <a:pt x="4347" y="203367"/>
                          </a:cubicBezTo>
                          <a:cubicBezTo>
                            <a:pt x="5427" y="206242"/>
                            <a:pt x="10288" y="214664"/>
                            <a:pt x="15544" y="223198"/>
                          </a:cubicBezTo>
                          <a:cubicBezTo>
                            <a:pt x="20080" y="230549"/>
                            <a:pt x="24833" y="237910"/>
                            <a:pt x="27641" y="241843"/>
                          </a:cubicBezTo>
                          <a:cubicBezTo>
                            <a:pt x="29370" y="237785"/>
                            <a:pt x="32430" y="232986"/>
                            <a:pt x="36606" y="227511"/>
                          </a:cubicBezTo>
                          <a:cubicBezTo>
                            <a:pt x="42115" y="220333"/>
                            <a:pt x="49567" y="211900"/>
                            <a:pt x="58424" y="202382"/>
                          </a:cubicBezTo>
                          <a:cubicBezTo>
                            <a:pt x="80566" y="175404"/>
                            <a:pt x="143177" y="135979"/>
                            <a:pt x="213132" y="103804"/>
                          </a:cubicBezTo>
                          <a:cubicBezTo>
                            <a:pt x="274338" y="75644"/>
                            <a:pt x="341341" y="52970"/>
                            <a:pt x="391926" y="48972"/>
                          </a:cubicBezTo>
                          <a:lnTo>
                            <a:pt x="393402" y="48850"/>
                          </a:lnTo>
                          <a:cubicBezTo>
                            <a:pt x="404599" y="47962"/>
                            <a:pt x="417668" y="46931"/>
                            <a:pt x="428469" y="47589"/>
                          </a:cubicBezTo>
                          <a:close/>
                          <a:moveTo>
                            <a:pt x="347930" y="86910"/>
                          </a:moveTo>
                          <a:cubicBezTo>
                            <a:pt x="330468" y="92197"/>
                            <a:pt x="314230" y="98301"/>
                            <a:pt x="305121" y="103894"/>
                          </a:cubicBezTo>
                          <a:cubicBezTo>
                            <a:pt x="300152" y="107165"/>
                            <a:pt x="297236" y="110397"/>
                            <a:pt x="297920" y="113251"/>
                          </a:cubicBezTo>
                          <a:cubicBezTo>
                            <a:pt x="297992" y="113473"/>
                            <a:pt x="298065" y="113693"/>
                            <a:pt x="298172" y="113912"/>
                          </a:cubicBezTo>
                          <a:cubicBezTo>
                            <a:pt x="302673" y="116730"/>
                            <a:pt x="309586" y="116935"/>
                            <a:pt x="317938" y="115781"/>
                          </a:cubicBezTo>
                          <a:cubicBezTo>
                            <a:pt x="333384" y="112600"/>
                            <a:pt x="353042" y="106284"/>
                            <a:pt x="355130" y="105795"/>
                          </a:cubicBezTo>
                          <a:cubicBezTo>
                            <a:pt x="377308" y="100608"/>
                            <a:pt x="401251" y="95019"/>
                            <a:pt x="416372" y="108089"/>
                          </a:cubicBezTo>
                          <a:cubicBezTo>
                            <a:pt x="415436" y="105263"/>
                            <a:pt x="414428" y="102535"/>
                            <a:pt x="413348" y="99861"/>
                          </a:cubicBezTo>
                          <a:cubicBezTo>
                            <a:pt x="411439" y="95080"/>
                            <a:pt x="409279" y="90346"/>
                            <a:pt x="407047" y="85576"/>
                          </a:cubicBezTo>
                          <a:cubicBezTo>
                            <a:pt x="398802" y="75659"/>
                            <a:pt x="380656" y="79584"/>
                            <a:pt x="369135" y="82078"/>
                          </a:cubicBezTo>
                          <a:lnTo>
                            <a:pt x="368632" y="82179"/>
                          </a:lnTo>
                          <a:cubicBezTo>
                            <a:pt x="364959" y="82636"/>
                            <a:pt x="357146" y="84343"/>
                            <a:pt x="347930" y="86906"/>
                          </a:cubicBezTo>
                          <a:close/>
                          <a:moveTo>
                            <a:pt x="411296" y="131374"/>
                          </a:moveTo>
                          <a:cubicBezTo>
                            <a:pt x="411403" y="119110"/>
                            <a:pt x="405067" y="107097"/>
                            <a:pt x="399775" y="105555"/>
                          </a:cubicBezTo>
                          <a:cubicBezTo>
                            <a:pt x="399738" y="105806"/>
                            <a:pt x="399631" y="106072"/>
                            <a:pt x="399558" y="106345"/>
                          </a:cubicBezTo>
                          <a:cubicBezTo>
                            <a:pt x="398010" y="110508"/>
                            <a:pt x="388469" y="119103"/>
                            <a:pt x="376012" y="130314"/>
                          </a:cubicBezTo>
                          <a:cubicBezTo>
                            <a:pt x="357830" y="146712"/>
                            <a:pt x="333276" y="168844"/>
                            <a:pt x="319378" y="189491"/>
                          </a:cubicBezTo>
                          <a:cubicBezTo>
                            <a:pt x="312789" y="199280"/>
                            <a:pt x="311386" y="207148"/>
                            <a:pt x="312898" y="212659"/>
                          </a:cubicBezTo>
                          <a:cubicBezTo>
                            <a:pt x="313546" y="215063"/>
                            <a:pt x="314770" y="217012"/>
                            <a:pt x="316354" y="218453"/>
                          </a:cubicBezTo>
                          <a:cubicBezTo>
                            <a:pt x="317938" y="219887"/>
                            <a:pt x="319883" y="220833"/>
                            <a:pt x="322007" y="221235"/>
                          </a:cubicBezTo>
                          <a:cubicBezTo>
                            <a:pt x="326147" y="222026"/>
                            <a:pt x="330935" y="220771"/>
                            <a:pt x="334896" y="217145"/>
                          </a:cubicBezTo>
                          <a:lnTo>
                            <a:pt x="337092" y="215132"/>
                          </a:lnTo>
                          <a:cubicBezTo>
                            <a:pt x="336984" y="213881"/>
                            <a:pt x="334716" y="213083"/>
                            <a:pt x="332016" y="212367"/>
                          </a:cubicBezTo>
                          <a:cubicBezTo>
                            <a:pt x="330215" y="212738"/>
                            <a:pt x="328308" y="213528"/>
                            <a:pt x="326615" y="214258"/>
                          </a:cubicBezTo>
                          <a:cubicBezTo>
                            <a:pt x="321899" y="216235"/>
                            <a:pt x="318010" y="217878"/>
                            <a:pt x="316030" y="213029"/>
                          </a:cubicBezTo>
                          <a:cubicBezTo>
                            <a:pt x="315202" y="211487"/>
                            <a:pt x="315058" y="209463"/>
                            <a:pt x="315490" y="207087"/>
                          </a:cubicBezTo>
                          <a:cubicBezTo>
                            <a:pt x="316822" y="199750"/>
                            <a:pt x="323951" y="187910"/>
                            <a:pt x="332304" y="177015"/>
                          </a:cubicBezTo>
                          <a:cubicBezTo>
                            <a:pt x="340692" y="166145"/>
                            <a:pt x="350377" y="156094"/>
                            <a:pt x="356930" y="152324"/>
                          </a:cubicBezTo>
                          <a:cubicBezTo>
                            <a:pt x="359271" y="150968"/>
                            <a:pt x="361358" y="150343"/>
                            <a:pt x="363051" y="150652"/>
                          </a:cubicBezTo>
                          <a:lnTo>
                            <a:pt x="366939" y="151357"/>
                          </a:lnTo>
                          <a:lnTo>
                            <a:pt x="364995" y="153039"/>
                          </a:lnTo>
                          <a:cubicBezTo>
                            <a:pt x="364959" y="153136"/>
                            <a:pt x="364923" y="153237"/>
                            <a:pt x="364851" y="153344"/>
                          </a:cubicBezTo>
                          <a:cubicBezTo>
                            <a:pt x="359631" y="162439"/>
                            <a:pt x="362294" y="160609"/>
                            <a:pt x="367515" y="156508"/>
                          </a:cubicBezTo>
                          <a:cubicBezTo>
                            <a:pt x="373348" y="149516"/>
                            <a:pt x="379073" y="145019"/>
                            <a:pt x="383645" y="145724"/>
                          </a:cubicBezTo>
                          <a:lnTo>
                            <a:pt x="385517" y="146012"/>
                          </a:lnTo>
                          <a:cubicBezTo>
                            <a:pt x="385877" y="146012"/>
                            <a:pt x="386237" y="146044"/>
                            <a:pt x="386561" y="146112"/>
                          </a:cubicBezTo>
                          <a:lnTo>
                            <a:pt x="386489" y="146163"/>
                          </a:lnTo>
                          <a:lnTo>
                            <a:pt x="386957" y="146231"/>
                          </a:lnTo>
                          <a:lnTo>
                            <a:pt x="384797" y="148815"/>
                          </a:lnTo>
                          <a:cubicBezTo>
                            <a:pt x="373060" y="163061"/>
                            <a:pt x="364203" y="177202"/>
                            <a:pt x="358802" y="190645"/>
                          </a:cubicBezTo>
                          <a:cubicBezTo>
                            <a:pt x="353798" y="203097"/>
                            <a:pt x="351746" y="214934"/>
                            <a:pt x="353078" y="225674"/>
                          </a:cubicBezTo>
                          <a:cubicBezTo>
                            <a:pt x="354446" y="226720"/>
                            <a:pt x="355886" y="227608"/>
                            <a:pt x="357398" y="228392"/>
                          </a:cubicBezTo>
                          <a:cubicBezTo>
                            <a:pt x="358298" y="228798"/>
                            <a:pt x="359198" y="229165"/>
                            <a:pt x="360171" y="229546"/>
                          </a:cubicBezTo>
                          <a:cubicBezTo>
                            <a:pt x="361971" y="230286"/>
                            <a:pt x="363915" y="231081"/>
                            <a:pt x="366255" y="232274"/>
                          </a:cubicBezTo>
                          <a:cubicBezTo>
                            <a:pt x="368235" y="233137"/>
                            <a:pt x="370108" y="234025"/>
                            <a:pt x="371619" y="235092"/>
                          </a:cubicBezTo>
                          <a:cubicBezTo>
                            <a:pt x="367983" y="227411"/>
                            <a:pt x="365859" y="218262"/>
                            <a:pt x="366183" y="207004"/>
                          </a:cubicBezTo>
                          <a:lnTo>
                            <a:pt x="366183" y="206878"/>
                          </a:lnTo>
                          <a:cubicBezTo>
                            <a:pt x="368272" y="185005"/>
                            <a:pt x="385841" y="163301"/>
                            <a:pt x="400098" y="145659"/>
                          </a:cubicBezTo>
                          <a:cubicBezTo>
                            <a:pt x="404311" y="140476"/>
                            <a:pt x="408199" y="135659"/>
                            <a:pt x="411296" y="131374"/>
                          </a:cubicBezTo>
                          <a:lnTo>
                            <a:pt x="411296" y="131374"/>
                          </a:lnTo>
                          <a:close/>
                          <a:moveTo>
                            <a:pt x="307893" y="97805"/>
                          </a:moveTo>
                          <a:cubicBezTo>
                            <a:pt x="312969" y="95062"/>
                            <a:pt x="319090" y="92456"/>
                            <a:pt x="325463" y="90098"/>
                          </a:cubicBezTo>
                          <a:cubicBezTo>
                            <a:pt x="326399" y="89756"/>
                            <a:pt x="327335" y="89419"/>
                            <a:pt x="328271" y="89084"/>
                          </a:cubicBezTo>
                          <a:cubicBezTo>
                            <a:pt x="355994" y="78689"/>
                            <a:pt x="389117" y="71108"/>
                            <a:pt x="409531" y="69379"/>
                          </a:cubicBezTo>
                          <a:lnTo>
                            <a:pt x="409567" y="69379"/>
                          </a:lnTo>
                          <a:cubicBezTo>
                            <a:pt x="413852" y="69116"/>
                            <a:pt x="417812" y="68696"/>
                            <a:pt x="421449" y="68153"/>
                          </a:cubicBezTo>
                          <a:cubicBezTo>
                            <a:pt x="435130" y="60263"/>
                            <a:pt x="422420" y="49422"/>
                            <a:pt x="384941" y="55062"/>
                          </a:cubicBezTo>
                          <a:cubicBezTo>
                            <a:pt x="366255" y="57876"/>
                            <a:pt x="344977" y="62157"/>
                            <a:pt x="325283" y="67510"/>
                          </a:cubicBezTo>
                          <a:cubicBezTo>
                            <a:pt x="295364" y="75648"/>
                            <a:pt x="269333" y="86176"/>
                            <a:pt x="262313" y="97607"/>
                          </a:cubicBezTo>
                          <a:cubicBezTo>
                            <a:pt x="261881" y="100393"/>
                            <a:pt x="264185" y="106424"/>
                            <a:pt x="267425" y="112323"/>
                          </a:cubicBezTo>
                          <a:cubicBezTo>
                            <a:pt x="269369" y="115846"/>
                            <a:pt x="271638" y="119254"/>
                            <a:pt x="273870" y="121863"/>
                          </a:cubicBezTo>
                          <a:cubicBezTo>
                            <a:pt x="274518" y="122625"/>
                            <a:pt x="277038" y="125404"/>
                            <a:pt x="278839" y="126216"/>
                          </a:cubicBezTo>
                          <a:cubicBezTo>
                            <a:pt x="279163" y="126353"/>
                            <a:pt x="279846" y="126935"/>
                            <a:pt x="279774" y="126615"/>
                          </a:cubicBezTo>
                          <a:cubicBezTo>
                            <a:pt x="277866" y="116737"/>
                            <a:pt x="289927" y="106690"/>
                            <a:pt x="307893" y="97805"/>
                          </a:cubicBezTo>
                          <a:close/>
                          <a:moveTo>
                            <a:pt x="360927" y="165455"/>
                          </a:moveTo>
                          <a:cubicBezTo>
                            <a:pt x="347497" y="172191"/>
                            <a:pt x="338352" y="185527"/>
                            <a:pt x="331080" y="200703"/>
                          </a:cubicBezTo>
                          <a:cubicBezTo>
                            <a:pt x="330108" y="203643"/>
                            <a:pt x="329424" y="206501"/>
                            <a:pt x="328991" y="209229"/>
                          </a:cubicBezTo>
                          <a:cubicBezTo>
                            <a:pt x="330324" y="208791"/>
                            <a:pt x="331691" y="208453"/>
                            <a:pt x="333096" y="208345"/>
                          </a:cubicBezTo>
                          <a:cubicBezTo>
                            <a:pt x="333564" y="208298"/>
                            <a:pt x="334032" y="208280"/>
                            <a:pt x="334464" y="208287"/>
                          </a:cubicBezTo>
                          <a:cubicBezTo>
                            <a:pt x="335940" y="208323"/>
                            <a:pt x="336984" y="208658"/>
                            <a:pt x="337849" y="209089"/>
                          </a:cubicBezTo>
                          <a:cubicBezTo>
                            <a:pt x="338244" y="209254"/>
                            <a:pt x="338640" y="209452"/>
                            <a:pt x="339036" y="209682"/>
                          </a:cubicBezTo>
                          <a:lnTo>
                            <a:pt x="339325" y="209858"/>
                          </a:lnTo>
                          <a:lnTo>
                            <a:pt x="341736" y="212831"/>
                          </a:lnTo>
                          <a:cubicBezTo>
                            <a:pt x="341376" y="209244"/>
                            <a:pt x="341592" y="205024"/>
                            <a:pt x="342529" y="200013"/>
                          </a:cubicBezTo>
                          <a:lnTo>
                            <a:pt x="342565" y="199837"/>
                          </a:lnTo>
                          <a:lnTo>
                            <a:pt x="342637" y="199679"/>
                          </a:lnTo>
                          <a:cubicBezTo>
                            <a:pt x="346417" y="190088"/>
                            <a:pt x="353473" y="176519"/>
                            <a:pt x="360927" y="165455"/>
                          </a:cubicBezTo>
                          <a:close/>
                          <a:moveTo>
                            <a:pt x="332088" y="188363"/>
                          </a:moveTo>
                          <a:cubicBezTo>
                            <a:pt x="333060" y="185189"/>
                            <a:pt x="334248" y="182026"/>
                            <a:pt x="335724" y="178877"/>
                          </a:cubicBezTo>
                          <a:lnTo>
                            <a:pt x="335364" y="179330"/>
                          </a:lnTo>
                          <a:cubicBezTo>
                            <a:pt x="327299" y="189822"/>
                            <a:pt x="320458" y="201059"/>
                            <a:pt x="319234" y="207759"/>
                          </a:cubicBezTo>
                          <a:cubicBezTo>
                            <a:pt x="318947" y="209316"/>
                            <a:pt x="318982" y="210516"/>
                            <a:pt x="319414" y="211242"/>
                          </a:cubicBezTo>
                          <a:lnTo>
                            <a:pt x="319523" y="211505"/>
                          </a:lnTo>
                          <a:cubicBezTo>
                            <a:pt x="320063" y="212849"/>
                            <a:pt x="322295" y="211947"/>
                            <a:pt x="324959" y="210818"/>
                          </a:cubicBezTo>
                          <a:cubicBezTo>
                            <a:pt x="325679" y="203906"/>
                            <a:pt x="328128" y="196228"/>
                            <a:pt x="332088" y="188363"/>
                          </a:cubicBezTo>
                          <a:close/>
                          <a:moveTo>
                            <a:pt x="346165" y="230969"/>
                          </a:moveTo>
                          <a:cubicBezTo>
                            <a:pt x="347029" y="233255"/>
                            <a:pt x="348793" y="233263"/>
                            <a:pt x="351350" y="230376"/>
                          </a:cubicBezTo>
                          <a:cubicBezTo>
                            <a:pt x="355778" y="233162"/>
                            <a:pt x="360278" y="235941"/>
                            <a:pt x="364815" y="238726"/>
                          </a:cubicBezTo>
                          <a:cubicBezTo>
                            <a:pt x="368343" y="239075"/>
                            <a:pt x="371115" y="239762"/>
                            <a:pt x="372484" y="241437"/>
                          </a:cubicBezTo>
                          <a:cubicBezTo>
                            <a:pt x="375112" y="244701"/>
                            <a:pt x="371979" y="250340"/>
                            <a:pt x="358082" y="261573"/>
                          </a:cubicBezTo>
                          <a:cubicBezTo>
                            <a:pt x="356138" y="263435"/>
                            <a:pt x="353654" y="266139"/>
                            <a:pt x="351277" y="269147"/>
                          </a:cubicBezTo>
                          <a:cubicBezTo>
                            <a:pt x="348650" y="272494"/>
                            <a:pt x="346093" y="276218"/>
                            <a:pt x="344437" y="279575"/>
                          </a:cubicBezTo>
                          <a:cubicBezTo>
                            <a:pt x="344005" y="282990"/>
                            <a:pt x="343825" y="285668"/>
                            <a:pt x="343933" y="287613"/>
                          </a:cubicBezTo>
                          <a:lnTo>
                            <a:pt x="344005" y="287688"/>
                          </a:lnTo>
                          <a:lnTo>
                            <a:pt x="344005" y="288615"/>
                          </a:lnTo>
                          <a:lnTo>
                            <a:pt x="344041" y="288763"/>
                          </a:lnTo>
                          <a:cubicBezTo>
                            <a:pt x="344473" y="292519"/>
                            <a:pt x="346309" y="292347"/>
                            <a:pt x="349406" y="288252"/>
                          </a:cubicBezTo>
                          <a:cubicBezTo>
                            <a:pt x="349550" y="283950"/>
                            <a:pt x="351710" y="280247"/>
                            <a:pt x="354770" y="276858"/>
                          </a:cubicBezTo>
                          <a:cubicBezTo>
                            <a:pt x="357542" y="273795"/>
                            <a:pt x="361071" y="271088"/>
                            <a:pt x="364563" y="268400"/>
                          </a:cubicBezTo>
                          <a:cubicBezTo>
                            <a:pt x="367083" y="266469"/>
                            <a:pt x="369568" y="264543"/>
                            <a:pt x="371728" y="262544"/>
                          </a:cubicBezTo>
                          <a:lnTo>
                            <a:pt x="371224" y="262170"/>
                          </a:lnTo>
                          <a:lnTo>
                            <a:pt x="373312" y="260650"/>
                          </a:lnTo>
                          <a:cubicBezTo>
                            <a:pt x="373600" y="260448"/>
                            <a:pt x="373888" y="260229"/>
                            <a:pt x="374140" y="260006"/>
                          </a:cubicBezTo>
                          <a:cubicBezTo>
                            <a:pt x="375868" y="257925"/>
                            <a:pt x="377056" y="255693"/>
                            <a:pt x="377344" y="253187"/>
                          </a:cubicBezTo>
                          <a:cubicBezTo>
                            <a:pt x="377380" y="252698"/>
                            <a:pt x="377380" y="252199"/>
                            <a:pt x="377344" y="251699"/>
                          </a:cubicBezTo>
                          <a:cubicBezTo>
                            <a:pt x="377308" y="250862"/>
                            <a:pt x="377200" y="250017"/>
                            <a:pt x="377020" y="249172"/>
                          </a:cubicBezTo>
                          <a:cubicBezTo>
                            <a:pt x="376264" y="246394"/>
                            <a:pt x="374428" y="243284"/>
                            <a:pt x="371152" y="239733"/>
                          </a:cubicBezTo>
                          <a:cubicBezTo>
                            <a:pt x="368595" y="237939"/>
                            <a:pt x="366399" y="236663"/>
                            <a:pt x="364491" y="235671"/>
                          </a:cubicBezTo>
                          <a:lnTo>
                            <a:pt x="362259" y="234740"/>
                          </a:lnTo>
                          <a:cubicBezTo>
                            <a:pt x="359954" y="233795"/>
                            <a:pt x="357506" y="232788"/>
                            <a:pt x="355166" y="231559"/>
                          </a:cubicBezTo>
                          <a:cubicBezTo>
                            <a:pt x="353618" y="230825"/>
                            <a:pt x="352033" y="229952"/>
                            <a:pt x="350233" y="228690"/>
                          </a:cubicBezTo>
                          <a:lnTo>
                            <a:pt x="349586" y="228216"/>
                          </a:lnTo>
                          <a:lnTo>
                            <a:pt x="349550" y="227903"/>
                          </a:lnTo>
                          <a:cubicBezTo>
                            <a:pt x="349010" y="227454"/>
                            <a:pt x="348470" y="226979"/>
                            <a:pt x="347965" y="226472"/>
                          </a:cubicBezTo>
                          <a:cubicBezTo>
                            <a:pt x="347497" y="227914"/>
                            <a:pt x="346885" y="229420"/>
                            <a:pt x="346165" y="230966"/>
                          </a:cubicBezTo>
                          <a:close/>
                          <a:moveTo>
                            <a:pt x="340369" y="217260"/>
                          </a:moveTo>
                          <a:cubicBezTo>
                            <a:pt x="338424" y="222037"/>
                            <a:pt x="334176" y="227227"/>
                            <a:pt x="331115" y="230455"/>
                          </a:cubicBezTo>
                          <a:cubicBezTo>
                            <a:pt x="334176" y="230351"/>
                            <a:pt x="339325" y="229344"/>
                            <a:pt x="342817" y="229086"/>
                          </a:cubicBezTo>
                          <a:cubicBezTo>
                            <a:pt x="343609" y="227252"/>
                            <a:pt x="344365" y="225337"/>
                            <a:pt x="344833" y="223586"/>
                          </a:cubicBezTo>
                          <a:lnTo>
                            <a:pt x="345013" y="222979"/>
                          </a:lnTo>
                          <a:lnTo>
                            <a:pt x="340369" y="217260"/>
                          </a:lnTo>
                          <a:close/>
                          <a:moveTo>
                            <a:pt x="334932" y="299432"/>
                          </a:moveTo>
                          <a:cubicBezTo>
                            <a:pt x="337092" y="288324"/>
                            <a:pt x="330648" y="283648"/>
                            <a:pt x="326831" y="279942"/>
                          </a:cubicBezTo>
                          <a:cubicBezTo>
                            <a:pt x="327443" y="281912"/>
                            <a:pt x="327803" y="283845"/>
                            <a:pt x="327695" y="285751"/>
                          </a:cubicBezTo>
                          <a:cubicBezTo>
                            <a:pt x="328848" y="291523"/>
                            <a:pt x="329531" y="298741"/>
                            <a:pt x="329244" y="308087"/>
                          </a:cubicBezTo>
                          <a:cubicBezTo>
                            <a:pt x="330108" y="306642"/>
                            <a:pt x="331080" y="305219"/>
                            <a:pt x="332088" y="303788"/>
                          </a:cubicBezTo>
                          <a:cubicBezTo>
                            <a:pt x="333060" y="302347"/>
                            <a:pt x="334068" y="300898"/>
                            <a:pt x="334932" y="299432"/>
                          </a:cubicBezTo>
                          <a:close/>
                          <a:moveTo>
                            <a:pt x="324491" y="274431"/>
                          </a:moveTo>
                          <a:cubicBezTo>
                            <a:pt x="324563" y="274316"/>
                            <a:pt x="324599" y="274201"/>
                            <a:pt x="324671" y="274083"/>
                          </a:cubicBezTo>
                          <a:cubicBezTo>
                            <a:pt x="324527" y="274021"/>
                            <a:pt x="324347" y="273942"/>
                            <a:pt x="324203" y="273856"/>
                          </a:cubicBezTo>
                          <a:lnTo>
                            <a:pt x="324491" y="274431"/>
                          </a:lnTo>
                          <a:close/>
                          <a:moveTo>
                            <a:pt x="325823" y="324500"/>
                          </a:moveTo>
                          <a:cubicBezTo>
                            <a:pt x="322979" y="311689"/>
                            <a:pt x="320747" y="312836"/>
                            <a:pt x="319414" y="315363"/>
                          </a:cubicBezTo>
                          <a:cubicBezTo>
                            <a:pt x="319378" y="316768"/>
                            <a:pt x="319307" y="318220"/>
                            <a:pt x="319234" y="319708"/>
                          </a:cubicBezTo>
                          <a:cubicBezTo>
                            <a:pt x="318910" y="326430"/>
                            <a:pt x="318514" y="334026"/>
                            <a:pt x="319630" y="341880"/>
                          </a:cubicBezTo>
                          <a:cubicBezTo>
                            <a:pt x="320243" y="340169"/>
                            <a:pt x="320963" y="338418"/>
                            <a:pt x="321683" y="336628"/>
                          </a:cubicBezTo>
                          <a:cubicBezTo>
                            <a:pt x="323303" y="332757"/>
                            <a:pt x="324959" y="328670"/>
                            <a:pt x="325823" y="324496"/>
                          </a:cubicBezTo>
                          <a:close/>
                          <a:moveTo>
                            <a:pt x="355706" y="303166"/>
                          </a:moveTo>
                          <a:cubicBezTo>
                            <a:pt x="352970" y="302735"/>
                            <a:pt x="353186" y="306836"/>
                            <a:pt x="356786" y="316473"/>
                          </a:cubicBezTo>
                          <a:cubicBezTo>
                            <a:pt x="358118" y="318166"/>
                            <a:pt x="359451" y="319831"/>
                            <a:pt x="360674" y="321560"/>
                          </a:cubicBezTo>
                          <a:lnTo>
                            <a:pt x="360854" y="321844"/>
                          </a:lnTo>
                          <a:lnTo>
                            <a:pt x="360963" y="322171"/>
                          </a:lnTo>
                          <a:cubicBezTo>
                            <a:pt x="367731" y="347408"/>
                            <a:pt x="363807" y="351689"/>
                            <a:pt x="355166" y="359421"/>
                          </a:cubicBezTo>
                          <a:cubicBezTo>
                            <a:pt x="356246" y="358839"/>
                            <a:pt x="357290" y="358203"/>
                            <a:pt x="358298" y="357509"/>
                          </a:cubicBezTo>
                          <a:cubicBezTo>
                            <a:pt x="362943" y="354274"/>
                            <a:pt x="366651" y="349835"/>
                            <a:pt x="368812" y="344551"/>
                          </a:cubicBezTo>
                          <a:cubicBezTo>
                            <a:pt x="370972" y="339259"/>
                            <a:pt x="371584" y="333102"/>
                            <a:pt x="370072" y="326430"/>
                          </a:cubicBezTo>
                          <a:cubicBezTo>
                            <a:pt x="368919" y="321358"/>
                            <a:pt x="366543" y="315977"/>
                            <a:pt x="362691" y="310445"/>
                          </a:cubicBezTo>
                          <a:cubicBezTo>
                            <a:pt x="359882" y="307872"/>
                            <a:pt x="357542" y="305449"/>
                            <a:pt x="355706" y="303170"/>
                          </a:cubicBezTo>
                          <a:close/>
                          <a:moveTo>
                            <a:pt x="403627" y="281779"/>
                          </a:moveTo>
                          <a:cubicBezTo>
                            <a:pt x="405931" y="282620"/>
                            <a:pt x="408271" y="283817"/>
                            <a:pt x="410467" y="285136"/>
                          </a:cubicBezTo>
                          <a:cubicBezTo>
                            <a:pt x="413888" y="287160"/>
                            <a:pt x="417056" y="289467"/>
                            <a:pt x="419360" y="291160"/>
                          </a:cubicBezTo>
                          <a:cubicBezTo>
                            <a:pt x="419828" y="291092"/>
                            <a:pt x="420224" y="290955"/>
                            <a:pt x="420513" y="290769"/>
                          </a:cubicBezTo>
                          <a:cubicBezTo>
                            <a:pt x="421197" y="290326"/>
                            <a:pt x="421340" y="289503"/>
                            <a:pt x="421017" y="288382"/>
                          </a:cubicBezTo>
                          <a:cubicBezTo>
                            <a:pt x="420693" y="287145"/>
                            <a:pt x="419793" y="285564"/>
                            <a:pt x="418460" y="283720"/>
                          </a:cubicBezTo>
                          <a:cubicBezTo>
                            <a:pt x="415904" y="280121"/>
                            <a:pt x="411656" y="275524"/>
                            <a:pt x="406435" y="270412"/>
                          </a:cubicBezTo>
                          <a:cubicBezTo>
                            <a:pt x="405319" y="269582"/>
                            <a:pt x="404203" y="268752"/>
                            <a:pt x="403051" y="267911"/>
                          </a:cubicBezTo>
                          <a:cubicBezTo>
                            <a:pt x="395670" y="262465"/>
                            <a:pt x="387785" y="256670"/>
                            <a:pt x="381196" y="249309"/>
                          </a:cubicBezTo>
                          <a:cubicBezTo>
                            <a:pt x="381880" y="252569"/>
                            <a:pt x="381376" y="255481"/>
                            <a:pt x="380044" y="258159"/>
                          </a:cubicBezTo>
                          <a:cubicBezTo>
                            <a:pt x="379504" y="259402"/>
                            <a:pt x="378784" y="260563"/>
                            <a:pt x="377884" y="261613"/>
                          </a:cubicBezTo>
                          <a:lnTo>
                            <a:pt x="377488" y="262062"/>
                          </a:lnTo>
                          <a:lnTo>
                            <a:pt x="382276" y="265553"/>
                          </a:lnTo>
                          <a:cubicBezTo>
                            <a:pt x="388901" y="270305"/>
                            <a:pt x="396354" y="275697"/>
                            <a:pt x="403627" y="281779"/>
                          </a:cubicBezTo>
                          <a:close/>
                          <a:moveTo>
                            <a:pt x="414968" y="297968"/>
                          </a:moveTo>
                          <a:cubicBezTo>
                            <a:pt x="414572" y="297350"/>
                            <a:pt x="414176" y="296718"/>
                            <a:pt x="413744" y="296074"/>
                          </a:cubicBezTo>
                          <a:cubicBezTo>
                            <a:pt x="412123" y="293774"/>
                            <a:pt x="410143" y="291376"/>
                            <a:pt x="408091" y="289194"/>
                          </a:cubicBezTo>
                          <a:lnTo>
                            <a:pt x="407155" y="289205"/>
                          </a:lnTo>
                          <a:cubicBezTo>
                            <a:pt x="405391" y="289230"/>
                            <a:pt x="403663" y="289766"/>
                            <a:pt x="402042" y="290679"/>
                          </a:cubicBezTo>
                          <a:cubicBezTo>
                            <a:pt x="401035" y="291944"/>
                            <a:pt x="399991" y="293231"/>
                            <a:pt x="398982" y="294428"/>
                          </a:cubicBezTo>
                          <a:cubicBezTo>
                            <a:pt x="399522" y="294209"/>
                            <a:pt x="400098" y="294025"/>
                            <a:pt x="400711" y="293889"/>
                          </a:cubicBezTo>
                          <a:cubicBezTo>
                            <a:pt x="404491" y="293030"/>
                            <a:pt x="409603" y="293881"/>
                            <a:pt x="414968" y="297968"/>
                          </a:cubicBezTo>
                          <a:close/>
                          <a:moveTo>
                            <a:pt x="394122" y="305481"/>
                          </a:moveTo>
                          <a:cubicBezTo>
                            <a:pt x="393437" y="307322"/>
                            <a:pt x="393186" y="310668"/>
                            <a:pt x="393150" y="312800"/>
                          </a:cubicBezTo>
                          <a:cubicBezTo>
                            <a:pt x="393402" y="313432"/>
                            <a:pt x="393762" y="314040"/>
                            <a:pt x="394194" y="314604"/>
                          </a:cubicBezTo>
                          <a:cubicBezTo>
                            <a:pt x="396930" y="317059"/>
                            <a:pt x="399270" y="317868"/>
                            <a:pt x="401358" y="317868"/>
                          </a:cubicBezTo>
                          <a:cubicBezTo>
                            <a:pt x="401287" y="316089"/>
                            <a:pt x="401215" y="314299"/>
                            <a:pt x="401142" y="312501"/>
                          </a:cubicBezTo>
                          <a:cubicBezTo>
                            <a:pt x="398946" y="311822"/>
                            <a:pt x="395706" y="308231"/>
                            <a:pt x="394122" y="305481"/>
                          </a:cubicBezTo>
                          <a:close/>
                          <a:moveTo>
                            <a:pt x="348901" y="221339"/>
                          </a:moveTo>
                          <a:cubicBezTo>
                            <a:pt x="348541" y="211278"/>
                            <a:pt x="350737" y="200469"/>
                            <a:pt x="355274" y="189225"/>
                          </a:cubicBezTo>
                          <a:cubicBezTo>
                            <a:pt x="360171" y="177043"/>
                            <a:pt x="367803" y="164340"/>
                            <a:pt x="377776" y="151526"/>
                          </a:cubicBezTo>
                          <a:cubicBezTo>
                            <a:pt x="374644" y="153862"/>
                            <a:pt x="371008" y="157989"/>
                            <a:pt x="367299" y="163010"/>
                          </a:cubicBezTo>
                          <a:cubicBezTo>
                            <a:pt x="358911" y="174380"/>
                            <a:pt x="350521" y="190160"/>
                            <a:pt x="346273" y="200904"/>
                          </a:cubicBezTo>
                          <a:cubicBezTo>
                            <a:pt x="344401" y="210624"/>
                            <a:pt x="345877" y="216958"/>
                            <a:pt x="348901" y="221339"/>
                          </a:cubicBezTo>
                          <a:close/>
                          <a:moveTo>
                            <a:pt x="338856" y="285017"/>
                          </a:moveTo>
                          <a:cubicBezTo>
                            <a:pt x="338929" y="283166"/>
                            <a:pt x="339540" y="281056"/>
                            <a:pt x="340549" y="278831"/>
                          </a:cubicBezTo>
                          <a:cubicBezTo>
                            <a:pt x="342312" y="274981"/>
                            <a:pt x="345229" y="270635"/>
                            <a:pt x="348290" y="266782"/>
                          </a:cubicBezTo>
                          <a:cubicBezTo>
                            <a:pt x="350810" y="263594"/>
                            <a:pt x="353438" y="260725"/>
                            <a:pt x="355490" y="258759"/>
                          </a:cubicBezTo>
                          <a:lnTo>
                            <a:pt x="355598" y="258662"/>
                          </a:lnTo>
                          <a:cubicBezTo>
                            <a:pt x="367335" y="249183"/>
                            <a:pt x="370612" y="245207"/>
                            <a:pt x="369495" y="243831"/>
                          </a:cubicBezTo>
                          <a:cubicBezTo>
                            <a:pt x="368487" y="242580"/>
                            <a:pt x="363807" y="242382"/>
                            <a:pt x="358262" y="242152"/>
                          </a:cubicBezTo>
                          <a:cubicBezTo>
                            <a:pt x="352826" y="241925"/>
                            <a:pt x="346669" y="241663"/>
                            <a:pt x="341412" y="240107"/>
                          </a:cubicBezTo>
                          <a:cubicBezTo>
                            <a:pt x="339865" y="242810"/>
                            <a:pt x="338209" y="245531"/>
                            <a:pt x="336588" y="248173"/>
                          </a:cubicBezTo>
                          <a:cubicBezTo>
                            <a:pt x="331728" y="256218"/>
                            <a:pt x="327335" y="263486"/>
                            <a:pt x="327768" y="266325"/>
                          </a:cubicBezTo>
                          <a:lnTo>
                            <a:pt x="327875" y="266865"/>
                          </a:lnTo>
                          <a:lnTo>
                            <a:pt x="327623" y="267375"/>
                          </a:lnTo>
                          <a:cubicBezTo>
                            <a:pt x="326795" y="269277"/>
                            <a:pt x="329855" y="273076"/>
                            <a:pt x="333168" y="277224"/>
                          </a:cubicBezTo>
                          <a:cubicBezTo>
                            <a:pt x="335184" y="279733"/>
                            <a:pt x="337272" y="282354"/>
                            <a:pt x="338856" y="28501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1" name="Google Shape;461;p3"/>
                    <p:cNvSpPr/>
                    <p:nvPr/>
                  </p:nvSpPr>
                  <p:spPr>
                    <a:xfrm>
                      <a:off x="11190055" y="3148623"/>
                      <a:ext cx="26426" cy="127661"/>
                    </a:xfrm>
                    <a:custGeom>
                      <a:rect b="b" l="l" r="r" t="t"/>
                      <a:pathLst>
                        <a:path extrusionOk="0" h="127661" w="26426">
                          <a:moveTo>
                            <a:pt x="20522" y="91644"/>
                          </a:moveTo>
                          <a:cubicBezTo>
                            <a:pt x="18218" y="92079"/>
                            <a:pt x="17569" y="101608"/>
                            <a:pt x="19082" y="102258"/>
                          </a:cubicBezTo>
                          <a:cubicBezTo>
                            <a:pt x="23474" y="104455"/>
                            <a:pt x="26427" y="108944"/>
                            <a:pt x="26427" y="114203"/>
                          </a:cubicBezTo>
                          <a:cubicBezTo>
                            <a:pt x="26427" y="121644"/>
                            <a:pt x="20414" y="127661"/>
                            <a:pt x="12961" y="127661"/>
                          </a:cubicBezTo>
                          <a:cubicBezTo>
                            <a:pt x="5508" y="127661"/>
                            <a:pt x="0" y="120551"/>
                            <a:pt x="0" y="114203"/>
                          </a:cubicBezTo>
                          <a:cubicBezTo>
                            <a:pt x="0" y="107848"/>
                            <a:pt x="2772" y="104347"/>
                            <a:pt x="7128" y="102154"/>
                          </a:cubicBezTo>
                          <a:cubicBezTo>
                            <a:pt x="8461" y="101834"/>
                            <a:pt x="9108" y="93498"/>
                            <a:pt x="6372" y="92190"/>
                          </a:cubicBezTo>
                          <a:lnTo>
                            <a:pt x="3312" y="90328"/>
                          </a:lnTo>
                          <a:lnTo>
                            <a:pt x="1116" y="0"/>
                          </a:lnTo>
                          <a:lnTo>
                            <a:pt x="26318" y="0"/>
                          </a:lnTo>
                          <a:lnTo>
                            <a:pt x="24050" y="90328"/>
                          </a:lnTo>
                          <a:lnTo>
                            <a:pt x="20522" y="91644"/>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3"/>
                    <p:cNvSpPr/>
                    <p:nvPr/>
                  </p:nvSpPr>
                  <p:spPr>
                    <a:xfrm>
                      <a:off x="11190055" y="3148626"/>
                      <a:ext cx="26426" cy="127668"/>
                    </a:xfrm>
                    <a:custGeom>
                      <a:rect b="b" l="l" r="r" t="t"/>
                      <a:pathLst>
                        <a:path extrusionOk="0" h="127668" w="26426">
                          <a:moveTo>
                            <a:pt x="20522" y="91640"/>
                          </a:moveTo>
                          <a:cubicBezTo>
                            <a:pt x="18218" y="92082"/>
                            <a:pt x="17569" y="101604"/>
                            <a:pt x="19082" y="102258"/>
                          </a:cubicBezTo>
                          <a:cubicBezTo>
                            <a:pt x="23474" y="104462"/>
                            <a:pt x="26427" y="108952"/>
                            <a:pt x="26427" y="114200"/>
                          </a:cubicBezTo>
                          <a:cubicBezTo>
                            <a:pt x="26427" y="121651"/>
                            <a:pt x="20414" y="127668"/>
                            <a:pt x="12961" y="127668"/>
                          </a:cubicBezTo>
                          <a:cubicBezTo>
                            <a:pt x="5508" y="127668"/>
                            <a:pt x="0" y="120548"/>
                            <a:pt x="0" y="114200"/>
                          </a:cubicBezTo>
                          <a:cubicBezTo>
                            <a:pt x="0" y="107855"/>
                            <a:pt x="2736" y="104343"/>
                            <a:pt x="7128" y="102158"/>
                          </a:cubicBezTo>
                          <a:cubicBezTo>
                            <a:pt x="8461" y="101834"/>
                            <a:pt x="9108" y="93498"/>
                            <a:pt x="6372" y="92190"/>
                          </a:cubicBezTo>
                          <a:lnTo>
                            <a:pt x="3312" y="90332"/>
                          </a:lnTo>
                          <a:lnTo>
                            <a:pt x="1116" y="0"/>
                          </a:lnTo>
                          <a:lnTo>
                            <a:pt x="26318" y="0"/>
                          </a:lnTo>
                          <a:lnTo>
                            <a:pt x="24014" y="90332"/>
                          </a:lnTo>
                          <a:lnTo>
                            <a:pt x="20522" y="9164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3" name="Google Shape;463;p3"/>
                    <p:cNvSpPr/>
                    <p:nvPr/>
                  </p:nvSpPr>
                  <p:spPr>
                    <a:xfrm>
                      <a:off x="11188543" y="3146930"/>
                      <a:ext cx="29487" cy="131061"/>
                    </a:xfrm>
                    <a:custGeom>
                      <a:rect b="b" l="l" r="r" t="t"/>
                      <a:pathLst>
                        <a:path extrusionOk="0" h="131061" w="29487">
                          <a:moveTo>
                            <a:pt x="22286" y="95012"/>
                          </a:moveTo>
                          <a:cubicBezTo>
                            <a:pt x="22250" y="95015"/>
                            <a:pt x="22250" y="95199"/>
                            <a:pt x="22106" y="95511"/>
                          </a:cubicBezTo>
                          <a:cubicBezTo>
                            <a:pt x="21746" y="96367"/>
                            <a:pt x="21495" y="97625"/>
                            <a:pt x="21386" y="98901"/>
                          </a:cubicBezTo>
                          <a:cubicBezTo>
                            <a:pt x="21242" y="100177"/>
                            <a:pt x="21242" y="101424"/>
                            <a:pt x="21422" y="102266"/>
                          </a:cubicBezTo>
                          <a:cubicBezTo>
                            <a:pt x="21422" y="102352"/>
                            <a:pt x="21242" y="102341"/>
                            <a:pt x="21170" y="102334"/>
                          </a:cubicBezTo>
                          <a:lnTo>
                            <a:pt x="21099" y="102348"/>
                          </a:lnTo>
                          <a:lnTo>
                            <a:pt x="21206" y="102409"/>
                          </a:lnTo>
                          <a:cubicBezTo>
                            <a:pt x="23691" y="103653"/>
                            <a:pt x="25779" y="105569"/>
                            <a:pt x="27219" y="107920"/>
                          </a:cubicBezTo>
                          <a:cubicBezTo>
                            <a:pt x="28659" y="110235"/>
                            <a:pt x="29487" y="112963"/>
                            <a:pt x="29487" y="115896"/>
                          </a:cubicBezTo>
                          <a:cubicBezTo>
                            <a:pt x="29487" y="120127"/>
                            <a:pt x="27759" y="123941"/>
                            <a:pt x="25022" y="126691"/>
                          </a:cubicBezTo>
                          <a:cubicBezTo>
                            <a:pt x="22322" y="129390"/>
                            <a:pt x="18578" y="131062"/>
                            <a:pt x="14474" y="131062"/>
                          </a:cubicBezTo>
                          <a:cubicBezTo>
                            <a:pt x="10513" y="131062"/>
                            <a:pt x="7057" y="129268"/>
                            <a:pt x="4537" y="126630"/>
                          </a:cubicBezTo>
                          <a:cubicBezTo>
                            <a:pt x="1693" y="123696"/>
                            <a:pt x="0" y="119688"/>
                            <a:pt x="0" y="115896"/>
                          </a:cubicBezTo>
                          <a:cubicBezTo>
                            <a:pt x="0" y="112352"/>
                            <a:pt x="793" y="109566"/>
                            <a:pt x="2197" y="107334"/>
                          </a:cubicBezTo>
                          <a:cubicBezTo>
                            <a:pt x="3564" y="105177"/>
                            <a:pt x="5509" y="103599"/>
                            <a:pt x="7885" y="102395"/>
                          </a:cubicBezTo>
                          <a:cubicBezTo>
                            <a:pt x="8065" y="101928"/>
                            <a:pt x="8209" y="101097"/>
                            <a:pt x="8245" y="100134"/>
                          </a:cubicBezTo>
                          <a:cubicBezTo>
                            <a:pt x="8317" y="99030"/>
                            <a:pt x="8245" y="97826"/>
                            <a:pt x="8029" y="96845"/>
                          </a:cubicBezTo>
                          <a:cubicBezTo>
                            <a:pt x="7849" y="96137"/>
                            <a:pt x="7597" y="95590"/>
                            <a:pt x="7309" y="95447"/>
                          </a:cubicBezTo>
                          <a:cubicBezTo>
                            <a:pt x="6085" y="94868"/>
                            <a:pt x="4537" y="93793"/>
                            <a:pt x="3313" y="93056"/>
                          </a:cubicBezTo>
                          <a:lnTo>
                            <a:pt x="1080" y="0"/>
                          </a:lnTo>
                          <a:lnTo>
                            <a:pt x="29379" y="0"/>
                          </a:lnTo>
                          <a:cubicBezTo>
                            <a:pt x="28623" y="31086"/>
                            <a:pt x="27831" y="62175"/>
                            <a:pt x="27003" y="93258"/>
                          </a:cubicBezTo>
                          <a:cubicBezTo>
                            <a:pt x="25707" y="93750"/>
                            <a:pt x="23475" y="94771"/>
                            <a:pt x="22286" y="95012"/>
                          </a:cubicBezTo>
                          <a:close/>
                          <a:moveTo>
                            <a:pt x="19406" y="94045"/>
                          </a:moveTo>
                          <a:cubicBezTo>
                            <a:pt x="19910" y="92812"/>
                            <a:pt x="20666" y="91935"/>
                            <a:pt x="21675" y="91690"/>
                          </a:cubicBezTo>
                          <a:lnTo>
                            <a:pt x="24051" y="90799"/>
                          </a:lnTo>
                          <a:lnTo>
                            <a:pt x="26283" y="3397"/>
                          </a:lnTo>
                          <a:lnTo>
                            <a:pt x="4177" y="3397"/>
                          </a:lnTo>
                          <a:lnTo>
                            <a:pt x="6301" y="91000"/>
                          </a:lnTo>
                          <a:lnTo>
                            <a:pt x="8569" y="92366"/>
                          </a:lnTo>
                          <a:cubicBezTo>
                            <a:pt x="9793" y="92988"/>
                            <a:pt x="10549" y="94332"/>
                            <a:pt x="10945" y="95943"/>
                          </a:cubicBezTo>
                          <a:cubicBezTo>
                            <a:pt x="11269" y="97319"/>
                            <a:pt x="11378" y="98926"/>
                            <a:pt x="11269" y="100357"/>
                          </a:cubicBezTo>
                          <a:cubicBezTo>
                            <a:pt x="11198" y="101856"/>
                            <a:pt x="10909" y="103254"/>
                            <a:pt x="10478" y="104102"/>
                          </a:cubicBezTo>
                          <a:cubicBezTo>
                            <a:pt x="10153" y="104767"/>
                            <a:pt x="9721" y="105235"/>
                            <a:pt x="9181" y="105443"/>
                          </a:cubicBezTo>
                          <a:cubicBezTo>
                            <a:pt x="7273" y="106410"/>
                            <a:pt x="5725" y="107647"/>
                            <a:pt x="4680" y="109297"/>
                          </a:cubicBezTo>
                          <a:cubicBezTo>
                            <a:pt x="3637" y="110954"/>
                            <a:pt x="3024" y="113096"/>
                            <a:pt x="3024" y="115896"/>
                          </a:cubicBezTo>
                          <a:cubicBezTo>
                            <a:pt x="3024" y="118765"/>
                            <a:pt x="4357" y="121845"/>
                            <a:pt x="6589" y="124146"/>
                          </a:cubicBezTo>
                          <a:cubicBezTo>
                            <a:pt x="8605" y="126241"/>
                            <a:pt x="11341" y="127665"/>
                            <a:pt x="14474" y="127665"/>
                          </a:cubicBezTo>
                          <a:cubicBezTo>
                            <a:pt x="17822" y="127665"/>
                            <a:pt x="20846" y="126324"/>
                            <a:pt x="23006" y="124153"/>
                          </a:cubicBezTo>
                          <a:cubicBezTo>
                            <a:pt x="25131" y="122036"/>
                            <a:pt x="26463" y="119113"/>
                            <a:pt x="26463" y="115896"/>
                          </a:cubicBezTo>
                          <a:cubicBezTo>
                            <a:pt x="26463" y="113668"/>
                            <a:pt x="25815" y="111597"/>
                            <a:pt x="24735" y="109847"/>
                          </a:cubicBezTo>
                          <a:cubicBezTo>
                            <a:pt x="23619" y="108024"/>
                            <a:pt x="21999" y="106529"/>
                            <a:pt x="20054" y="105540"/>
                          </a:cubicBezTo>
                          <a:cubicBezTo>
                            <a:pt x="19226" y="105184"/>
                            <a:pt x="18722" y="104246"/>
                            <a:pt x="18470" y="102981"/>
                          </a:cubicBezTo>
                          <a:cubicBezTo>
                            <a:pt x="18254" y="101802"/>
                            <a:pt x="18218" y="100163"/>
                            <a:pt x="18362" y="98545"/>
                          </a:cubicBezTo>
                          <a:cubicBezTo>
                            <a:pt x="18506" y="96917"/>
                            <a:pt x="18866" y="95256"/>
                            <a:pt x="19406" y="94045"/>
                          </a:cubicBezTo>
                          <a:close/>
                          <a:moveTo>
                            <a:pt x="21135" y="102334"/>
                          </a:moveTo>
                          <a:cubicBezTo>
                            <a:pt x="21099" y="102330"/>
                            <a:pt x="21099" y="102334"/>
                            <a:pt x="21099" y="102345"/>
                          </a:cubicBezTo>
                          <a:lnTo>
                            <a:pt x="21135" y="10233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4" name="Google Shape;464;p3"/>
                    <p:cNvSpPr/>
                    <p:nvPr/>
                  </p:nvSpPr>
                  <p:spPr>
                    <a:xfrm>
                      <a:off x="11193080" y="3238059"/>
                      <a:ext cx="21133" cy="4212"/>
                    </a:xfrm>
                    <a:custGeom>
                      <a:rect b="b" l="l" r="r" t="t"/>
                      <a:pathLst>
                        <a:path extrusionOk="0" h="4212" w="21133">
                          <a:moveTo>
                            <a:pt x="756" y="0"/>
                          </a:moveTo>
                          <a:cubicBezTo>
                            <a:pt x="4104" y="1024"/>
                            <a:pt x="7704" y="1582"/>
                            <a:pt x="11161" y="1582"/>
                          </a:cubicBezTo>
                          <a:cubicBezTo>
                            <a:pt x="14401" y="1582"/>
                            <a:pt x="17533" y="1093"/>
                            <a:pt x="20198" y="36"/>
                          </a:cubicBezTo>
                          <a:lnTo>
                            <a:pt x="21134" y="2469"/>
                          </a:lnTo>
                          <a:cubicBezTo>
                            <a:pt x="18145" y="3659"/>
                            <a:pt x="14725" y="4213"/>
                            <a:pt x="11161" y="4213"/>
                          </a:cubicBezTo>
                          <a:cubicBezTo>
                            <a:pt x="7488" y="4213"/>
                            <a:pt x="3600" y="3609"/>
                            <a:pt x="0" y="2505"/>
                          </a:cubicBezTo>
                          <a:lnTo>
                            <a:pt x="756"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5" name="Google Shape;465;p3"/>
                    <p:cNvSpPr/>
                    <p:nvPr/>
                  </p:nvSpPr>
                  <p:spPr>
                    <a:xfrm>
                      <a:off x="11195240" y="3150169"/>
                      <a:ext cx="9430" cy="101201"/>
                    </a:xfrm>
                    <a:custGeom>
                      <a:rect b="b" l="l" r="r" t="t"/>
                      <a:pathLst>
                        <a:path extrusionOk="0" h="101201" w="9430">
                          <a:moveTo>
                            <a:pt x="5148" y="0"/>
                          </a:moveTo>
                          <a:lnTo>
                            <a:pt x="7344" y="88207"/>
                          </a:lnTo>
                          <a:cubicBezTo>
                            <a:pt x="8317" y="89742"/>
                            <a:pt x="8964" y="91845"/>
                            <a:pt x="9253" y="93930"/>
                          </a:cubicBezTo>
                          <a:cubicBezTo>
                            <a:pt x="9613" y="96633"/>
                            <a:pt x="9433" y="99512"/>
                            <a:pt x="8641" y="101202"/>
                          </a:cubicBezTo>
                          <a:lnTo>
                            <a:pt x="3960" y="99070"/>
                          </a:lnTo>
                          <a:cubicBezTo>
                            <a:pt x="4356" y="98240"/>
                            <a:pt x="4392" y="96468"/>
                            <a:pt x="4140" y="94634"/>
                          </a:cubicBezTo>
                          <a:cubicBezTo>
                            <a:pt x="3924" y="93013"/>
                            <a:pt x="3492" y="91489"/>
                            <a:pt x="2844" y="90752"/>
                          </a:cubicBezTo>
                          <a:lnTo>
                            <a:pt x="2232" y="90055"/>
                          </a:lnTo>
                          <a:lnTo>
                            <a:pt x="0" y="122"/>
                          </a:lnTo>
                          <a:lnTo>
                            <a:pt x="514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6" name="Google Shape;466;p3"/>
                    <p:cNvSpPr/>
                    <p:nvPr/>
                  </p:nvSpPr>
                  <p:spPr>
                    <a:xfrm>
                      <a:off x="11209641" y="3149536"/>
                      <a:ext cx="3060" cy="90018"/>
                    </a:xfrm>
                    <a:custGeom>
                      <a:rect b="b" l="l" r="r" t="t"/>
                      <a:pathLst>
                        <a:path extrusionOk="0" h="90018" w="3060">
                          <a:moveTo>
                            <a:pt x="3060" y="22"/>
                          </a:moveTo>
                          <a:lnTo>
                            <a:pt x="1296" y="90019"/>
                          </a:lnTo>
                          <a:lnTo>
                            <a:pt x="0" y="89997"/>
                          </a:lnTo>
                          <a:lnTo>
                            <a:pt x="172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3"/>
                    <p:cNvSpPr/>
                    <p:nvPr/>
                  </p:nvSpPr>
                  <p:spPr>
                    <a:xfrm>
                      <a:off x="11197363" y="3248538"/>
                      <a:ext cx="11305" cy="3062"/>
                    </a:xfrm>
                    <a:custGeom>
                      <a:rect b="b" l="l" r="r" t="t"/>
                      <a:pathLst>
                        <a:path extrusionOk="0" h="3062" w="11305">
                          <a:moveTo>
                            <a:pt x="0" y="482"/>
                          </a:moveTo>
                          <a:cubicBezTo>
                            <a:pt x="1800" y="151"/>
                            <a:pt x="3709" y="0"/>
                            <a:pt x="5509" y="0"/>
                          </a:cubicBezTo>
                          <a:cubicBezTo>
                            <a:pt x="7525" y="0"/>
                            <a:pt x="9505" y="180"/>
                            <a:pt x="11305" y="475"/>
                          </a:cubicBezTo>
                          <a:lnTo>
                            <a:pt x="10874" y="3063"/>
                          </a:lnTo>
                          <a:cubicBezTo>
                            <a:pt x="9253" y="2789"/>
                            <a:pt x="7417" y="2631"/>
                            <a:pt x="5509" y="2631"/>
                          </a:cubicBezTo>
                          <a:cubicBezTo>
                            <a:pt x="3817" y="2631"/>
                            <a:pt x="2088" y="2764"/>
                            <a:pt x="468" y="3055"/>
                          </a:cubicBezTo>
                          <a:lnTo>
                            <a:pt x="0" y="48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3"/>
                    <p:cNvSpPr/>
                    <p:nvPr/>
                  </p:nvSpPr>
                  <p:spPr>
                    <a:xfrm>
                      <a:off x="11190507" y="3254426"/>
                      <a:ext cx="19209" cy="21711"/>
                    </a:xfrm>
                    <a:custGeom>
                      <a:rect b="b" l="l" r="r" t="t"/>
                      <a:pathLst>
                        <a:path extrusionOk="0" h="21711" w="19209">
                          <a:moveTo>
                            <a:pt x="2716" y="0"/>
                          </a:moveTo>
                          <a:cubicBezTo>
                            <a:pt x="6785" y="0"/>
                            <a:pt x="6029" y="3936"/>
                            <a:pt x="7325" y="5259"/>
                          </a:cubicBezTo>
                          <a:cubicBezTo>
                            <a:pt x="8333" y="5259"/>
                            <a:pt x="8333" y="3728"/>
                            <a:pt x="8657" y="3390"/>
                          </a:cubicBezTo>
                          <a:cubicBezTo>
                            <a:pt x="9089" y="3390"/>
                            <a:pt x="9737" y="3505"/>
                            <a:pt x="10169" y="3505"/>
                          </a:cubicBezTo>
                          <a:cubicBezTo>
                            <a:pt x="12941" y="4385"/>
                            <a:pt x="7757" y="12480"/>
                            <a:pt x="11177" y="11064"/>
                          </a:cubicBezTo>
                          <a:cubicBezTo>
                            <a:pt x="12041" y="10841"/>
                            <a:pt x="12474" y="10399"/>
                            <a:pt x="13374" y="10399"/>
                          </a:cubicBezTo>
                          <a:cubicBezTo>
                            <a:pt x="15786" y="8548"/>
                            <a:pt x="16326" y="9529"/>
                            <a:pt x="16650" y="11495"/>
                          </a:cubicBezTo>
                          <a:cubicBezTo>
                            <a:pt x="16866" y="12045"/>
                            <a:pt x="15462" y="14677"/>
                            <a:pt x="16002" y="14784"/>
                          </a:cubicBezTo>
                          <a:cubicBezTo>
                            <a:pt x="23238" y="16319"/>
                            <a:pt x="17658" y="26715"/>
                            <a:pt x="5021" y="18724"/>
                          </a:cubicBezTo>
                          <a:cubicBezTo>
                            <a:pt x="-3548" y="16097"/>
                            <a:pt x="1096" y="115"/>
                            <a:pt x="2716" y="4"/>
                          </a:cubicBezTo>
                          <a:lnTo>
                            <a:pt x="2716" y="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3"/>
                    <p:cNvSpPr/>
                    <p:nvPr/>
                  </p:nvSpPr>
                  <p:spPr>
                    <a:xfrm>
                      <a:off x="11190840" y="3254749"/>
                      <a:ext cx="18526" cy="21064"/>
                    </a:xfrm>
                    <a:custGeom>
                      <a:rect b="b" l="l" r="r" t="t"/>
                      <a:pathLst>
                        <a:path extrusionOk="0" h="21064" w="18526">
                          <a:moveTo>
                            <a:pt x="5840" y="3142"/>
                          </a:moveTo>
                          <a:cubicBezTo>
                            <a:pt x="5408" y="1682"/>
                            <a:pt x="4903" y="4"/>
                            <a:pt x="2420" y="0"/>
                          </a:cubicBezTo>
                          <a:cubicBezTo>
                            <a:pt x="2096" y="61"/>
                            <a:pt x="1520" y="1208"/>
                            <a:pt x="1015" y="2890"/>
                          </a:cubicBezTo>
                          <a:cubicBezTo>
                            <a:pt x="691" y="3943"/>
                            <a:pt x="403" y="5194"/>
                            <a:pt x="223" y="6528"/>
                          </a:cubicBezTo>
                          <a:cubicBezTo>
                            <a:pt x="43" y="7861"/>
                            <a:pt x="-65" y="9270"/>
                            <a:pt x="43" y="10636"/>
                          </a:cubicBezTo>
                          <a:cubicBezTo>
                            <a:pt x="259" y="13986"/>
                            <a:pt x="1520" y="17085"/>
                            <a:pt x="4796" y="18092"/>
                          </a:cubicBezTo>
                          <a:lnTo>
                            <a:pt x="4868" y="18124"/>
                          </a:lnTo>
                          <a:cubicBezTo>
                            <a:pt x="9980" y="21359"/>
                            <a:pt x="13868" y="21532"/>
                            <a:pt x="16209" y="20511"/>
                          </a:cubicBezTo>
                          <a:cubicBezTo>
                            <a:pt x="17109" y="20112"/>
                            <a:pt x="17757" y="19522"/>
                            <a:pt x="18153" y="18872"/>
                          </a:cubicBezTo>
                          <a:cubicBezTo>
                            <a:pt x="18513" y="18242"/>
                            <a:pt x="18621" y="17552"/>
                            <a:pt x="18441" y="16923"/>
                          </a:cubicBezTo>
                          <a:cubicBezTo>
                            <a:pt x="18189" y="15974"/>
                            <a:pt x="17253" y="15130"/>
                            <a:pt x="15597" y="14777"/>
                          </a:cubicBezTo>
                          <a:cubicBezTo>
                            <a:pt x="15237" y="14705"/>
                            <a:pt x="15164" y="14382"/>
                            <a:pt x="15237" y="13922"/>
                          </a:cubicBezTo>
                          <a:cubicBezTo>
                            <a:pt x="15309" y="13580"/>
                            <a:pt x="15489" y="13131"/>
                            <a:pt x="15633" y="12682"/>
                          </a:cubicBezTo>
                          <a:cubicBezTo>
                            <a:pt x="15849" y="12056"/>
                            <a:pt x="16065" y="11427"/>
                            <a:pt x="16029" y="11291"/>
                          </a:cubicBezTo>
                          <a:lnTo>
                            <a:pt x="15993" y="11226"/>
                          </a:lnTo>
                          <a:cubicBezTo>
                            <a:pt x="15849" y="10338"/>
                            <a:pt x="15669" y="9673"/>
                            <a:pt x="15309" y="9479"/>
                          </a:cubicBezTo>
                          <a:cubicBezTo>
                            <a:pt x="14949" y="9285"/>
                            <a:pt x="14301" y="9500"/>
                            <a:pt x="13221" y="10331"/>
                          </a:cubicBezTo>
                          <a:lnTo>
                            <a:pt x="13148" y="10399"/>
                          </a:lnTo>
                          <a:lnTo>
                            <a:pt x="13041" y="10399"/>
                          </a:lnTo>
                          <a:cubicBezTo>
                            <a:pt x="12572" y="10399"/>
                            <a:pt x="12212" y="10550"/>
                            <a:pt x="11852" y="10712"/>
                          </a:cubicBezTo>
                          <a:cubicBezTo>
                            <a:pt x="11601" y="10827"/>
                            <a:pt x="11312" y="10949"/>
                            <a:pt x="10952" y="11043"/>
                          </a:cubicBezTo>
                          <a:cubicBezTo>
                            <a:pt x="10088" y="11402"/>
                            <a:pt x="9620" y="11240"/>
                            <a:pt x="9404" y="10733"/>
                          </a:cubicBezTo>
                          <a:cubicBezTo>
                            <a:pt x="9152" y="10126"/>
                            <a:pt x="9440" y="8979"/>
                            <a:pt x="9800" y="7718"/>
                          </a:cubicBezTo>
                          <a:cubicBezTo>
                            <a:pt x="10268" y="5935"/>
                            <a:pt x="10808" y="3897"/>
                            <a:pt x="9800" y="3505"/>
                          </a:cubicBezTo>
                          <a:lnTo>
                            <a:pt x="8504" y="3397"/>
                          </a:lnTo>
                          <a:lnTo>
                            <a:pt x="8360" y="3767"/>
                          </a:lnTo>
                          <a:cubicBezTo>
                            <a:pt x="8180" y="4425"/>
                            <a:pt x="7928" y="5259"/>
                            <a:pt x="6992" y="5259"/>
                          </a:cubicBezTo>
                          <a:lnTo>
                            <a:pt x="6884" y="5259"/>
                          </a:lnTo>
                          <a:lnTo>
                            <a:pt x="6776" y="5165"/>
                          </a:lnTo>
                          <a:cubicBezTo>
                            <a:pt x="6308" y="4680"/>
                            <a:pt x="6056" y="3940"/>
                            <a:pt x="5840" y="314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3"/>
                    <p:cNvSpPr/>
                    <p:nvPr/>
                  </p:nvSpPr>
                  <p:spPr>
                    <a:xfrm>
                      <a:off x="11107751" y="2921622"/>
                      <a:ext cx="190602" cy="233194"/>
                    </a:xfrm>
                    <a:custGeom>
                      <a:rect b="b" l="l" r="r" t="t"/>
                      <a:pathLst>
                        <a:path extrusionOk="0" h="233194" w="190602">
                          <a:moveTo>
                            <a:pt x="190495" y="133121"/>
                          </a:moveTo>
                          <a:lnTo>
                            <a:pt x="190495" y="0"/>
                          </a:lnTo>
                          <a:lnTo>
                            <a:pt x="0" y="0"/>
                          </a:lnTo>
                          <a:lnTo>
                            <a:pt x="0" y="134552"/>
                          </a:lnTo>
                          <a:lnTo>
                            <a:pt x="108" y="134552"/>
                          </a:lnTo>
                          <a:cubicBezTo>
                            <a:pt x="0" y="134761"/>
                            <a:pt x="0" y="136407"/>
                            <a:pt x="0" y="138053"/>
                          </a:cubicBezTo>
                          <a:cubicBezTo>
                            <a:pt x="0" y="190494"/>
                            <a:pt x="42772" y="233194"/>
                            <a:pt x="95301" y="233194"/>
                          </a:cubicBezTo>
                          <a:cubicBezTo>
                            <a:pt x="147831" y="233194"/>
                            <a:pt x="190602" y="190494"/>
                            <a:pt x="190602" y="138053"/>
                          </a:cubicBezTo>
                          <a:cubicBezTo>
                            <a:pt x="190602" y="136407"/>
                            <a:pt x="190602" y="134761"/>
                            <a:pt x="190495" y="13312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3"/>
                    <p:cNvSpPr/>
                    <p:nvPr/>
                  </p:nvSpPr>
                  <p:spPr>
                    <a:xfrm>
                      <a:off x="11106059" y="2919925"/>
                      <a:ext cx="193987" cy="236583"/>
                    </a:xfrm>
                    <a:custGeom>
                      <a:rect b="b" l="l" r="r" t="t"/>
                      <a:pathLst>
                        <a:path extrusionOk="0" h="236583" w="193987">
                          <a:moveTo>
                            <a:pt x="190495" y="134829"/>
                          </a:moveTo>
                          <a:lnTo>
                            <a:pt x="190495" y="3397"/>
                          </a:lnTo>
                          <a:lnTo>
                            <a:pt x="3384" y="3397"/>
                          </a:lnTo>
                          <a:lnTo>
                            <a:pt x="3384" y="134548"/>
                          </a:lnTo>
                          <a:lnTo>
                            <a:pt x="4573" y="134548"/>
                          </a:lnTo>
                          <a:lnTo>
                            <a:pt x="3313" y="137022"/>
                          </a:lnTo>
                          <a:cubicBezTo>
                            <a:pt x="3240" y="137172"/>
                            <a:pt x="3420" y="137093"/>
                            <a:pt x="3420" y="137492"/>
                          </a:cubicBezTo>
                          <a:lnTo>
                            <a:pt x="3384" y="139750"/>
                          </a:lnTo>
                          <a:cubicBezTo>
                            <a:pt x="3384" y="165498"/>
                            <a:pt x="13897" y="188859"/>
                            <a:pt x="30855" y="205782"/>
                          </a:cubicBezTo>
                          <a:cubicBezTo>
                            <a:pt x="47813" y="222702"/>
                            <a:pt x="71215" y="233187"/>
                            <a:pt x="96994" y="233187"/>
                          </a:cubicBezTo>
                          <a:cubicBezTo>
                            <a:pt x="148587" y="233187"/>
                            <a:pt x="190603" y="191253"/>
                            <a:pt x="190603" y="139750"/>
                          </a:cubicBezTo>
                          <a:cubicBezTo>
                            <a:pt x="190603" y="138114"/>
                            <a:pt x="190567" y="136475"/>
                            <a:pt x="190495" y="134940"/>
                          </a:cubicBezTo>
                          <a:lnTo>
                            <a:pt x="190495" y="134829"/>
                          </a:lnTo>
                          <a:close/>
                          <a:moveTo>
                            <a:pt x="193879" y="1697"/>
                          </a:moveTo>
                          <a:lnTo>
                            <a:pt x="193879" y="134814"/>
                          </a:lnTo>
                          <a:cubicBezTo>
                            <a:pt x="193988" y="136500"/>
                            <a:pt x="193988" y="138129"/>
                            <a:pt x="193988" y="139750"/>
                          </a:cubicBezTo>
                          <a:cubicBezTo>
                            <a:pt x="193988" y="193126"/>
                            <a:pt x="150459" y="236584"/>
                            <a:pt x="96994" y="236584"/>
                          </a:cubicBezTo>
                          <a:cubicBezTo>
                            <a:pt x="70279" y="236584"/>
                            <a:pt x="46013" y="225721"/>
                            <a:pt x="28443" y="208183"/>
                          </a:cubicBezTo>
                          <a:cubicBezTo>
                            <a:pt x="10874" y="190653"/>
                            <a:pt x="0" y="166436"/>
                            <a:pt x="0" y="139750"/>
                          </a:cubicBezTo>
                          <a:cubicBezTo>
                            <a:pt x="288" y="93200"/>
                            <a:pt x="0" y="46557"/>
                            <a:pt x="0" y="0"/>
                          </a:cubicBezTo>
                          <a:lnTo>
                            <a:pt x="193879" y="0"/>
                          </a:lnTo>
                          <a:lnTo>
                            <a:pt x="193879" y="16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3"/>
                    <p:cNvSpPr/>
                    <p:nvPr/>
                  </p:nvSpPr>
                  <p:spPr>
                    <a:xfrm>
                      <a:off x="11205033" y="3030922"/>
                      <a:ext cx="93213" cy="123383"/>
                    </a:xfrm>
                    <a:custGeom>
                      <a:rect b="b" l="l" r="r" t="t"/>
                      <a:pathLst>
                        <a:path extrusionOk="0" h="123383" w="93213">
                          <a:moveTo>
                            <a:pt x="93213" y="0"/>
                          </a:moveTo>
                          <a:lnTo>
                            <a:pt x="0" y="0"/>
                          </a:lnTo>
                          <a:lnTo>
                            <a:pt x="0" y="123384"/>
                          </a:lnTo>
                          <a:cubicBezTo>
                            <a:pt x="56237" y="123283"/>
                            <a:pt x="92889" y="76651"/>
                            <a:pt x="93213" y="31643"/>
                          </a:cubicBezTo>
                          <a:lnTo>
                            <a:pt x="93213"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3"/>
                    <p:cNvSpPr/>
                    <p:nvPr/>
                  </p:nvSpPr>
                  <p:spPr>
                    <a:xfrm>
                      <a:off x="11203521" y="3029229"/>
                      <a:ext cx="96237" cy="126773"/>
                    </a:xfrm>
                    <a:custGeom>
                      <a:rect b="b" l="l" r="r" t="t"/>
                      <a:pathLst>
                        <a:path extrusionOk="0" h="126773" w="96237">
                          <a:moveTo>
                            <a:pt x="93213" y="3397"/>
                          </a:moveTo>
                          <a:lnTo>
                            <a:pt x="3024" y="3397"/>
                          </a:lnTo>
                          <a:lnTo>
                            <a:pt x="3024" y="123373"/>
                          </a:lnTo>
                          <a:cubicBezTo>
                            <a:pt x="28586" y="122942"/>
                            <a:pt x="49973" y="112715"/>
                            <a:pt x="65454" y="97456"/>
                          </a:cubicBezTo>
                          <a:cubicBezTo>
                            <a:pt x="82988" y="80213"/>
                            <a:pt x="93033" y="56539"/>
                            <a:pt x="93213" y="33343"/>
                          </a:cubicBezTo>
                          <a:lnTo>
                            <a:pt x="93213" y="3397"/>
                          </a:lnTo>
                          <a:close/>
                          <a:moveTo>
                            <a:pt x="1512" y="0"/>
                          </a:moveTo>
                          <a:lnTo>
                            <a:pt x="96237" y="0"/>
                          </a:lnTo>
                          <a:lnTo>
                            <a:pt x="96237" y="33343"/>
                          </a:lnTo>
                          <a:cubicBezTo>
                            <a:pt x="96057" y="57510"/>
                            <a:pt x="85616" y="82118"/>
                            <a:pt x="67470" y="100005"/>
                          </a:cubicBezTo>
                          <a:cubicBezTo>
                            <a:pt x="51125" y="116065"/>
                            <a:pt x="28550" y="126727"/>
                            <a:pt x="1512" y="126773"/>
                          </a:cubicBezTo>
                          <a:lnTo>
                            <a:pt x="0" y="126773"/>
                          </a:lnTo>
                          <a:lnTo>
                            <a:pt x="0" y="0"/>
                          </a:lnTo>
                          <a:lnTo>
                            <a:pt x="1512"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3"/>
                    <p:cNvSpPr/>
                    <p:nvPr/>
                  </p:nvSpPr>
                  <p:spPr>
                    <a:xfrm>
                      <a:off x="11107643" y="3030922"/>
                      <a:ext cx="97497" cy="123383"/>
                    </a:xfrm>
                    <a:custGeom>
                      <a:rect b="b" l="l" r="r" t="t"/>
                      <a:pathLst>
                        <a:path extrusionOk="0" h="123383" w="97497">
                          <a:moveTo>
                            <a:pt x="0" y="0"/>
                          </a:moveTo>
                          <a:lnTo>
                            <a:pt x="97498" y="0"/>
                          </a:lnTo>
                          <a:lnTo>
                            <a:pt x="97498" y="123384"/>
                          </a:lnTo>
                          <a:cubicBezTo>
                            <a:pt x="38632" y="123283"/>
                            <a:pt x="324" y="76651"/>
                            <a:pt x="0" y="31643"/>
                          </a:cubicBez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3"/>
                    <p:cNvSpPr/>
                    <p:nvPr/>
                  </p:nvSpPr>
                  <p:spPr>
                    <a:xfrm>
                      <a:off x="11106059" y="3029226"/>
                      <a:ext cx="100665" cy="126773"/>
                    </a:xfrm>
                    <a:custGeom>
                      <a:rect b="b" l="l" r="r" t="t"/>
                      <a:pathLst>
                        <a:path extrusionOk="0" h="126773" w="100665">
                          <a:moveTo>
                            <a:pt x="1584" y="0"/>
                          </a:moveTo>
                          <a:lnTo>
                            <a:pt x="100666" y="0"/>
                          </a:lnTo>
                          <a:lnTo>
                            <a:pt x="100666" y="126773"/>
                          </a:lnTo>
                          <a:lnTo>
                            <a:pt x="99082" y="126770"/>
                          </a:lnTo>
                          <a:cubicBezTo>
                            <a:pt x="70783" y="126723"/>
                            <a:pt x="47165" y="116065"/>
                            <a:pt x="30099" y="100005"/>
                          </a:cubicBezTo>
                          <a:cubicBezTo>
                            <a:pt x="11089" y="82118"/>
                            <a:pt x="180" y="57506"/>
                            <a:pt x="0" y="33350"/>
                          </a:cubicBezTo>
                          <a:lnTo>
                            <a:pt x="0" y="0"/>
                          </a:lnTo>
                          <a:lnTo>
                            <a:pt x="1584" y="0"/>
                          </a:lnTo>
                          <a:close/>
                          <a:moveTo>
                            <a:pt x="97498" y="3397"/>
                          </a:moveTo>
                          <a:lnTo>
                            <a:pt x="3169" y="3397"/>
                          </a:lnTo>
                          <a:lnTo>
                            <a:pt x="3169" y="33340"/>
                          </a:lnTo>
                          <a:cubicBezTo>
                            <a:pt x="3349" y="56539"/>
                            <a:pt x="13826" y="80209"/>
                            <a:pt x="32151" y="97456"/>
                          </a:cubicBezTo>
                          <a:cubicBezTo>
                            <a:pt x="48389" y="112711"/>
                            <a:pt x="70747" y="122938"/>
                            <a:pt x="97498" y="123369"/>
                          </a:cubicBezTo>
                          <a:lnTo>
                            <a:pt x="97498" y="33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3"/>
                    <p:cNvSpPr/>
                    <p:nvPr/>
                  </p:nvSpPr>
                  <p:spPr>
                    <a:xfrm>
                      <a:off x="11204817" y="2921917"/>
                      <a:ext cx="93429" cy="110029"/>
                    </a:xfrm>
                    <a:custGeom>
                      <a:rect b="b" l="l" r="r" t="t"/>
                      <a:pathLst>
                        <a:path extrusionOk="0" h="110029" w="93429">
                          <a:moveTo>
                            <a:pt x="0" y="110030"/>
                          </a:moveTo>
                          <a:lnTo>
                            <a:pt x="93429" y="110030"/>
                          </a:lnTo>
                          <a:lnTo>
                            <a:pt x="93429" y="0"/>
                          </a:lnTo>
                          <a:lnTo>
                            <a:pt x="0" y="0"/>
                          </a:lnTo>
                          <a:close/>
                        </a:path>
                      </a:pathLst>
                    </a:custGeom>
                    <a:solidFill>
                      <a:srgbClr val="00A8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3"/>
                    <p:cNvSpPr/>
                    <p:nvPr/>
                  </p:nvSpPr>
                  <p:spPr>
                    <a:xfrm>
                      <a:off x="11203124" y="2920227"/>
                      <a:ext cx="96813" cy="113415"/>
                    </a:xfrm>
                    <a:custGeom>
                      <a:rect b="b" l="l" r="r" t="t"/>
                      <a:pathLst>
                        <a:path extrusionOk="0" h="113415" w="96813">
                          <a:moveTo>
                            <a:pt x="3384" y="110019"/>
                          </a:moveTo>
                          <a:lnTo>
                            <a:pt x="93429" y="110019"/>
                          </a:lnTo>
                          <a:lnTo>
                            <a:pt x="93429" y="3397"/>
                          </a:lnTo>
                          <a:lnTo>
                            <a:pt x="3384" y="3397"/>
                          </a:lnTo>
                          <a:lnTo>
                            <a:pt x="3384" y="110019"/>
                          </a:lnTo>
                          <a:close/>
                          <a:moveTo>
                            <a:pt x="95122" y="113416"/>
                          </a:moveTo>
                          <a:lnTo>
                            <a:pt x="0" y="113416"/>
                          </a:lnTo>
                          <a:lnTo>
                            <a:pt x="0" y="0"/>
                          </a:lnTo>
                          <a:lnTo>
                            <a:pt x="96814" y="0"/>
                          </a:lnTo>
                          <a:lnTo>
                            <a:pt x="96814" y="113416"/>
                          </a:lnTo>
                          <a:lnTo>
                            <a:pt x="95122" y="113416"/>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8" name="Google Shape;478;p3"/>
                    <p:cNvSpPr/>
                    <p:nvPr/>
                  </p:nvSpPr>
                  <p:spPr>
                    <a:xfrm>
                      <a:off x="11107175" y="2921054"/>
                      <a:ext cx="98038" cy="111111"/>
                    </a:xfrm>
                    <a:custGeom>
                      <a:rect b="b" l="l" r="r" t="t"/>
                      <a:pathLst>
                        <a:path extrusionOk="0" h="111111" w="98038">
                          <a:moveTo>
                            <a:pt x="684" y="110465"/>
                          </a:moveTo>
                          <a:lnTo>
                            <a:pt x="97390" y="110465"/>
                          </a:lnTo>
                          <a:lnTo>
                            <a:pt x="97390" y="651"/>
                          </a:lnTo>
                          <a:lnTo>
                            <a:pt x="684" y="651"/>
                          </a:lnTo>
                          <a:lnTo>
                            <a:pt x="684" y="110465"/>
                          </a:lnTo>
                          <a:close/>
                          <a:moveTo>
                            <a:pt x="97714" y="111112"/>
                          </a:moveTo>
                          <a:lnTo>
                            <a:pt x="0" y="111112"/>
                          </a:lnTo>
                          <a:lnTo>
                            <a:pt x="0" y="0"/>
                          </a:lnTo>
                          <a:lnTo>
                            <a:pt x="98038" y="0"/>
                          </a:lnTo>
                          <a:lnTo>
                            <a:pt x="98038" y="111112"/>
                          </a:lnTo>
                          <a:lnTo>
                            <a:pt x="97714" y="11111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9" name="Google Shape;479;p3"/>
                    <p:cNvSpPr/>
                    <p:nvPr/>
                  </p:nvSpPr>
                  <p:spPr>
                    <a:xfrm>
                      <a:off x="11108255" y="2922301"/>
                      <a:ext cx="50081" cy="46269"/>
                    </a:xfrm>
                    <a:custGeom>
                      <a:rect b="b" l="l" r="r" t="t"/>
                      <a:pathLst>
                        <a:path extrusionOk="0" h="46269" w="50081">
                          <a:moveTo>
                            <a:pt x="0" y="46269"/>
                          </a:moveTo>
                          <a:lnTo>
                            <a:pt x="50082" y="46269"/>
                          </a:lnTo>
                          <a:lnTo>
                            <a:pt x="50082" y="0"/>
                          </a:lnTo>
                          <a:lnTo>
                            <a:pt x="0" y="0"/>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3"/>
                    <p:cNvSpPr/>
                    <p:nvPr/>
                  </p:nvSpPr>
                  <p:spPr>
                    <a:xfrm>
                      <a:off x="11106131" y="2919771"/>
                      <a:ext cx="53392" cy="49177"/>
                    </a:xfrm>
                    <a:custGeom>
                      <a:rect b="b" l="l" r="r" t="t"/>
                      <a:pathLst>
                        <a:path extrusionOk="0" h="49177" w="53392">
                          <a:moveTo>
                            <a:pt x="3060" y="47934"/>
                          </a:moveTo>
                          <a:lnTo>
                            <a:pt x="51269" y="47934"/>
                          </a:lnTo>
                          <a:lnTo>
                            <a:pt x="51269" y="3397"/>
                          </a:lnTo>
                          <a:lnTo>
                            <a:pt x="3060" y="3397"/>
                          </a:lnTo>
                          <a:lnTo>
                            <a:pt x="3060" y="47934"/>
                          </a:lnTo>
                          <a:close/>
                          <a:moveTo>
                            <a:pt x="51701" y="49177"/>
                          </a:moveTo>
                          <a:lnTo>
                            <a:pt x="0" y="49177"/>
                          </a:lnTo>
                          <a:lnTo>
                            <a:pt x="0" y="0"/>
                          </a:lnTo>
                          <a:lnTo>
                            <a:pt x="53393" y="0"/>
                          </a:lnTo>
                          <a:lnTo>
                            <a:pt x="53393" y="49177"/>
                          </a:lnTo>
                          <a:lnTo>
                            <a:pt x="51701" y="4917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3"/>
                    <p:cNvSpPr/>
                    <p:nvPr/>
                  </p:nvSpPr>
                  <p:spPr>
                    <a:xfrm>
                      <a:off x="11136944" y="3083705"/>
                      <a:ext cx="43317" cy="39894"/>
                    </a:xfrm>
                    <a:custGeom>
                      <a:rect b="b" l="l" r="r" t="t"/>
                      <a:pathLst>
                        <a:path extrusionOk="0" h="39894" w="43317">
                          <a:moveTo>
                            <a:pt x="1014" y="25248"/>
                          </a:moveTo>
                          <a:cubicBezTo>
                            <a:pt x="7891" y="21956"/>
                            <a:pt x="14083" y="18286"/>
                            <a:pt x="19448" y="14173"/>
                          </a:cubicBezTo>
                          <a:cubicBezTo>
                            <a:pt x="24776" y="10083"/>
                            <a:pt x="29277" y="5550"/>
                            <a:pt x="32769" y="510"/>
                          </a:cubicBezTo>
                          <a:lnTo>
                            <a:pt x="33129" y="0"/>
                          </a:lnTo>
                          <a:lnTo>
                            <a:pt x="33741" y="72"/>
                          </a:lnTo>
                          <a:cubicBezTo>
                            <a:pt x="36910" y="446"/>
                            <a:pt x="39322" y="1761"/>
                            <a:pt x="40978" y="4051"/>
                          </a:cubicBezTo>
                          <a:cubicBezTo>
                            <a:pt x="42526" y="6244"/>
                            <a:pt x="43318" y="9303"/>
                            <a:pt x="43318" y="13253"/>
                          </a:cubicBezTo>
                          <a:lnTo>
                            <a:pt x="43318" y="14048"/>
                          </a:lnTo>
                          <a:lnTo>
                            <a:pt x="42562" y="14249"/>
                          </a:lnTo>
                          <a:cubicBezTo>
                            <a:pt x="36334" y="15859"/>
                            <a:pt x="30753" y="18591"/>
                            <a:pt x="25856" y="22369"/>
                          </a:cubicBezTo>
                          <a:cubicBezTo>
                            <a:pt x="20816" y="26226"/>
                            <a:pt x="16459" y="31190"/>
                            <a:pt x="12715" y="37168"/>
                          </a:cubicBezTo>
                          <a:lnTo>
                            <a:pt x="12679" y="37218"/>
                          </a:lnTo>
                          <a:cubicBezTo>
                            <a:pt x="11203" y="39282"/>
                            <a:pt x="9259" y="40029"/>
                            <a:pt x="7314" y="39875"/>
                          </a:cubicBezTo>
                          <a:cubicBezTo>
                            <a:pt x="6234" y="39788"/>
                            <a:pt x="5118" y="39400"/>
                            <a:pt x="4146" y="38803"/>
                          </a:cubicBezTo>
                          <a:cubicBezTo>
                            <a:pt x="3174" y="38217"/>
                            <a:pt x="2274" y="37416"/>
                            <a:pt x="1590" y="36489"/>
                          </a:cubicBezTo>
                          <a:cubicBezTo>
                            <a:pt x="150" y="34544"/>
                            <a:pt x="-498" y="32017"/>
                            <a:pt x="438" y="29608"/>
                          </a:cubicBezTo>
                          <a:cubicBezTo>
                            <a:pt x="510" y="29335"/>
                            <a:pt x="510" y="29346"/>
                            <a:pt x="654" y="29120"/>
                          </a:cubicBezTo>
                          <a:cubicBezTo>
                            <a:pt x="870" y="28778"/>
                            <a:pt x="1194" y="28426"/>
                            <a:pt x="1590" y="28088"/>
                          </a:cubicBezTo>
                          <a:lnTo>
                            <a:pt x="2094" y="27667"/>
                          </a:lnTo>
                          <a:cubicBezTo>
                            <a:pt x="1338" y="27401"/>
                            <a:pt x="798" y="27121"/>
                            <a:pt x="546" y="26621"/>
                          </a:cubicBezTo>
                          <a:lnTo>
                            <a:pt x="114" y="25690"/>
                          </a:lnTo>
                          <a:lnTo>
                            <a:pt x="1014" y="25245"/>
                          </a:lnTo>
                          <a:close/>
                          <a:moveTo>
                            <a:pt x="20708" y="15802"/>
                          </a:moveTo>
                          <a:cubicBezTo>
                            <a:pt x="15775" y="19590"/>
                            <a:pt x="10159" y="23012"/>
                            <a:pt x="3931" y="26111"/>
                          </a:cubicBezTo>
                          <a:lnTo>
                            <a:pt x="4254" y="26208"/>
                          </a:lnTo>
                          <a:lnTo>
                            <a:pt x="4398" y="26136"/>
                          </a:lnTo>
                          <a:lnTo>
                            <a:pt x="4794" y="26395"/>
                          </a:lnTo>
                          <a:cubicBezTo>
                            <a:pt x="6451" y="26977"/>
                            <a:pt x="8431" y="27847"/>
                            <a:pt x="9871" y="29443"/>
                          </a:cubicBezTo>
                          <a:lnTo>
                            <a:pt x="9979" y="29529"/>
                          </a:lnTo>
                          <a:cubicBezTo>
                            <a:pt x="10447" y="29874"/>
                            <a:pt x="10843" y="30331"/>
                            <a:pt x="11167" y="30852"/>
                          </a:cubicBezTo>
                          <a:cubicBezTo>
                            <a:pt x="11851" y="31801"/>
                            <a:pt x="12247" y="32862"/>
                            <a:pt x="12463" y="33811"/>
                          </a:cubicBezTo>
                          <a:cubicBezTo>
                            <a:pt x="15955" y="28627"/>
                            <a:pt x="19988" y="24249"/>
                            <a:pt x="24596" y="20741"/>
                          </a:cubicBezTo>
                          <a:cubicBezTo>
                            <a:pt x="29493" y="16956"/>
                            <a:pt x="35074" y="14173"/>
                            <a:pt x="41230" y="12470"/>
                          </a:cubicBezTo>
                          <a:cubicBezTo>
                            <a:pt x="41158" y="9339"/>
                            <a:pt x="40474" y="6938"/>
                            <a:pt x="39286" y="5241"/>
                          </a:cubicBezTo>
                          <a:cubicBezTo>
                            <a:pt x="38097" y="3598"/>
                            <a:pt x="36370" y="2588"/>
                            <a:pt x="34101" y="2207"/>
                          </a:cubicBezTo>
                          <a:cubicBezTo>
                            <a:pt x="30537" y="7214"/>
                            <a:pt x="26000" y="11725"/>
                            <a:pt x="20708" y="15802"/>
                          </a:cubicBezTo>
                          <a:close/>
                          <a:moveTo>
                            <a:pt x="7494" y="37818"/>
                          </a:moveTo>
                          <a:cubicBezTo>
                            <a:pt x="8574" y="37905"/>
                            <a:pt x="9691" y="37535"/>
                            <a:pt x="10591" y="36524"/>
                          </a:cubicBezTo>
                          <a:lnTo>
                            <a:pt x="10591" y="36262"/>
                          </a:lnTo>
                          <a:cubicBezTo>
                            <a:pt x="10555" y="35540"/>
                            <a:pt x="10375" y="34242"/>
                            <a:pt x="9943" y="33056"/>
                          </a:cubicBezTo>
                          <a:cubicBezTo>
                            <a:pt x="9835" y="32696"/>
                            <a:pt x="9655" y="32351"/>
                            <a:pt x="9475" y="32049"/>
                          </a:cubicBezTo>
                          <a:lnTo>
                            <a:pt x="9187" y="31675"/>
                          </a:lnTo>
                          <a:lnTo>
                            <a:pt x="6883" y="33084"/>
                          </a:lnTo>
                          <a:lnTo>
                            <a:pt x="6414" y="32010"/>
                          </a:lnTo>
                          <a:cubicBezTo>
                            <a:pt x="6271" y="31697"/>
                            <a:pt x="5874" y="31352"/>
                            <a:pt x="5334" y="31054"/>
                          </a:cubicBezTo>
                          <a:cubicBezTo>
                            <a:pt x="4758" y="30737"/>
                            <a:pt x="4111" y="30493"/>
                            <a:pt x="3498" y="30371"/>
                          </a:cubicBezTo>
                          <a:cubicBezTo>
                            <a:pt x="3030" y="30270"/>
                            <a:pt x="2598" y="30248"/>
                            <a:pt x="2346" y="30335"/>
                          </a:cubicBezTo>
                          <a:cubicBezTo>
                            <a:pt x="1698" y="32024"/>
                            <a:pt x="2202" y="33843"/>
                            <a:pt x="3246" y="35263"/>
                          </a:cubicBezTo>
                          <a:cubicBezTo>
                            <a:pt x="3786" y="35978"/>
                            <a:pt x="4471" y="36593"/>
                            <a:pt x="5191" y="37046"/>
                          </a:cubicBezTo>
                          <a:cubicBezTo>
                            <a:pt x="5911" y="37481"/>
                            <a:pt x="6703" y="37761"/>
                            <a:pt x="7494" y="37818"/>
                          </a:cubicBezTo>
                          <a:close/>
                          <a:moveTo>
                            <a:pt x="4542" y="28491"/>
                          </a:moveTo>
                          <a:lnTo>
                            <a:pt x="4542" y="28509"/>
                          </a:lnTo>
                          <a:lnTo>
                            <a:pt x="4867" y="28609"/>
                          </a:lnTo>
                          <a:lnTo>
                            <a:pt x="4542" y="28491"/>
                          </a:lnTo>
                          <a:close/>
                          <a:moveTo>
                            <a:pt x="7134" y="29795"/>
                          </a:moveTo>
                          <a:cubicBezTo>
                            <a:pt x="7314" y="29928"/>
                            <a:pt x="7494" y="30069"/>
                            <a:pt x="7639" y="30216"/>
                          </a:cubicBezTo>
                          <a:lnTo>
                            <a:pt x="7674" y="30191"/>
                          </a:lnTo>
                          <a:lnTo>
                            <a:pt x="7134" y="2979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2" name="Google Shape;482;p3"/>
                    <p:cNvSpPr/>
                    <p:nvPr/>
                  </p:nvSpPr>
                  <p:spPr>
                    <a:xfrm>
                      <a:off x="11130816" y="3053476"/>
                      <a:ext cx="61867" cy="84064"/>
                    </a:xfrm>
                    <a:custGeom>
                      <a:rect b="b" l="l" r="r" t="t"/>
                      <a:pathLst>
                        <a:path extrusionOk="0" h="84064" w="61867">
                          <a:moveTo>
                            <a:pt x="59024" y="76473"/>
                          </a:moveTo>
                          <a:cubicBezTo>
                            <a:pt x="55315" y="71721"/>
                            <a:pt x="51571" y="67997"/>
                            <a:pt x="46926" y="63342"/>
                          </a:cubicBezTo>
                          <a:cubicBezTo>
                            <a:pt x="47214" y="61063"/>
                            <a:pt x="46566" y="57853"/>
                            <a:pt x="46746" y="55664"/>
                          </a:cubicBezTo>
                          <a:cubicBezTo>
                            <a:pt x="46746" y="55664"/>
                            <a:pt x="41706" y="48723"/>
                            <a:pt x="36269" y="41322"/>
                          </a:cubicBezTo>
                          <a:lnTo>
                            <a:pt x="33317" y="46638"/>
                          </a:lnTo>
                          <a:cubicBezTo>
                            <a:pt x="32849" y="45969"/>
                            <a:pt x="33245" y="37335"/>
                            <a:pt x="32957" y="36857"/>
                          </a:cubicBezTo>
                          <a:cubicBezTo>
                            <a:pt x="26404" y="27738"/>
                            <a:pt x="19240" y="17953"/>
                            <a:pt x="19240" y="17953"/>
                          </a:cubicBezTo>
                          <a:cubicBezTo>
                            <a:pt x="19167" y="17953"/>
                            <a:pt x="16647" y="23421"/>
                            <a:pt x="16287" y="24416"/>
                          </a:cubicBezTo>
                          <a:cubicBezTo>
                            <a:pt x="16071" y="24042"/>
                            <a:pt x="15171" y="17712"/>
                            <a:pt x="14955" y="15487"/>
                          </a:cubicBezTo>
                          <a:cubicBezTo>
                            <a:pt x="12255" y="12899"/>
                            <a:pt x="2498" y="4175"/>
                            <a:pt x="590" y="6"/>
                          </a:cubicBezTo>
                          <a:cubicBezTo>
                            <a:pt x="-1499" y="-372"/>
                            <a:pt x="2498" y="18622"/>
                            <a:pt x="4226" y="19096"/>
                          </a:cubicBezTo>
                          <a:cubicBezTo>
                            <a:pt x="5306" y="19513"/>
                            <a:pt x="7755" y="20858"/>
                            <a:pt x="8835" y="21843"/>
                          </a:cubicBezTo>
                          <a:cubicBezTo>
                            <a:pt x="8726" y="22098"/>
                            <a:pt x="6279" y="22547"/>
                            <a:pt x="5270" y="22986"/>
                          </a:cubicBezTo>
                          <a:cubicBezTo>
                            <a:pt x="5342" y="24959"/>
                            <a:pt x="15927" y="44165"/>
                            <a:pt x="17080" y="44833"/>
                          </a:cubicBezTo>
                          <a:cubicBezTo>
                            <a:pt x="17727" y="45031"/>
                            <a:pt x="27701" y="46638"/>
                            <a:pt x="27808" y="46638"/>
                          </a:cubicBezTo>
                          <a:cubicBezTo>
                            <a:pt x="27701" y="46638"/>
                            <a:pt x="21760" y="48752"/>
                            <a:pt x="20608" y="49208"/>
                          </a:cubicBezTo>
                          <a:cubicBezTo>
                            <a:pt x="21508" y="50060"/>
                            <a:pt x="34865" y="67066"/>
                            <a:pt x="34937" y="67066"/>
                          </a:cubicBezTo>
                          <a:lnTo>
                            <a:pt x="45702" y="67731"/>
                          </a:lnTo>
                          <a:lnTo>
                            <a:pt x="61868" y="84065"/>
                          </a:lnTo>
                          <a:cubicBezTo>
                            <a:pt x="60932" y="81211"/>
                            <a:pt x="59960" y="78371"/>
                            <a:pt x="59024" y="7646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3" name="Google Shape;483;p3"/>
                    <p:cNvSpPr/>
                    <p:nvPr/>
                  </p:nvSpPr>
                  <p:spPr>
                    <a:xfrm>
                      <a:off x="11130187" y="3050408"/>
                      <a:ext cx="65052" cy="91284"/>
                    </a:xfrm>
                    <a:custGeom>
                      <a:rect b="b" l="l" r="r" t="t"/>
                      <a:pathLst>
                        <a:path extrusionOk="0" h="91284" w="65052">
                          <a:moveTo>
                            <a:pt x="58716" y="80130"/>
                          </a:moveTo>
                          <a:cubicBezTo>
                            <a:pt x="56915" y="77826"/>
                            <a:pt x="55079" y="75756"/>
                            <a:pt x="53172" y="73692"/>
                          </a:cubicBezTo>
                          <a:cubicBezTo>
                            <a:pt x="51191" y="71607"/>
                            <a:pt x="49103" y="69512"/>
                            <a:pt x="46763" y="67186"/>
                          </a:cubicBezTo>
                          <a:lnTo>
                            <a:pt x="46367" y="66805"/>
                          </a:lnTo>
                          <a:lnTo>
                            <a:pt x="46438" y="66266"/>
                          </a:lnTo>
                          <a:cubicBezTo>
                            <a:pt x="46583" y="65188"/>
                            <a:pt x="46474" y="63764"/>
                            <a:pt x="46367" y="62369"/>
                          </a:cubicBezTo>
                          <a:cubicBezTo>
                            <a:pt x="46294" y="61219"/>
                            <a:pt x="46223" y="60083"/>
                            <a:pt x="46258" y="59055"/>
                          </a:cubicBezTo>
                          <a:lnTo>
                            <a:pt x="37042" y="46435"/>
                          </a:lnTo>
                          <a:lnTo>
                            <a:pt x="34090" y="51794"/>
                          </a:lnTo>
                          <a:lnTo>
                            <a:pt x="33045" y="50346"/>
                          </a:lnTo>
                          <a:cubicBezTo>
                            <a:pt x="32577" y="49681"/>
                            <a:pt x="32577" y="46582"/>
                            <a:pt x="32613" y="43872"/>
                          </a:cubicBezTo>
                          <a:cubicBezTo>
                            <a:pt x="32613" y="42103"/>
                            <a:pt x="32649" y="40611"/>
                            <a:pt x="32649" y="40493"/>
                          </a:cubicBezTo>
                          <a:cubicBezTo>
                            <a:pt x="27357" y="33149"/>
                            <a:pt x="21776" y="25503"/>
                            <a:pt x="19760" y="22743"/>
                          </a:cubicBezTo>
                          <a:cubicBezTo>
                            <a:pt x="19796" y="23102"/>
                            <a:pt x="19832" y="23588"/>
                            <a:pt x="19616" y="24102"/>
                          </a:cubicBezTo>
                          <a:cubicBezTo>
                            <a:pt x="18896" y="25658"/>
                            <a:pt x="18104" y="27409"/>
                            <a:pt x="17924" y="27883"/>
                          </a:cubicBezTo>
                          <a:lnTo>
                            <a:pt x="16988" y="30284"/>
                          </a:lnTo>
                          <a:lnTo>
                            <a:pt x="15908" y="27962"/>
                          </a:lnTo>
                          <a:cubicBezTo>
                            <a:pt x="15764" y="27675"/>
                            <a:pt x="15439" y="25867"/>
                            <a:pt x="15151" y="23861"/>
                          </a:cubicBezTo>
                          <a:cubicBezTo>
                            <a:pt x="14899" y="22139"/>
                            <a:pt x="14648" y="20241"/>
                            <a:pt x="14539" y="19062"/>
                          </a:cubicBezTo>
                          <a:cubicBezTo>
                            <a:pt x="12703" y="17297"/>
                            <a:pt x="8815" y="13534"/>
                            <a:pt x="5503" y="9950"/>
                          </a:cubicBezTo>
                          <a:cubicBezTo>
                            <a:pt x="4314" y="8663"/>
                            <a:pt x="3162" y="7401"/>
                            <a:pt x="2226" y="6251"/>
                          </a:cubicBezTo>
                          <a:cubicBezTo>
                            <a:pt x="2334" y="8559"/>
                            <a:pt x="2730" y="11442"/>
                            <a:pt x="3198" y="14098"/>
                          </a:cubicBezTo>
                          <a:cubicBezTo>
                            <a:pt x="3918" y="17825"/>
                            <a:pt x="4710" y="21010"/>
                            <a:pt x="5070" y="21086"/>
                          </a:cubicBezTo>
                          <a:lnTo>
                            <a:pt x="5250" y="21136"/>
                          </a:lnTo>
                          <a:cubicBezTo>
                            <a:pt x="5899" y="21391"/>
                            <a:pt x="6979" y="21930"/>
                            <a:pt x="7950" y="22520"/>
                          </a:cubicBezTo>
                          <a:cubicBezTo>
                            <a:pt x="8815" y="23030"/>
                            <a:pt x="9679" y="23598"/>
                            <a:pt x="10219" y="24094"/>
                          </a:cubicBezTo>
                          <a:lnTo>
                            <a:pt x="10759" y="24594"/>
                          </a:lnTo>
                          <a:lnTo>
                            <a:pt x="10507" y="25295"/>
                          </a:lnTo>
                          <a:cubicBezTo>
                            <a:pt x="10255" y="25974"/>
                            <a:pt x="9247" y="26237"/>
                            <a:pt x="8095" y="26535"/>
                          </a:cubicBezTo>
                          <a:lnTo>
                            <a:pt x="7230" y="26772"/>
                          </a:lnTo>
                          <a:cubicBezTo>
                            <a:pt x="7879" y="28426"/>
                            <a:pt x="9787" y="32193"/>
                            <a:pt x="11875" y="36057"/>
                          </a:cubicBezTo>
                          <a:cubicBezTo>
                            <a:pt x="14611" y="41115"/>
                            <a:pt x="17528" y="46215"/>
                            <a:pt x="18176" y="46888"/>
                          </a:cubicBezTo>
                          <a:lnTo>
                            <a:pt x="21380" y="47448"/>
                          </a:lnTo>
                          <a:lnTo>
                            <a:pt x="28437" y="48613"/>
                          </a:lnTo>
                          <a:lnTo>
                            <a:pt x="28437" y="50824"/>
                          </a:lnTo>
                          <a:cubicBezTo>
                            <a:pt x="28329" y="50842"/>
                            <a:pt x="26961" y="51384"/>
                            <a:pt x="25340" y="51960"/>
                          </a:cubicBezTo>
                          <a:lnTo>
                            <a:pt x="23109" y="52765"/>
                          </a:lnTo>
                          <a:cubicBezTo>
                            <a:pt x="24909" y="54965"/>
                            <a:pt x="28509" y="59505"/>
                            <a:pt x="31533" y="63304"/>
                          </a:cubicBezTo>
                          <a:cubicBezTo>
                            <a:pt x="34017" y="66442"/>
                            <a:pt x="35097" y="69034"/>
                            <a:pt x="35566" y="69034"/>
                          </a:cubicBezTo>
                          <a:lnTo>
                            <a:pt x="46834" y="69731"/>
                          </a:lnTo>
                          <a:lnTo>
                            <a:pt x="59868" y="82905"/>
                          </a:lnTo>
                          <a:cubicBezTo>
                            <a:pt x="59472" y="81859"/>
                            <a:pt x="59112" y="80907"/>
                            <a:pt x="58716" y="80134"/>
                          </a:cubicBezTo>
                          <a:close/>
                          <a:moveTo>
                            <a:pt x="54755" y="72183"/>
                          </a:moveTo>
                          <a:cubicBezTo>
                            <a:pt x="56772" y="74307"/>
                            <a:pt x="58644" y="76453"/>
                            <a:pt x="60516" y="78861"/>
                          </a:cubicBezTo>
                          <a:lnTo>
                            <a:pt x="60660" y="79048"/>
                          </a:lnTo>
                          <a:cubicBezTo>
                            <a:pt x="61128" y="80051"/>
                            <a:pt x="61632" y="81277"/>
                            <a:pt x="62136" y="82607"/>
                          </a:cubicBezTo>
                          <a:cubicBezTo>
                            <a:pt x="62604" y="83894"/>
                            <a:pt x="63073" y="85342"/>
                            <a:pt x="63576" y="86787"/>
                          </a:cubicBezTo>
                          <a:lnTo>
                            <a:pt x="65053" y="91284"/>
                          </a:lnTo>
                          <a:lnTo>
                            <a:pt x="45827" y="71881"/>
                          </a:lnTo>
                          <a:lnTo>
                            <a:pt x="35530" y="71244"/>
                          </a:lnTo>
                          <a:cubicBezTo>
                            <a:pt x="34881" y="71036"/>
                            <a:pt x="32541" y="68149"/>
                            <a:pt x="29805" y="64677"/>
                          </a:cubicBezTo>
                          <a:cubicBezTo>
                            <a:pt x="25881" y="59735"/>
                            <a:pt x="20948" y="53523"/>
                            <a:pt x="20480" y="53074"/>
                          </a:cubicBezTo>
                          <a:lnTo>
                            <a:pt x="19220" y="51877"/>
                          </a:lnTo>
                          <a:lnTo>
                            <a:pt x="20840" y="51251"/>
                          </a:lnTo>
                          <a:lnTo>
                            <a:pt x="23972" y="50112"/>
                          </a:lnTo>
                          <a:lnTo>
                            <a:pt x="21020" y="49627"/>
                          </a:lnTo>
                          <a:cubicBezTo>
                            <a:pt x="19184" y="49318"/>
                            <a:pt x="17671" y="49044"/>
                            <a:pt x="17384" y="48958"/>
                          </a:cubicBezTo>
                          <a:lnTo>
                            <a:pt x="17240" y="48919"/>
                          </a:lnTo>
                          <a:lnTo>
                            <a:pt x="17131" y="48854"/>
                          </a:lnTo>
                          <a:cubicBezTo>
                            <a:pt x="16375" y="48405"/>
                            <a:pt x="12955" y="42671"/>
                            <a:pt x="9967" y="37103"/>
                          </a:cubicBezTo>
                          <a:cubicBezTo>
                            <a:pt x="7267" y="32150"/>
                            <a:pt x="4854" y="27207"/>
                            <a:pt x="4783" y="26104"/>
                          </a:cubicBezTo>
                          <a:lnTo>
                            <a:pt x="4747" y="25338"/>
                          </a:lnTo>
                          <a:lnTo>
                            <a:pt x="5467" y="25040"/>
                          </a:lnTo>
                          <a:cubicBezTo>
                            <a:pt x="5863" y="24864"/>
                            <a:pt x="6439" y="24691"/>
                            <a:pt x="7050" y="24533"/>
                          </a:cubicBezTo>
                          <a:lnTo>
                            <a:pt x="6835" y="24422"/>
                          </a:lnTo>
                          <a:cubicBezTo>
                            <a:pt x="5934" y="23879"/>
                            <a:pt x="4998" y="23397"/>
                            <a:pt x="4458" y="23196"/>
                          </a:cubicBezTo>
                          <a:cubicBezTo>
                            <a:pt x="3162" y="22635"/>
                            <a:pt x="1866" y="18828"/>
                            <a:pt x="1038" y="14504"/>
                          </a:cubicBezTo>
                          <a:cubicBezTo>
                            <a:pt x="246" y="10263"/>
                            <a:pt x="-258" y="5410"/>
                            <a:pt x="138" y="2904"/>
                          </a:cubicBezTo>
                          <a:lnTo>
                            <a:pt x="606" y="0"/>
                          </a:lnTo>
                          <a:lnTo>
                            <a:pt x="2154" y="2477"/>
                          </a:lnTo>
                          <a:cubicBezTo>
                            <a:pt x="3127" y="4001"/>
                            <a:pt x="5034" y="6186"/>
                            <a:pt x="7123" y="8447"/>
                          </a:cubicBezTo>
                          <a:cubicBezTo>
                            <a:pt x="10615" y="12207"/>
                            <a:pt x="14684" y="16158"/>
                            <a:pt x="16375" y="17754"/>
                          </a:cubicBezTo>
                          <a:lnTo>
                            <a:pt x="16664" y="18045"/>
                          </a:lnTo>
                          <a:lnTo>
                            <a:pt x="16700" y="18458"/>
                          </a:lnTo>
                          <a:cubicBezTo>
                            <a:pt x="16808" y="19580"/>
                            <a:pt x="17096" y="21690"/>
                            <a:pt x="17348" y="23552"/>
                          </a:cubicBezTo>
                          <a:lnTo>
                            <a:pt x="17384" y="23692"/>
                          </a:lnTo>
                          <a:lnTo>
                            <a:pt x="17600" y="23178"/>
                          </a:lnTo>
                          <a:cubicBezTo>
                            <a:pt x="18392" y="21445"/>
                            <a:pt x="19364" y="19925"/>
                            <a:pt x="19868" y="19925"/>
                          </a:cubicBezTo>
                          <a:lnTo>
                            <a:pt x="20444" y="19925"/>
                          </a:lnTo>
                          <a:lnTo>
                            <a:pt x="20768" y="20392"/>
                          </a:lnTo>
                          <a:cubicBezTo>
                            <a:pt x="20804" y="20417"/>
                            <a:pt x="27969" y="30227"/>
                            <a:pt x="34486" y="39282"/>
                          </a:cubicBezTo>
                          <a:lnTo>
                            <a:pt x="34521" y="39364"/>
                          </a:lnTo>
                          <a:cubicBezTo>
                            <a:pt x="34810" y="39828"/>
                            <a:pt x="34810" y="41737"/>
                            <a:pt x="34810" y="43872"/>
                          </a:cubicBezTo>
                          <a:lnTo>
                            <a:pt x="34810" y="45910"/>
                          </a:lnTo>
                          <a:lnTo>
                            <a:pt x="36790" y="42340"/>
                          </a:lnTo>
                          <a:lnTo>
                            <a:pt x="37798" y="43735"/>
                          </a:lnTo>
                          <a:cubicBezTo>
                            <a:pt x="43234" y="51136"/>
                            <a:pt x="48274" y="58056"/>
                            <a:pt x="48274" y="58077"/>
                          </a:cubicBezTo>
                          <a:lnTo>
                            <a:pt x="48527" y="58408"/>
                          </a:lnTo>
                          <a:lnTo>
                            <a:pt x="48491" y="58822"/>
                          </a:lnTo>
                          <a:cubicBezTo>
                            <a:pt x="48419" y="59749"/>
                            <a:pt x="48491" y="60968"/>
                            <a:pt x="48599" y="62208"/>
                          </a:cubicBezTo>
                          <a:cubicBezTo>
                            <a:pt x="48671" y="63495"/>
                            <a:pt x="48779" y="64799"/>
                            <a:pt x="48707" y="65989"/>
                          </a:cubicBezTo>
                          <a:cubicBezTo>
                            <a:pt x="50867" y="68175"/>
                            <a:pt x="52883" y="70166"/>
                            <a:pt x="54755" y="7218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4" name="Google Shape;484;p3"/>
                    <p:cNvSpPr/>
                    <p:nvPr/>
                  </p:nvSpPr>
                  <p:spPr>
                    <a:xfrm>
                      <a:off x="11134754" y="3061986"/>
                      <a:ext cx="55301" cy="72193"/>
                    </a:xfrm>
                    <a:custGeom>
                      <a:rect b="b" l="l" r="r" t="t"/>
                      <a:pathLst>
                        <a:path extrusionOk="0" h="72193" w="55301">
                          <a:moveTo>
                            <a:pt x="1368" y="0"/>
                          </a:moveTo>
                          <a:cubicBezTo>
                            <a:pt x="6444" y="9896"/>
                            <a:pt x="14257" y="21434"/>
                            <a:pt x="22790" y="32653"/>
                          </a:cubicBezTo>
                          <a:cubicBezTo>
                            <a:pt x="34131" y="47650"/>
                            <a:pt x="46660" y="62035"/>
                            <a:pt x="55301" y="71155"/>
                          </a:cubicBezTo>
                          <a:lnTo>
                            <a:pt x="54185" y="72193"/>
                          </a:lnTo>
                          <a:cubicBezTo>
                            <a:pt x="45508" y="63024"/>
                            <a:pt x="32943" y="48584"/>
                            <a:pt x="21566" y="33570"/>
                          </a:cubicBezTo>
                          <a:cubicBezTo>
                            <a:pt x="13033" y="22301"/>
                            <a:pt x="5112" y="10690"/>
                            <a:pt x="0" y="690"/>
                          </a:cubicBezTo>
                          <a:lnTo>
                            <a:pt x="1368"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3"/>
                    <p:cNvSpPr/>
                    <p:nvPr/>
                  </p:nvSpPr>
                  <p:spPr>
                    <a:xfrm>
                      <a:off x="11132269" y="3037238"/>
                      <a:ext cx="5508" cy="11222"/>
                    </a:xfrm>
                    <a:custGeom>
                      <a:rect b="b" l="l" r="r" t="t"/>
                      <a:pathLst>
                        <a:path extrusionOk="0" h="11222" w="5508">
                          <a:moveTo>
                            <a:pt x="0" y="10514"/>
                          </a:moveTo>
                          <a:lnTo>
                            <a:pt x="2988" y="0"/>
                          </a:lnTo>
                          <a:lnTo>
                            <a:pt x="5508" y="708"/>
                          </a:lnTo>
                          <a:lnTo>
                            <a:pt x="2556" y="11222"/>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3"/>
                    <p:cNvSpPr/>
                    <p:nvPr/>
                  </p:nvSpPr>
                  <p:spPr>
                    <a:xfrm>
                      <a:off x="11147211" y="3048755"/>
                      <a:ext cx="9612" cy="11250"/>
                    </a:xfrm>
                    <a:custGeom>
                      <a:rect b="b" l="l" r="r" t="t"/>
                      <a:pathLst>
                        <a:path extrusionOk="0" h="11250" w="9612">
                          <a:moveTo>
                            <a:pt x="0" y="9626"/>
                          </a:moveTo>
                          <a:lnTo>
                            <a:pt x="7561" y="0"/>
                          </a:lnTo>
                          <a:lnTo>
                            <a:pt x="9613" y="1621"/>
                          </a:lnTo>
                          <a:lnTo>
                            <a:pt x="2052" y="11251"/>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3"/>
                    <p:cNvSpPr/>
                    <p:nvPr/>
                  </p:nvSpPr>
                  <p:spPr>
                    <a:xfrm>
                      <a:off x="11182350" y="3098737"/>
                      <a:ext cx="11772" cy="6905"/>
                    </a:xfrm>
                    <a:custGeom>
                      <a:rect b="b" l="l" r="r" t="t"/>
                      <a:pathLst>
                        <a:path extrusionOk="0" h="6905" w="11772">
                          <a:moveTo>
                            <a:pt x="0" y="4482"/>
                          </a:moveTo>
                          <a:lnTo>
                            <a:pt x="10765" y="0"/>
                          </a:lnTo>
                          <a:lnTo>
                            <a:pt x="11773" y="2419"/>
                          </a:lnTo>
                          <a:lnTo>
                            <a:pt x="1008" y="6905"/>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3"/>
                    <p:cNvSpPr/>
                    <p:nvPr/>
                  </p:nvSpPr>
                  <p:spPr>
                    <a:xfrm>
                      <a:off x="11186347" y="3115909"/>
                      <a:ext cx="9073" cy="4018"/>
                    </a:xfrm>
                    <a:custGeom>
                      <a:rect b="b" l="l" r="r" t="t"/>
                      <a:pathLst>
                        <a:path extrusionOk="0" h="4018" w="9073">
                          <a:moveTo>
                            <a:pt x="0" y="1434"/>
                          </a:moveTo>
                          <a:lnTo>
                            <a:pt x="8641" y="0"/>
                          </a:lnTo>
                          <a:lnTo>
                            <a:pt x="9073" y="2588"/>
                          </a:lnTo>
                          <a:lnTo>
                            <a:pt x="396" y="4019"/>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3"/>
                    <p:cNvSpPr/>
                    <p:nvPr/>
                  </p:nvSpPr>
                  <p:spPr>
                    <a:xfrm>
                      <a:off x="11126256" y="3089974"/>
                      <a:ext cx="9720" cy="6229"/>
                    </a:xfrm>
                    <a:custGeom>
                      <a:rect b="b" l="l" r="r" t="t"/>
                      <a:pathLst>
                        <a:path extrusionOk="0" h="6229" w="9720">
                          <a:moveTo>
                            <a:pt x="9721" y="2394"/>
                          </a:moveTo>
                          <a:lnTo>
                            <a:pt x="1080" y="6229"/>
                          </a:lnTo>
                          <a:lnTo>
                            <a:pt x="0" y="3839"/>
                          </a:lnTo>
                          <a:lnTo>
                            <a:pt x="8677"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3"/>
                    <p:cNvSpPr/>
                    <p:nvPr/>
                  </p:nvSpPr>
                  <p:spPr>
                    <a:xfrm>
                      <a:off x="11115960" y="3071286"/>
                      <a:ext cx="9613" cy="2951"/>
                    </a:xfrm>
                    <a:custGeom>
                      <a:rect b="b" l="l" r="r" t="t"/>
                      <a:pathLst>
                        <a:path extrusionOk="0" h="2951" w="9613">
                          <a:moveTo>
                            <a:pt x="9613" y="2617"/>
                          </a:moveTo>
                          <a:lnTo>
                            <a:pt x="72" y="2951"/>
                          </a:lnTo>
                          <a:lnTo>
                            <a:pt x="0" y="334"/>
                          </a:lnTo>
                          <a:lnTo>
                            <a:pt x="9541"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3"/>
                    <p:cNvSpPr/>
                    <p:nvPr/>
                  </p:nvSpPr>
                  <p:spPr>
                    <a:xfrm>
                      <a:off x="11150955" y="3121717"/>
                      <a:ext cx="9000" cy="10377"/>
                    </a:xfrm>
                    <a:custGeom>
                      <a:rect b="b" l="l" r="r" t="t"/>
                      <a:pathLst>
                        <a:path extrusionOk="0" h="10377" w="9000">
                          <a:moveTo>
                            <a:pt x="9001" y="1621"/>
                          </a:moveTo>
                          <a:lnTo>
                            <a:pt x="2088" y="10378"/>
                          </a:lnTo>
                          <a:lnTo>
                            <a:pt x="0" y="8753"/>
                          </a:lnTo>
                          <a:lnTo>
                            <a:pt x="6912"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3"/>
                    <p:cNvSpPr/>
                    <p:nvPr/>
                  </p:nvSpPr>
                  <p:spPr>
                    <a:xfrm>
                      <a:off x="11157400" y="2921457"/>
                      <a:ext cx="46624" cy="11833"/>
                    </a:xfrm>
                    <a:custGeom>
                      <a:rect b="b" l="l" r="r" t="t"/>
                      <a:pathLst>
                        <a:path extrusionOk="0" h="11833" w="46624">
                          <a:moveTo>
                            <a:pt x="0" y="11833"/>
                          </a:moveTo>
                          <a:lnTo>
                            <a:pt x="46625" y="11833"/>
                          </a:lnTo>
                          <a:lnTo>
                            <a:pt x="46625"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3"/>
                    <p:cNvSpPr/>
                    <p:nvPr/>
                  </p:nvSpPr>
                  <p:spPr>
                    <a:xfrm>
                      <a:off x="11157400" y="2919771"/>
                      <a:ext cx="48317" cy="15212"/>
                    </a:xfrm>
                    <a:custGeom>
                      <a:rect b="b" l="l" r="r" t="t"/>
                      <a:pathLst>
                        <a:path extrusionOk="0" h="15212" w="48317">
                          <a:moveTo>
                            <a:pt x="2124" y="11815"/>
                          </a:moveTo>
                          <a:lnTo>
                            <a:pt x="44897" y="11815"/>
                          </a:lnTo>
                          <a:lnTo>
                            <a:pt x="44897" y="3393"/>
                          </a:lnTo>
                          <a:lnTo>
                            <a:pt x="2124" y="3393"/>
                          </a:lnTo>
                          <a:lnTo>
                            <a:pt x="2124" y="11815"/>
                          </a:lnTo>
                          <a:close/>
                          <a:moveTo>
                            <a:pt x="46625" y="15212"/>
                          </a:moveTo>
                          <a:lnTo>
                            <a:pt x="0" y="15212"/>
                          </a:lnTo>
                          <a:lnTo>
                            <a:pt x="0" y="0"/>
                          </a:lnTo>
                          <a:lnTo>
                            <a:pt x="48317" y="0"/>
                          </a:lnTo>
                          <a:lnTo>
                            <a:pt x="48317" y="15212"/>
                          </a:lnTo>
                          <a:lnTo>
                            <a:pt x="46625" y="1521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4" name="Google Shape;494;p3"/>
                    <p:cNvSpPr/>
                    <p:nvPr/>
                  </p:nvSpPr>
                  <p:spPr>
                    <a:xfrm>
                      <a:off x="11107859" y="2969088"/>
                      <a:ext cx="96742" cy="11833"/>
                    </a:xfrm>
                    <a:custGeom>
                      <a:rect b="b" l="l" r="r" t="t"/>
                      <a:pathLst>
                        <a:path extrusionOk="0" h="11833" w="96742">
                          <a:moveTo>
                            <a:pt x="0" y="11833"/>
                          </a:moveTo>
                          <a:lnTo>
                            <a:pt x="96742" y="11833"/>
                          </a:lnTo>
                          <a:lnTo>
                            <a:pt x="9674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5" name="Google Shape;495;p3"/>
                    <p:cNvSpPr/>
                    <p:nvPr/>
                  </p:nvSpPr>
                  <p:spPr>
                    <a:xfrm>
                      <a:off x="11106563" y="2967783"/>
                      <a:ext cx="99369" cy="14453"/>
                    </a:xfrm>
                    <a:custGeom>
                      <a:rect b="b" l="l" r="r" t="t"/>
                      <a:pathLst>
                        <a:path extrusionOk="0" h="14453" w="99369">
                          <a:moveTo>
                            <a:pt x="2629" y="11823"/>
                          </a:moveTo>
                          <a:lnTo>
                            <a:pt x="96741" y="11823"/>
                          </a:lnTo>
                          <a:lnTo>
                            <a:pt x="96741" y="2624"/>
                          </a:lnTo>
                          <a:lnTo>
                            <a:pt x="2629" y="2624"/>
                          </a:lnTo>
                          <a:lnTo>
                            <a:pt x="2629" y="11823"/>
                          </a:lnTo>
                          <a:close/>
                          <a:moveTo>
                            <a:pt x="98038" y="14454"/>
                          </a:moveTo>
                          <a:lnTo>
                            <a:pt x="0" y="14454"/>
                          </a:lnTo>
                          <a:lnTo>
                            <a:pt x="0" y="0"/>
                          </a:lnTo>
                          <a:lnTo>
                            <a:pt x="99370" y="0"/>
                          </a:lnTo>
                          <a:lnTo>
                            <a:pt x="99370" y="14454"/>
                          </a:lnTo>
                          <a:lnTo>
                            <a:pt x="98038" y="1445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3"/>
                    <p:cNvSpPr/>
                    <p:nvPr/>
                  </p:nvSpPr>
                  <p:spPr>
                    <a:xfrm>
                      <a:off x="11107859" y="2992913"/>
                      <a:ext cx="96201" cy="11822"/>
                    </a:xfrm>
                    <a:custGeom>
                      <a:rect b="b" l="l" r="r" t="t"/>
                      <a:pathLst>
                        <a:path extrusionOk="0" h="11822" w="96201">
                          <a:moveTo>
                            <a:pt x="0" y="11823"/>
                          </a:moveTo>
                          <a:lnTo>
                            <a:pt x="96202" y="11823"/>
                          </a:lnTo>
                          <a:lnTo>
                            <a:pt x="96202"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7" name="Google Shape;497;p3"/>
                    <p:cNvSpPr/>
                    <p:nvPr/>
                  </p:nvSpPr>
                  <p:spPr>
                    <a:xfrm>
                      <a:off x="11106563" y="2991590"/>
                      <a:ext cx="98793" cy="14450"/>
                    </a:xfrm>
                    <a:custGeom>
                      <a:rect b="b" l="l" r="r" t="t"/>
                      <a:pathLst>
                        <a:path extrusionOk="0" h="14450" w="98793">
                          <a:moveTo>
                            <a:pt x="1332" y="0"/>
                          </a:moveTo>
                          <a:lnTo>
                            <a:pt x="98794" y="0"/>
                          </a:lnTo>
                          <a:lnTo>
                            <a:pt x="98794" y="14450"/>
                          </a:lnTo>
                          <a:lnTo>
                            <a:pt x="0" y="14450"/>
                          </a:lnTo>
                          <a:lnTo>
                            <a:pt x="0" y="0"/>
                          </a:lnTo>
                          <a:lnTo>
                            <a:pt x="1332" y="0"/>
                          </a:lnTo>
                          <a:close/>
                          <a:moveTo>
                            <a:pt x="96201" y="2628"/>
                          </a:moveTo>
                          <a:lnTo>
                            <a:pt x="2629" y="2628"/>
                          </a:lnTo>
                          <a:lnTo>
                            <a:pt x="2629" y="11826"/>
                          </a:lnTo>
                          <a:lnTo>
                            <a:pt x="96201" y="11826"/>
                          </a:lnTo>
                          <a:lnTo>
                            <a:pt x="96201" y="262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8" name="Google Shape;498;p3"/>
                    <p:cNvSpPr/>
                    <p:nvPr/>
                  </p:nvSpPr>
                  <p:spPr>
                    <a:xfrm>
                      <a:off x="11107859" y="3019247"/>
                      <a:ext cx="96201" cy="11829"/>
                    </a:xfrm>
                    <a:custGeom>
                      <a:rect b="b" l="l" r="r" t="t"/>
                      <a:pathLst>
                        <a:path extrusionOk="0" h="11829" w="96201">
                          <a:moveTo>
                            <a:pt x="0" y="11830"/>
                          </a:moveTo>
                          <a:lnTo>
                            <a:pt x="96202" y="11830"/>
                          </a:lnTo>
                          <a:lnTo>
                            <a:pt x="9620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9" name="Google Shape;499;p3"/>
                    <p:cNvSpPr/>
                    <p:nvPr/>
                  </p:nvSpPr>
                  <p:spPr>
                    <a:xfrm>
                      <a:off x="11106563" y="3017924"/>
                      <a:ext cx="98793" cy="14457"/>
                    </a:xfrm>
                    <a:custGeom>
                      <a:rect b="b" l="l" r="r" t="t"/>
                      <a:pathLst>
                        <a:path extrusionOk="0" h="14457" w="98793">
                          <a:moveTo>
                            <a:pt x="1332" y="0"/>
                          </a:moveTo>
                          <a:lnTo>
                            <a:pt x="98794" y="0"/>
                          </a:lnTo>
                          <a:lnTo>
                            <a:pt x="98794" y="14457"/>
                          </a:lnTo>
                          <a:lnTo>
                            <a:pt x="0" y="14457"/>
                          </a:lnTo>
                          <a:lnTo>
                            <a:pt x="0" y="0"/>
                          </a:lnTo>
                          <a:lnTo>
                            <a:pt x="1332" y="0"/>
                          </a:lnTo>
                          <a:close/>
                          <a:moveTo>
                            <a:pt x="96201" y="2628"/>
                          </a:moveTo>
                          <a:lnTo>
                            <a:pt x="2629" y="2628"/>
                          </a:lnTo>
                          <a:lnTo>
                            <a:pt x="2629" y="11830"/>
                          </a:lnTo>
                          <a:lnTo>
                            <a:pt x="96201" y="11830"/>
                          </a:lnTo>
                          <a:lnTo>
                            <a:pt x="96201" y="262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0" name="Google Shape;500;p3"/>
                    <p:cNvSpPr/>
                    <p:nvPr/>
                  </p:nvSpPr>
                  <p:spPr>
                    <a:xfrm>
                      <a:off x="11168561" y="2996479"/>
                      <a:ext cx="69019" cy="97646"/>
                    </a:xfrm>
                    <a:custGeom>
                      <a:rect b="b" l="l" r="r" t="t"/>
                      <a:pathLst>
                        <a:path extrusionOk="0" h="97646" w="69019">
                          <a:moveTo>
                            <a:pt x="68911" y="61431"/>
                          </a:moveTo>
                          <a:lnTo>
                            <a:pt x="68911" y="0"/>
                          </a:lnTo>
                          <a:lnTo>
                            <a:pt x="0" y="0"/>
                          </a:lnTo>
                          <a:lnTo>
                            <a:pt x="0" y="63175"/>
                          </a:lnTo>
                          <a:cubicBezTo>
                            <a:pt x="0" y="82194"/>
                            <a:pt x="15554" y="97647"/>
                            <a:pt x="34492" y="97647"/>
                          </a:cubicBezTo>
                          <a:cubicBezTo>
                            <a:pt x="53465" y="97647"/>
                            <a:pt x="69019" y="82197"/>
                            <a:pt x="69019" y="63175"/>
                          </a:cubicBezTo>
                          <a:cubicBezTo>
                            <a:pt x="69019" y="62617"/>
                            <a:pt x="69019" y="62060"/>
                            <a:pt x="68911" y="614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1" name="Google Shape;501;p3"/>
                    <p:cNvSpPr/>
                    <p:nvPr/>
                  </p:nvSpPr>
                  <p:spPr>
                    <a:xfrm>
                      <a:off x="11166833" y="2994779"/>
                      <a:ext cx="72474" cy="101043"/>
                    </a:xfrm>
                    <a:custGeom>
                      <a:rect b="b" l="l" r="r" t="t"/>
                      <a:pathLst>
                        <a:path extrusionOk="0" h="101043" w="72474">
                          <a:moveTo>
                            <a:pt x="68947" y="63128"/>
                          </a:moveTo>
                          <a:lnTo>
                            <a:pt x="68947" y="3397"/>
                          </a:lnTo>
                          <a:lnTo>
                            <a:pt x="3420" y="3397"/>
                          </a:lnTo>
                          <a:lnTo>
                            <a:pt x="3420" y="64875"/>
                          </a:lnTo>
                          <a:cubicBezTo>
                            <a:pt x="3420" y="73908"/>
                            <a:pt x="7128" y="82093"/>
                            <a:pt x="13033" y="88024"/>
                          </a:cubicBezTo>
                          <a:cubicBezTo>
                            <a:pt x="19009" y="93966"/>
                            <a:pt x="27219" y="97647"/>
                            <a:pt x="36219" y="97647"/>
                          </a:cubicBezTo>
                          <a:cubicBezTo>
                            <a:pt x="45256" y="97647"/>
                            <a:pt x="53465" y="93962"/>
                            <a:pt x="59442" y="88017"/>
                          </a:cubicBezTo>
                          <a:cubicBezTo>
                            <a:pt x="65346" y="82089"/>
                            <a:pt x="69054" y="73904"/>
                            <a:pt x="69054" y="64875"/>
                          </a:cubicBezTo>
                          <a:cubicBezTo>
                            <a:pt x="69054" y="64390"/>
                            <a:pt x="69054" y="63904"/>
                            <a:pt x="68983" y="63448"/>
                          </a:cubicBezTo>
                          <a:lnTo>
                            <a:pt x="68947" y="63128"/>
                          </a:lnTo>
                          <a:close/>
                          <a:moveTo>
                            <a:pt x="72331" y="1697"/>
                          </a:moveTo>
                          <a:lnTo>
                            <a:pt x="72331" y="62995"/>
                          </a:lnTo>
                          <a:cubicBezTo>
                            <a:pt x="72475" y="63710"/>
                            <a:pt x="72475" y="64293"/>
                            <a:pt x="72475" y="64875"/>
                          </a:cubicBezTo>
                          <a:cubicBezTo>
                            <a:pt x="72475" y="74839"/>
                            <a:pt x="68371" y="83869"/>
                            <a:pt x="61818" y="90418"/>
                          </a:cubicBezTo>
                          <a:cubicBezTo>
                            <a:pt x="55230" y="96978"/>
                            <a:pt x="46192" y="101043"/>
                            <a:pt x="36219" y="101043"/>
                          </a:cubicBezTo>
                          <a:cubicBezTo>
                            <a:pt x="26283" y="101043"/>
                            <a:pt x="17209" y="96974"/>
                            <a:pt x="10657" y="90411"/>
                          </a:cubicBezTo>
                          <a:cubicBezTo>
                            <a:pt x="4105" y="83869"/>
                            <a:pt x="0" y="74839"/>
                            <a:pt x="0" y="64875"/>
                          </a:cubicBezTo>
                          <a:lnTo>
                            <a:pt x="0" y="0"/>
                          </a:lnTo>
                          <a:lnTo>
                            <a:pt x="72331" y="0"/>
                          </a:lnTo>
                          <a:lnTo>
                            <a:pt x="72331" y="1697"/>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2" name="Google Shape;502;p3"/>
                    <p:cNvSpPr/>
                    <p:nvPr/>
                  </p:nvSpPr>
                  <p:spPr>
                    <a:xfrm>
                      <a:off x="11176446" y="2999613"/>
                      <a:ext cx="55422" cy="31430"/>
                    </a:xfrm>
                    <a:custGeom>
                      <a:rect b="b" l="l" r="r" t="t"/>
                      <a:pathLst>
                        <a:path extrusionOk="0" h="31430" w="55422">
                          <a:moveTo>
                            <a:pt x="23582" y="11395"/>
                          </a:moveTo>
                          <a:cubicBezTo>
                            <a:pt x="27975" y="11395"/>
                            <a:pt x="23582" y="7775"/>
                            <a:pt x="23582" y="4486"/>
                          </a:cubicBezTo>
                          <a:cubicBezTo>
                            <a:pt x="23582" y="1208"/>
                            <a:pt x="25563" y="0"/>
                            <a:pt x="28083" y="0"/>
                          </a:cubicBezTo>
                          <a:cubicBezTo>
                            <a:pt x="30603" y="0"/>
                            <a:pt x="32547" y="1531"/>
                            <a:pt x="32547" y="4486"/>
                          </a:cubicBezTo>
                          <a:cubicBezTo>
                            <a:pt x="32547" y="7452"/>
                            <a:pt x="28515" y="11395"/>
                            <a:pt x="32692" y="11395"/>
                          </a:cubicBezTo>
                          <a:lnTo>
                            <a:pt x="50549" y="11395"/>
                          </a:lnTo>
                          <a:cubicBezTo>
                            <a:pt x="53285" y="11168"/>
                            <a:pt x="55806" y="14123"/>
                            <a:pt x="55374" y="16104"/>
                          </a:cubicBezTo>
                          <a:lnTo>
                            <a:pt x="55374" y="31431"/>
                          </a:lnTo>
                          <a:lnTo>
                            <a:pt x="0" y="31431"/>
                          </a:lnTo>
                          <a:lnTo>
                            <a:pt x="0" y="15219"/>
                          </a:lnTo>
                          <a:cubicBezTo>
                            <a:pt x="324" y="12592"/>
                            <a:pt x="3169" y="10737"/>
                            <a:pt x="5256" y="11395"/>
                          </a:cubicBezTo>
                          <a:lnTo>
                            <a:pt x="23582" y="11395"/>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3"/>
                    <p:cNvSpPr/>
                    <p:nvPr/>
                  </p:nvSpPr>
                  <p:spPr>
                    <a:xfrm>
                      <a:off x="11174900" y="2998312"/>
                      <a:ext cx="58287" cy="34047"/>
                    </a:xfrm>
                    <a:custGeom>
                      <a:rect b="b" l="l" r="r" t="t"/>
                      <a:pathLst>
                        <a:path extrusionOk="0" h="34047" w="58287">
                          <a:moveTo>
                            <a:pt x="25128" y="11380"/>
                          </a:moveTo>
                          <a:cubicBezTo>
                            <a:pt x="25596" y="11380"/>
                            <a:pt x="25741" y="11794"/>
                            <a:pt x="25741" y="11636"/>
                          </a:cubicBezTo>
                          <a:cubicBezTo>
                            <a:pt x="25741" y="11344"/>
                            <a:pt x="25452" y="10708"/>
                            <a:pt x="25092" y="9993"/>
                          </a:cubicBezTo>
                          <a:cubicBezTo>
                            <a:pt x="24480" y="8746"/>
                            <a:pt x="23796" y="7315"/>
                            <a:pt x="23796" y="5794"/>
                          </a:cubicBezTo>
                          <a:cubicBezTo>
                            <a:pt x="23796" y="3879"/>
                            <a:pt x="24372" y="2491"/>
                            <a:pt x="25344" y="1535"/>
                          </a:cubicBezTo>
                          <a:cubicBezTo>
                            <a:pt x="26424" y="453"/>
                            <a:pt x="27937" y="0"/>
                            <a:pt x="29628" y="0"/>
                          </a:cubicBezTo>
                          <a:cubicBezTo>
                            <a:pt x="31284" y="0"/>
                            <a:pt x="32761" y="543"/>
                            <a:pt x="33841" y="1607"/>
                          </a:cubicBezTo>
                          <a:cubicBezTo>
                            <a:pt x="34813" y="2592"/>
                            <a:pt x="35425" y="3997"/>
                            <a:pt x="35425" y="5794"/>
                          </a:cubicBezTo>
                          <a:cubicBezTo>
                            <a:pt x="35425" y="7114"/>
                            <a:pt x="34849" y="8440"/>
                            <a:pt x="34309" y="9644"/>
                          </a:cubicBezTo>
                          <a:cubicBezTo>
                            <a:pt x="33985" y="10424"/>
                            <a:pt x="33661" y="11150"/>
                            <a:pt x="33661" y="11524"/>
                          </a:cubicBezTo>
                          <a:cubicBezTo>
                            <a:pt x="33661" y="11610"/>
                            <a:pt x="33805" y="11380"/>
                            <a:pt x="34237" y="11380"/>
                          </a:cubicBezTo>
                          <a:lnTo>
                            <a:pt x="52095" y="11380"/>
                          </a:lnTo>
                          <a:cubicBezTo>
                            <a:pt x="52563" y="11348"/>
                            <a:pt x="53031" y="11391"/>
                            <a:pt x="53499" y="11488"/>
                          </a:cubicBezTo>
                          <a:cubicBezTo>
                            <a:pt x="54759" y="11769"/>
                            <a:pt x="55911" y="12506"/>
                            <a:pt x="56739" y="13426"/>
                          </a:cubicBezTo>
                          <a:cubicBezTo>
                            <a:pt x="57604" y="14364"/>
                            <a:pt x="58180" y="15532"/>
                            <a:pt x="58287" y="16625"/>
                          </a:cubicBezTo>
                          <a:cubicBezTo>
                            <a:pt x="58287" y="16927"/>
                            <a:pt x="58287" y="17229"/>
                            <a:pt x="58251" y="17520"/>
                          </a:cubicBezTo>
                          <a:lnTo>
                            <a:pt x="58251" y="34048"/>
                          </a:lnTo>
                          <a:lnTo>
                            <a:pt x="214" y="34048"/>
                          </a:lnTo>
                          <a:cubicBezTo>
                            <a:pt x="214" y="29120"/>
                            <a:pt x="-290" y="20759"/>
                            <a:pt x="250" y="16363"/>
                          </a:cubicBezTo>
                          <a:cubicBezTo>
                            <a:pt x="286" y="16046"/>
                            <a:pt x="358" y="15719"/>
                            <a:pt x="466" y="15392"/>
                          </a:cubicBezTo>
                          <a:cubicBezTo>
                            <a:pt x="861" y="14084"/>
                            <a:pt x="1762" y="12984"/>
                            <a:pt x="2842" y="12254"/>
                          </a:cubicBezTo>
                          <a:cubicBezTo>
                            <a:pt x="3922" y="11506"/>
                            <a:pt x="5254" y="11129"/>
                            <a:pt x="6442" y="11280"/>
                          </a:cubicBezTo>
                          <a:lnTo>
                            <a:pt x="6982" y="11380"/>
                          </a:lnTo>
                          <a:lnTo>
                            <a:pt x="25128" y="11380"/>
                          </a:lnTo>
                          <a:close/>
                          <a:moveTo>
                            <a:pt x="28404" y="11636"/>
                          </a:moveTo>
                          <a:cubicBezTo>
                            <a:pt x="28404" y="13106"/>
                            <a:pt x="27577" y="14008"/>
                            <a:pt x="25128" y="14008"/>
                          </a:cubicBezTo>
                          <a:lnTo>
                            <a:pt x="6622" y="14008"/>
                          </a:lnTo>
                          <a:lnTo>
                            <a:pt x="6154" y="13882"/>
                          </a:lnTo>
                          <a:cubicBezTo>
                            <a:pt x="5578" y="13818"/>
                            <a:pt x="4894" y="14026"/>
                            <a:pt x="4318" y="14421"/>
                          </a:cubicBezTo>
                          <a:cubicBezTo>
                            <a:pt x="3706" y="14838"/>
                            <a:pt x="3202" y="15457"/>
                            <a:pt x="2950" y="16183"/>
                          </a:cubicBezTo>
                          <a:lnTo>
                            <a:pt x="2878" y="16596"/>
                          </a:lnTo>
                          <a:lnTo>
                            <a:pt x="2878" y="31417"/>
                          </a:lnTo>
                          <a:lnTo>
                            <a:pt x="55623" y="31417"/>
                          </a:lnTo>
                          <a:cubicBezTo>
                            <a:pt x="55623" y="28642"/>
                            <a:pt x="55191" y="19130"/>
                            <a:pt x="55623" y="17121"/>
                          </a:cubicBezTo>
                          <a:lnTo>
                            <a:pt x="55659" y="16826"/>
                          </a:lnTo>
                          <a:cubicBezTo>
                            <a:pt x="55623" y="16312"/>
                            <a:pt x="55299" y="15708"/>
                            <a:pt x="54831" y="15187"/>
                          </a:cubicBezTo>
                          <a:cubicBezTo>
                            <a:pt x="54327" y="14644"/>
                            <a:pt x="53643" y="14209"/>
                            <a:pt x="52923" y="14055"/>
                          </a:cubicBezTo>
                          <a:cubicBezTo>
                            <a:pt x="52707" y="14001"/>
                            <a:pt x="52455" y="13979"/>
                            <a:pt x="52203" y="13997"/>
                          </a:cubicBezTo>
                          <a:lnTo>
                            <a:pt x="34237" y="14004"/>
                          </a:lnTo>
                          <a:cubicBezTo>
                            <a:pt x="31825" y="14004"/>
                            <a:pt x="31033" y="13038"/>
                            <a:pt x="31033" y="11521"/>
                          </a:cubicBezTo>
                          <a:cubicBezTo>
                            <a:pt x="31033" y="10622"/>
                            <a:pt x="31465" y="9648"/>
                            <a:pt x="31897" y="8598"/>
                          </a:cubicBezTo>
                          <a:cubicBezTo>
                            <a:pt x="32329" y="7638"/>
                            <a:pt x="32797" y="6585"/>
                            <a:pt x="32797" y="5791"/>
                          </a:cubicBezTo>
                          <a:cubicBezTo>
                            <a:pt x="32797" y="4748"/>
                            <a:pt x="32473" y="3972"/>
                            <a:pt x="31969" y="3462"/>
                          </a:cubicBezTo>
                          <a:cubicBezTo>
                            <a:pt x="31429" y="2908"/>
                            <a:pt x="30564" y="2624"/>
                            <a:pt x="29628" y="2624"/>
                          </a:cubicBezTo>
                          <a:cubicBezTo>
                            <a:pt x="28621" y="2624"/>
                            <a:pt x="27757" y="2851"/>
                            <a:pt x="27217" y="3390"/>
                          </a:cubicBezTo>
                          <a:cubicBezTo>
                            <a:pt x="26748" y="3864"/>
                            <a:pt x="26461" y="4641"/>
                            <a:pt x="26461" y="5791"/>
                          </a:cubicBezTo>
                          <a:cubicBezTo>
                            <a:pt x="26461" y="6733"/>
                            <a:pt x="27001" y="7865"/>
                            <a:pt x="27468" y="8850"/>
                          </a:cubicBezTo>
                          <a:cubicBezTo>
                            <a:pt x="27937" y="9871"/>
                            <a:pt x="28404" y="10769"/>
                            <a:pt x="28404" y="1163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3"/>
                    <p:cNvSpPr/>
                    <p:nvPr/>
                  </p:nvSpPr>
                  <p:spPr>
                    <a:xfrm>
                      <a:off x="11159848" y="3069168"/>
                      <a:ext cx="7164" cy="7717"/>
                    </a:xfrm>
                    <a:custGeom>
                      <a:rect b="b" l="l" r="r" t="t"/>
                      <a:pathLst>
                        <a:path extrusionOk="0" h="7717" w="7164">
                          <a:moveTo>
                            <a:pt x="0" y="6017"/>
                          </a:moveTo>
                          <a:lnTo>
                            <a:pt x="5149" y="0"/>
                          </a:lnTo>
                          <a:lnTo>
                            <a:pt x="7165" y="1700"/>
                          </a:lnTo>
                          <a:lnTo>
                            <a:pt x="2016" y="7718"/>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3"/>
                    <p:cNvSpPr/>
                    <p:nvPr/>
                  </p:nvSpPr>
                  <p:spPr>
                    <a:xfrm>
                      <a:off x="11176878" y="2999613"/>
                      <a:ext cx="55036" cy="24090"/>
                    </a:xfrm>
                    <a:custGeom>
                      <a:rect b="b" l="l" r="r" t="t"/>
                      <a:pathLst>
                        <a:path extrusionOk="0" h="24090" w="55036">
                          <a:moveTo>
                            <a:pt x="23150" y="11395"/>
                          </a:moveTo>
                          <a:cubicBezTo>
                            <a:pt x="27543" y="11395"/>
                            <a:pt x="23150" y="7775"/>
                            <a:pt x="23150" y="4486"/>
                          </a:cubicBezTo>
                          <a:cubicBezTo>
                            <a:pt x="23150" y="1208"/>
                            <a:pt x="25130" y="0"/>
                            <a:pt x="27650" y="0"/>
                          </a:cubicBezTo>
                          <a:cubicBezTo>
                            <a:pt x="30171" y="0"/>
                            <a:pt x="32115" y="1531"/>
                            <a:pt x="32115" y="4486"/>
                          </a:cubicBezTo>
                          <a:cubicBezTo>
                            <a:pt x="32115" y="7452"/>
                            <a:pt x="28083" y="11395"/>
                            <a:pt x="32259" y="11395"/>
                          </a:cubicBezTo>
                          <a:lnTo>
                            <a:pt x="50117" y="11395"/>
                          </a:lnTo>
                          <a:cubicBezTo>
                            <a:pt x="52853" y="11168"/>
                            <a:pt x="55373" y="13361"/>
                            <a:pt x="54941" y="15108"/>
                          </a:cubicBezTo>
                          <a:cubicBezTo>
                            <a:pt x="54941" y="18070"/>
                            <a:pt x="55733" y="21898"/>
                            <a:pt x="52745" y="22006"/>
                          </a:cubicBezTo>
                          <a:cubicBezTo>
                            <a:pt x="49793" y="22121"/>
                            <a:pt x="52205" y="15011"/>
                            <a:pt x="49361" y="15011"/>
                          </a:cubicBezTo>
                          <a:cubicBezTo>
                            <a:pt x="46516" y="15011"/>
                            <a:pt x="49361" y="22445"/>
                            <a:pt x="45940" y="22445"/>
                          </a:cubicBezTo>
                          <a:cubicBezTo>
                            <a:pt x="42556" y="22445"/>
                            <a:pt x="46265" y="12818"/>
                            <a:pt x="42448" y="12818"/>
                          </a:cubicBezTo>
                          <a:cubicBezTo>
                            <a:pt x="38596" y="12818"/>
                            <a:pt x="42232" y="18721"/>
                            <a:pt x="38056" y="18943"/>
                          </a:cubicBezTo>
                          <a:cubicBezTo>
                            <a:pt x="33879" y="19166"/>
                            <a:pt x="36940" y="14238"/>
                            <a:pt x="33123" y="14238"/>
                          </a:cubicBezTo>
                          <a:cubicBezTo>
                            <a:pt x="29270" y="14238"/>
                            <a:pt x="32259" y="22879"/>
                            <a:pt x="28083" y="22879"/>
                          </a:cubicBezTo>
                          <a:cubicBezTo>
                            <a:pt x="23906" y="22879"/>
                            <a:pt x="26318" y="17959"/>
                            <a:pt x="23042" y="17959"/>
                          </a:cubicBezTo>
                          <a:cubicBezTo>
                            <a:pt x="19730" y="17959"/>
                            <a:pt x="23582" y="22006"/>
                            <a:pt x="18865" y="22006"/>
                          </a:cubicBezTo>
                          <a:cubicBezTo>
                            <a:pt x="14149" y="22006"/>
                            <a:pt x="18434" y="12930"/>
                            <a:pt x="13717" y="12930"/>
                          </a:cubicBezTo>
                          <a:cubicBezTo>
                            <a:pt x="9001" y="12930"/>
                            <a:pt x="11737" y="24091"/>
                            <a:pt x="8461" y="24091"/>
                          </a:cubicBezTo>
                          <a:cubicBezTo>
                            <a:pt x="5148" y="24091"/>
                            <a:pt x="6912" y="16862"/>
                            <a:pt x="4716" y="16862"/>
                          </a:cubicBezTo>
                          <a:cubicBezTo>
                            <a:pt x="2520" y="16862"/>
                            <a:pt x="4176" y="20255"/>
                            <a:pt x="1656" y="20255"/>
                          </a:cubicBezTo>
                          <a:cubicBezTo>
                            <a:pt x="-864" y="20255"/>
                            <a:pt x="432" y="18943"/>
                            <a:pt x="0" y="13911"/>
                          </a:cubicBezTo>
                          <a:cubicBezTo>
                            <a:pt x="323" y="13030"/>
                            <a:pt x="2736" y="10737"/>
                            <a:pt x="4824" y="11395"/>
                          </a:cubicBezTo>
                          <a:lnTo>
                            <a:pt x="23150" y="1139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3"/>
                    <p:cNvSpPr/>
                    <p:nvPr/>
                  </p:nvSpPr>
                  <p:spPr>
                    <a:xfrm>
                      <a:off x="11176554" y="2999304"/>
                      <a:ext cx="55684" cy="24734"/>
                    </a:xfrm>
                    <a:custGeom>
                      <a:rect b="b" l="l" r="r" t="t"/>
                      <a:pathLst>
                        <a:path extrusionOk="0" h="24734" w="55684">
                          <a:moveTo>
                            <a:pt x="23474" y="11377"/>
                          </a:moveTo>
                          <a:cubicBezTo>
                            <a:pt x="24698" y="11377"/>
                            <a:pt x="25094" y="11096"/>
                            <a:pt x="25094" y="10644"/>
                          </a:cubicBezTo>
                          <a:cubicBezTo>
                            <a:pt x="25094" y="10140"/>
                            <a:pt x="24734" y="9400"/>
                            <a:pt x="24338" y="8573"/>
                          </a:cubicBezTo>
                          <a:cubicBezTo>
                            <a:pt x="23798" y="7423"/>
                            <a:pt x="23150" y="6104"/>
                            <a:pt x="23150" y="4802"/>
                          </a:cubicBezTo>
                          <a:cubicBezTo>
                            <a:pt x="23150" y="3174"/>
                            <a:pt x="23618" y="2017"/>
                            <a:pt x="24374" y="1247"/>
                          </a:cubicBezTo>
                          <a:cubicBezTo>
                            <a:pt x="25274" y="363"/>
                            <a:pt x="26534" y="0"/>
                            <a:pt x="27974" y="0"/>
                          </a:cubicBezTo>
                          <a:cubicBezTo>
                            <a:pt x="29343" y="0"/>
                            <a:pt x="30603" y="442"/>
                            <a:pt x="31467" y="1316"/>
                          </a:cubicBezTo>
                          <a:cubicBezTo>
                            <a:pt x="32295" y="2121"/>
                            <a:pt x="32763" y="3289"/>
                            <a:pt x="32763" y="4802"/>
                          </a:cubicBezTo>
                          <a:cubicBezTo>
                            <a:pt x="32763" y="5924"/>
                            <a:pt x="32259" y="7146"/>
                            <a:pt x="31755" y="8260"/>
                          </a:cubicBezTo>
                          <a:cubicBezTo>
                            <a:pt x="31359" y="9141"/>
                            <a:pt x="30999" y="9961"/>
                            <a:pt x="30999" y="10532"/>
                          </a:cubicBezTo>
                          <a:cubicBezTo>
                            <a:pt x="30999" y="11050"/>
                            <a:pt x="31395" y="11377"/>
                            <a:pt x="32583" y="11377"/>
                          </a:cubicBezTo>
                          <a:lnTo>
                            <a:pt x="50441" y="11377"/>
                          </a:lnTo>
                          <a:cubicBezTo>
                            <a:pt x="51017" y="11334"/>
                            <a:pt x="51593" y="11391"/>
                            <a:pt x="52133" y="11521"/>
                          </a:cubicBezTo>
                          <a:cubicBezTo>
                            <a:pt x="53069" y="11754"/>
                            <a:pt x="53897" y="12229"/>
                            <a:pt x="54510" y="12807"/>
                          </a:cubicBezTo>
                          <a:cubicBezTo>
                            <a:pt x="55157" y="13408"/>
                            <a:pt x="55590" y="14127"/>
                            <a:pt x="55626" y="14842"/>
                          </a:cubicBezTo>
                          <a:cubicBezTo>
                            <a:pt x="55661" y="15050"/>
                            <a:pt x="55626" y="15263"/>
                            <a:pt x="55590" y="15464"/>
                          </a:cubicBezTo>
                          <a:lnTo>
                            <a:pt x="55626" y="16974"/>
                          </a:lnTo>
                          <a:cubicBezTo>
                            <a:pt x="55770" y="19720"/>
                            <a:pt x="55877" y="22549"/>
                            <a:pt x="53069" y="22639"/>
                          </a:cubicBezTo>
                          <a:cubicBezTo>
                            <a:pt x="51269" y="22707"/>
                            <a:pt x="51125" y="20766"/>
                            <a:pt x="51017" y="18828"/>
                          </a:cubicBezTo>
                          <a:cubicBezTo>
                            <a:pt x="50909" y="17236"/>
                            <a:pt x="50801" y="15644"/>
                            <a:pt x="49685" y="15644"/>
                          </a:cubicBezTo>
                          <a:cubicBezTo>
                            <a:pt x="48641" y="15644"/>
                            <a:pt x="48569" y="17189"/>
                            <a:pt x="48532" y="18803"/>
                          </a:cubicBezTo>
                          <a:cubicBezTo>
                            <a:pt x="48425" y="20895"/>
                            <a:pt x="48352" y="23084"/>
                            <a:pt x="46265" y="23084"/>
                          </a:cubicBezTo>
                          <a:cubicBezTo>
                            <a:pt x="44284" y="23084"/>
                            <a:pt x="44320" y="20658"/>
                            <a:pt x="44356" y="18163"/>
                          </a:cubicBezTo>
                          <a:cubicBezTo>
                            <a:pt x="44392" y="15845"/>
                            <a:pt x="44429" y="13447"/>
                            <a:pt x="42772" y="13447"/>
                          </a:cubicBezTo>
                          <a:cubicBezTo>
                            <a:pt x="41188" y="13447"/>
                            <a:pt x="41116" y="14720"/>
                            <a:pt x="41008" y="16035"/>
                          </a:cubicBezTo>
                          <a:cubicBezTo>
                            <a:pt x="40936" y="17710"/>
                            <a:pt x="40792" y="19454"/>
                            <a:pt x="38380" y="19576"/>
                          </a:cubicBezTo>
                          <a:cubicBezTo>
                            <a:pt x="35968" y="19705"/>
                            <a:pt x="35715" y="18332"/>
                            <a:pt x="35464" y="16963"/>
                          </a:cubicBezTo>
                          <a:cubicBezTo>
                            <a:pt x="35248" y="15917"/>
                            <a:pt x="35068" y="14871"/>
                            <a:pt x="33447" y="14871"/>
                          </a:cubicBezTo>
                          <a:cubicBezTo>
                            <a:pt x="31863" y="14871"/>
                            <a:pt x="31611" y="16808"/>
                            <a:pt x="31395" y="18782"/>
                          </a:cubicBezTo>
                          <a:cubicBezTo>
                            <a:pt x="31107" y="21129"/>
                            <a:pt x="30819" y="23523"/>
                            <a:pt x="28407" y="23523"/>
                          </a:cubicBezTo>
                          <a:cubicBezTo>
                            <a:pt x="25923" y="23523"/>
                            <a:pt x="25563" y="22017"/>
                            <a:pt x="25167" y="20601"/>
                          </a:cubicBezTo>
                          <a:cubicBezTo>
                            <a:pt x="24914" y="19569"/>
                            <a:pt x="24662" y="18591"/>
                            <a:pt x="23366" y="18591"/>
                          </a:cubicBezTo>
                          <a:cubicBezTo>
                            <a:pt x="22178" y="18591"/>
                            <a:pt x="22142" y="19285"/>
                            <a:pt x="22142" y="20029"/>
                          </a:cubicBezTo>
                          <a:cubicBezTo>
                            <a:pt x="22106" y="21273"/>
                            <a:pt x="22070" y="22639"/>
                            <a:pt x="19189" y="22639"/>
                          </a:cubicBezTo>
                          <a:cubicBezTo>
                            <a:pt x="16526" y="22639"/>
                            <a:pt x="16417" y="20216"/>
                            <a:pt x="16309" y="17793"/>
                          </a:cubicBezTo>
                          <a:cubicBezTo>
                            <a:pt x="16202" y="15680"/>
                            <a:pt x="16093" y="13562"/>
                            <a:pt x="14041" y="13562"/>
                          </a:cubicBezTo>
                          <a:cubicBezTo>
                            <a:pt x="11773" y="13562"/>
                            <a:pt x="11413" y="16726"/>
                            <a:pt x="11125" y="19605"/>
                          </a:cubicBezTo>
                          <a:cubicBezTo>
                            <a:pt x="10837" y="22279"/>
                            <a:pt x="10549" y="24734"/>
                            <a:pt x="8785" y="24734"/>
                          </a:cubicBezTo>
                          <a:cubicBezTo>
                            <a:pt x="6661" y="24734"/>
                            <a:pt x="6372" y="22380"/>
                            <a:pt x="6085" y="20277"/>
                          </a:cubicBezTo>
                          <a:cubicBezTo>
                            <a:pt x="5905" y="18818"/>
                            <a:pt x="5725" y="17495"/>
                            <a:pt x="5041" y="17495"/>
                          </a:cubicBezTo>
                          <a:cubicBezTo>
                            <a:pt x="4248" y="17495"/>
                            <a:pt x="4105" y="18163"/>
                            <a:pt x="3960" y="18850"/>
                          </a:cubicBezTo>
                          <a:cubicBezTo>
                            <a:pt x="3745" y="19853"/>
                            <a:pt x="3528" y="20899"/>
                            <a:pt x="1980" y="20899"/>
                          </a:cubicBezTo>
                          <a:cubicBezTo>
                            <a:pt x="324" y="20899"/>
                            <a:pt x="36" y="20428"/>
                            <a:pt x="36" y="19026"/>
                          </a:cubicBezTo>
                          <a:lnTo>
                            <a:pt x="72" y="18106"/>
                          </a:lnTo>
                          <a:cubicBezTo>
                            <a:pt x="108" y="17178"/>
                            <a:pt x="144" y="15920"/>
                            <a:pt x="0" y="14249"/>
                          </a:cubicBezTo>
                          <a:lnTo>
                            <a:pt x="0" y="14181"/>
                          </a:lnTo>
                          <a:lnTo>
                            <a:pt x="36" y="14109"/>
                          </a:lnTo>
                          <a:cubicBezTo>
                            <a:pt x="252" y="13541"/>
                            <a:pt x="1224" y="12426"/>
                            <a:pt x="2484" y="11783"/>
                          </a:cubicBezTo>
                          <a:cubicBezTo>
                            <a:pt x="3312" y="11341"/>
                            <a:pt x="4285" y="11107"/>
                            <a:pt x="5185" y="11377"/>
                          </a:cubicBezTo>
                          <a:lnTo>
                            <a:pt x="23474" y="11377"/>
                          </a:lnTo>
                          <a:close/>
                          <a:moveTo>
                            <a:pt x="25743" y="10644"/>
                          </a:moveTo>
                          <a:cubicBezTo>
                            <a:pt x="25743" y="11499"/>
                            <a:pt x="25167" y="12027"/>
                            <a:pt x="23474" y="12027"/>
                          </a:cubicBezTo>
                          <a:cubicBezTo>
                            <a:pt x="21314" y="12027"/>
                            <a:pt x="5796" y="12250"/>
                            <a:pt x="5041" y="12009"/>
                          </a:cubicBezTo>
                          <a:cubicBezTo>
                            <a:pt x="4320" y="11776"/>
                            <a:pt x="3492" y="11977"/>
                            <a:pt x="2772" y="12355"/>
                          </a:cubicBezTo>
                          <a:cubicBezTo>
                            <a:pt x="1728" y="12901"/>
                            <a:pt x="900" y="13785"/>
                            <a:pt x="684" y="14270"/>
                          </a:cubicBezTo>
                          <a:cubicBezTo>
                            <a:pt x="792" y="15928"/>
                            <a:pt x="756" y="17193"/>
                            <a:pt x="720" y="18131"/>
                          </a:cubicBezTo>
                          <a:lnTo>
                            <a:pt x="684" y="19026"/>
                          </a:lnTo>
                          <a:cubicBezTo>
                            <a:pt x="684" y="19939"/>
                            <a:pt x="864" y="20248"/>
                            <a:pt x="1980" y="20248"/>
                          </a:cubicBezTo>
                          <a:cubicBezTo>
                            <a:pt x="3024" y="20248"/>
                            <a:pt x="3168" y="19468"/>
                            <a:pt x="3348" y="18717"/>
                          </a:cubicBezTo>
                          <a:cubicBezTo>
                            <a:pt x="3528" y="17768"/>
                            <a:pt x="3745" y="16844"/>
                            <a:pt x="5041" y="16844"/>
                          </a:cubicBezTo>
                          <a:cubicBezTo>
                            <a:pt x="6301" y="16844"/>
                            <a:pt x="6517" y="18440"/>
                            <a:pt x="6768" y="20194"/>
                          </a:cubicBezTo>
                          <a:cubicBezTo>
                            <a:pt x="6985" y="22035"/>
                            <a:pt x="7237" y="24084"/>
                            <a:pt x="8785" y="24084"/>
                          </a:cubicBezTo>
                          <a:cubicBezTo>
                            <a:pt x="10009" y="24084"/>
                            <a:pt x="10225" y="21905"/>
                            <a:pt x="10477" y="19537"/>
                          </a:cubicBezTo>
                          <a:cubicBezTo>
                            <a:pt x="10801" y="16380"/>
                            <a:pt x="11197" y="12912"/>
                            <a:pt x="14041" y="12912"/>
                          </a:cubicBezTo>
                          <a:cubicBezTo>
                            <a:pt x="16706" y="12912"/>
                            <a:pt x="16849" y="15338"/>
                            <a:pt x="16958" y="17761"/>
                          </a:cubicBezTo>
                          <a:cubicBezTo>
                            <a:pt x="17029" y="19874"/>
                            <a:pt x="17138" y="21992"/>
                            <a:pt x="19189" y="21992"/>
                          </a:cubicBezTo>
                          <a:cubicBezTo>
                            <a:pt x="21458" y="21992"/>
                            <a:pt x="21494" y="20953"/>
                            <a:pt x="21494" y="20015"/>
                          </a:cubicBezTo>
                          <a:cubicBezTo>
                            <a:pt x="21530" y="18936"/>
                            <a:pt x="21566" y="17944"/>
                            <a:pt x="23366" y="17944"/>
                          </a:cubicBezTo>
                          <a:cubicBezTo>
                            <a:pt x="25167" y="17944"/>
                            <a:pt x="25490" y="19159"/>
                            <a:pt x="25814" y="20439"/>
                          </a:cubicBezTo>
                          <a:cubicBezTo>
                            <a:pt x="26138" y="21618"/>
                            <a:pt x="26463" y="22876"/>
                            <a:pt x="28407" y="22876"/>
                          </a:cubicBezTo>
                          <a:cubicBezTo>
                            <a:pt x="30243" y="22876"/>
                            <a:pt x="30495" y="20769"/>
                            <a:pt x="30747" y="18706"/>
                          </a:cubicBezTo>
                          <a:cubicBezTo>
                            <a:pt x="31035" y="16445"/>
                            <a:pt x="31287" y="14224"/>
                            <a:pt x="33447" y="14224"/>
                          </a:cubicBezTo>
                          <a:cubicBezTo>
                            <a:pt x="35608" y="14224"/>
                            <a:pt x="35859" y="15532"/>
                            <a:pt x="36111" y="16841"/>
                          </a:cubicBezTo>
                          <a:cubicBezTo>
                            <a:pt x="36291" y="17933"/>
                            <a:pt x="36508" y="19030"/>
                            <a:pt x="38380" y="18933"/>
                          </a:cubicBezTo>
                          <a:cubicBezTo>
                            <a:pt x="40216" y="18839"/>
                            <a:pt x="40288" y="17391"/>
                            <a:pt x="40396" y="15996"/>
                          </a:cubicBezTo>
                          <a:cubicBezTo>
                            <a:pt x="40504" y="14371"/>
                            <a:pt x="40612" y="12800"/>
                            <a:pt x="42772" y="12800"/>
                          </a:cubicBezTo>
                          <a:cubicBezTo>
                            <a:pt x="45076" y="12800"/>
                            <a:pt x="45040" y="15529"/>
                            <a:pt x="45004" y="18171"/>
                          </a:cubicBezTo>
                          <a:cubicBezTo>
                            <a:pt x="45004" y="20335"/>
                            <a:pt x="44969" y="22437"/>
                            <a:pt x="46265" y="22437"/>
                          </a:cubicBezTo>
                          <a:cubicBezTo>
                            <a:pt x="47741" y="22437"/>
                            <a:pt x="47812" y="20565"/>
                            <a:pt x="47885" y="18782"/>
                          </a:cubicBezTo>
                          <a:cubicBezTo>
                            <a:pt x="47956" y="16848"/>
                            <a:pt x="47992" y="14993"/>
                            <a:pt x="49685" y="14993"/>
                          </a:cubicBezTo>
                          <a:cubicBezTo>
                            <a:pt x="51413" y="14993"/>
                            <a:pt x="51521" y="16887"/>
                            <a:pt x="51665" y="18785"/>
                          </a:cubicBezTo>
                          <a:cubicBezTo>
                            <a:pt x="51773" y="20406"/>
                            <a:pt x="51881" y="22038"/>
                            <a:pt x="53069" y="21992"/>
                          </a:cubicBezTo>
                          <a:cubicBezTo>
                            <a:pt x="55193" y="21923"/>
                            <a:pt x="55085" y="19429"/>
                            <a:pt x="55013" y="17002"/>
                          </a:cubicBezTo>
                          <a:cubicBezTo>
                            <a:pt x="54977" y="16693"/>
                            <a:pt x="54905" y="15568"/>
                            <a:pt x="54977" y="15352"/>
                          </a:cubicBezTo>
                          <a:cubicBezTo>
                            <a:pt x="55013" y="15201"/>
                            <a:pt x="55013" y="15047"/>
                            <a:pt x="55013" y="14892"/>
                          </a:cubicBezTo>
                          <a:cubicBezTo>
                            <a:pt x="54941" y="14346"/>
                            <a:pt x="54617" y="13771"/>
                            <a:pt x="54077" y="13278"/>
                          </a:cubicBezTo>
                          <a:cubicBezTo>
                            <a:pt x="53537" y="12775"/>
                            <a:pt x="52817" y="12355"/>
                            <a:pt x="51989" y="12150"/>
                          </a:cubicBezTo>
                          <a:cubicBezTo>
                            <a:pt x="51485" y="12035"/>
                            <a:pt x="50981" y="11981"/>
                            <a:pt x="50477" y="12024"/>
                          </a:cubicBezTo>
                          <a:lnTo>
                            <a:pt x="32583" y="12027"/>
                          </a:lnTo>
                          <a:cubicBezTo>
                            <a:pt x="30927" y="12027"/>
                            <a:pt x="30351" y="11445"/>
                            <a:pt x="30351" y="10532"/>
                          </a:cubicBezTo>
                          <a:cubicBezTo>
                            <a:pt x="30351" y="9831"/>
                            <a:pt x="30747" y="8950"/>
                            <a:pt x="31179" y="8002"/>
                          </a:cubicBezTo>
                          <a:cubicBezTo>
                            <a:pt x="31647" y="6948"/>
                            <a:pt x="32151" y="5798"/>
                            <a:pt x="32151" y="4802"/>
                          </a:cubicBezTo>
                          <a:cubicBezTo>
                            <a:pt x="32151" y="3472"/>
                            <a:pt x="31719" y="2462"/>
                            <a:pt x="31035" y="1772"/>
                          </a:cubicBezTo>
                          <a:cubicBezTo>
                            <a:pt x="30279" y="1028"/>
                            <a:pt x="29199" y="647"/>
                            <a:pt x="27974" y="647"/>
                          </a:cubicBezTo>
                          <a:cubicBezTo>
                            <a:pt x="26714" y="647"/>
                            <a:pt x="25598" y="956"/>
                            <a:pt x="24842" y="1704"/>
                          </a:cubicBezTo>
                          <a:cubicBezTo>
                            <a:pt x="24194" y="2354"/>
                            <a:pt x="23798" y="3361"/>
                            <a:pt x="23798" y="4802"/>
                          </a:cubicBezTo>
                          <a:cubicBezTo>
                            <a:pt x="23798" y="5960"/>
                            <a:pt x="24410" y="7207"/>
                            <a:pt x="24914" y="8289"/>
                          </a:cubicBezTo>
                          <a:cubicBezTo>
                            <a:pt x="25347" y="9195"/>
                            <a:pt x="25743" y="9997"/>
                            <a:pt x="25743" y="106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7" name="Google Shape;507;p3"/>
                    <p:cNvSpPr/>
                    <p:nvPr/>
                  </p:nvSpPr>
                  <p:spPr>
                    <a:xfrm>
                      <a:off x="11116572" y="2925759"/>
                      <a:ext cx="34743" cy="32947"/>
                    </a:xfrm>
                    <a:custGeom>
                      <a:rect b="b" l="l" r="r" t="t"/>
                      <a:pathLst>
                        <a:path extrusionOk="0" h="32947" w="34743">
                          <a:moveTo>
                            <a:pt x="9649" y="20572"/>
                          </a:moveTo>
                          <a:lnTo>
                            <a:pt x="0" y="12042"/>
                          </a:lnTo>
                          <a:lnTo>
                            <a:pt x="12061" y="11492"/>
                          </a:lnTo>
                          <a:lnTo>
                            <a:pt x="16993" y="0"/>
                          </a:lnTo>
                          <a:lnTo>
                            <a:pt x="21926" y="11607"/>
                          </a:lnTo>
                          <a:lnTo>
                            <a:pt x="34743" y="12042"/>
                          </a:lnTo>
                          <a:lnTo>
                            <a:pt x="24986" y="20572"/>
                          </a:lnTo>
                          <a:lnTo>
                            <a:pt x="28299" y="32948"/>
                          </a:lnTo>
                          <a:lnTo>
                            <a:pt x="17102" y="26165"/>
                          </a:lnTo>
                          <a:lnTo>
                            <a:pt x="6121" y="3240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8" name="Google Shape;508;p3"/>
                    <p:cNvSpPr/>
                    <p:nvPr/>
                  </p:nvSpPr>
                  <p:spPr>
                    <a:xfrm>
                      <a:off x="11113259" y="2922413"/>
                      <a:ext cx="41404" cy="39101"/>
                    </a:xfrm>
                    <a:custGeom>
                      <a:rect b="b" l="l" r="r" t="t"/>
                      <a:pathLst>
                        <a:path extrusionOk="0" h="39101" w="41404">
                          <a:moveTo>
                            <a:pt x="11449" y="24357"/>
                          </a:moveTo>
                          <a:lnTo>
                            <a:pt x="0" y="14231"/>
                          </a:lnTo>
                          <a:lnTo>
                            <a:pt x="14474" y="13566"/>
                          </a:lnTo>
                          <a:lnTo>
                            <a:pt x="20306" y="0"/>
                          </a:lnTo>
                          <a:lnTo>
                            <a:pt x="26103" y="13674"/>
                          </a:lnTo>
                          <a:lnTo>
                            <a:pt x="41404" y="14195"/>
                          </a:lnTo>
                          <a:lnTo>
                            <a:pt x="29775" y="24378"/>
                          </a:lnTo>
                          <a:lnTo>
                            <a:pt x="33699" y="39102"/>
                          </a:lnTo>
                          <a:lnTo>
                            <a:pt x="20378" y="31028"/>
                          </a:lnTo>
                          <a:lnTo>
                            <a:pt x="7237" y="38498"/>
                          </a:lnTo>
                          <a:lnTo>
                            <a:pt x="11449" y="24353"/>
                          </a:lnTo>
                          <a:close/>
                          <a:moveTo>
                            <a:pt x="6589" y="16549"/>
                          </a:moveTo>
                          <a:lnTo>
                            <a:pt x="14437" y="23505"/>
                          </a:lnTo>
                          <a:lnTo>
                            <a:pt x="11629" y="33002"/>
                          </a:lnTo>
                          <a:lnTo>
                            <a:pt x="20414" y="27995"/>
                          </a:lnTo>
                          <a:lnTo>
                            <a:pt x="29487" y="33491"/>
                          </a:lnTo>
                          <a:lnTo>
                            <a:pt x="26823" y="23483"/>
                          </a:lnTo>
                          <a:lnTo>
                            <a:pt x="34708" y="16585"/>
                          </a:lnTo>
                          <a:lnTo>
                            <a:pt x="24375" y="16233"/>
                          </a:lnTo>
                          <a:lnTo>
                            <a:pt x="20306" y="6689"/>
                          </a:lnTo>
                          <a:lnTo>
                            <a:pt x="16237" y="16107"/>
                          </a:lnTo>
                          <a:lnTo>
                            <a:pt x="6589" y="16549"/>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9" name="Google Shape;509;p3"/>
                    <p:cNvSpPr/>
                    <p:nvPr/>
                  </p:nvSpPr>
                  <p:spPr>
                    <a:xfrm>
                      <a:off x="11172198" y="3171172"/>
                      <a:ext cx="62177" cy="62099"/>
                    </a:xfrm>
                    <a:custGeom>
                      <a:rect b="b" l="l" r="r" t="t"/>
                      <a:pathLst>
                        <a:path extrusionOk="0" h="62099" w="62177">
                          <a:moveTo>
                            <a:pt x="0" y="31046"/>
                          </a:moveTo>
                          <a:lnTo>
                            <a:pt x="31071" y="0"/>
                          </a:lnTo>
                          <a:lnTo>
                            <a:pt x="62178" y="31046"/>
                          </a:lnTo>
                          <a:lnTo>
                            <a:pt x="31071" y="6210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3"/>
                    <p:cNvSpPr/>
                    <p:nvPr/>
                  </p:nvSpPr>
                  <p:spPr>
                    <a:xfrm>
                      <a:off x="11201864" y="3173443"/>
                      <a:ext cx="2808" cy="57556"/>
                    </a:xfrm>
                    <a:custGeom>
                      <a:rect b="b" l="l" r="r" t="t"/>
                      <a:pathLst>
                        <a:path extrusionOk="0" h="57556" w="2808">
                          <a:moveTo>
                            <a:pt x="2809" y="0"/>
                          </a:moveTo>
                          <a:lnTo>
                            <a:pt x="2809" y="57556"/>
                          </a:lnTo>
                          <a:lnTo>
                            <a:pt x="0" y="57556"/>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1" name="Google Shape;511;p3"/>
                    <p:cNvSpPr/>
                    <p:nvPr/>
                  </p:nvSpPr>
                  <p:spPr>
                    <a:xfrm>
                      <a:off x="11190883" y="3181520"/>
                      <a:ext cx="24806" cy="41402"/>
                    </a:xfrm>
                    <a:custGeom>
                      <a:rect b="b" l="l" r="r" t="t"/>
                      <a:pathLst>
                        <a:path extrusionOk="0" h="41402" w="24806">
                          <a:moveTo>
                            <a:pt x="0" y="2042"/>
                          </a:moveTo>
                          <a:lnTo>
                            <a:pt x="2053" y="0"/>
                          </a:lnTo>
                          <a:lnTo>
                            <a:pt x="24807" y="39364"/>
                          </a:lnTo>
                          <a:lnTo>
                            <a:pt x="22755" y="4140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2" name="Google Shape;512;p3"/>
                    <p:cNvSpPr/>
                    <p:nvPr/>
                  </p:nvSpPr>
                  <p:spPr>
                    <a:xfrm>
                      <a:off x="11182530" y="3189838"/>
                      <a:ext cx="41475" cy="24770"/>
                    </a:xfrm>
                    <a:custGeom>
                      <a:rect b="b" l="l" r="r" t="t"/>
                      <a:pathLst>
                        <a:path extrusionOk="0" h="24770" w="41475">
                          <a:moveTo>
                            <a:pt x="0" y="2038"/>
                          </a:moveTo>
                          <a:lnTo>
                            <a:pt x="2052" y="0"/>
                          </a:lnTo>
                          <a:lnTo>
                            <a:pt x="41476" y="22729"/>
                          </a:lnTo>
                          <a:lnTo>
                            <a:pt x="39460" y="2477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3"/>
                    <p:cNvSpPr/>
                    <p:nvPr/>
                  </p:nvSpPr>
                  <p:spPr>
                    <a:xfrm>
                      <a:off x="11174465" y="3200820"/>
                      <a:ext cx="57641" cy="2800"/>
                    </a:xfrm>
                    <a:custGeom>
                      <a:rect b="b" l="l" r="r" t="t"/>
                      <a:pathLst>
                        <a:path extrusionOk="0" h="2800" w="57641">
                          <a:moveTo>
                            <a:pt x="0" y="0"/>
                          </a:moveTo>
                          <a:lnTo>
                            <a:pt x="57642" y="0"/>
                          </a:lnTo>
                          <a:lnTo>
                            <a:pt x="57642" y="2800"/>
                          </a:lnTo>
                          <a:lnTo>
                            <a:pt x="0" y="28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4" name="Google Shape;514;p3"/>
                    <p:cNvSpPr/>
                    <p:nvPr/>
                  </p:nvSpPr>
                  <p:spPr>
                    <a:xfrm>
                      <a:off x="11182530" y="3189838"/>
                      <a:ext cx="41475" cy="24766"/>
                    </a:xfrm>
                    <a:custGeom>
                      <a:rect b="b" l="l" r="r" t="t"/>
                      <a:pathLst>
                        <a:path extrusionOk="0" h="24766" w="41475">
                          <a:moveTo>
                            <a:pt x="39460" y="0"/>
                          </a:moveTo>
                          <a:lnTo>
                            <a:pt x="41476" y="2038"/>
                          </a:lnTo>
                          <a:lnTo>
                            <a:pt x="2052" y="24767"/>
                          </a:lnTo>
                          <a:lnTo>
                            <a:pt x="0" y="2272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5" name="Google Shape;515;p3"/>
                    <p:cNvSpPr/>
                    <p:nvPr/>
                  </p:nvSpPr>
                  <p:spPr>
                    <a:xfrm>
                      <a:off x="11190883" y="3181517"/>
                      <a:ext cx="24806" cy="41405"/>
                    </a:xfrm>
                    <a:custGeom>
                      <a:rect b="b" l="l" r="r" t="t"/>
                      <a:pathLst>
                        <a:path extrusionOk="0" h="41405" w="24806">
                          <a:moveTo>
                            <a:pt x="22755" y="0"/>
                          </a:moveTo>
                          <a:lnTo>
                            <a:pt x="24807" y="2042"/>
                          </a:lnTo>
                          <a:lnTo>
                            <a:pt x="2053" y="41406"/>
                          </a:lnTo>
                          <a:lnTo>
                            <a:pt x="0" y="3936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3"/>
                    <p:cNvSpPr/>
                    <p:nvPr/>
                  </p:nvSpPr>
                  <p:spPr>
                    <a:xfrm>
                      <a:off x="11169929" y="3168900"/>
                      <a:ext cx="66714" cy="66639"/>
                    </a:xfrm>
                    <a:custGeom>
                      <a:rect b="b" l="l" r="r" t="t"/>
                      <a:pathLst>
                        <a:path extrusionOk="0" h="66639" w="66714">
                          <a:moveTo>
                            <a:pt x="1260" y="32053"/>
                          </a:moveTo>
                          <a:lnTo>
                            <a:pt x="33339" y="0"/>
                          </a:lnTo>
                          <a:lnTo>
                            <a:pt x="66715" y="33318"/>
                          </a:lnTo>
                          <a:cubicBezTo>
                            <a:pt x="55626" y="44440"/>
                            <a:pt x="44500" y="55543"/>
                            <a:pt x="33339" y="66640"/>
                          </a:cubicBezTo>
                          <a:lnTo>
                            <a:pt x="0" y="33318"/>
                          </a:lnTo>
                          <a:lnTo>
                            <a:pt x="1260" y="32053"/>
                          </a:lnTo>
                          <a:close/>
                          <a:moveTo>
                            <a:pt x="33339" y="4544"/>
                          </a:moveTo>
                          <a:lnTo>
                            <a:pt x="4536" y="33322"/>
                          </a:lnTo>
                          <a:lnTo>
                            <a:pt x="33339" y="62100"/>
                          </a:lnTo>
                          <a:lnTo>
                            <a:pt x="62178" y="33322"/>
                          </a:lnTo>
                          <a:lnTo>
                            <a:pt x="33339" y="454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3"/>
                    <p:cNvSpPr/>
                    <p:nvPr/>
                  </p:nvSpPr>
                  <p:spPr>
                    <a:xfrm>
                      <a:off x="11191027" y="3190115"/>
                      <a:ext cx="25886" cy="25841"/>
                    </a:xfrm>
                    <a:custGeom>
                      <a:rect b="b" l="l" r="r" t="t"/>
                      <a:pathLst>
                        <a:path extrusionOk="0" h="25841" w="25886">
                          <a:moveTo>
                            <a:pt x="12961" y="25841"/>
                          </a:moveTo>
                          <a:cubicBezTo>
                            <a:pt x="5833" y="25841"/>
                            <a:pt x="0" y="20058"/>
                            <a:pt x="0" y="12915"/>
                          </a:cubicBezTo>
                          <a:cubicBezTo>
                            <a:pt x="0" y="5784"/>
                            <a:pt x="5833" y="0"/>
                            <a:pt x="12961" y="0"/>
                          </a:cubicBezTo>
                          <a:cubicBezTo>
                            <a:pt x="20090" y="0"/>
                            <a:pt x="25887" y="5784"/>
                            <a:pt x="25887" y="12915"/>
                          </a:cubicBezTo>
                          <a:cubicBezTo>
                            <a:pt x="25887" y="20058"/>
                            <a:pt x="20090" y="25841"/>
                            <a:pt x="12961" y="2584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3"/>
                    <p:cNvSpPr/>
                    <p:nvPr/>
                  </p:nvSpPr>
                  <p:spPr>
                    <a:xfrm>
                      <a:off x="11191027" y="3190115"/>
                      <a:ext cx="25886" cy="25841"/>
                    </a:xfrm>
                    <a:custGeom>
                      <a:rect b="b" l="l" r="r" t="t"/>
                      <a:pathLst>
                        <a:path extrusionOk="0" h="25841" w="25886">
                          <a:moveTo>
                            <a:pt x="12961" y="25841"/>
                          </a:moveTo>
                          <a:cubicBezTo>
                            <a:pt x="5833" y="25841"/>
                            <a:pt x="0" y="20058"/>
                            <a:pt x="0" y="12915"/>
                          </a:cubicBezTo>
                          <a:cubicBezTo>
                            <a:pt x="0" y="5784"/>
                            <a:pt x="5833" y="0"/>
                            <a:pt x="12961" y="0"/>
                          </a:cubicBezTo>
                          <a:cubicBezTo>
                            <a:pt x="20090" y="0"/>
                            <a:pt x="25887" y="5784"/>
                            <a:pt x="25887" y="12915"/>
                          </a:cubicBezTo>
                          <a:cubicBezTo>
                            <a:pt x="25887" y="20058"/>
                            <a:pt x="20090" y="25841"/>
                            <a:pt x="12961" y="2584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9" name="Google Shape;519;p3"/>
                    <p:cNvSpPr/>
                    <p:nvPr/>
                  </p:nvSpPr>
                  <p:spPr>
                    <a:xfrm>
                      <a:off x="11191027" y="3190115"/>
                      <a:ext cx="25886" cy="25841"/>
                    </a:xfrm>
                    <a:custGeom>
                      <a:rect b="b" l="l" r="r" t="t"/>
                      <a:pathLst>
                        <a:path extrusionOk="0" h="25841" w="25886">
                          <a:moveTo>
                            <a:pt x="12961" y="25841"/>
                          </a:moveTo>
                          <a:cubicBezTo>
                            <a:pt x="5796" y="25841"/>
                            <a:pt x="0" y="20058"/>
                            <a:pt x="0" y="12915"/>
                          </a:cubicBezTo>
                          <a:cubicBezTo>
                            <a:pt x="0" y="5784"/>
                            <a:pt x="5796" y="0"/>
                            <a:pt x="12961" y="0"/>
                          </a:cubicBezTo>
                          <a:cubicBezTo>
                            <a:pt x="20090" y="0"/>
                            <a:pt x="25887" y="5784"/>
                            <a:pt x="25887" y="12915"/>
                          </a:cubicBezTo>
                          <a:cubicBezTo>
                            <a:pt x="25887" y="20058"/>
                            <a:pt x="20090" y="25841"/>
                            <a:pt x="12961" y="2584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3"/>
                    <p:cNvSpPr/>
                    <p:nvPr/>
                  </p:nvSpPr>
                  <p:spPr>
                    <a:xfrm>
                      <a:off x="11189011" y="3188799"/>
                      <a:ext cx="28514" cy="28472"/>
                    </a:xfrm>
                    <a:custGeom>
                      <a:rect b="b" l="l" r="r" t="t"/>
                      <a:pathLst>
                        <a:path extrusionOk="0" h="28472" w="28514">
                          <a:moveTo>
                            <a:pt x="14257" y="28473"/>
                          </a:moveTo>
                          <a:cubicBezTo>
                            <a:pt x="10333" y="28473"/>
                            <a:pt x="6769" y="26877"/>
                            <a:pt x="4176" y="24299"/>
                          </a:cubicBezTo>
                          <a:cubicBezTo>
                            <a:pt x="1620" y="21718"/>
                            <a:pt x="0" y="18160"/>
                            <a:pt x="0" y="14231"/>
                          </a:cubicBezTo>
                          <a:cubicBezTo>
                            <a:pt x="0" y="10309"/>
                            <a:pt x="1620" y="6751"/>
                            <a:pt x="4212" y="4173"/>
                          </a:cubicBezTo>
                          <a:cubicBezTo>
                            <a:pt x="6769" y="1596"/>
                            <a:pt x="10333" y="0"/>
                            <a:pt x="14257" y="0"/>
                          </a:cubicBezTo>
                          <a:cubicBezTo>
                            <a:pt x="18218" y="0"/>
                            <a:pt x="21782" y="1596"/>
                            <a:pt x="24338" y="4170"/>
                          </a:cubicBezTo>
                          <a:cubicBezTo>
                            <a:pt x="26931" y="6743"/>
                            <a:pt x="28515" y="10302"/>
                            <a:pt x="28515" y="14231"/>
                          </a:cubicBezTo>
                          <a:cubicBezTo>
                            <a:pt x="28515" y="18160"/>
                            <a:pt x="26931" y="21718"/>
                            <a:pt x="24338" y="24296"/>
                          </a:cubicBezTo>
                          <a:cubicBezTo>
                            <a:pt x="21782" y="26873"/>
                            <a:pt x="18218" y="28473"/>
                            <a:pt x="14257" y="28473"/>
                          </a:cubicBezTo>
                          <a:close/>
                          <a:moveTo>
                            <a:pt x="6049" y="22441"/>
                          </a:moveTo>
                          <a:cubicBezTo>
                            <a:pt x="8173" y="24540"/>
                            <a:pt x="11053" y="25841"/>
                            <a:pt x="14257" y="25841"/>
                          </a:cubicBezTo>
                          <a:cubicBezTo>
                            <a:pt x="17498" y="25841"/>
                            <a:pt x="20378" y="24544"/>
                            <a:pt x="22502" y="22448"/>
                          </a:cubicBezTo>
                          <a:cubicBezTo>
                            <a:pt x="24591" y="20349"/>
                            <a:pt x="25887" y="17441"/>
                            <a:pt x="25887" y="14231"/>
                          </a:cubicBezTo>
                          <a:cubicBezTo>
                            <a:pt x="25887" y="11028"/>
                            <a:pt x="24591" y="8127"/>
                            <a:pt x="22502" y="6028"/>
                          </a:cubicBezTo>
                          <a:cubicBezTo>
                            <a:pt x="20378" y="3929"/>
                            <a:pt x="17498" y="2631"/>
                            <a:pt x="14257" y="2631"/>
                          </a:cubicBezTo>
                          <a:cubicBezTo>
                            <a:pt x="11053" y="2631"/>
                            <a:pt x="8173" y="3929"/>
                            <a:pt x="6049" y="6032"/>
                          </a:cubicBezTo>
                          <a:cubicBezTo>
                            <a:pt x="3960" y="8124"/>
                            <a:pt x="2629" y="11025"/>
                            <a:pt x="2629" y="14231"/>
                          </a:cubicBezTo>
                          <a:cubicBezTo>
                            <a:pt x="2629" y="17441"/>
                            <a:pt x="3960" y="20342"/>
                            <a:pt x="6049" y="2244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1" name="Google Shape;521;p3"/>
                    <p:cNvSpPr/>
                    <p:nvPr/>
                  </p:nvSpPr>
                  <p:spPr>
                    <a:xfrm>
                      <a:off x="11169677" y="3130082"/>
                      <a:ext cx="3636" cy="10575"/>
                    </a:xfrm>
                    <a:custGeom>
                      <a:rect b="b" l="l" r="r" t="t"/>
                      <a:pathLst>
                        <a:path extrusionOk="0" h="10575" w="3636">
                          <a:moveTo>
                            <a:pt x="3636" y="252"/>
                          </a:moveTo>
                          <a:lnTo>
                            <a:pt x="2628" y="10575"/>
                          </a:lnTo>
                          <a:lnTo>
                            <a:pt x="0" y="10324"/>
                          </a:lnTo>
                          <a:lnTo>
                            <a:pt x="1044"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2" name="Google Shape;522;p3"/>
                    <p:cNvSpPr/>
                    <p:nvPr/>
                  </p:nvSpPr>
                  <p:spPr>
                    <a:xfrm>
                      <a:off x="11190337" y="3072106"/>
                      <a:ext cx="25071" cy="17662"/>
                    </a:xfrm>
                    <a:custGeom>
                      <a:rect b="b" l="l" r="r" t="t"/>
                      <a:pathLst>
                        <a:path extrusionOk="0" h="17662" w="25071">
                          <a:moveTo>
                            <a:pt x="6" y="9312"/>
                          </a:moveTo>
                          <a:cubicBezTo>
                            <a:pt x="-210" y="4456"/>
                            <a:pt x="5299" y="279"/>
                            <a:pt x="12211" y="13"/>
                          </a:cubicBezTo>
                          <a:cubicBezTo>
                            <a:pt x="19125" y="-253"/>
                            <a:pt x="24885" y="3493"/>
                            <a:pt x="25065" y="8353"/>
                          </a:cubicBezTo>
                          <a:cubicBezTo>
                            <a:pt x="25281" y="13216"/>
                            <a:pt x="19772" y="17386"/>
                            <a:pt x="12860" y="17648"/>
                          </a:cubicBezTo>
                          <a:cubicBezTo>
                            <a:pt x="5983" y="17921"/>
                            <a:pt x="186" y="14169"/>
                            <a:pt x="6" y="9312"/>
                          </a:cubicBezTo>
                          <a:close/>
                          <a:moveTo>
                            <a:pt x="5119" y="9226"/>
                          </a:moveTo>
                          <a:cubicBezTo>
                            <a:pt x="5011" y="6354"/>
                            <a:pt x="8287" y="3878"/>
                            <a:pt x="12356" y="3727"/>
                          </a:cubicBezTo>
                          <a:cubicBezTo>
                            <a:pt x="16424" y="3576"/>
                            <a:pt x="19845" y="5786"/>
                            <a:pt x="19952" y="8662"/>
                          </a:cubicBezTo>
                          <a:cubicBezTo>
                            <a:pt x="20061" y="11530"/>
                            <a:pt x="16820" y="13996"/>
                            <a:pt x="12752" y="14158"/>
                          </a:cubicBezTo>
                          <a:cubicBezTo>
                            <a:pt x="8684" y="14323"/>
                            <a:pt x="5263" y="12098"/>
                            <a:pt x="5119" y="922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3"/>
                    <p:cNvSpPr/>
                    <p:nvPr/>
                  </p:nvSpPr>
                  <p:spPr>
                    <a:xfrm>
                      <a:off x="11189260" y="3071044"/>
                      <a:ext cx="27224" cy="19780"/>
                    </a:xfrm>
                    <a:custGeom>
                      <a:rect b="b" l="l" r="r" t="t"/>
                      <a:pathLst>
                        <a:path extrusionOk="0" h="19780" w="27224">
                          <a:moveTo>
                            <a:pt x="3" y="10385"/>
                          </a:moveTo>
                          <a:cubicBezTo>
                            <a:pt x="-69" y="7592"/>
                            <a:pt x="1407" y="5040"/>
                            <a:pt x="3855" y="3164"/>
                          </a:cubicBezTo>
                          <a:cubicBezTo>
                            <a:pt x="6231" y="1359"/>
                            <a:pt x="9543" y="166"/>
                            <a:pt x="13180" y="18"/>
                          </a:cubicBezTo>
                          <a:lnTo>
                            <a:pt x="13288" y="11"/>
                          </a:lnTo>
                          <a:cubicBezTo>
                            <a:pt x="16961" y="-115"/>
                            <a:pt x="20309" y="820"/>
                            <a:pt x="22829" y="2434"/>
                          </a:cubicBezTo>
                          <a:cubicBezTo>
                            <a:pt x="25422" y="4131"/>
                            <a:pt x="27113" y="6579"/>
                            <a:pt x="27222" y="9375"/>
                          </a:cubicBezTo>
                          <a:lnTo>
                            <a:pt x="27222" y="9411"/>
                          </a:lnTo>
                          <a:cubicBezTo>
                            <a:pt x="27293" y="12197"/>
                            <a:pt x="25817" y="14753"/>
                            <a:pt x="23369" y="16633"/>
                          </a:cubicBezTo>
                          <a:cubicBezTo>
                            <a:pt x="20993" y="18441"/>
                            <a:pt x="17681" y="19630"/>
                            <a:pt x="13972" y="19763"/>
                          </a:cubicBezTo>
                          <a:lnTo>
                            <a:pt x="13936" y="19767"/>
                          </a:lnTo>
                          <a:cubicBezTo>
                            <a:pt x="10264" y="19904"/>
                            <a:pt x="6880" y="18965"/>
                            <a:pt x="4395" y="17348"/>
                          </a:cubicBezTo>
                          <a:cubicBezTo>
                            <a:pt x="1803" y="15658"/>
                            <a:pt x="111" y="13214"/>
                            <a:pt x="3" y="10432"/>
                          </a:cubicBezTo>
                          <a:lnTo>
                            <a:pt x="3" y="10385"/>
                          </a:lnTo>
                          <a:close/>
                          <a:moveTo>
                            <a:pt x="2127" y="10367"/>
                          </a:moveTo>
                          <a:lnTo>
                            <a:pt x="2127" y="10392"/>
                          </a:lnTo>
                          <a:cubicBezTo>
                            <a:pt x="2235" y="12423"/>
                            <a:pt x="3531" y="14260"/>
                            <a:pt x="5547" y="15572"/>
                          </a:cubicBezTo>
                          <a:cubicBezTo>
                            <a:pt x="7707" y="16967"/>
                            <a:pt x="10660" y="17772"/>
                            <a:pt x="13864" y="17653"/>
                          </a:cubicBezTo>
                          <a:lnTo>
                            <a:pt x="13900" y="17650"/>
                          </a:lnTo>
                          <a:cubicBezTo>
                            <a:pt x="17141" y="17535"/>
                            <a:pt x="20021" y="16507"/>
                            <a:pt x="22073" y="14950"/>
                          </a:cubicBezTo>
                          <a:cubicBezTo>
                            <a:pt x="24017" y="13469"/>
                            <a:pt x="25169" y="11518"/>
                            <a:pt x="25097" y="9454"/>
                          </a:cubicBezTo>
                          <a:lnTo>
                            <a:pt x="25097" y="9415"/>
                          </a:lnTo>
                          <a:cubicBezTo>
                            <a:pt x="24989" y="7366"/>
                            <a:pt x="23693" y="5525"/>
                            <a:pt x="21677" y="4210"/>
                          </a:cubicBezTo>
                          <a:cubicBezTo>
                            <a:pt x="19517" y="2815"/>
                            <a:pt x="16564" y="2010"/>
                            <a:pt x="13324" y="2128"/>
                          </a:cubicBezTo>
                          <a:lnTo>
                            <a:pt x="13288" y="2136"/>
                          </a:lnTo>
                          <a:cubicBezTo>
                            <a:pt x="10048" y="2261"/>
                            <a:pt x="7203" y="3293"/>
                            <a:pt x="5151" y="4850"/>
                          </a:cubicBezTo>
                          <a:cubicBezTo>
                            <a:pt x="3207" y="6323"/>
                            <a:pt x="2055" y="8272"/>
                            <a:pt x="2127" y="10328"/>
                          </a:cubicBezTo>
                          <a:lnTo>
                            <a:pt x="2127" y="10367"/>
                          </a:lnTo>
                          <a:close/>
                          <a:moveTo>
                            <a:pt x="5151" y="10292"/>
                          </a:moveTo>
                          <a:cubicBezTo>
                            <a:pt x="5080" y="8505"/>
                            <a:pt x="6051" y="6873"/>
                            <a:pt x="7600" y="5684"/>
                          </a:cubicBezTo>
                          <a:cubicBezTo>
                            <a:pt x="9076" y="4562"/>
                            <a:pt x="11128" y="3818"/>
                            <a:pt x="13396" y="3728"/>
                          </a:cubicBezTo>
                          <a:cubicBezTo>
                            <a:pt x="15664" y="3649"/>
                            <a:pt x="17753" y="4231"/>
                            <a:pt x="19301" y="5234"/>
                          </a:cubicBezTo>
                          <a:cubicBezTo>
                            <a:pt x="20957" y="6313"/>
                            <a:pt x="22037" y="7880"/>
                            <a:pt x="22109" y="9681"/>
                          </a:cubicBezTo>
                          <a:cubicBezTo>
                            <a:pt x="22181" y="11485"/>
                            <a:pt x="21245" y="13128"/>
                            <a:pt x="19661" y="14328"/>
                          </a:cubicBezTo>
                          <a:cubicBezTo>
                            <a:pt x="18184" y="15446"/>
                            <a:pt x="16132" y="16187"/>
                            <a:pt x="13864" y="16277"/>
                          </a:cubicBezTo>
                          <a:lnTo>
                            <a:pt x="13828" y="16280"/>
                          </a:lnTo>
                          <a:cubicBezTo>
                            <a:pt x="11560" y="16352"/>
                            <a:pt x="9508" y="15774"/>
                            <a:pt x="7960" y="14774"/>
                          </a:cubicBezTo>
                          <a:cubicBezTo>
                            <a:pt x="6303" y="13699"/>
                            <a:pt x="5223" y="12129"/>
                            <a:pt x="5151" y="10331"/>
                          </a:cubicBezTo>
                          <a:lnTo>
                            <a:pt x="5151" y="10292"/>
                          </a:lnTo>
                          <a:close/>
                          <a:moveTo>
                            <a:pt x="8896" y="7366"/>
                          </a:moveTo>
                          <a:cubicBezTo>
                            <a:pt x="7852" y="8157"/>
                            <a:pt x="7240" y="9181"/>
                            <a:pt x="7276" y="10249"/>
                          </a:cubicBezTo>
                          <a:lnTo>
                            <a:pt x="7276" y="10288"/>
                          </a:lnTo>
                          <a:cubicBezTo>
                            <a:pt x="7347" y="11341"/>
                            <a:pt x="8032" y="12301"/>
                            <a:pt x="9112" y="13002"/>
                          </a:cubicBezTo>
                          <a:cubicBezTo>
                            <a:pt x="10300" y="13779"/>
                            <a:pt x="11956" y="14228"/>
                            <a:pt x="13792" y="14163"/>
                          </a:cubicBezTo>
                          <a:lnTo>
                            <a:pt x="13828" y="14156"/>
                          </a:lnTo>
                          <a:cubicBezTo>
                            <a:pt x="15628" y="14084"/>
                            <a:pt x="17248" y="13509"/>
                            <a:pt x="18364" y="12643"/>
                          </a:cubicBezTo>
                          <a:cubicBezTo>
                            <a:pt x="19409" y="11852"/>
                            <a:pt x="20021" y="10831"/>
                            <a:pt x="19984" y="9763"/>
                          </a:cubicBezTo>
                          <a:cubicBezTo>
                            <a:pt x="19949" y="8692"/>
                            <a:pt x="19229" y="7718"/>
                            <a:pt x="18148" y="7010"/>
                          </a:cubicBezTo>
                          <a:cubicBezTo>
                            <a:pt x="16924" y="6230"/>
                            <a:pt x="15304" y="5781"/>
                            <a:pt x="13468" y="5842"/>
                          </a:cubicBezTo>
                          <a:cubicBezTo>
                            <a:pt x="11668" y="5914"/>
                            <a:pt x="10048" y="6496"/>
                            <a:pt x="8896" y="736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4" name="Google Shape;524;p3"/>
                    <p:cNvSpPr/>
                    <p:nvPr/>
                  </p:nvSpPr>
                  <p:spPr>
                    <a:xfrm>
                      <a:off x="11174891" y="3049697"/>
                      <a:ext cx="17865" cy="23958"/>
                    </a:xfrm>
                    <a:custGeom>
                      <a:rect b="b" l="l" r="r" t="t"/>
                      <a:pathLst>
                        <a:path extrusionOk="0" h="23958" w="17865">
                          <a:moveTo>
                            <a:pt x="5948" y="198"/>
                          </a:moveTo>
                          <a:cubicBezTo>
                            <a:pt x="10771" y="-935"/>
                            <a:pt x="15452" y="2886"/>
                            <a:pt x="17252" y="9479"/>
                          </a:cubicBezTo>
                          <a:cubicBezTo>
                            <a:pt x="19089" y="16078"/>
                            <a:pt x="16640" y="22466"/>
                            <a:pt x="12068" y="23713"/>
                          </a:cubicBezTo>
                          <a:cubicBezTo>
                            <a:pt x="7388" y="25065"/>
                            <a:pt x="2059" y="20701"/>
                            <a:pt x="403" y="14044"/>
                          </a:cubicBezTo>
                          <a:cubicBezTo>
                            <a:pt x="-353" y="11042"/>
                            <a:pt x="-750" y="1747"/>
                            <a:pt x="5948" y="198"/>
                          </a:cubicBezTo>
                          <a:close/>
                          <a:moveTo>
                            <a:pt x="6668" y="4802"/>
                          </a:moveTo>
                          <a:cubicBezTo>
                            <a:pt x="9548" y="4083"/>
                            <a:pt x="12680" y="6671"/>
                            <a:pt x="13724" y="10625"/>
                          </a:cubicBezTo>
                          <a:cubicBezTo>
                            <a:pt x="14768" y="14464"/>
                            <a:pt x="13616" y="18408"/>
                            <a:pt x="10700" y="19137"/>
                          </a:cubicBezTo>
                          <a:cubicBezTo>
                            <a:pt x="7891" y="19971"/>
                            <a:pt x="4759" y="17268"/>
                            <a:pt x="3715" y="13325"/>
                          </a:cubicBezTo>
                          <a:cubicBezTo>
                            <a:pt x="2599" y="9267"/>
                            <a:pt x="3931" y="5636"/>
                            <a:pt x="6668" y="480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5" name="Google Shape;525;p3"/>
                    <p:cNvSpPr/>
                    <p:nvPr/>
                  </p:nvSpPr>
                  <p:spPr>
                    <a:xfrm>
                      <a:off x="11173837" y="3048637"/>
                      <a:ext cx="19988" cy="26078"/>
                    </a:xfrm>
                    <a:custGeom>
                      <a:rect b="b" l="l" r="r" t="t"/>
                      <a:pathLst>
                        <a:path extrusionOk="0" h="26078" w="19988">
                          <a:moveTo>
                            <a:pt x="6749" y="226"/>
                          </a:moveTo>
                          <a:cubicBezTo>
                            <a:pt x="9521" y="-417"/>
                            <a:pt x="12185" y="337"/>
                            <a:pt x="14453" y="2181"/>
                          </a:cubicBezTo>
                          <a:cubicBezTo>
                            <a:pt x="16614" y="3946"/>
                            <a:pt x="18342" y="6732"/>
                            <a:pt x="19350" y="10237"/>
                          </a:cubicBezTo>
                          <a:lnTo>
                            <a:pt x="19350" y="10291"/>
                          </a:lnTo>
                          <a:cubicBezTo>
                            <a:pt x="20322" y="13806"/>
                            <a:pt x="20142" y="17275"/>
                            <a:pt x="19098" y="20036"/>
                          </a:cubicBezTo>
                          <a:cubicBezTo>
                            <a:pt x="18018" y="22915"/>
                            <a:pt x="16038" y="25061"/>
                            <a:pt x="13409" y="25787"/>
                          </a:cubicBezTo>
                          <a:lnTo>
                            <a:pt x="13122" y="25866"/>
                          </a:lnTo>
                          <a:cubicBezTo>
                            <a:pt x="10565" y="26499"/>
                            <a:pt x="7864" y="25690"/>
                            <a:pt x="5597" y="23850"/>
                          </a:cubicBezTo>
                          <a:cubicBezTo>
                            <a:pt x="3401" y="22088"/>
                            <a:pt x="1564" y="19353"/>
                            <a:pt x="628" y="16049"/>
                          </a:cubicBezTo>
                          <a:lnTo>
                            <a:pt x="412" y="15240"/>
                          </a:lnTo>
                          <a:cubicBezTo>
                            <a:pt x="16" y="13591"/>
                            <a:pt x="-272" y="10363"/>
                            <a:pt x="412" y="7347"/>
                          </a:cubicBezTo>
                          <a:cubicBezTo>
                            <a:pt x="1132" y="4162"/>
                            <a:pt x="2896" y="1175"/>
                            <a:pt x="6641" y="251"/>
                          </a:cubicBezTo>
                          <a:lnTo>
                            <a:pt x="6749" y="226"/>
                          </a:lnTo>
                          <a:close/>
                          <a:moveTo>
                            <a:pt x="13122" y="3817"/>
                          </a:moveTo>
                          <a:cubicBezTo>
                            <a:pt x="11357" y="2390"/>
                            <a:pt x="9305" y="1804"/>
                            <a:pt x="7217" y="2289"/>
                          </a:cubicBezTo>
                          <a:lnTo>
                            <a:pt x="7144" y="2307"/>
                          </a:lnTo>
                          <a:cubicBezTo>
                            <a:pt x="4372" y="2990"/>
                            <a:pt x="3041" y="5316"/>
                            <a:pt x="2501" y="7811"/>
                          </a:cubicBezTo>
                          <a:cubicBezTo>
                            <a:pt x="1888" y="10470"/>
                            <a:pt x="2140" y="13307"/>
                            <a:pt x="2464" y="14752"/>
                          </a:cubicBezTo>
                          <a:lnTo>
                            <a:pt x="2644" y="15460"/>
                          </a:lnTo>
                          <a:cubicBezTo>
                            <a:pt x="3472" y="18332"/>
                            <a:pt x="5057" y="20697"/>
                            <a:pt x="6929" y="22200"/>
                          </a:cubicBezTo>
                          <a:cubicBezTo>
                            <a:pt x="8693" y="23627"/>
                            <a:pt x="10709" y="24270"/>
                            <a:pt x="12582" y="23814"/>
                          </a:cubicBezTo>
                          <a:lnTo>
                            <a:pt x="12833" y="23749"/>
                          </a:lnTo>
                          <a:cubicBezTo>
                            <a:pt x="14778" y="23220"/>
                            <a:pt x="16289" y="21553"/>
                            <a:pt x="17118" y="19299"/>
                          </a:cubicBezTo>
                          <a:cubicBezTo>
                            <a:pt x="17982" y="16930"/>
                            <a:pt x="18125" y="13928"/>
                            <a:pt x="17298" y="10873"/>
                          </a:cubicBezTo>
                          <a:lnTo>
                            <a:pt x="17298" y="10819"/>
                          </a:lnTo>
                          <a:cubicBezTo>
                            <a:pt x="16434" y="7739"/>
                            <a:pt x="14922" y="5316"/>
                            <a:pt x="13122" y="3817"/>
                          </a:cubicBezTo>
                          <a:close/>
                          <a:moveTo>
                            <a:pt x="7469" y="4831"/>
                          </a:moveTo>
                          <a:cubicBezTo>
                            <a:pt x="9233" y="4392"/>
                            <a:pt x="11069" y="4938"/>
                            <a:pt x="12617" y="6200"/>
                          </a:cubicBezTo>
                          <a:cubicBezTo>
                            <a:pt x="14058" y="7386"/>
                            <a:pt x="15209" y="9220"/>
                            <a:pt x="15785" y="11419"/>
                          </a:cubicBezTo>
                          <a:lnTo>
                            <a:pt x="15858" y="11650"/>
                          </a:lnTo>
                          <a:cubicBezTo>
                            <a:pt x="16362" y="13724"/>
                            <a:pt x="16325" y="15816"/>
                            <a:pt x="15749" y="17505"/>
                          </a:cubicBezTo>
                          <a:cubicBezTo>
                            <a:pt x="15102" y="19335"/>
                            <a:pt x="13877" y="20722"/>
                            <a:pt x="12113" y="21200"/>
                          </a:cubicBezTo>
                          <a:lnTo>
                            <a:pt x="11897" y="21251"/>
                          </a:lnTo>
                          <a:cubicBezTo>
                            <a:pt x="10205" y="21700"/>
                            <a:pt x="8441" y="21164"/>
                            <a:pt x="6964" y="19946"/>
                          </a:cubicBezTo>
                          <a:cubicBezTo>
                            <a:pt x="5597" y="18810"/>
                            <a:pt x="4481" y="17070"/>
                            <a:pt x="3868" y="15007"/>
                          </a:cubicBezTo>
                          <a:lnTo>
                            <a:pt x="3761" y="14665"/>
                          </a:lnTo>
                          <a:cubicBezTo>
                            <a:pt x="3148" y="12448"/>
                            <a:pt x="3184" y="10323"/>
                            <a:pt x="3761" y="8623"/>
                          </a:cubicBezTo>
                          <a:cubicBezTo>
                            <a:pt x="4408" y="6757"/>
                            <a:pt x="5668" y="5373"/>
                            <a:pt x="7397" y="4849"/>
                          </a:cubicBezTo>
                          <a:lnTo>
                            <a:pt x="7469" y="4831"/>
                          </a:lnTo>
                          <a:close/>
                          <a:moveTo>
                            <a:pt x="11249" y="7832"/>
                          </a:moveTo>
                          <a:cubicBezTo>
                            <a:pt x="10241" y="6998"/>
                            <a:pt x="9089" y="6621"/>
                            <a:pt x="7973" y="6883"/>
                          </a:cubicBezTo>
                          <a:cubicBezTo>
                            <a:pt x="6964" y="7210"/>
                            <a:pt x="6208" y="8098"/>
                            <a:pt x="5777" y="9306"/>
                          </a:cubicBezTo>
                          <a:cubicBezTo>
                            <a:pt x="5344" y="10625"/>
                            <a:pt x="5308" y="12311"/>
                            <a:pt x="5813" y="14101"/>
                          </a:cubicBezTo>
                          <a:lnTo>
                            <a:pt x="5884" y="14403"/>
                          </a:lnTo>
                          <a:cubicBezTo>
                            <a:pt x="6388" y="16053"/>
                            <a:pt x="7289" y="17433"/>
                            <a:pt x="8333" y="18310"/>
                          </a:cubicBezTo>
                          <a:cubicBezTo>
                            <a:pt x="9305" y="19097"/>
                            <a:pt x="10349" y="19461"/>
                            <a:pt x="11357" y="19209"/>
                          </a:cubicBezTo>
                          <a:lnTo>
                            <a:pt x="11537" y="19155"/>
                          </a:lnTo>
                          <a:cubicBezTo>
                            <a:pt x="12582" y="18878"/>
                            <a:pt x="13302" y="17994"/>
                            <a:pt x="13733" y="16819"/>
                          </a:cubicBezTo>
                          <a:cubicBezTo>
                            <a:pt x="14165" y="15499"/>
                            <a:pt x="14202" y="13835"/>
                            <a:pt x="13805" y="12171"/>
                          </a:cubicBezTo>
                          <a:lnTo>
                            <a:pt x="13769" y="11955"/>
                          </a:lnTo>
                          <a:cubicBezTo>
                            <a:pt x="13302" y="10194"/>
                            <a:pt x="12365" y="8749"/>
                            <a:pt x="11249" y="783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6" name="Google Shape;526;p3"/>
                    <p:cNvSpPr/>
                    <p:nvPr/>
                  </p:nvSpPr>
                  <p:spPr>
                    <a:xfrm>
                      <a:off x="11212988" y="3049676"/>
                      <a:ext cx="17993" cy="23848"/>
                    </a:xfrm>
                    <a:custGeom>
                      <a:rect b="b" l="l" r="r" t="t"/>
                      <a:pathLst>
                        <a:path extrusionOk="0" h="23848" w="17993">
                          <a:moveTo>
                            <a:pt x="12567" y="218"/>
                          </a:moveTo>
                          <a:cubicBezTo>
                            <a:pt x="7742" y="-971"/>
                            <a:pt x="2414" y="2785"/>
                            <a:pt x="614" y="9381"/>
                          </a:cubicBezTo>
                          <a:cubicBezTo>
                            <a:pt x="-1223" y="15974"/>
                            <a:pt x="1225" y="22365"/>
                            <a:pt x="5798" y="23601"/>
                          </a:cubicBezTo>
                          <a:cubicBezTo>
                            <a:pt x="10478" y="24956"/>
                            <a:pt x="15807" y="20600"/>
                            <a:pt x="17463" y="13943"/>
                          </a:cubicBezTo>
                          <a:cubicBezTo>
                            <a:pt x="18219" y="10930"/>
                            <a:pt x="19156" y="1850"/>
                            <a:pt x="12567" y="218"/>
                          </a:cubicBezTo>
                          <a:close/>
                          <a:moveTo>
                            <a:pt x="11235" y="4701"/>
                          </a:moveTo>
                          <a:cubicBezTo>
                            <a:pt x="8318" y="3968"/>
                            <a:pt x="5186" y="6570"/>
                            <a:pt x="4142" y="10517"/>
                          </a:cubicBezTo>
                          <a:cubicBezTo>
                            <a:pt x="3097" y="14363"/>
                            <a:pt x="4250" y="18306"/>
                            <a:pt x="7166" y="19040"/>
                          </a:cubicBezTo>
                          <a:cubicBezTo>
                            <a:pt x="9975" y="19866"/>
                            <a:pt x="13107" y="17156"/>
                            <a:pt x="14151" y="13213"/>
                          </a:cubicBezTo>
                          <a:cubicBezTo>
                            <a:pt x="15303" y="9165"/>
                            <a:pt x="13935" y="5531"/>
                            <a:pt x="11235" y="470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7" name="Google Shape;527;p3"/>
                    <p:cNvSpPr/>
                    <p:nvPr/>
                  </p:nvSpPr>
                  <p:spPr>
                    <a:xfrm>
                      <a:off x="11211945" y="3048618"/>
                      <a:ext cx="20091" cy="25974"/>
                    </a:xfrm>
                    <a:custGeom>
                      <a:rect b="b" l="l" r="r" t="t"/>
                      <a:pathLst>
                        <a:path extrusionOk="0" h="25974" w="20091">
                          <a:moveTo>
                            <a:pt x="13357" y="2305"/>
                          </a:moveTo>
                          <a:cubicBezTo>
                            <a:pt x="11233" y="1783"/>
                            <a:pt x="8964" y="2380"/>
                            <a:pt x="7057" y="3854"/>
                          </a:cubicBezTo>
                          <a:cubicBezTo>
                            <a:pt x="5112" y="5346"/>
                            <a:pt x="3492" y="7711"/>
                            <a:pt x="2664" y="10716"/>
                          </a:cubicBezTo>
                          <a:lnTo>
                            <a:pt x="2664" y="10773"/>
                          </a:lnTo>
                          <a:cubicBezTo>
                            <a:pt x="1836" y="13829"/>
                            <a:pt x="1980" y="16827"/>
                            <a:pt x="2844" y="19199"/>
                          </a:cubicBezTo>
                          <a:cubicBezTo>
                            <a:pt x="3672" y="21453"/>
                            <a:pt x="5184" y="23117"/>
                            <a:pt x="7128" y="23646"/>
                          </a:cubicBezTo>
                          <a:lnTo>
                            <a:pt x="7344" y="23703"/>
                          </a:lnTo>
                          <a:cubicBezTo>
                            <a:pt x="9217" y="24174"/>
                            <a:pt x="11269" y="23527"/>
                            <a:pt x="13069" y="22093"/>
                          </a:cubicBezTo>
                          <a:cubicBezTo>
                            <a:pt x="14941" y="20579"/>
                            <a:pt x="16489" y="18203"/>
                            <a:pt x="17318" y="15310"/>
                          </a:cubicBezTo>
                          <a:lnTo>
                            <a:pt x="17498" y="14727"/>
                          </a:lnTo>
                          <a:cubicBezTo>
                            <a:pt x="17858" y="13297"/>
                            <a:pt x="18218" y="10464"/>
                            <a:pt x="17749" y="7804"/>
                          </a:cubicBezTo>
                          <a:cubicBezTo>
                            <a:pt x="17318" y="5364"/>
                            <a:pt x="16165" y="3067"/>
                            <a:pt x="13465" y="2337"/>
                          </a:cubicBezTo>
                          <a:lnTo>
                            <a:pt x="13357" y="2305"/>
                          </a:lnTo>
                          <a:close/>
                          <a:moveTo>
                            <a:pt x="5760" y="2182"/>
                          </a:moveTo>
                          <a:cubicBezTo>
                            <a:pt x="8137" y="346"/>
                            <a:pt x="10981" y="-409"/>
                            <a:pt x="13717" y="216"/>
                          </a:cubicBezTo>
                          <a:lnTo>
                            <a:pt x="13861" y="248"/>
                          </a:lnTo>
                          <a:cubicBezTo>
                            <a:pt x="17678" y="1194"/>
                            <a:pt x="19298" y="4228"/>
                            <a:pt x="19838" y="7438"/>
                          </a:cubicBezTo>
                          <a:cubicBezTo>
                            <a:pt x="20378" y="10457"/>
                            <a:pt x="19946" y="13660"/>
                            <a:pt x="19550" y="15249"/>
                          </a:cubicBezTo>
                          <a:lnTo>
                            <a:pt x="19370" y="15888"/>
                          </a:lnTo>
                          <a:cubicBezTo>
                            <a:pt x="18434" y="19206"/>
                            <a:pt x="16598" y="21960"/>
                            <a:pt x="14401" y="23732"/>
                          </a:cubicBezTo>
                          <a:cubicBezTo>
                            <a:pt x="12097" y="25583"/>
                            <a:pt x="9397" y="26399"/>
                            <a:pt x="6840" y="25759"/>
                          </a:cubicBezTo>
                          <a:lnTo>
                            <a:pt x="6553" y="25684"/>
                          </a:lnTo>
                          <a:cubicBezTo>
                            <a:pt x="3924" y="24954"/>
                            <a:pt x="1944" y="22808"/>
                            <a:pt x="864" y="19936"/>
                          </a:cubicBezTo>
                          <a:cubicBezTo>
                            <a:pt x="-144" y="17179"/>
                            <a:pt x="-324" y="13710"/>
                            <a:pt x="612" y="10205"/>
                          </a:cubicBezTo>
                          <a:lnTo>
                            <a:pt x="648" y="10152"/>
                          </a:lnTo>
                          <a:cubicBezTo>
                            <a:pt x="1584" y="6679"/>
                            <a:pt x="3492" y="3933"/>
                            <a:pt x="5760" y="2182"/>
                          </a:cubicBezTo>
                          <a:close/>
                          <a:moveTo>
                            <a:pt x="11989" y="6783"/>
                          </a:moveTo>
                          <a:cubicBezTo>
                            <a:pt x="10873" y="6514"/>
                            <a:pt x="9720" y="6891"/>
                            <a:pt x="8713" y="7722"/>
                          </a:cubicBezTo>
                          <a:cubicBezTo>
                            <a:pt x="7597" y="8635"/>
                            <a:pt x="6697" y="10083"/>
                            <a:pt x="6228" y="11837"/>
                          </a:cubicBezTo>
                          <a:lnTo>
                            <a:pt x="6157" y="11999"/>
                          </a:lnTo>
                          <a:cubicBezTo>
                            <a:pt x="5760" y="13685"/>
                            <a:pt x="5797" y="15371"/>
                            <a:pt x="6228" y="16701"/>
                          </a:cubicBezTo>
                          <a:cubicBezTo>
                            <a:pt x="6660" y="17891"/>
                            <a:pt x="7380" y="18779"/>
                            <a:pt x="8424" y="19059"/>
                          </a:cubicBezTo>
                          <a:lnTo>
                            <a:pt x="8604" y="19109"/>
                          </a:lnTo>
                          <a:cubicBezTo>
                            <a:pt x="9577" y="19361"/>
                            <a:pt x="10657" y="18991"/>
                            <a:pt x="11629" y="18203"/>
                          </a:cubicBezTo>
                          <a:cubicBezTo>
                            <a:pt x="12673" y="17326"/>
                            <a:pt x="13573" y="15950"/>
                            <a:pt x="14077" y="14307"/>
                          </a:cubicBezTo>
                          <a:lnTo>
                            <a:pt x="14149" y="14001"/>
                          </a:lnTo>
                          <a:cubicBezTo>
                            <a:pt x="14653" y="12208"/>
                            <a:pt x="14617" y="10518"/>
                            <a:pt x="14185" y="9199"/>
                          </a:cubicBezTo>
                          <a:cubicBezTo>
                            <a:pt x="13753" y="7991"/>
                            <a:pt x="12997" y="7107"/>
                            <a:pt x="11989" y="6783"/>
                          </a:cubicBezTo>
                          <a:close/>
                          <a:moveTo>
                            <a:pt x="7344" y="6086"/>
                          </a:moveTo>
                          <a:cubicBezTo>
                            <a:pt x="8893" y="4832"/>
                            <a:pt x="10729" y="4282"/>
                            <a:pt x="12529" y="4727"/>
                          </a:cubicBezTo>
                          <a:lnTo>
                            <a:pt x="12565" y="4745"/>
                          </a:lnTo>
                          <a:cubicBezTo>
                            <a:pt x="14293" y="5270"/>
                            <a:pt x="15553" y="6654"/>
                            <a:pt x="16201" y="8520"/>
                          </a:cubicBezTo>
                          <a:cubicBezTo>
                            <a:pt x="16778" y="10220"/>
                            <a:pt x="16814" y="12348"/>
                            <a:pt x="16201" y="14566"/>
                          </a:cubicBezTo>
                          <a:lnTo>
                            <a:pt x="16093" y="14904"/>
                          </a:lnTo>
                          <a:cubicBezTo>
                            <a:pt x="15481" y="16963"/>
                            <a:pt x="14365" y="18707"/>
                            <a:pt x="12997" y="19839"/>
                          </a:cubicBezTo>
                          <a:cubicBezTo>
                            <a:pt x="11521" y="21057"/>
                            <a:pt x="9757" y="21597"/>
                            <a:pt x="8064" y="21151"/>
                          </a:cubicBezTo>
                          <a:lnTo>
                            <a:pt x="7884" y="21104"/>
                          </a:lnTo>
                          <a:cubicBezTo>
                            <a:pt x="6084" y="20626"/>
                            <a:pt x="4860" y="19224"/>
                            <a:pt x="4212" y="17380"/>
                          </a:cubicBezTo>
                          <a:cubicBezTo>
                            <a:pt x="3636" y="15676"/>
                            <a:pt x="3600" y="13563"/>
                            <a:pt x="4104" y="11485"/>
                          </a:cubicBezTo>
                          <a:lnTo>
                            <a:pt x="4176" y="11313"/>
                          </a:lnTo>
                          <a:cubicBezTo>
                            <a:pt x="4752" y="9109"/>
                            <a:pt x="5904" y="7272"/>
                            <a:pt x="7344" y="608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8" name="Google Shape;528;p3"/>
                    <p:cNvSpPr/>
                    <p:nvPr/>
                  </p:nvSpPr>
                  <p:spPr>
                    <a:xfrm>
                      <a:off x="11173369" y="3039805"/>
                      <a:ext cx="17513" cy="19446"/>
                    </a:xfrm>
                    <a:custGeom>
                      <a:rect b="b" l="l" r="r" t="t"/>
                      <a:pathLst>
                        <a:path extrusionOk="0" h="19446" w="17513">
                          <a:moveTo>
                            <a:pt x="5236" y="1984"/>
                          </a:moveTo>
                          <a:cubicBezTo>
                            <a:pt x="2429" y="2099"/>
                            <a:pt x="2320" y="-198"/>
                            <a:pt x="1600" y="14"/>
                          </a:cubicBezTo>
                          <a:cubicBezTo>
                            <a:pt x="-272" y="431"/>
                            <a:pt x="16" y="4482"/>
                            <a:pt x="16" y="6977"/>
                          </a:cubicBezTo>
                          <a:cubicBezTo>
                            <a:pt x="16" y="11858"/>
                            <a:pt x="2932" y="19446"/>
                            <a:pt x="8657" y="19446"/>
                          </a:cubicBezTo>
                          <a:cubicBezTo>
                            <a:pt x="10529" y="19446"/>
                            <a:pt x="12257" y="18612"/>
                            <a:pt x="13697" y="17225"/>
                          </a:cubicBezTo>
                          <a:cubicBezTo>
                            <a:pt x="12545" y="15672"/>
                            <a:pt x="10997" y="14687"/>
                            <a:pt x="9413" y="14590"/>
                          </a:cubicBezTo>
                          <a:cubicBezTo>
                            <a:pt x="9197" y="14633"/>
                            <a:pt x="8909" y="14669"/>
                            <a:pt x="8657" y="14669"/>
                          </a:cubicBezTo>
                          <a:cubicBezTo>
                            <a:pt x="5741" y="14669"/>
                            <a:pt x="3472" y="11240"/>
                            <a:pt x="3472" y="7178"/>
                          </a:cubicBezTo>
                          <a:cubicBezTo>
                            <a:pt x="3472" y="5212"/>
                            <a:pt x="4085" y="3231"/>
                            <a:pt x="5236" y="1984"/>
                          </a:cubicBezTo>
                          <a:close/>
                          <a:moveTo>
                            <a:pt x="16073" y="13741"/>
                          </a:moveTo>
                          <a:cubicBezTo>
                            <a:pt x="16973" y="11800"/>
                            <a:pt x="17513" y="9460"/>
                            <a:pt x="17513" y="6977"/>
                          </a:cubicBezTo>
                          <a:cubicBezTo>
                            <a:pt x="17513" y="5309"/>
                            <a:pt x="17082" y="3342"/>
                            <a:pt x="16793" y="2099"/>
                          </a:cubicBezTo>
                          <a:cubicBezTo>
                            <a:pt x="15642" y="-2276"/>
                            <a:pt x="16793" y="3860"/>
                            <a:pt x="13013" y="3447"/>
                          </a:cubicBezTo>
                          <a:cubicBezTo>
                            <a:pt x="13446" y="4273"/>
                            <a:pt x="13877" y="5729"/>
                            <a:pt x="13877" y="7178"/>
                          </a:cubicBezTo>
                          <a:cubicBezTo>
                            <a:pt x="13877" y="8576"/>
                            <a:pt x="13590" y="9899"/>
                            <a:pt x="13121" y="11035"/>
                          </a:cubicBezTo>
                          <a:cubicBezTo>
                            <a:pt x="14201" y="11685"/>
                            <a:pt x="15210" y="12595"/>
                            <a:pt x="16073" y="13741"/>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9" name="Google Shape;529;p3"/>
                    <p:cNvSpPr/>
                    <p:nvPr/>
                  </p:nvSpPr>
                  <p:spPr>
                    <a:xfrm>
                      <a:off x="11172331" y="3038719"/>
                      <a:ext cx="19632" cy="21588"/>
                    </a:xfrm>
                    <a:custGeom>
                      <a:rect b="b" l="l" r="r" t="t"/>
                      <a:pathLst>
                        <a:path extrusionOk="0" h="21588" w="19632">
                          <a:moveTo>
                            <a:pt x="4439" y="3867"/>
                          </a:moveTo>
                          <a:cubicBezTo>
                            <a:pt x="3467" y="3515"/>
                            <a:pt x="2963" y="2868"/>
                            <a:pt x="2567" y="2351"/>
                          </a:cubicBezTo>
                          <a:cubicBezTo>
                            <a:pt x="2063" y="3070"/>
                            <a:pt x="2099" y="5323"/>
                            <a:pt x="2099" y="7110"/>
                          </a:cubicBezTo>
                          <a:lnTo>
                            <a:pt x="2135" y="8048"/>
                          </a:lnTo>
                          <a:cubicBezTo>
                            <a:pt x="2135" y="10618"/>
                            <a:pt x="2963" y="13975"/>
                            <a:pt x="4655" y="16416"/>
                          </a:cubicBezTo>
                          <a:cubicBezTo>
                            <a:pt x="5915" y="18195"/>
                            <a:pt x="7608" y="19468"/>
                            <a:pt x="9695" y="19468"/>
                          </a:cubicBezTo>
                          <a:cubicBezTo>
                            <a:pt x="10451" y="19468"/>
                            <a:pt x="11208" y="19299"/>
                            <a:pt x="11891" y="18993"/>
                          </a:cubicBezTo>
                          <a:cubicBezTo>
                            <a:pt x="12360" y="18789"/>
                            <a:pt x="12828" y="18519"/>
                            <a:pt x="13260" y="18192"/>
                          </a:cubicBezTo>
                          <a:cubicBezTo>
                            <a:pt x="12900" y="17850"/>
                            <a:pt x="12540" y="17559"/>
                            <a:pt x="12180" y="17329"/>
                          </a:cubicBezTo>
                          <a:cubicBezTo>
                            <a:pt x="11640" y="16998"/>
                            <a:pt x="11064" y="16790"/>
                            <a:pt x="10524" y="16736"/>
                          </a:cubicBezTo>
                          <a:lnTo>
                            <a:pt x="10199" y="16783"/>
                          </a:lnTo>
                          <a:lnTo>
                            <a:pt x="9695" y="16812"/>
                          </a:lnTo>
                          <a:cubicBezTo>
                            <a:pt x="7895" y="16812"/>
                            <a:pt x="6275" y="15787"/>
                            <a:pt x="5159" y="14159"/>
                          </a:cubicBezTo>
                          <a:cubicBezTo>
                            <a:pt x="4079" y="12624"/>
                            <a:pt x="3431" y="10521"/>
                            <a:pt x="3431" y="8260"/>
                          </a:cubicBezTo>
                          <a:cubicBezTo>
                            <a:pt x="3431" y="7149"/>
                            <a:pt x="3611" y="6028"/>
                            <a:pt x="3971" y="5003"/>
                          </a:cubicBezTo>
                          <a:cubicBezTo>
                            <a:pt x="4115" y="4612"/>
                            <a:pt x="4259" y="4231"/>
                            <a:pt x="4439" y="3867"/>
                          </a:cubicBezTo>
                          <a:close/>
                          <a:moveTo>
                            <a:pt x="4187" y="974"/>
                          </a:moveTo>
                          <a:cubicBezTo>
                            <a:pt x="4511" y="1405"/>
                            <a:pt x="4979" y="2059"/>
                            <a:pt x="6239" y="2009"/>
                          </a:cubicBezTo>
                          <a:lnTo>
                            <a:pt x="8759" y="1905"/>
                          </a:lnTo>
                          <a:lnTo>
                            <a:pt x="7067" y="3781"/>
                          </a:lnTo>
                          <a:cubicBezTo>
                            <a:pt x="6599" y="4277"/>
                            <a:pt x="6239" y="4942"/>
                            <a:pt x="5987" y="5683"/>
                          </a:cubicBezTo>
                          <a:cubicBezTo>
                            <a:pt x="5699" y="6481"/>
                            <a:pt x="5555" y="7372"/>
                            <a:pt x="5555" y="8260"/>
                          </a:cubicBezTo>
                          <a:cubicBezTo>
                            <a:pt x="5555" y="10090"/>
                            <a:pt x="6095" y="11761"/>
                            <a:pt x="6887" y="12958"/>
                          </a:cubicBezTo>
                          <a:cubicBezTo>
                            <a:pt x="7643" y="14019"/>
                            <a:pt x="8615" y="14687"/>
                            <a:pt x="9695" y="14687"/>
                          </a:cubicBezTo>
                          <a:cubicBezTo>
                            <a:pt x="9948" y="14676"/>
                            <a:pt x="10164" y="14651"/>
                            <a:pt x="10380" y="14604"/>
                          </a:cubicBezTo>
                          <a:lnTo>
                            <a:pt x="10524" y="14612"/>
                          </a:lnTo>
                          <a:cubicBezTo>
                            <a:pt x="11495" y="14673"/>
                            <a:pt x="12431" y="14996"/>
                            <a:pt x="13296" y="15532"/>
                          </a:cubicBezTo>
                          <a:cubicBezTo>
                            <a:pt x="14160" y="16053"/>
                            <a:pt x="14916" y="16786"/>
                            <a:pt x="15600" y="17681"/>
                          </a:cubicBezTo>
                          <a:lnTo>
                            <a:pt x="16140" y="18422"/>
                          </a:lnTo>
                          <a:lnTo>
                            <a:pt x="15456" y="19065"/>
                          </a:lnTo>
                          <a:cubicBezTo>
                            <a:pt x="14664" y="19856"/>
                            <a:pt x="13728" y="20492"/>
                            <a:pt x="12756" y="20931"/>
                          </a:cubicBezTo>
                          <a:cubicBezTo>
                            <a:pt x="11784" y="21359"/>
                            <a:pt x="10775" y="21589"/>
                            <a:pt x="9695" y="21589"/>
                          </a:cubicBezTo>
                          <a:cubicBezTo>
                            <a:pt x="6779" y="21589"/>
                            <a:pt x="4547" y="19935"/>
                            <a:pt x="2927" y="17617"/>
                          </a:cubicBezTo>
                          <a:cubicBezTo>
                            <a:pt x="983" y="14809"/>
                            <a:pt x="10" y="10974"/>
                            <a:pt x="10" y="8055"/>
                          </a:cubicBezTo>
                          <a:lnTo>
                            <a:pt x="10" y="7135"/>
                          </a:lnTo>
                          <a:cubicBezTo>
                            <a:pt x="-26" y="4328"/>
                            <a:pt x="-97" y="679"/>
                            <a:pt x="2350" y="79"/>
                          </a:cubicBezTo>
                          <a:cubicBezTo>
                            <a:pt x="3287" y="-198"/>
                            <a:pt x="3683" y="291"/>
                            <a:pt x="4187" y="974"/>
                          </a:cubicBezTo>
                          <a:close/>
                          <a:moveTo>
                            <a:pt x="2819" y="2142"/>
                          </a:moveTo>
                          <a:lnTo>
                            <a:pt x="2890" y="2124"/>
                          </a:lnTo>
                          <a:lnTo>
                            <a:pt x="2819" y="2142"/>
                          </a:lnTo>
                          <a:close/>
                          <a:moveTo>
                            <a:pt x="16752" y="12814"/>
                          </a:moveTo>
                          <a:cubicBezTo>
                            <a:pt x="16932" y="12347"/>
                            <a:pt x="17040" y="11865"/>
                            <a:pt x="17148" y="11366"/>
                          </a:cubicBezTo>
                          <a:cubicBezTo>
                            <a:pt x="17364" y="10327"/>
                            <a:pt x="17509" y="9213"/>
                            <a:pt x="17509" y="8055"/>
                          </a:cubicBezTo>
                          <a:cubicBezTo>
                            <a:pt x="17509" y="7279"/>
                            <a:pt x="17400" y="6427"/>
                            <a:pt x="17256" y="5632"/>
                          </a:cubicBezTo>
                          <a:lnTo>
                            <a:pt x="17040" y="4457"/>
                          </a:lnTo>
                          <a:cubicBezTo>
                            <a:pt x="16680" y="4896"/>
                            <a:pt x="16212" y="5266"/>
                            <a:pt x="15564" y="5464"/>
                          </a:cubicBezTo>
                          <a:lnTo>
                            <a:pt x="15708" y="6085"/>
                          </a:lnTo>
                          <a:cubicBezTo>
                            <a:pt x="15852" y="6775"/>
                            <a:pt x="15960" y="7527"/>
                            <a:pt x="15960" y="8260"/>
                          </a:cubicBezTo>
                          <a:cubicBezTo>
                            <a:pt x="15960" y="9008"/>
                            <a:pt x="15888" y="9745"/>
                            <a:pt x="15744" y="10449"/>
                          </a:cubicBezTo>
                          <a:cubicBezTo>
                            <a:pt x="15672" y="10877"/>
                            <a:pt x="15564" y="11297"/>
                            <a:pt x="15456" y="11700"/>
                          </a:cubicBezTo>
                          <a:cubicBezTo>
                            <a:pt x="15780" y="11941"/>
                            <a:pt x="16104" y="12210"/>
                            <a:pt x="16428" y="12498"/>
                          </a:cubicBezTo>
                          <a:lnTo>
                            <a:pt x="16752" y="12814"/>
                          </a:lnTo>
                          <a:close/>
                          <a:moveTo>
                            <a:pt x="19236" y="11801"/>
                          </a:moveTo>
                          <a:cubicBezTo>
                            <a:pt x="18985" y="13037"/>
                            <a:pt x="18589" y="14205"/>
                            <a:pt x="18084" y="15266"/>
                          </a:cubicBezTo>
                          <a:lnTo>
                            <a:pt x="17328" y="16858"/>
                          </a:lnTo>
                          <a:lnTo>
                            <a:pt x="16284" y="15467"/>
                          </a:lnTo>
                          <a:cubicBezTo>
                            <a:pt x="15888" y="14946"/>
                            <a:pt x="15456" y="14475"/>
                            <a:pt x="14988" y="14065"/>
                          </a:cubicBezTo>
                          <a:cubicBezTo>
                            <a:pt x="14556" y="13663"/>
                            <a:pt x="14088" y="13318"/>
                            <a:pt x="13620" y="13041"/>
                          </a:cubicBezTo>
                          <a:lnTo>
                            <a:pt x="12828" y="12574"/>
                          </a:lnTo>
                          <a:lnTo>
                            <a:pt x="13188" y="11729"/>
                          </a:lnTo>
                          <a:cubicBezTo>
                            <a:pt x="13404" y="11204"/>
                            <a:pt x="13548" y="10640"/>
                            <a:pt x="13692" y="10050"/>
                          </a:cubicBezTo>
                          <a:cubicBezTo>
                            <a:pt x="13764" y="9486"/>
                            <a:pt x="13836" y="8882"/>
                            <a:pt x="13836" y="8260"/>
                          </a:cubicBezTo>
                          <a:cubicBezTo>
                            <a:pt x="13836" y="7660"/>
                            <a:pt x="13764" y="7074"/>
                            <a:pt x="13656" y="6549"/>
                          </a:cubicBezTo>
                          <a:cubicBezTo>
                            <a:pt x="13512" y="5934"/>
                            <a:pt x="13332" y="5388"/>
                            <a:pt x="13116" y="5007"/>
                          </a:cubicBezTo>
                          <a:lnTo>
                            <a:pt x="12251" y="3260"/>
                          </a:lnTo>
                          <a:lnTo>
                            <a:pt x="14196" y="3476"/>
                          </a:lnTo>
                          <a:cubicBezTo>
                            <a:pt x="15384" y="3609"/>
                            <a:pt x="15816" y="2397"/>
                            <a:pt x="15996" y="1779"/>
                          </a:cubicBezTo>
                          <a:cubicBezTo>
                            <a:pt x="16212" y="1172"/>
                            <a:pt x="16356" y="747"/>
                            <a:pt x="16968" y="582"/>
                          </a:cubicBezTo>
                          <a:cubicBezTo>
                            <a:pt x="17904" y="334"/>
                            <a:pt x="18336" y="952"/>
                            <a:pt x="18840" y="2911"/>
                          </a:cubicBezTo>
                          <a:cubicBezTo>
                            <a:pt x="19020" y="3555"/>
                            <a:pt x="19200" y="4385"/>
                            <a:pt x="19345" y="5287"/>
                          </a:cubicBezTo>
                          <a:cubicBezTo>
                            <a:pt x="19489" y="6200"/>
                            <a:pt x="19632" y="7171"/>
                            <a:pt x="19632" y="8055"/>
                          </a:cubicBezTo>
                          <a:cubicBezTo>
                            <a:pt x="19632" y="9346"/>
                            <a:pt x="19489" y="10607"/>
                            <a:pt x="19236" y="1180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3"/>
                    <p:cNvSpPr/>
                    <p:nvPr/>
                  </p:nvSpPr>
                  <p:spPr>
                    <a:xfrm>
                      <a:off x="11179827" y="3063373"/>
                      <a:ext cx="20908" cy="22447"/>
                    </a:xfrm>
                    <a:custGeom>
                      <a:rect b="b" l="l" r="r" t="t"/>
                      <a:pathLst>
                        <a:path extrusionOk="0" h="22447" w="20908">
                          <a:moveTo>
                            <a:pt x="2595" y="1435"/>
                          </a:moveTo>
                          <a:cubicBezTo>
                            <a:pt x="4395" y="44"/>
                            <a:pt x="6699" y="-297"/>
                            <a:pt x="9148" y="245"/>
                          </a:cubicBezTo>
                          <a:cubicBezTo>
                            <a:pt x="9039" y="2237"/>
                            <a:pt x="8319" y="3969"/>
                            <a:pt x="6988" y="4897"/>
                          </a:cubicBezTo>
                          <a:cubicBezTo>
                            <a:pt x="6627" y="5026"/>
                            <a:pt x="6267" y="5227"/>
                            <a:pt x="5943" y="5497"/>
                          </a:cubicBezTo>
                          <a:cubicBezTo>
                            <a:pt x="3639" y="7251"/>
                            <a:pt x="3963" y="11410"/>
                            <a:pt x="6447" y="14523"/>
                          </a:cubicBezTo>
                          <a:cubicBezTo>
                            <a:pt x="9075" y="17639"/>
                            <a:pt x="12892" y="18887"/>
                            <a:pt x="15196" y="17018"/>
                          </a:cubicBezTo>
                          <a:cubicBezTo>
                            <a:pt x="15628" y="16683"/>
                            <a:pt x="15953" y="16259"/>
                            <a:pt x="16240" y="15781"/>
                          </a:cubicBezTo>
                          <a:cubicBezTo>
                            <a:pt x="17069" y="14390"/>
                            <a:pt x="18689" y="13286"/>
                            <a:pt x="20705" y="12769"/>
                          </a:cubicBezTo>
                          <a:cubicBezTo>
                            <a:pt x="21317" y="16105"/>
                            <a:pt x="20561" y="19210"/>
                            <a:pt x="18329" y="20964"/>
                          </a:cubicBezTo>
                          <a:cubicBezTo>
                            <a:pt x="14476" y="24081"/>
                            <a:pt x="7923" y="22111"/>
                            <a:pt x="3531" y="16705"/>
                          </a:cubicBezTo>
                          <a:cubicBezTo>
                            <a:pt x="-717" y="11410"/>
                            <a:pt x="-1257" y="4548"/>
                            <a:pt x="2595" y="1439"/>
                          </a:cubicBezTo>
                          <a:close/>
                          <a:moveTo>
                            <a:pt x="16060" y="10386"/>
                          </a:moveTo>
                          <a:cubicBezTo>
                            <a:pt x="15700" y="9562"/>
                            <a:pt x="15196" y="8750"/>
                            <a:pt x="14584" y="7977"/>
                          </a:cubicBezTo>
                          <a:cubicBezTo>
                            <a:pt x="13792" y="6982"/>
                            <a:pt x="12820" y="6184"/>
                            <a:pt x="11848" y="5616"/>
                          </a:cubicBezTo>
                          <a:cubicBezTo>
                            <a:pt x="12352" y="4465"/>
                            <a:pt x="12712" y="3150"/>
                            <a:pt x="12856" y="1730"/>
                          </a:cubicBezTo>
                          <a:cubicBezTo>
                            <a:pt x="14476" y="2693"/>
                            <a:pt x="16024" y="4020"/>
                            <a:pt x="17393" y="5695"/>
                          </a:cubicBezTo>
                          <a:cubicBezTo>
                            <a:pt x="18293" y="6791"/>
                            <a:pt x="18976" y="7956"/>
                            <a:pt x="19553" y="9153"/>
                          </a:cubicBezTo>
                          <a:cubicBezTo>
                            <a:pt x="18293" y="9440"/>
                            <a:pt x="17104" y="9854"/>
                            <a:pt x="16060" y="1038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3"/>
                    <p:cNvSpPr/>
                    <p:nvPr/>
                  </p:nvSpPr>
                  <p:spPr>
                    <a:xfrm>
                      <a:off x="11178765" y="3062318"/>
                      <a:ext cx="23039" cy="24568"/>
                    </a:xfrm>
                    <a:custGeom>
                      <a:rect b="b" l="l" r="r" t="t"/>
                      <a:pathLst>
                        <a:path extrusionOk="0" h="24568" w="23039">
                          <a:moveTo>
                            <a:pt x="3010" y="1657"/>
                          </a:moveTo>
                          <a:cubicBezTo>
                            <a:pt x="4017" y="869"/>
                            <a:pt x="5206" y="370"/>
                            <a:pt x="6430" y="143"/>
                          </a:cubicBezTo>
                          <a:cubicBezTo>
                            <a:pt x="7690" y="-87"/>
                            <a:pt x="9058" y="-36"/>
                            <a:pt x="10426" y="269"/>
                          </a:cubicBezTo>
                          <a:lnTo>
                            <a:pt x="11290" y="463"/>
                          </a:lnTo>
                          <a:lnTo>
                            <a:pt x="11255" y="1351"/>
                          </a:lnTo>
                          <a:cubicBezTo>
                            <a:pt x="11218" y="2505"/>
                            <a:pt x="10966" y="3591"/>
                            <a:pt x="10535" y="4518"/>
                          </a:cubicBezTo>
                          <a:cubicBezTo>
                            <a:pt x="10102" y="5463"/>
                            <a:pt x="9454" y="6258"/>
                            <a:pt x="8662" y="6818"/>
                          </a:cubicBezTo>
                          <a:lnTo>
                            <a:pt x="8554" y="6901"/>
                          </a:lnTo>
                          <a:lnTo>
                            <a:pt x="8050" y="7120"/>
                          </a:lnTo>
                          <a:lnTo>
                            <a:pt x="7582" y="7433"/>
                          </a:lnTo>
                          <a:cubicBezTo>
                            <a:pt x="6790" y="8080"/>
                            <a:pt x="6466" y="9191"/>
                            <a:pt x="6538" y="10445"/>
                          </a:cubicBezTo>
                          <a:cubicBezTo>
                            <a:pt x="6610" y="11840"/>
                            <a:pt x="7186" y="13386"/>
                            <a:pt x="8230" y="14737"/>
                          </a:cubicBezTo>
                          <a:lnTo>
                            <a:pt x="8338" y="14903"/>
                          </a:lnTo>
                          <a:cubicBezTo>
                            <a:pt x="9526" y="16315"/>
                            <a:pt x="10966" y="17297"/>
                            <a:pt x="12371" y="17692"/>
                          </a:cubicBezTo>
                          <a:cubicBezTo>
                            <a:pt x="13595" y="18044"/>
                            <a:pt x="14747" y="17933"/>
                            <a:pt x="15611" y="17254"/>
                          </a:cubicBezTo>
                          <a:lnTo>
                            <a:pt x="15611" y="17236"/>
                          </a:lnTo>
                          <a:cubicBezTo>
                            <a:pt x="15755" y="17131"/>
                            <a:pt x="15898" y="16995"/>
                            <a:pt x="16007" y="16847"/>
                          </a:cubicBezTo>
                          <a:cubicBezTo>
                            <a:pt x="16115" y="16707"/>
                            <a:pt x="16259" y="16527"/>
                            <a:pt x="16331" y="16337"/>
                          </a:cubicBezTo>
                          <a:lnTo>
                            <a:pt x="16367" y="16297"/>
                          </a:lnTo>
                          <a:cubicBezTo>
                            <a:pt x="16871" y="15463"/>
                            <a:pt x="17591" y="14727"/>
                            <a:pt x="18491" y="14126"/>
                          </a:cubicBezTo>
                          <a:cubicBezTo>
                            <a:pt x="19355" y="13547"/>
                            <a:pt x="20399" y="13087"/>
                            <a:pt x="21516" y="12800"/>
                          </a:cubicBezTo>
                          <a:lnTo>
                            <a:pt x="22632" y="12512"/>
                          </a:lnTo>
                          <a:lnTo>
                            <a:pt x="22812" y="13637"/>
                          </a:lnTo>
                          <a:cubicBezTo>
                            <a:pt x="23172" y="15496"/>
                            <a:pt x="23099" y="17311"/>
                            <a:pt x="22632" y="18903"/>
                          </a:cubicBezTo>
                          <a:cubicBezTo>
                            <a:pt x="22199" y="20463"/>
                            <a:pt x="21336" y="21822"/>
                            <a:pt x="20075" y="22822"/>
                          </a:cubicBezTo>
                          <a:lnTo>
                            <a:pt x="20039" y="22857"/>
                          </a:lnTo>
                          <a:cubicBezTo>
                            <a:pt x="17843" y="24640"/>
                            <a:pt x="14891" y="24978"/>
                            <a:pt x="11902" y="24112"/>
                          </a:cubicBezTo>
                          <a:cubicBezTo>
                            <a:pt x="9058" y="23282"/>
                            <a:pt x="6142" y="21330"/>
                            <a:pt x="3837" y="18479"/>
                          </a:cubicBezTo>
                          <a:lnTo>
                            <a:pt x="3801" y="18447"/>
                          </a:lnTo>
                          <a:cubicBezTo>
                            <a:pt x="1497" y="15596"/>
                            <a:pt x="237" y="12318"/>
                            <a:pt x="21" y="9327"/>
                          </a:cubicBezTo>
                          <a:cubicBezTo>
                            <a:pt x="-159" y="6251"/>
                            <a:pt x="814" y="3450"/>
                            <a:pt x="3010" y="1671"/>
                          </a:cubicBezTo>
                          <a:lnTo>
                            <a:pt x="3010" y="1657"/>
                          </a:lnTo>
                          <a:close/>
                          <a:moveTo>
                            <a:pt x="6826" y="2225"/>
                          </a:moveTo>
                          <a:cubicBezTo>
                            <a:pt x="5890" y="2394"/>
                            <a:pt x="5062" y="2753"/>
                            <a:pt x="4341" y="3317"/>
                          </a:cubicBezTo>
                          <a:cubicBezTo>
                            <a:pt x="2721" y="4637"/>
                            <a:pt x="2001" y="6790"/>
                            <a:pt x="2145" y="9205"/>
                          </a:cubicBezTo>
                          <a:cubicBezTo>
                            <a:pt x="2325" y="11768"/>
                            <a:pt x="3441" y="14608"/>
                            <a:pt x="5422" y="17095"/>
                          </a:cubicBezTo>
                          <a:lnTo>
                            <a:pt x="5457" y="17131"/>
                          </a:lnTo>
                          <a:cubicBezTo>
                            <a:pt x="7510" y="19651"/>
                            <a:pt x="10030" y="21362"/>
                            <a:pt x="12478" y="22077"/>
                          </a:cubicBezTo>
                          <a:cubicBezTo>
                            <a:pt x="14818" y="22753"/>
                            <a:pt x="17051" y="22527"/>
                            <a:pt x="18707" y="21208"/>
                          </a:cubicBezTo>
                          <a:lnTo>
                            <a:pt x="18743" y="21190"/>
                          </a:lnTo>
                          <a:cubicBezTo>
                            <a:pt x="19643" y="20474"/>
                            <a:pt x="20255" y="19475"/>
                            <a:pt x="20616" y="18314"/>
                          </a:cubicBezTo>
                          <a:cubicBezTo>
                            <a:pt x="20867" y="17376"/>
                            <a:pt x="20976" y="16330"/>
                            <a:pt x="20903" y="15233"/>
                          </a:cubicBezTo>
                          <a:cubicBezTo>
                            <a:pt x="20436" y="15417"/>
                            <a:pt x="20039" y="15636"/>
                            <a:pt x="19679" y="15880"/>
                          </a:cubicBezTo>
                          <a:cubicBezTo>
                            <a:pt x="19067" y="16297"/>
                            <a:pt x="18563" y="16793"/>
                            <a:pt x="18239" y="17333"/>
                          </a:cubicBezTo>
                          <a:cubicBezTo>
                            <a:pt x="18059" y="17627"/>
                            <a:pt x="17879" y="17919"/>
                            <a:pt x="17663" y="18195"/>
                          </a:cubicBezTo>
                          <a:cubicBezTo>
                            <a:pt x="17447" y="18454"/>
                            <a:pt x="17195" y="18699"/>
                            <a:pt x="16907" y="18911"/>
                          </a:cubicBezTo>
                          <a:cubicBezTo>
                            <a:pt x="15503" y="20050"/>
                            <a:pt x="13667" y="20266"/>
                            <a:pt x="11795" y="19734"/>
                          </a:cubicBezTo>
                          <a:cubicBezTo>
                            <a:pt x="9994" y="19223"/>
                            <a:pt x="8158" y="18001"/>
                            <a:pt x="6718" y="16254"/>
                          </a:cubicBezTo>
                          <a:lnTo>
                            <a:pt x="6538" y="16039"/>
                          </a:lnTo>
                          <a:cubicBezTo>
                            <a:pt x="5242" y="14331"/>
                            <a:pt x="4522" y="12361"/>
                            <a:pt x="4414" y="10564"/>
                          </a:cubicBezTo>
                          <a:cubicBezTo>
                            <a:pt x="4306" y="8637"/>
                            <a:pt x="4917" y="6880"/>
                            <a:pt x="6286" y="5776"/>
                          </a:cubicBezTo>
                          <a:lnTo>
                            <a:pt x="6358" y="5719"/>
                          </a:lnTo>
                          <a:cubicBezTo>
                            <a:pt x="6538" y="5553"/>
                            <a:pt x="6754" y="5406"/>
                            <a:pt x="6970" y="5280"/>
                          </a:cubicBezTo>
                          <a:lnTo>
                            <a:pt x="7546" y="5010"/>
                          </a:lnTo>
                          <a:cubicBezTo>
                            <a:pt x="7978" y="4673"/>
                            <a:pt x="8338" y="4198"/>
                            <a:pt x="8590" y="3634"/>
                          </a:cubicBezTo>
                          <a:cubicBezTo>
                            <a:pt x="8806" y="3195"/>
                            <a:pt x="8950" y="2703"/>
                            <a:pt x="9058" y="2174"/>
                          </a:cubicBezTo>
                          <a:cubicBezTo>
                            <a:pt x="8266" y="2081"/>
                            <a:pt x="7510" y="2095"/>
                            <a:pt x="6826" y="2225"/>
                          </a:cubicBezTo>
                          <a:close/>
                          <a:moveTo>
                            <a:pt x="16115" y="11858"/>
                          </a:moveTo>
                          <a:cubicBezTo>
                            <a:pt x="15971" y="11481"/>
                            <a:pt x="15791" y="11107"/>
                            <a:pt x="15538" y="10744"/>
                          </a:cubicBezTo>
                          <a:cubicBezTo>
                            <a:pt x="15358" y="10399"/>
                            <a:pt x="15107" y="10046"/>
                            <a:pt x="14818" y="9698"/>
                          </a:cubicBezTo>
                          <a:cubicBezTo>
                            <a:pt x="14458" y="9263"/>
                            <a:pt x="14062" y="8864"/>
                            <a:pt x="13667" y="8515"/>
                          </a:cubicBezTo>
                          <a:cubicBezTo>
                            <a:pt x="13235" y="8159"/>
                            <a:pt x="12802" y="7847"/>
                            <a:pt x="12371" y="7591"/>
                          </a:cubicBezTo>
                          <a:lnTo>
                            <a:pt x="11542" y="7110"/>
                          </a:lnTo>
                          <a:lnTo>
                            <a:pt x="11938" y="6233"/>
                          </a:lnTo>
                          <a:cubicBezTo>
                            <a:pt x="12155" y="5708"/>
                            <a:pt x="12371" y="5143"/>
                            <a:pt x="12515" y="4554"/>
                          </a:cubicBezTo>
                          <a:cubicBezTo>
                            <a:pt x="12658" y="3961"/>
                            <a:pt x="12802" y="3328"/>
                            <a:pt x="12875" y="2670"/>
                          </a:cubicBezTo>
                          <a:lnTo>
                            <a:pt x="13018" y="1028"/>
                          </a:lnTo>
                          <a:lnTo>
                            <a:pt x="14458" y="1876"/>
                          </a:lnTo>
                          <a:cubicBezTo>
                            <a:pt x="15323" y="2401"/>
                            <a:pt x="16187" y="3026"/>
                            <a:pt x="17015" y="3745"/>
                          </a:cubicBezTo>
                          <a:cubicBezTo>
                            <a:pt x="17807" y="4435"/>
                            <a:pt x="18563" y="5219"/>
                            <a:pt x="19283" y="6085"/>
                          </a:cubicBezTo>
                          <a:cubicBezTo>
                            <a:pt x="19751" y="6664"/>
                            <a:pt x="20183" y="7264"/>
                            <a:pt x="20543" y="7861"/>
                          </a:cubicBezTo>
                          <a:cubicBezTo>
                            <a:pt x="20939" y="8472"/>
                            <a:pt x="21263" y="9112"/>
                            <a:pt x="21587" y="9766"/>
                          </a:cubicBezTo>
                          <a:lnTo>
                            <a:pt x="22127" y="10952"/>
                          </a:lnTo>
                          <a:lnTo>
                            <a:pt x="20831" y="11240"/>
                          </a:lnTo>
                          <a:cubicBezTo>
                            <a:pt x="20255" y="11369"/>
                            <a:pt x="19679" y="11538"/>
                            <a:pt x="19139" y="11729"/>
                          </a:cubicBezTo>
                          <a:cubicBezTo>
                            <a:pt x="18599" y="11919"/>
                            <a:pt x="18059" y="12142"/>
                            <a:pt x="17591" y="12386"/>
                          </a:cubicBezTo>
                          <a:lnTo>
                            <a:pt x="16583" y="12886"/>
                          </a:lnTo>
                          <a:lnTo>
                            <a:pt x="16115" y="11858"/>
                          </a:lnTo>
                          <a:close/>
                          <a:moveTo>
                            <a:pt x="17375" y="9647"/>
                          </a:moveTo>
                          <a:lnTo>
                            <a:pt x="17591" y="10054"/>
                          </a:lnTo>
                          <a:lnTo>
                            <a:pt x="18419" y="9734"/>
                          </a:lnTo>
                          <a:lnTo>
                            <a:pt x="19067" y="9525"/>
                          </a:lnTo>
                          <a:lnTo>
                            <a:pt x="18743" y="8982"/>
                          </a:lnTo>
                          <a:cubicBezTo>
                            <a:pt x="18419" y="8443"/>
                            <a:pt x="18023" y="7911"/>
                            <a:pt x="17627" y="7412"/>
                          </a:cubicBezTo>
                          <a:cubicBezTo>
                            <a:pt x="17015" y="6642"/>
                            <a:pt x="16331" y="5949"/>
                            <a:pt x="15647" y="5338"/>
                          </a:cubicBezTo>
                          <a:cubicBezTo>
                            <a:pt x="15323" y="5068"/>
                            <a:pt x="14998" y="4816"/>
                            <a:pt x="14675" y="4579"/>
                          </a:cubicBezTo>
                          <a:lnTo>
                            <a:pt x="14567" y="5089"/>
                          </a:lnTo>
                          <a:cubicBezTo>
                            <a:pt x="14458" y="5488"/>
                            <a:pt x="14351" y="5880"/>
                            <a:pt x="14207" y="6251"/>
                          </a:cubicBezTo>
                          <a:cubicBezTo>
                            <a:pt x="14495" y="6452"/>
                            <a:pt x="14783" y="6671"/>
                            <a:pt x="15035" y="6908"/>
                          </a:cubicBezTo>
                          <a:cubicBezTo>
                            <a:pt x="15538" y="7336"/>
                            <a:pt x="16043" y="7829"/>
                            <a:pt x="16475" y="8368"/>
                          </a:cubicBezTo>
                          <a:cubicBezTo>
                            <a:pt x="16799" y="8774"/>
                            <a:pt x="17087" y="9205"/>
                            <a:pt x="17375" y="964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3"/>
                    <p:cNvSpPr/>
                    <p:nvPr/>
                  </p:nvSpPr>
                  <p:spPr>
                    <a:xfrm>
                      <a:off x="11205135" y="3063251"/>
                      <a:ext cx="20890" cy="22444"/>
                    </a:xfrm>
                    <a:custGeom>
                      <a:rect b="b" l="l" r="r" t="t"/>
                      <a:pathLst>
                        <a:path extrusionOk="0" h="22444" w="20890">
                          <a:moveTo>
                            <a:pt x="18295" y="1431"/>
                          </a:moveTo>
                          <a:cubicBezTo>
                            <a:pt x="16495" y="26"/>
                            <a:pt x="14119" y="-308"/>
                            <a:pt x="11635" y="270"/>
                          </a:cubicBezTo>
                          <a:cubicBezTo>
                            <a:pt x="11743" y="2208"/>
                            <a:pt x="12463" y="3886"/>
                            <a:pt x="13687" y="4810"/>
                          </a:cubicBezTo>
                          <a:cubicBezTo>
                            <a:pt x="14155" y="4954"/>
                            <a:pt x="14587" y="5180"/>
                            <a:pt x="14983" y="5486"/>
                          </a:cubicBezTo>
                          <a:cubicBezTo>
                            <a:pt x="17251" y="7247"/>
                            <a:pt x="16964" y="11399"/>
                            <a:pt x="14443" y="14523"/>
                          </a:cubicBezTo>
                          <a:cubicBezTo>
                            <a:pt x="11851" y="17639"/>
                            <a:pt x="7998" y="18890"/>
                            <a:pt x="5730" y="17017"/>
                          </a:cubicBezTo>
                          <a:cubicBezTo>
                            <a:pt x="5334" y="16712"/>
                            <a:pt x="5010" y="16349"/>
                            <a:pt x="4758" y="15921"/>
                          </a:cubicBezTo>
                          <a:lnTo>
                            <a:pt x="4758" y="15946"/>
                          </a:lnTo>
                          <a:cubicBezTo>
                            <a:pt x="4002" y="14462"/>
                            <a:pt x="2310" y="13293"/>
                            <a:pt x="186" y="12819"/>
                          </a:cubicBezTo>
                          <a:cubicBezTo>
                            <a:pt x="-391" y="16133"/>
                            <a:pt x="366" y="19207"/>
                            <a:pt x="2562" y="20964"/>
                          </a:cubicBezTo>
                          <a:cubicBezTo>
                            <a:pt x="6450" y="24077"/>
                            <a:pt x="13003" y="22104"/>
                            <a:pt x="17359" y="16705"/>
                          </a:cubicBezTo>
                          <a:cubicBezTo>
                            <a:pt x="21608" y="11399"/>
                            <a:pt x="22148" y="4548"/>
                            <a:pt x="18295" y="1435"/>
                          </a:cubicBezTo>
                          <a:close/>
                          <a:moveTo>
                            <a:pt x="7963" y="1798"/>
                          </a:moveTo>
                          <a:cubicBezTo>
                            <a:pt x="6378" y="2754"/>
                            <a:pt x="4866" y="4063"/>
                            <a:pt x="3534" y="5694"/>
                          </a:cubicBezTo>
                          <a:cubicBezTo>
                            <a:pt x="2634" y="6787"/>
                            <a:pt x="1914" y="7966"/>
                            <a:pt x="1338" y="9167"/>
                          </a:cubicBezTo>
                          <a:cubicBezTo>
                            <a:pt x="2634" y="9408"/>
                            <a:pt x="3822" y="9807"/>
                            <a:pt x="4902" y="10314"/>
                          </a:cubicBezTo>
                          <a:cubicBezTo>
                            <a:pt x="5262" y="9512"/>
                            <a:pt x="5730" y="8721"/>
                            <a:pt x="6342" y="7981"/>
                          </a:cubicBezTo>
                          <a:cubicBezTo>
                            <a:pt x="7098" y="7017"/>
                            <a:pt x="8034" y="6234"/>
                            <a:pt x="8970" y="5677"/>
                          </a:cubicBezTo>
                          <a:cubicBezTo>
                            <a:pt x="8467" y="4515"/>
                            <a:pt x="8107" y="3211"/>
                            <a:pt x="7963" y="1798"/>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3"/>
                    <p:cNvSpPr/>
                    <p:nvPr/>
                  </p:nvSpPr>
                  <p:spPr>
                    <a:xfrm>
                      <a:off x="11204064" y="3062190"/>
                      <a:ext cx="23024" cy="24563"/>
                    </a:xfrm>
                    <a:custGeom>
                      <a:rect b="b" l="l" r="r" t="t"/>
                      <a:pathLst>
                        <a:path extrusionOk="0" h="24563" w="23024">
                          <a:moveTo>
                            <a:pt x="18719" y="3326"/>
                          </a:moveTo>
                          <a:cubicBezTo>
                            <a:pt x="17999" y="2751"/>
                            <a:pt x="17099" y="2384"/>
                            <a:pt x="16162" y="2223"/>
                          </a:cubicBezTo>
                          <a:cubicBezTo>
                            <a:pt x="15442" y="2093"/>
                            <a:pt x="14686" y="2086"/>
                            <a:pt x="13858" y="2190"/>
                          </a:cubicBezTo>
                          <a:cubicBezTo>
                            <a:pt x="13966" y="2693"/>
                            <a:pt x="14110" y="3168"/>
                            <a:pt x="14290" y="3588"/>
                          </a:cubicBezTo>
                          <a:cubicBezTo>
                            <a:pt x="14542" y="4128"/>
                            <a:pt x="14866" y="4591"/>
                            <a:pt x="15262" y="4926"/>
                          </a:cubicBezTo>
                          <a:cubicBezTo>
                            <a:pt x="15514" y="5008"/>
                            <a:pt x="15730" y="5102"/>
                            <a:pt x="15946" y="5210"/>
                          </a:cubicBezTo>
                          <a:cubicBezTo>
                            <a:pt x="16198" y="5353"/>
                            <a:pt x="16450" y="5519"/>
                            <a:pt x="16702" y="5698"/>
                          </a:cubicBezTo>
                          <a:lnTo>
                            <a:pt x="16738" y="5752"/>
                          </a:lnTo>
                          <a:cubicBezTo>
                            <a:pt x="18142" y="6860"/>
                            <a:pt x="18755" y="8632"/>
                            <a:pt x="18646" y="10580"/>
                          </a:cubicBezTo>
                          <a:cubicBezTo>
                            <a:pt x="18539" y="12399"/>
                            <a:pt x="17782" y="14390"/>
                            <a:pt x="16486" y="16098"/>
                          </a:cubicBezTo>
                          <a:lnTo>
                            <a:pt x="16342" y="16263"/>
                          </a:lnTo>
                          <a:cubicBezTo>
                            <a:pt x="14866" y="18006"/>
                            <a:pt x="13030" y="19232"/>
                            <a:pt x="11266" y="19742"/>
                          </a:cubicBezTo>
                          <a:cubicBezTo>
                            <a:pt x="9394" y="20278"/>
                            <a:pt x="7521" y="20055"/>
                            <a:pt x="6117" y="18898"/>
                          </a:cubicBezTo>
                          <a:cubicBezTo>
                            <a:pt x="5901" y="18740"/>
                            <a:pt x="5721" y="18567"/>
                            <a:pt x="5541" y="18384"/>
                          </a:cubicBezTo>
                          <a:lnTo>
                            <a:pt x="5361" y="18484"/>
                          </a:lnTo>
                          <a:lnTo>
                            <a:pt x="4857" y="17481"/>
                          </a:lnTo>
                          <a:cubicBezTo>
                            <a:pt x="4569" y="16903"/>
                            <a:pt x="4101" y="16374"/>
                            <a:pt x="3453" y="15943"/>
                          </a:cubicBezTo>
                          <a:cubicBezTo>
                            <a:pt x="3057" y="15681"/>
                            <a:pt x="2625" y="15451"/>
                            <a:pt x="2157" y="15264"/>
                          </a:cubicBezTo>
                          <a:cubicBezTo>
                            <a:pt x="2085" y="16364"/>
                            <a:pt x="2157" y="17406"/>
                            <a:pt x="2445" y="18341"/>
                          </a:cubicBezTo>
                          <a:cubicBezTo>
                            <a:pt x="2769" y="19494"/>
                            <a:pt x="3417" y="20487"/>
                            <a:pt x="4317" y="21191"/>
                          </a:cubicBezTo>
                          <a:lnTo>
                            <a:pt x="4389" y="21245"/>
                          </a:lnTo>
                          <a:cubicBezTo>
                            <a:pt x="6009" y="22532"/>
                            <a:pt x="8241" y="22744"/>
                            <a:pt x="10545" y="22072"/>
                          </a:cubicBezTo>
                          <a:cubicBezTo>
                            <a:pt x="13030" y="21353"/>
                            <a:pt x="15550" y="19627"/>
                            <a:pt x="17602" y="17100"/>
                          </a:cubicBezTo>
                          <a:cubicBezTo>
                            <a:pt x="19619" y="14613"/>
                            <a:pt x="20735" y="11766"/>
                            <a:pt x="20879" y="9196"/>
                          </a:cubicBezTo>
                          <a:cubicBezTo>
                            <a:pt x="21022" y="6788"/>
                            <a:pt x="20339" y="4642"/>
                            <a:pt x="18719" y="3326"/>
                          </a:cubicBezTo>
                          <a:close/>
                          <a:moveTo>
                            <a:pt x="16558" y="134"/>
                          </a:moveTo>
                          <a:cubicBezTo>
                            <a:pt x="17819" y="353"/>
                            <a:pt x="19006" y="860"/>
                            <a:pt x="20015" y="1662"/>
                          </a:cubicBezTo>
                          <a:lnTo>
                            <a:pt x="20051" y="1673"/>
                          </a:lnTo>
                          <a:cubicBezTo>
                            <a:pt x="22247" y="3448"/>
                            <a:pt x="23183" y="6241"/>
                            <a:pt x="23003" y="9322"/>
                          </a:cubicBezTo>
                          <a:cubicBezTo>
                            <a:pt x="22823" y="12309"/>
                            <a:pt x="21562" y="15591"/>
                            <a:pt x="19259" y="18427"/>
                          </a:cubicBezTo>
                          <a:lnTo>
                            <a:pt x="19222" y="18502"/>
                          </a:lnTo>
                          <a:cubicBezTo>
                            <a:pt x="16882" y="21335"/>
                            <a:pt x="13966" y="23276"/>
                            <a:pt x="11121" y="24103"/>
                          </a:cubicBezTo>
                          <a:cubicBezTo>
                            <a:pt x="8134" y="24976"/>
                            <a:pt x="5181" y="24635"/>
                            <a:pt x="2985" y="22845"/>
                          </a:cubicBezTo>
                          <a:cubicBezTo>
                            <a:pt x="1725" y="21849"/>
                            <a:pt x="860" y="20494"/>
                            <a:pt x="393" y="18937"/>
                          </a:cubicBezTo>
                          <a:cubicBezTo>
                            <a:pt x="-76" y="17352"/>
                            <a:pt x="-111" y="15548"/>
                            <a:pt x="213" y="13704"/>
                          </a:cubicBezTo>
                          <a:lnTo>
                            <a:pt x="393" y="12614"/>
                          </a:lnTo>
                          <a:lnTo>
                            <a:pt x="1473" y="12859"/>
                          </a:lnTo>
                          <a:cubicBezTo>
                            <a:pt x="2697" y="13125"/>
                            <a:pt x="3777" y="13589"/>
                            <a:pt x="4641" y="14192"/>
                          </a:cubicBezTo>
                          <a:cubicBezTo>
                            <a:pt x="5217" y="14595"/>
                            <a:pt x="5757" y="15062"/>
                            <a:pt x="6153" y="15584"/>
                          </a:cubicBezTo>
                          <a:lnTo>
                            <a:pt x="6225" y="15548"/>
                          </a:lnTo>
                          <a:lnTo>
                            <a:pt x="6765" y="16457"/>
                          </a:lnTo>
                          <a:cubicBezTo>
                            <a:pt x="6838" y="16615"/>
                            <a:pt x="6945" y="16763"/>
                            <a:pt x="7053" y="16885"/>
                          </a:cubicBezTo>
                          <a:cubicBezTo>
                            <a:pt x="7161" y="17018"/>
                            <a:pt x="7305" y="17140"/>
                            <a:pt x="7413" y="17241"/>
                          </a:cubicBezTo>
                          <a:lnTo>
                            <a:pt x="7449" y="17259"/>
                          </a:lnTo>
                          <a:cubicBezTo>
                            <a:pt x="8278" y="17938"/>
                            <a:pt x="9465" y="18049"/>
                            <a:pt x="10654" y="17701"/>
                          </a:cubicBezTo>
                          <a:cubicBezTo>
                            <a:pt x="12058" y="17305"/>
                            <a:pt x="13534" y="16324"/>
                            <a:pt x="14686" y="14919"/>
                          </a:cubicBezTo>
                          <a:lnTo>
                            <a:pt x="14794" y="14796"/>
                          </a:lnTo>
                          <a:cubicBezTo>
                            <a:pt x="15838" y="13434"/>
                            <a:pt x="16450" y="11870"/>
                            <a:pt x="16522" y="10465"/>
                          </a:cubicBezTo>
                          <a:cubicBezTo>
                            <a:pt x="16594" y="9196"/>
                            <a:pt x="16234" y="8071"/>
                            <a:pt x="15442" y="7420"/>
                          </a:cubicBezTo>
                          <a:lnTo>
                            <a:pt x="15370" y="7370"/>
                          </a:lnTo>
                          <a:cubicBezTo>
                            <a:pt x="15226" y="7262"/>
                            <a:pt x="15082" y="7161"/>
                            <a:pt x="14938" y="7086"/>
                          </a:cubicBezTo>
                          <a:cubicBezTo>
                            <a:pt x="14794" y="7003"/>
                            <a:pt x="14614" y="6931"/>
                            <a:pt x="14434" y="6881"/>
                          </a:cubicBezTo>
                          <a:lnTo>
                            <a:pt x="14254" y="6827"/>
                          </a:lnTo>
                          <a:lnTo>
                            <a:pt x="14110" y="6723"/>
                          </a:lnTo>
                          <a:cubicBezTo>
                            <a:pt x="13354" y="6162"/>
                            <a:pt x="12778" y="5375"/>
                            <a:pt x="12346" y="4448"/>
                          </a:cubicBezTo>
                          <a:cubicBezTo>
                            <a:pt x="11950" y="3545"/>
                            <a:pt x="11698" y="2492"/>
                            <a:pt x="11661" y="1381"/>
                          </a:cubicBezTo>
                          <a:lnTo>
                            <a:pt x="11626" y="497"/>
                          </a:lnTo>
                          <a:lnTo>
                            <a:pt x="12490" y="296"/>
                          </a:lnTo>
                          <a:cubicBezTo>
                            <a:pt x="13858" y="-28"/>
                            <a:pt x="15262" y="-92"/>
                            <a:pt x="16558" y="134"/>
                          </a:cubicBezTo>
                          <a:close/>
                          <a:moveTo>
                            <a:pt x="8241" y="4663"/>
                          </a:moveTo>
                          <a:lnTo>
                            <a:pt x="7378" y="5382"/>
                          </a:lnTo>
                          <a:cubicBezTo>
                            <a:pt x="6693" y="5979"/>
                            <a:pt x="6009" y="6665"/>
                            <a:pt x="5397" y="7420"/>
                          </a:cubicBezTo>
                          <a:cubicBezTo>
                            <a:pt x="5001" y="7916"/>
                            <a:pt x="4641" y="8445"/>
                            <a:pt x="4317" y="8980"/>
                          </a:cubicBezTo>
                          <a:lnTo>
                            <a:pt x="3993" y="9512"/>
                          </a:lnTo>
                          <a:lnTo>
                            <a:pt x="4605" y="9696"/>
                          </a:lnTo>
                          <a:lnTo>
                            <a:pt x="5469" y="10005"/>
                          </a:lnTo>
                          <a:lnTo>
                            <a:pt x="5685" y="9638"/>
                          </a:lnTo>
                          <a:cubicBezTo>
                            <a:pt x="5937" y="9200"/>
                            <a:pt x="6261" y="8772"/>
                            <a:pt x="6585" y="8362"/>
                          </a:cubicBezTo>
                          <a:cubicBezTo>
                            <a:pt x="7018" y="7852"/>
                            <a:pt x="7449" y="7377"/>
                            <a:pt x="7918" y="6957"/>
                          </a:cubicBezTo>
                          <a:cubicBezTo>
                            <a:pt x="8205" y="6730"/>
                            <a:pt x="8458" y="6518"/>
                            <a:pt x="8745" y="6324"/>
                          </a:cubicBezTo>
                          <a:cubicBezTo>
                            <a:pt x="8601" y="5939"/>
                            <a:pt x="8458" y="5544"/>
                            <a:pt x="8349" y="5141"/>
                          </a:cubicBezTo>
                          <a:lnTo>
                            <a:pt x="8241" y="4663"/>
                          </a:lnTo>
                          <a:close/>
                          <a:moveTo>
                            <a:pt x="5973" y="3790"/>
                          </a:moveTo>
                          <a:cubicBezTo>
                            <a:pt x="6765" y="3085"/>
                            <a:pt x="7593" y="2471"/>
                            <a:pt x="8458" y="1953"/>
                          </a:cubicBezTo>
                          <a:lnTo>
                            <a:pt x="9898" y="1094"/>
                          </a:lnTo>
                          <a:lnTo>
                            <a:pt x="10078" y="2747"/>
                          </a:lnTo>
                          <a:cubicBezTo>
                            <a:pt x="10150" y="3394"/>
                            <a:pt x="10258" y="4016"/>
                            <a:pt x="10401" y="4602"/>
                          </a:cubicBezTo>
                          <a:cubicBezTo>
                            <a:pt x="10581" y="5210"/>
                            <a:pt x="10761" y="5785"/>
                            <a:pt x="11014" y="6310"/>
                          </a:cubicBezTo>
                          <a:lnTo>
                            <a:pt x="11374" y="7169"/>
                          </a:lnTo>
                          <a:lnTo>
                            <a:pt x="10581" y="7647"/>
                          </a:lnTo>
                          <a:cubicBezTo>
                            <a:pt x="10150" y="7898"/>
                            <a:pt x="9718" y="8200"/>
                            <a:pt x="9321" y="8549"/>
                          </a:cubicBezTo>
                          <a:cubicBezTo>
                            <a:pt x="8961" y="8887"/>
                            <a:pt x="8565" y="9275"/>
                            <a:pt x="8241" y="9699"/>
                          </a:cubicBezTo>
                          <a:lnTo>
                            <a:pt x="8241" y="9717"/>
                          </a:lnTo>
                          <a:cubicBezTo>
                            <a:pt x="7953" y="10044"/>
                            <a:pt x="7701" y="10386"/>
                            <a:pt x="7485" y="10731"/>
                          </a:cubicBezTo>
                          <a:cubicBezTo>
                            <a:pt x="7269" y="11083"/>
                            <a:pt x="7089" y="11446"/>
                            <a:pt x="6945" y="11802"/>
                          </a:cubicBezTo>
                          <a:lnTo>
                            <a:pt x="6477" y="12794"/>
                          </a:lnTo>
                          <a:lnTo>
                            <a:pt x="5505" y="12330"/>
                          </a:lnTo>
                          <a:cubicBezTo>
                            <a:pt x="5001" y="12093"/>
                            <a:pt x="4497" y="11885"/>
                            <a:pt x="3921" y="11712"/>
                          </a:cubicBezTo>
                          <a:cubicBezTo>
                            <a:pt x="3417" y="11536"/>
                            <a:pt x="2805" y="11385"/>
                            <a:pt x="2229" y="11270"/>
                          </a:cubicBezTo>
                          <a:lnTo>
                            <a:pt x="897" y="11008"/>
                          </a:lnTo>
                          <a:lnTo>
                            <a:pt x="1473" y="9782"/>
                          </a:lnTo>
                          <a:cubicBezTo>
                            <a:pt x="1760" y="9121"/>
                            <a:pt x="2120" y="8473"/>
                            <a:pt x="2481" y="7862"/>
                          </a:cubicBezTo>
                          <a:cubicBezTo>
                            <a:pt x="2877" y="7262"/>
                            <a:pt x="3309" y="6669"/>
                            <a:pt x="3777" y="6094"/>
                          </a:cubicBezTo>
                          <a:cubicBezTo>
                            <a:pt x="4461" y="5246"/>
                            <a:pt x="5181" y="4476"/>
                            <a:pt x="5973" y="379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3"/>
                    <p:cNvSpPr/>
                    <p:nvPr/>
                  </p:nvSpPr>
                  <p:spPr>
                    <a:xfrm>
                      <a:off x="11214848" y="3041644"/>
                      <a:ext cx="17511" cy="17452"/>
                    </a:xfrm>
                    <a:custGeom>
                      <a:rect b="b" l="l" r="r" t="t"/>
                      <a:pathLst>
                        <a:path extrusionOk="0" h="17452" w="17511">
                          <a:moveTo>
                            <a:pt x="5018" y="719"/>
                          </a:moveTo>
                          <a:cubicBezTo>
                            <a:pt x="3975" y="2078"/>
                            <a:pt x="3650" y="3214"/>
                            <a:pt x="3650" y="5191"/>
                          </a:cubicBezTo>
                          <a:cubicBezTo>
                            <a:pt x="3650" y="6694"/>
                            <a:pt x="3975" y="8106"/>
                            <a:pt x="4515" y="9289"/>
                          </a:cubicBezTo>
                          <a:cubicBezTo>
                            <a:pt x="3435" y="9940"/>
                            <a:pt x="2426" y="10824"/>
                            <a:pt x="1526" y="11920"/>
                          </a:cubicBezTo>
                          <a:cubicBezTo>
                            <a:pt x="554" y="9932"/>
                            <a:pt x="14" y="7549"/>
                            <a:pt x="14" y="4993"/>
                          </a:cubicBezTo>
                          <a:cubicBezTo>
                            <a:pt x="14" y="2912"/>
                            <a:pt x="-202" y="-208"/>
                            <a:pt x="1058" y="313"/>
                          </a:cubicBezTo>
                          <a:cubicBezTo>
                            <a:pt x="2714" y="1043"/>
                            <a:pt x="1670" y="719"/>
                            <a:pt x="5018" y="719"/>
                          </a:cubicBezTo>
                          <a:close/>
                          <a:moveTo>
                            <a:pt x="8187" y="12600"/>
                          </a:moveTo>
                          <a:cubicBezTo>
                            <a:pt x="8403" y="12650"/>
                            <a:pt x="8618" y="12671"/>
                            <a:pt x="8871" y="12671"/>
                          </a:cubicBezTo>
                          <a:cubicBezTo>
                            <a:pt x="11787" y="12671"/>
                            <a:pt x="14056" y="9242"/>
                            <a:pt x="14056" y="5191"/>
                          </a:cubicBezTo>
                          <a:cubicBezTo>
                            <a:pt x="14056" y="3743"/>
                            <a:pt x="13551" y="1970"/>
                            <a:pt x="13155" y="1043"/>
                          </a:cubicBezTo>
                          <a:cubicBezTo>
                            <a:pt x="12507" y="-726"/>
                            <a:pt x="18124" y="313"/>
                            <a:pt x="16576" y="213"/>
                          </a:cubicBezTo>
                          <a:cubicBezTo>
                            <a:pt x="17188" y="1553"/>
                            <a:pt x="17512" y="3329"/>
                            <a:pt x="17512" y="4993"/>
                          </a:cubicBezTo>
                          <a:cubicBezTo>
                            <a:pt x="17512" y="9871"/>
                            <a:pt x="14596" y="17452"/>
                            <a:pt x="8871" y="17452"/>
                          </a:cubicBezTo>
                          <a:cubicBezTo>
                            <a:pt x="6998" y="17452"/>
                            <a:pt x="5271" y="16629"/>
                            <a:pt x="3866" y="15249"/>
                          </a:cubicBezTo>
                          <a:cubicBezTo>
                            <a:pt x="5018" y="13667"/>
                            <a:pt x="6602" y="12682"/>
                            <a:pt x="8187" y="12600"/>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5" name="Google Shape;535;p3"/>
                    <p:cNvSpPr/>
                    <p:nvPr/>
                  </p:nvSpPr>
                  <p:spPr>
                    <a:xfrm>
                      <a:off x="11213802" y="3040584"/>
                      <a:ext cx="19637" cy="19579"/>
                    </a:xfrm>
                    <a:custGeom>
                      <a:rect b="b" l="l" r="r" t="t"/>
                      <a:pathLst>
                        <a:path extrusionOk="0" h="19579" w="19637">
                          <a:moveTo>
                            <a:pt x="6892" y="2437"/>
                          </a:moveTo>
                          <a:cubicBezTo>
                            <a:pt x="6460" y="3005"/>
                            <a:pt x="6172" y="3523"/>
                            <a:pt x="6027" y="4083"/>
                          </a:cubicBezTo>
                          <a:cubicBezTo>
                            <a:pt x="5847" y="4676"/>
                            <a:pt x="5776" y="5363"/>
                            <a:pt x="5776" y="6251"/>
                          </a:cubicBezTo>
                          <a:cubicBezTo>
                            <a:pt x="5776" y="6927"/>
                            <a:pt x="5847" y="7577"/>
                            <a:pt x="5956" y="8178"/>
                          </a:cubicBezTo>
                          <a:cubicBezTo>
                            <a:pt x="6100" y="8796"/>
                            <a:pt x="6280" y="9382"/>
                            <a:pt x="6532" y="9910"/>
                          </a:cubicBezTo>
                          <a:lnTo>
                            <a:pt x="6928" y="10776"/>
                          </a:lnTo>
                          <a:lnTo>
                            <a:pt x="6100" y="11265"/>
                          </a:lnTo>
                          <a:cubicBezTo>
                            <a:pt x="5632" y="11556"/>
                            <a:pt x="5127" y="11905"/>
                            <a:pt x="4696" y="12304"/>
                          </a:cubicBezTo>
                          <a:cubicBezTo>
                            <a:pt x="4227" y="12703"/>
                            <a:pt x="3796" y="13152"/>
                            <a:pt x="3400" y="13645"/>
                          </a:cubicBezTo>
                          <a:lnTo>
                            <a:pt x="2320" y="14950"/>
                          </a:lnTo>
                          <a:lnTo>
                            <a:pt x="1599" y="13426"/>
                          </a:lnTo>
                          <a:cubicBezTo>
                            <a:pt x="1095" y="12337"/>
                            <a:pt x="663" y="11140"/>
                            <a:pt x="411" y="9874"/>
                          </a:cubicBezTo>
                          <a:cubicBezTo>
                            <a:pt x="159" y="8659"/>
                            <a:pt x="15" y="7372"/>
                            <a:pt x="15" y="6050"/>
                          </a:cubicBezTo>
                          <a:lnTo>
                            <a:pt x="15" y="5255"/>
                          </a:lnTo>
                          <a:cubicBezTo>
                            <a:pt x="-21" y="3843"/>
                            <a:pt x="-21" y="2268"/>
                            <a:pt x="339" y="1359"/>
                          </a:cubicBezTo>
                          <a:cubicBezTo>
                            <a:pt x="771" y="381"/>
                            <a:pt x="1419" y="-58"/>
                            <a:pt x="2500" y="392"/>
                          </a:cubicBezTo>
                          <a:lnTo>
                            <a:pt x="2931" y="586"/>
                          </a:lnTo>
                          <a:cubicBezTo>
                            <a:pt x="3255" y="726"/>
                            <a:pt x="3400" y="791"/>
                            <a:pt x="3435" y="794"/>
                          </a:cubicBezTo>
                          <a:lnTo>
                            <a:pt x="3976" y="784"/>
                          </a:lnTo>
                          <a:cubicBezTo>
                            <a:pt x="4407" y="766"/>
                            <a:pt x="5092" y="730"/>
                            <a:pt x="6063" y="730"/>
                          </a:cubicBezTo>
                          <a:lnTo>
                            <a:pt x="8224" y="730"/>
                          </a:lnTo>
                          <a:lnTo>
                            <a:pt x="6892" y="2437"/>
                          </a:lnTo>
                          <a:close/>
                          <a:moveTo>
                            <a:pt x="3976" y="3483"/>
                          </a:moveTo>
                          <a:lnTo>
                            <a:pt x="4191" y="2894"/>
                          </a:lnTo>
                          <a:lnTo>
                            <a:pt x="4083" y="2897"/>
                          </a:lnTo>
                          <a:cubicBezTo>
                            <a:pt x="3687" y="2915"/>
                            <a:pt x="3471" y="2926"/>
                            <a:pt x="3255" y="2901"/>
                          </a:cubicBezTo>
                          <a:cubicBezTo>
                            <a:pt x="2860" y="2865"/>
                            <a:pt x="2643" y="2771"/>
                            <a:pt x="2211" y="2574"/>
                          </a:cubicBezTo>
                          <a:cubicBezTo>
                            <a:pt x="2103" y="3221"/>
                            <a:pt x="2103" y="4274"/>
                            <a:pt x="2103" y="5230"/>
                          </a:cubicBezTo>
                          <a:lnTo>
                            <a:pt x="2139" y="6046"/>
                          </a:lnTo>
                          <a:cubicBezTo>
                            <a:pt x="2139" y="7232"/>
                            <a:pt x="2247" y="8372"/>
                            <a:pt x="2500" y="9436"/>
                          </a:cubicBezTo>
                          <a:cubicBezTo>
                            <a:pt x="2607" y="9989"/>
                            <a:pt x="2751" y="10525"/>
                            <a:pt x="2931" y="11035"/>
                          </a:cubicBezTo>
                          <a:lnTo>
                            <a:pt x="3291" y="10708"/>
                          </a:lnTo>
                          <a:cubicBezTo>
                            <a:pt x="3616" y="10431"/>
                            <a:pt x="3940" y="10176"/>
                            <a:pt x="4263" y="9939"/>
                          </a:cubicBezTo>
                          <a:cubicBezTo>
                            <a:pt x="4120" y="9515"/>
                            <a:pt x="3976" y="9069"/>
                            <a:pt x="3903" y="8609"/>
                          </a:cubicBezTo>
                          <a:cubicBezTo>
                            <a:pt x="3723" y="7850"/>
                            <a:pt x="3651" y="7056"/>
                            <a:pt x="3651" y="6251"/>
                          </a:cubicBezTo>
                          <a:cubicBezTo>
                            <a:pt x="3651" y="5165"/>
                            <a:pt x="3723" y="4292"/>
                            <a:pt x="3976" y="3483"/>
                          </a:cubicBezTo>
                          <a:close/>
                          <a:moveTo>
                            <a:pt x="9412" y="12628"/>
                          </a:moveTo>
                          <a:lnTo>
                            <a:pt x="9916" y="12671"/>
                          </a:lnTo>
                          <a:cubicBezTo>
                            <a:pt x="10996" y="12671"/>
                            <a:pt x="11968" y="12002"/>
                            <a:pt x="12724" y="10942"/>
                          </a:cubicBezTo>
                          <a:cubicBezTo>
                            <a:pt x="13552" y="9748"/>
                            <a:pt x="14057" y="8077"/>
                            <a:pt x="14057" y="6251"/>
                          </a:cubicBezTo>
                          <a:cubicBezTo>
                            <a:pt x="14057" y="5679"/>
                            <a:pt x="13948" y="5050"/>
                            <a:pt x="13841" y="4461"/>
                          </a:cubicBezTo>
                          <a:cubicBezTo>
                            <a:pt x="13661" y="3702"/>
                            <a:pt x="13408" y="2998"/>
                            <a:pt x="13228" y="2534"/>
                          </a:cubicBezTo>
                          <a:lnTo>
                            <a:pt x="13192" y="2451"/>
                          </a:lnTo>
                          <a:cubicBezTo>
                            <a:pt x="12761" y="1265"/>
                            <a:pt x="13336" y="586"/>
                            <a:pt x="14344" y="230"/>
                          </a:cubicBezTo>
                          <a:cubicBezTo>
                            <a:pt x="15028" y="-11"/>
                            <a:pt x="16001" y="-29"/>
                            <a:pt x="16757" y="25"/>
                          </a:cubicBezTo>
                          <a:cubicBezTo>
                            <a:pt x="17081" y="47"/>
                            <a:pt x="17404" y="115"/>
                            <a:pt x="17657" y="216"/>
                          </a:cubicBezTo>
                          <a:lnTo>
                            <a:pt x="17693" y="216"/>
                          </a:lnTo>
                          <a:cubicBezTo>
                            <a:pt x="17729" y="219"/>
                            <a:pt x="17764" y="234"/>
                            <a:pt x="17764" y="259"/>
                          </a:cubicBezTo>
                          <a:cubicBezTo>
                            <a:pt x="18485" y="543"/>
                            <a:pt x="18953" y="1014"/>
                            <a:pt x="18953" y="1305"/>
                          </a:cubicBezTo>
                          <a:lnTo>
                            <a:pt x="18881" y="1614"/>
                          </a:lnTo>
                          <a:cubicBezTo>
                            <a:pt x="19097" y="2149"/>
                            <a:pt x="19241" y="2721"/>
                            <a:pt x="19349" y="3307"/>
                          </a:cubicBezTo>
                          <a:cubicBezTo>
                            <a:pt x="19529" y="4202"/>
                            <a:pt x="19637" y="5144"/>
                            <a:pt x="19637" y="6050"/>
                          </a:cubicBezTo>
                          <a:cubicBezTo>
                            <a:pt x="19637" y="8965"/>
                            <a:pt x="18629" y="12800"/>
                            <a:pt x="16684" y="15608"/>
                          </a:cubicBezTo>
                          <a:cubicBezTo>
                            <a:pt x="15064" y="17926"/>
                            <a:pt x="12832" y="19580"/>
                            <a:pt x="9916" y="19580"/>
                          </a:cubicBezTo>
                          <a:cubicBezTo>
                            <a:pt x="8836" y="19580"/>
                            <a:pt x="7828" y="19350"/>
                            <a:pt x="6856" y="18929"/>
                          </a:cubicBezTo>
                          <a:cubicBezTo>
                            <a:pt x="5883" y="18498"/>
                            <a:pt x="4983" y="17865"/>
                            <a:pt x="4156" y="17067"/>
                          </a:cubicBezTo>
                          <a:lnTo>
                            <a:pt x="3471" y="16424"/>
                          </a:lnTo>
                          <a:lnTo>
                            <a:pt x="4047" y="15683"/>
                          </a:lnTo>
                          <a:cubicBezTo>
                            <a:pt x="4696" y="14774"/>
                            <a:pt x="5487" y="14033"/>
                            <a:pt x="6352" y="13508"/>
                          </a:cubicBezTo>
                          <a:cubicBezTo>
                            <a:pt x="7252" y="12973"/>
                            <a:pt x="8224" y="12660"/>
                            <a:pt x="9196" y="12617"/>
                          </a:cubicBezTo>
                          <a:lnTo>
                            <a:pt x="9412" y="12628"/>
                          </a:lnTo>
                          <a:close/>
                          <a:moveTo>
                            <a:pt x="9484" y="14774"/>
                          </a:moveTo>
                          <a:lnTo>
                            <a:pt x="9160" y="14738"/>
                          </a:lnTo>
                          <a:cubicBezTo>
                            <a:pt x="8584" y="14781"/>
                            <a:pt x="8008" y="14986"/>
                            <a:pt x="7468" y="15313"/>
                          </a:cubicBezTo>
                          <a:cubicBezTo>
                            <a:pt x="7072" y="15546"/>
                            <a:pt x="6712" y="15841"/>
                            <a:pt x="6387" y="16193"/>
                          </a:cubicBezTo>
                          <a:cubicBezTo>
                            <a:pt x="6783" y="16513"/>
                            <a:pt x="7252" y="16783"/>
                            <a:pt x="7720" y="16988"/>
                          </a:cubicBezTo>
                          <a:cubicBezTo>
                            <a:pt x="8404" y="17290"/>
                            <a:pt x="9160" y="17455"/>
                            <a:pt x="9916" y="17455"/>
                          </a:cubicBezTo>
                          <a:cubicBezTo>
                            <a:pt x="12004" y="17455"/>
                            <a:pt x="13697" y="16186"/>
                            <a:pt x="14957" y="14407"/>
                          </a:cubicBezTo>
                          <a:cubicBezTo>
                            <a:pt x="16649" y="11963"/>
                            <a:pt x="17477" y="8613"/>
                            <a:pt x="17477" y="6050"/>
                          </a:cubicBezTo>
                          <a:cubicBezTo>
                            <a:pt x="17477" y="5273"/>
                            <a:pt x="17404" y="4472"/>
                            <a:pt x="17261" y="3713"/>
                          </a:cubicBezTo>
                          <a:cubicBezTo>
                            <a:pt x="17117" y="3045"/>
                            <a:pt x="16937" y="2408"/>
                            <a:pt x="16721" y="1858"/>
                          </a:cubicBezTo>
                          <a:cubicBezTo>
                            <a:pt x="16684" y="2016"/>
                            <a:pt x="16649" y="2139"/>
                            <a:pt x="16613" y="2139"/>
                          </a:cubicBezTo>
                          <a:cubicBezTo>
                            <a:pt x="16181" y="2110"/>
                            <a:pt x="15713" y="2103"/>
                            <a:pt x="15353" y="2160"/>
                          </a:cubicBezTo>
                          <a:cubicBezTo>
                            <a:pt x="15533" y="2681"/>
                            <a:pt x="15748" y="3325"/>
                            <a:pt x="15893" y="3997"/>
                          </a:cubicBezTo>
                          <a:cubicBezTo>
                            <a:pt x="16073" y="4745"/>
                            <a:pt x="16181" y="5536"/>
                            <a:pt x="16181" y="6251"/>
                          </a:cubicBezTo>
                          <a:cubicBezTo>
                            <a:pt x="16181" y="8515"/>
                            <a:pt x="15533" y="10618"/>
                            <a:pt x="14452" y="12153"/>
                          </a:cubicBezTo>
                          <a:cubicBezTo>
                            <a:pt x="13336" y="13774"/>
                            <a:pt x="11716" y="14795"/>
                            <a:pt x="9916" y="14795"/>
                          </a:cubicBezTo>
                          <a:lnTo>
                            <a:pt x="9484" y="1477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6" name="Google Shape;536;p3"/>
                    <p:cNvSpPr/>
                    <p:nvPr/>
                  </p:nvSpPr>
                  <p:spPr>
                    <a:xfrm>
                      <a:off x="11174609" y="2869932"/>
                      <a:ext cx="63834" cy="14565"/>
                    </a:xfrm>
                    <a:custGeom>
                      <a:rect b="b" l="l" r="r" t="t"/>
                      <a:pathLst>
                        <a:path extrusionOk="0" h="14565" w="63834">
                          <a:moveTo>
                            <a:pt x="0" y="14565"/>
                          </a:moveTo>
                          <a:lnTo>
                            <a:pt x="63835" y="14565"/>
                          </a:lnTo>
                          <a:lnTo>
                            <a:pt x="63835" y="0"/>
                          </a:ln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7" name="Google Shape;537;p3"/>
                    <p:cNvSpPr/>
                    <p:nvPr/>
                  </p:nvSpPr>
                  <p:spPr>
                    <a:xfrm>
                      <a:off x="11173314" y="2868634"/>
                      <a:ext cx="66426" cy="17192"/>
                    </a:xfrm>
                    <a:custGeom>
                      <a:rect b="b" l="l" r="r" t="t"/>
                      <a:pathLst>
                        <a:path extrusionOk="0" h="17192" w="66426">
                          <a:moveTo>
                            <a:pt x="2628" y="14562"/>
                          </a:moveTo>
                          <a:lnTo>
                            <a:pt x="63798" y="14562"/>
                          </a:lnTo>
                          <a:lnTo>
                            <a:pt x="63798" y="2628"/>
                          </a:lnTo>
                          <a:lnTo>
                            <a:pt x="2628" y="2628"/>
                          </a:lnTo>
                          <a:lnTo>
                            <a:pt x="2628" y="14562"/>
                          </a:lnTo>
                          <a:close/>
                          <a:moveTo>
                            <a:pt x="65131" y="17193"/>
                          </a:moveTo>
                          <a:lnTo>
                            <a:pt x="0" y="17193"/>
                          </a:lnTo>
                          <a:lnTo>
                            <a:pt x="0" y="0"/>
                          </a:lnTo>
                          <a:lnTo>
                            <a:pt x="66427" y="0"/>
                          </a:lnTo>
                          <a:lnTo>
                            <a:pt x="66427" y="17193"/>
                          </a:lnTo>
                          <a:lnTo>
                            <a:pt x="65131" y="17193"/>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8" name="Google Shape;538;p3"/>
                    <p:cNvSpPr/>
                    <p:nvPr/>
                  </p:nvSpPr>
                  <p:spPr>
                    <a:xfrm>
                      <a:off x="11175078" y="2902916"/>
                      <a:ext cx="62286" cy="18839"/>
                    </a:xfrm>
                    <a:custGeom>
                      <a:rect b="b" l="l" r="r" t="t"/>
                      <a:pathLst>
                        <a:path extrusionOk="0" h="18839" w="62286">
                          <a:moveTo>
                            <a:pt x="0" y="0"/>
                          </a:moveTo>
                          <a:lnTo>
                            <a:pt x="62286" y="0"/>
                          </a:lnTo>
                          <a:lnTo>
                            <a:pt x="58866" y="18839"/>
                          </a:lnTo>
                          <a:lnTo>
                            <a:pt x="2844" y="18839"/>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3"/>
                    <p:cNvSpPr/>
                    <p:nvPr/>
                  </p:nvSpPr>
                  <p:spPr>
                    <a:xfrm>
                      <a:off x="11173529" y="2901604"/>
                      <a:ext cx="65418" cy="21463"/>
                    </a:xfrm>
                    <a:custGeom>
                      <a:rect b="b" l="l" r="r" t="t"/>
                      <a:pathLst>
                        <a:path extrusionOk="0" h="21463" w="65418">
                          <a:moveTo>
                            <a:pt x="1548" y="0"/>
                          </a:moveTo>
                          <a:lnTo>
                            <a:pt x="65418" y="0"/>
                          </a:lnTo>
                          <a:lnTo>
                            <a:pt x="61530" y="21463"/>
                          </a:lnTo>
                          <a:lnTo>
                            <a:pt x="3276" y="21463"/>
                          </a:lnTo>
                          <a:lnTo>
                            <a:pt x="0" y="0"/>
                          </a:lnTo>
                          <a:lnTo>
                            <a:pt x="1548" y="0"/>
                          </a:lnTo>
                          <a:close/>
                          <a:moveTo>
                            <a:pt x="62250" y="2631"/>
                          </a:moveTo>
                          <a:lnTo>
                            <a:pt x="3060" y="2631"/>
                          </a:lnTo>
                          <a:lnTo>
                            <a:pt x="5509" y="18832"/>
                          </a:lnTo>
                          <a:lnTo>
                            <a:pt x="59334" y="18832"/>
                          </a:lnTo>
                          <a:lnTo>
                            <a:pt x="62250" y="26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3"/>
                    <p:cNvSpPr/>
                    <p:nvPr/>
                  </p:nvSpPr>
                  <p:spPr>
                    <a:xfrm>
                      <a:off x="11178066" y="2883908"/>
                      <a:ext cx="56561" cy="16639"/>
                    </a:xfrm>
                    <a:custGeom>
                      <a:rect b="b" l="l" r="r" t="t"/>
                      <a:pathLst>
                        <a:path extrusionOk="0" h="16639" w="56561">
                          <a:moveTo>
                            <a:pt x="0" y="0"/>
                          </a:moveTo>
                          <a:lnTo>
                            <a:pt x="56561" y="0"/>
                          </a:lnTo>
                          <a:cubicBezTo>
                            <a:pt x="50225" y="6025"/>
                            <a:pt x="50765" y="13030"/>
                            <a:pt x="56561" y="16639"/>
                          </a:cubicBezTo>
                          <a:lnTo>
                            <a:pt x="0" y="16639"/>
                          </a:lnTo>
                          <a:cubicBezTo>
                            <a:pt x="5256" y="12477"/>
                            <a:pt x="5256" y="6898"/>
                            <a:pt x="0"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3"/>
                    <p:cNvSpPr/>
                    <p:nvPr/>
                  </p:nvSpPr>
                  <p:spPr>
                    <a:xfrm>
                      <a:off x="11174285" y="2882592"/>
                      <a:ext cx="64950" cy="19277"/>
                    </a:xfrm>
                    <a:custGeom>
                      <a:rect b="b" l="l" r="r" t="t"/>
                      <a:pathLst>
                        <a:path extrusionOk="0" h="19277" w="64950">
                          <a:moveTo>
                            <a:pt x="3780" y="0"/>
                          </a:moveTo>
                          <a:lnTo>
                            <a:pt x="63655" y="0"/>
                          </a:lnTo>
                          <a:lnTo>
                            <a:pt x="61242" y="2268"/>
                          </a:lnTo>
                          <a:cubicBezTo>
                            <a:pt x="60162" y="3289"/>
                            <a:pt x="59298" y="4339"/>
                            <a:pt x="58650" y="5392"/>
                          </a:cubicBezTo>
                          <a:cubicBezTo>
                            <a:pt x="57498" y="7254"/>
                            <a:pt x="56994" y="9112"/>
                            <a:pt x="57102" y="10816"/>
                          </a:cubicBezTo>
                          <a:cubicBezTo>
                            <a:pt x="57210" y="12477"/>
                            <a:pt x="57894" y="14026"/>
                            <a:pt x="59118" y="15313"/>
                          </a:cubicBezTo>
                          <a:cubicBezTo>
                            <a:pt x="59658" y="15870"/>
                            <a:pt x="60306" y="16388"/>
                            <a:pt x="61026" y="16848"/>
                          </a:cubicBezTo>
                          <a:lnTo>
                            <a:pt x="64951" y="19278"/>
                          </a:lnTo>
                          <a:lnTo>
                            <a:pt x="0" y="19278"/>
                          </a:lnTo>
                          <a:lnTo>
                            <a:pt x="2953" y="16934"/>
                          </a:lnTo>
                          <a:cubicBezTo>
                            <a:pt x="5256" y="15119"/>
                            <a:pt x="6409" y="13023"/>
                            <a:pt x="6409" y="10665"/>
                          </a:cubicBezTo>
                          <a:cubicBezTo>
                            <a:pt x="6409" y="8178"/>
                            <a:pt x="5185" y="5324"/>
                            <a:pt x="2736" y="2114"/>
                          </a:cubicBezTo>
                          <a:lnTo>
                            <a:pt x="1116" y="0"/>
                          </a:lnTo>
                          <a:lnTo>
                            <a:pt x="3780" y="0"/>
                          </a:lnTo>
                          <a:close/>
                          <a:moveTo>
                            <a:pt x="57390" y="2631"/>
                          </a:moveTo>
                          <a:lnTo>
                            <a:pt x="6301" y="2631"/>
                          </a:lnTo>
                          <a:cubicBezTo>
                            <a:pt x="8137" y="5510"/>
                            <a:pt x="9037" y="8192"/>
                            <a:pt x="9037" y="10665"/>
                          </a:cubicBezTo>
                          <a:cubicBezTo>
                            <a:pt x="9037" y="12858"/>
                            <a:pt x="8353" y="14853"/>
                            <a:pt x="6949" y="16646"/>
                          </a:cubicBezTo>
                          <a:lnTo>
                            <a:pt x="56814" y="16646"/>
                          </a:lnTo>
                          <a:cubicBezTo>
                            <a:pt x="55410" y="15004"/>
                            <a:pt x="54618" y="13063"/>
                            <a:pt x="54474" y="10981"/>
                          </a:cubicBezTo>
                          <a:cubicBezTo>
                            <a:pt x="54330" y="8738"/>
                            <a:pt x="54978" y="6344"/>
                            <a:pt x="56418" y="4004"/>
                          </a:cubicBezTo>
                          <a:cubicBezTo>
                            <a:pt x="56706" y="3544"/>
                            <a:pt x="57030" y="3088"/>
                            <a:pt x="57390" y="263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3"/>
                    <p:cNvSpPr/>
                    <p:nvPr/>
                  </p:nvSpPr>
                  <p:spPr>
                    <a:xfrm>
                      <a:off x="11160820" y="2766804"/>
                      <a:ext cx="85868" cy="103131"/>
                    </a:xfrm>
                    <a:custGeom>
                      <a:rect b="b" l="l" r="r" t="t"/>
                      <a:pathLst>
                        <a:path extrusionOk="0" h="103131" w="85868">
                          <a:moveTo>
                            <a:pt x="18218" y="103132"/>
                          </a:moveTo>
                          <a:cubicBezTo>
                            <a:pt x="9541" y="95141"/>
                            <a:pt x="7021" y="81245"/>
                            <a:pt x="12961" y="61431"/>
                          </a:cubicBezTo>
                          <a:cubicBezTo>
                            <a:pt x="13826" y="44889"/>
                            <a:pt x="9649" y="32301"/>
                            <a:pt x="0" y="23207"/>
                          </a:cubicBezTo>
                          <a:cubicBezTo>
                            <a:pt x="8029" y="19594"/>
                            <a:pt x="9433" y="26607"/>
                            <a:pt x="14941" y="30112"/>
                          </a:cubicBezTo>
                          <a:cubicBezTo>
                            <a:pt x="13285" y="25072"/>
                            <a:pt x="17354" y="22664"/>
                            <a:pt x="14041" y="16420"/>
                          </a:cubicBezTo>
                          <a:cubicBezTo>
                            <a:pt x="15374" y="15773"/>
                            <a:pt x="27435" y="30770"/>
                            <a:pt x="25887" y="31420"/>
                          </a:cubicBezTo>
                          <a:cubicBezTo>
                            <a:pt x="27435" y="16420"/>
                            <a:pt x="31936" y="4810"/>
                            <a:pt x="38488" y="0"/>
                          </a:cubicBezTo>
                          <a:cubicBezTo>
                            <a:pt x="39280" y="15431"/>
                            <a:pt x="49253" y="21348"/>
                            <a:pt x="50585" y="34810"/>
                          </a:cubicBezTo>
                          <a:cubicBezTo>
                            <a:pt x="53862" y="17078"/>
                            <a:pt x="66031" y="22103"/>
                            <a:pt x="72295" y="9087"/>
                          </a:cubicBezTo>
                          <a:cubicBezTo>
                            <a:pt x="76436" y="21133"/>
                            <a:pt x="63726" y="31524"/>
                            <a:pt x="65023" y="40173"/>
                          </a:cubicBezTo>
                          <a:cubicBezTo>
                            <a:pt x="71071" y="35360"/>
                            <a:pt x="78092" y="30985"/>
                            <a:pt x="85869" y="32409"/>
                          </a:cubicBezTo>
                          <a:cubicBezTo>
                            <a:pt x="77084" y="42146"/>
                            <a:pt x="75032" y="52768"/>
                            <a:pt x="79064" y="63829"/>
                          </a:cubicBezTo>
                          <a:cubicBezTo>
                            <a:pt x="84321" y="81237"/>
                            <a:pt x="81908" y="94149"/>
                            <a:pt x="71395" y="103128"/>
                          </a:cubicBezTo>
                          <a:cubicBezTo>
                            <a:pt x="53502" y="103128"/>
                            <a:pt x="36076" y="103128"/>
                            <a:pt x="18218" y="103128"/>
                          </a:cubicBez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3" name="Google Shape;543;p3"/>
                    <p:cNvSpPr/>
                    <p:nvPr/>
                  </p:nvSpPr>
                  <p:spPr>
                    <a:xfrm>
                      <a:off x="11157832" y="2763583"/>
                      <a:ext cx="92169" cy="108063"/>
                    </a:xfrm>
                    <a:custGeom>
                      <a:rect b="b" l="l" r="r" t="t"/>
                      <a:pathLst>
                        <a:path extrusionOk="0" h="108063" w="92169">
                          <a:moveTo>
                            <a:pt x="20054" y="107607"/>
                          </a:moveTo>
                          <a:cubicBezTo>
                            <a:pt x="15337" y="103240"/>
                            <a:pt x="12313" y="97251"/>
                            <a:pt x="11341" y="89656"/>
                          </a:cubicBezTo>
                          <a:cubicBezTo>
                            <a:pt x="10477" y="82614"/>
                            <a:pt x="11341" y="74181"/>
                            <a:pt x="14257" y="64364"/>
                          </a:cubicBezTo>
                          <a:cubicBezTo>
                            <a:pt x="14653" y="56388"/>
                            <a:pt x="13861" y="49382"/>
                            <a:pt x="11809" y="43289"/>
                          </a:cubicBezTo>
                          <a:cubicBezTo>
                            <a:pt x="9757" y="37211"/>
                            <a:pt x="6445" y="32017"/>
                            <a:pt x="1836" y="27667"/>
                          </a:cubicBezTo>
                          <a:lnTo>
                            <a:pt x="0" y="25931"/>
                          </a:lnTo>
                          <a:lnTo>
                            <a:pt x="2304" y="24889"/>
                          </a:lnTo>
                          <a:cubicBezTo>
                            <a:pt x="8965" y="21887"/>
                            <a:pt x="11737" y="24900"/>
                            <a:pt x="14941" y="28379"/>
                          </a:cubicBezTo>
                          <a:lnTo>
                            <a:pt x="15913" y="29393"/>
                          </a:lnTo>
                          <a:cubicBezTo>
                            <a:pt x="15986" y="28706"/>
                            <a:pt x="16129" y="28048"/>
                            <a:pt x="16273" y="27383"/>
                          </a:cubicBezTo>
                          <a:cubicBezTo>
                            <a:pt x="16669" y="25432"/>
                            <a:pt x="17102" y="23422"/>
                            <a:pt x="15553" y="20435"/>
                          </a:cubicBezTo>
                          <a:lnTo>
                            <a:pt x="14726" y="18897"/>
                          </a:lnTo>
                          <a:lnTo>
                            <a:pt x="16309" y="18127"/>
                          </a:lnTo>
                          <a:cubicBezTo>
                            <a:pt x="16742" y="17912"/>
                            <a:pt x="17498" y="18224"/>
                            <a:pt x="18469" y="18893"/>
                          </a:cubicBezTo>
                          <a:lnTo>
                            <a:pt x="18542" y="18857"/>
                          </a:lnTo>
                          <a:lnTo>
                            <a:pt x="18614" y="18976"/>
                          </a:lnTo>
                          <a:cubicBezTo>
                            <a:pt x="21026" y="20690"/>
                            <a:pt x="24627" y="24526"/>
                            <a:pt x="27183" y="27977"/>
                          </a:cubicBezTo>
                          <a:lnTo>
                            <a:pt x="27903" y="28983"/>
                          </a:lnTo>
                          <a:cubicBezTo>
                            <a:pt x="28803" y="23491"/>
                            <a:pt x="30099" y="18548"/>
                            <a:pt x="31791" y="14364"/>
                          </a:cubicBezTo>
                          <a:cubicBezTo>
                            <a:pt x="34023" y="8760"/>
                            <a:pt x="36975" y="4446"/>
                            <a:pt x="40504" y="1866"/>
                          </a:cubicBezTo>
                          <a:lnTo>
                            <a:pt x="43024" y="0"/>
                          </a:lnTo>
                          <a:lnTo>
                            <a:pt x="43204" y="3152"/>
                          </a:lnTo>
                          <a:cubicBezTo>
                            <a:pt x="43564" y="10935"/>
                            <a:pt x="46480" y="16273"/>
                            <a:pt x="49325" y="21478"/>
                          </a:cubicBezTo>
                          <a:cubicBezTo>
                            <a:pt x="51017" y="24590"/>
                            <a:pt x="52673" y="27664"/>
                            <a:pt x="53825" y="31190"/>
                          </a:cubicBezTo>
                          <a:cubicBezTo>
                            <a:pt x="56310" y="25539"/>
                            <a:pt x="60162" y="23286"/>
                            <a:pt x="64122" y="20978"/>
                          </a:cubicBezTo>
                          <a:cubicBezTo>
                            <a:pt x="67651" y="18915"/>
                            <a:pt x="71251" y="16790"/>
                            <a:pt x="73735" y="11596"/>
                          </a:cubicBezTo>
                          <a:lnTo>
                            <a:pt x="75535" y="7883"/>
                          </a:lnTo>
                          <a:lnTo>
                            <a:pt x="76868" y="11776"/>
                          </a:lnTo>
                          <a:cubicBezTo>
                            <a:pt x="79495" y="19346"/>
                            <a:pt x="76183" y="26039"/>
                            <a:pt x="73123" y="32135"/>
                          </a:cubicBezTo>
                          <a:cubicBezTo>
                            <a:pt x="71791" y="34864"/>
                            <a:pt x="70495" y="37466"/>
                            <a:pt x="69919" y="39839"/>
                          </a:cubicBezTo>
                          <a:cubicBezTo>
                            <a:pt x="72187" y="38210"/>
                            <a:pt x="74599" y="36733"/>
                            <a:pt x="77119" y="35633"/>
                          </a:cubicBezTo>
                          <a:cubicBezTo>
                            <a:pt x="80900" y="33990"/>
                            <a:pt x="84933" y="33192"/>
                            <a:pt x="89181" y="33972"/>
                          </a:cubicBezTo>
                          <a:lnTo>
                            <a:pt x="92169" y="34519"/>
                          </a:lnTo>
                          <a:lnTo>
                            <a:pt x="90117" y="36772"/>
                          </a:lnTo>
                          <a:cubicBezTo>
                            <a:pt x="85976" y="41377"/>
                            <a:pt x="83420" y="46165"/>
                            <a:pt x="82340" y="51082"/>
                          </a:cubicBezTo>
                          <a:cubicBezTo>
                            <a:pt x="81260" y="56061"/>
                            <a:pt x="81728" y="61216"/>
                            <a:pt x="83672" y="66482"/>
                          </a:cubicBezTo>
                          <a:lnTo>
                            <a:pt x="83708" y="66575"/>
                          </a:lnTo>
                          <a:cubicBezTo>
                            <a:pt x="86409" y="75540"/>
                            <a:pt x="87129" y="83390"/>
                            <a:pt x="85833" y="90191"/>
                          </a:cubicBezTo>
                          <a:cubicBezTo>
                            <a:pt x="84500" y="97111"/>
                            <a:pt x="81044" y="102913"/>
                            <a:pt x="75499" y="107654"/>
                          </a:cubicBezTo>
                          <a:lnTo>
                            <a:pt x="74995" y="108064"/>
                          </a:lnTo>
                          <a:lnTo>
                            <a:pt x="20558" y="108064"/>
                          </a:lnTo>
                          <a:lnTo>
                            <a:pt x="20054" y="107607"/>
                          </a:lnTo>
                          <a:close/>
                          <a:moveTo>
                            <a:pt x="14726" y="89232"/>
                          </a:moveTo>
                          <a:cubicBezTo>
                            <a:pt x="15553" y="95738"/>
                            <a:pt x="18002" y="100885"/>
                            <a:pt x="21890" y="104667"/>
                          </a:cubicBezTo>
                          <a:lnTo>
                            <a:pt x="73771" y="104667"/>
                          </a:lnTo>
                          <a:cubicBezTo>
                            <a:pt x="78452" y="100515"/>
                            <a:pt x="81332" y="95497"/>
                            <a:pt x="82484" y="89555"/>
                          </a:cubicBezTo>
                          <a:cubicBezTo>
                            <a:pt x="83672" y="83304"/>
                            <a:pt x="82988" y="75989"/>
                            <a:pt x="80432" y="67560"/>
                          </a:cubicBezTo>
                          <a:cubicBezTo>
                            <a:pt x="78308" y="61704"/>
                            <a:pt x="77804" y="55953"/>
                            <a:pt x="79028" y="50367"/>
                          </a:cubicBezTo>
                          <a:cubicBezTo>
                            <a:pt x="80000" y="45795"/>
                            <a:pt x="82160" y="41345"/>
                            <a:pt x="85473" y="37067"/>
                          </a:cubicBezTo>
                          <a:cubicBezTo>
                            <a:pt x="83060" y="37132"/>
                            <a:pt x="80720" y="37761"/>
                            <a:pt x="78452" y="38739"/>
                          </a:cubicBezTo>
                          <a:cubicBezTo>
                            <a:pt x="75175" y="40180"/>
                            <a:pt x="72007" y="42405"/>
                            <a:pt x="69091" y="44734"/>
                          </a:cubicBezTo>
                          <a:lnTo>
                            <a:pt x="66787" y="46564"/>
                          </a:lnTo>
                          <a:lnTo>
                            <a:pt x="66354" y="43660"/>
                          </a:lnTo>
                          <a:cubicBezTo>
                            <a:pt x="65707" y="39443"/>
                            <a:pt x="67794" y="35202"/>
                            <a:pt x="70099" y="30637"/>
                          </a:cubicBezTo>
                          <a:cubicBezTo>
                            <a:pt x="72223" y="26359"/>
                            <a:pt x="74492" y="21762"/>
                            <a:pt x="74419" y="17006"/>
                          </a:cubicBezTo>
                          <a:cubicBezTo>
                            <a:pt x="71827" y="20374"/>
                            <a:pt x="68803" y="22150"/>
                            <a:pt x="65814" y="23890"/>
                          </a:cubicBezTo>
                          <a:cubicBezTo>
                            <a:pt x="61314" y="26535"/>
                            <a:pt x="56922" y="29098"/>
                            <a:pt x="55230" y="38340"/>
                          </a:cubicBezTo>
                          <a:lnTo>
                            <a:pt x="53033" y="50162"/>
                          </a:lnTo>
                          <a:lnTo>
                            <a:pt x="51845" y="38196"/>
                          </a:lnTo>
                          <a:cubicBezTo>
                            <a:pt x="51269" y="32207"/>
                            <a:pt x="48821" y="27696"/>
                            <a:pt x="46336" y="23092"/>
                          </a:cubicBezTo>
                          <a:cubicBezTo>
                            <a:pt x="43744" y="18339"/>
                            <a:pt x="41080" y="13476"/>
                            <a:pt x="40108" y="6761"/>
                          </a:cubicBezTo>
                          <a:cubicBezTo>
                            <a:pt x="38128" y="8976"/>
                            <a:pt x="36364" y="11977"/>
                            <a:pt x="34923" y="15622"/>
                          </a:cubicBezTo>
                          <a:cubicBezTo>
                            <a:pt x="32907" y="20654"/>
                            <a:pt x="31431" y="26877"/>
                            <a:pt x="30675" y="33900"/>
                          </a:cubicBezTo>
                          <a:cubicBezTo>
                            <a:pt x="30891" y="34982"/>
                            <a:pt x="30567" y="35780"/>
                            <a:pt x="29523" y="36208"/>
                          </a:cubicBezTo>
                          <a:lnTo>
                            <a:pt x="26894" y="37337"/>
                          </a:lnTo>
                          <a:lnTo>
                            <a:pt x="27219" y="34238"/>
                          </a:lnTo>
                          <a:cubicBezTo>
                            <a:pt x="27074" y="33911"/>
                            <a:pt x="26787" y="33444"/>
                            <a:pt x="26427" y="32883"/>
                          </a:cubicBezTo>
                          <a:cubicBezTo>
                            <a:pt x="25923" y="32024"/>
                            <a:pt x="25203" y="31025"/>
                            <a:pt x="24447" y="29989"/>
                          </a:cubicBezTo>
                          <a:lnTo>
                            <a:pt x="20090" y="24141"/>
                          </a:lnTo>
                          <a:cubicBezTo>
                            <a:pt x="20126" y="25579"/>
                            <a:pt x="19838" y="26841"/>
                            <a:pt x="19586" y="28084"/>
                          </a:cubicBezTo>
                          <a:cubicBezTo>
                            <a:pt x="19262" y="29587"/>
                            <a:pt x="18938" y="31064"/>
                            <a:pt x="19514" y="32822"/>
                          </a:cubicBezTo>
                          <a:lnTo>
                            <a:pt x="20990" y="37340"/>
                          </a:lnTo>
                          <a:lnTo>
                            <a:pt x="16993" y="34774"/>
                          </a:lnTo>
                          <a:cubicBezTo>
                            <a:pt x="15122" y="33577"/>
                            <a:pt x="13753" y="32078"/>
                            <a:pt x="12457" y="30669"/>
                          </a:cubicBezTo>
                          <a:cubicBezTo>
                            <a:pt x="10621" y="28685"/>
                            <a:pt x="8965" y="26909"/>
                            <a:pt x="6192" y="27240"/>
                          </a:cubicBezTo>
                          <a:cubicBezTo>
                            <a:pt x="10153" y="31535"/>
                            <a:pt x="13105" y="36521"/>
                            <a:pt x="15013" y="42211"/>
                          </a:cubicBezTo>
                          <a:cubicBezTo>
                            <a:pt x="17209" y="48768"/>
                            <a:pt x="18074" y="56262"/>
                            <a:pt x="17606" y="64738"/>
                          </a:cubicBezTo>
                          <a:lnTo>
                            <a:pt x="17606" y="64947"/>
                          </a:lnTo>
                          <a:lnTo>
                            <a:pt x="17569" y="65137"/>
                          </a:lnTo>
                          <a:cubicBezTo>
                            <a:pt x="14726" y="74580"/>
                            <a:pt x="13861" y="82607"/>
                            <a:pt x="14726" y="8922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4" name="Google Shape;544;p3"/>
                    <p:cNvSpPr/>
                    <p:nvPr/>
                  </p:nvSpPr>
                  <p:spPr>
                    <a:xfrm>
                      <a:off x="11186973" y="2785546"/>
                      <a:ext cx="12567" cy="39745"/>
                    </a:xfrm>
                    <a:custGeom>
                      <a:rect b="b" l="l" r="r" t="t"/>
                      <a:pathLst>
                        <a:path extrusionOk="0" h="39745" w="12567">
                          <a:moveTo>
                            <a:pt x="9418" y="39745"/>
                          </a:moveTo>
                          <a:cubicBezTo>
                            <a:pt x="8447" y="38214"/>
                            <a:pt x="5494" y="34810"/>
                            <a:pt x="3622" y="34810"/>
                          </a:cubicBezTo>
                          <a:cubicBezTo>
                            <a:pt x="-6892" y="19921"/>
                            <a:pt x="9203" y="8649"/>
                            <a:pt x="5494" y="0"/>
                          </a:cubicBezTo>
                          <a:cubicBezTo>
                            <a:pt x="5494" y="3828"/>
                            <a:pt x="11290" y="10183"/>
                            <a:pt x="12263" y="14450"/>
                          </a:cubicBezTo>
                          <a:cubicBezTo>
                            <a:pt x="14675" y="23757"/>
                            <a:pt x="1749" y="18498"/>
                            <a:pt x="9418" y="39742"/>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3"/>
                    <p:cNvSpPr/>
                    <p:nvPr/>
                  </p:nvSpPr>
                  <p:spPr>
                    <a:xfrm>
                      <a:off x="11211307" y="2787940"/>
                      <a:ext cx="13353" cy="56930"/>
                    </a:xfrm>
                    <a:custGeom>
                      <a:rect b="b" l="l" r="r" t="t"/>
                      <a:pathLst>
                        <a:path extrusionOk="0" h="56930" w="13353">
                          <a:moveTo>
                            <a:pt x="12339" y="56931"/>
                          </a:moveTo>
                          <a:cubicBezTo>
                            <a:pt x="11368" y="55396"/>
                            <a:pt x="8956" y="29993"/>
                            <a:pt x="2583" y="35471"/>
                          </a:cubicBezTo>
                          <a:cubicBezTo>
                            <a:pt x="-6382" y="25834"/>
                            <a:pt x="10828" y="11600"/>
                            <a:pt x="11368" y="0"/>
                          </a:cubicBezTo>
                          <a:cubicBezTo>
                            <a:pt x="11368" y="3832"/>
                            <a:pt x="531" y="28573"/>
                            <a:pt x="7767" y="29558"/>
                          </a:cubicBezTo>
                          <a:cubicBezTo>
                            <a:pt x="17092" y="30867"/>
                            <a:pt x="11799" y="48602"/>
                            <a:pt x="12339" y="569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3"/>
                    <p:cNvSpPr/>
                    <p:nvPr/>
                  </p:nvSpPr>
                  <p:spPr>
                    <a:xfrm>
                      <a:off x="11172750" y="2828275"/>
                      <a:ext cx="61733" cy="41395"/>
                    </a:xfrm>
                    <a:custGeom>
                      <a:rect b="b" l="l" r="r" t="t"/>
                      <a:pathLst>
                        <a:path extrusionOk="0" h="41395" w="61733">
                          <a:moveTo>
                            <a:pt x="5568" y="41395"/>
                          </a:moveTo>
                          <a:cubicBezTo>
                            <a:pt x="-5305" y="32085"/>
                            <a:pt x="3156" y="25741"/>
                            <a:pt x="2831" y="14141"/>
                          </a:cubicBezTo>
                          <a:cubicBezTo>
                            <a:pt x="6216" y="15015"/>
                            <a:pt x="3696" y="17750"/>
                            <a:pt x="7548" y="17750"/>
                          </a:cubicBezTo>
                          <a:cubicBezTo>
                            <a:pt x="7548" y="16323"/>
                            <a:pt x="8989" y="14576"/>
                            <a:pt x="8989" y="13145"/>
                          </a:cubicBezTo>
                          <a:cubicBezTo>
                            <a:pt x="9960" y="12160"/>
                            <a:pt x="10500" y="11172"/>
                            <a:pt x="12372" y="11172"/>
                          </a:cubicBezTo>
                          <a:cubicBezTo>
                            <a:pt x="12372" y="14141"/>
                            <a:pt x="14352" y="20705"/>
                            <a:pt x="16765" y="21690"/>
                          </a:cubicBezTo>
                          <a:cubicBezTo>
                            <a:pt x="18637" y="17304"/>
                            <a:pt x="19177" y="12160"/>
                            <a:pt x="24974" y="10741"/>
                          </a:cubicBezTo>
                          <a:cubicBezTo>
                            <a:pt x="24974" y="9752"/>
                            <a:pt x="27386" y="7354"/>
                            <a:pt x="27854" y="6801"/>
                          </a:cubicBezTo>
                          <a:cubicBezTo>
                            <a:pt x="28826" y="5374"/>
                            <a:pt x="29798" y="16323"/>
                            <a:pt x="32211" y="21686"/>
                          </a:cubicBezTo>
                          <a:cubicBezTo>
                            <a:pt x="33651" y="24533"/>
                            <a:pt x="34083" y="27491"/>
                            <a:pt x="34083" y="30888"/>
                          </a:cubicBezTo>
                          <a:cubicBezTo>
                            <a:pt x="34623" y="29357"/>
                            <a:pt x="35595" y="24533"/>
                            <a:pt x="35595" y="22552"/>
                          </a:cubicBezTo>
                          <a:cubicBezTo>
                            <a:pt x="38475" y="21147"/>
                            <a:pt x="36063" y="14572"/>
                            <a:pt x="35595" y="12157"/>
                          </a:cubicBezTo>
                          <a:cubicBezTo>
                            <a:pt x="34623" y="7789"/>
                            <a:pt x="37467" y="3950"/>
                            <a:pt x="37467" y="0"/>
                          </a:cubicBezTo>
                          <a:cubicBezTo>
                            <a:pt x="37467" y="7789"/>
                            <a:pt x="47152" y="13142"/>
                            <a:pt x="49096" y="19713"/>
                          </a:cubicBezTo>
                          <a:cubicBezTo>
                            <a:pt x="51509" y="28368"/>
                            <a:pt x="46684" y="17743"/>
                            <a:pt x="53921" y="16316"/>
                          </a:cubicBezTo>
                          <a:cubicBezTo>
                            <a:pt x="53921" y="15554"/>
                            <a:pt x="55901" y="9745"/>
                            <a:pt x="56333" y="8760"/>
                          </a:cubicBezTo>
                          <a:cubicBezTo>
                            <a:pt x="56549" y="8760"/>
                            <a:pt x="56801" y="8760"/>
                            <a:pt x="56873" y="8760"/>
                          </a:cubicBezTo>
                          <a:cubicBezTo>
                            <a:pt x="57233" y="11061"/>
                            <a:pt x="57557" y="13361"/>
                            <a:pt x="57773" y="15554"/>
                          </a:cubicBezTo>
                          <a:cubicBezTo>
                            <a:pt x="59321" y="15780"/>
                            <a:pt x="60725" y="25083"/>
                            <a:pt x="61734" y="25083"/>
                          </a:cubicBezTo>
                          <a:cubicBezTo>
                            <a:pt x="61734" y="28811"/>
                            <a:pt x="61734" y="32516"/>
                            <a:pt x="61734" y="36140"/>
                          </a:cubicBezTo>
                          <a:cubicBezTo>
                            <a:pt x="60725" y="37125"/>
                            <a:pt x="61157" y="38106"/>
                            <a:pt x="60725" y="38545"/>
                          </a:cubicBezTo>
                          <a:cubicBezTo>
                            <a:pt x="60617" y="38545"/>
                            <a:pt x="60401" y="38545"/>
                            <a:pt x="60185" y="38545"/>
                          </a:cubicBezTo>
                          <a:cubicBezTo>
                            <a:pt x="60185" y="39098"/>
                            <a:pt x="60725" y="40079"/>
                            <a:pt x="59754" y="40079"/>
                          </a:cubicBezTo>
                          <a:cubicBezTo>
                            <a:pt x="41752" y="40514"/>
                            <a:pt x="23678" y="40960"/>
                            <a:pt x="5568" y="4139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7" name="Google Shape;547;p3"/>
                    <p:cNvSpPr/>
                    <p:nvPr/>
                  </p:nvSpPr>
                  <p:spPr>
                    <a:xfrm>
                      <a:off x="11181270" y="2869504"/>
                      <a:ext cx="23951" cy="52770"/>
                    </a:xfrm>
                    <a:custGeom>
                      <a:rect b="b" l="l" r="r" t="t"/>
                      <a:pathLst>
                        <a:path extrusionOk="0" h="52770" w="23951">
                          <a:moveTo>
                            <a:pt x="0" y="431"/>
                          </a:moveTo>
                          <a:lnTo>
                            <a:pt x="0" y="13573"/>
                          </a:lnTo>
                          <a:cubicBezTo>
                            <a:pt x="4500" y="18616"/>
                            <a:pt x="6229" y="25069"/>
                            <a:pt x="1404" y="32398"/>
                          </a:cubicBezTo>
                          <a:cubicBezTo>
                            <a:pt x="2412" y="39849"/>
                            <a:pt x="4825" y="51888"/>
                            <a:pt x="4825" y="51776"/>
                          </a:cubicBezTo>
                          <a:cubicBezTo>
                            <a:pt x="4825" y="51888"/>
                            <a:pt x="21278" y="52876"/>
                            <a:pt x="21278" y="52761"/>
                          </a:cubicBezTo>
                          <a:cubicBezTo>
                            <a:pt x="21278" y="52876"/>
                            <a:pt x="19298" y="32513"/>
                            <a:pt x="19298" y="32398"/>
                          </a:cubicBezTo>
                          <a:cubicBezTo>
                            <a:pt x="24987" y="27258"/>
                            <a:pt x="25634" y="15755"/>
                            <a:pt x="20270" y="13462"/>
                          </a:cubicBezTo>
                          <a:cubicBezTo>
                            <a:pt x="20270" y="13573"/>
                            <a:pt x="20270" y="0"/>
                            <a:pt x="20270" y="0"/>
                          </a:cubicBezTo>
                          <a:lnTo>
                            <a:pt x="0" y="4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8" name="Google Shape;548;p3"/>
                    <p:cNvSpPr/>
                    <p:nvPr/>
                  </p:nvSpPr>
                  <p:spPr>
                    <a:xfrm>
                      <a:off x="11217585" y="2869936"/>
                      <a:ext cx="14665" cy="51471"/>
                    </a:xfrm>
                    <a:custGeom>
                      <a:rect b="b" l="l" r="r" t="t"/>
                      <a:pathLst>
                        <a:path extrusionOk="0" h="51471" w="14665">
                          <a:moveTo>
                            <a:pt x="5881" y="0"/>
                          </a:moveTo>
                          <a:lnTo>
                            <a:pt x="5881" y="13688"/>
                          </a:lnTo>
                          <a:cubicBezTo>
                            <a:pt x="-2760" y="19705"/>
                            <a:pt x="-23" y="28358"/>
                            <a:pt x="2497" y="31097"/>
                          </a:cubicBezTo>
                          <a:cubicBezTo>
                            <a:pt x="2353" y="31208"/>
                            <a:pt x="1380" y="51021"/>
                            <a:pt x="1489" y="50913"/>
                          </a:cubicBezTo>
                          <a:cubicBezTo>
                            <a:pt x="1380" y="51021"/>
                            <a:pt x="9265" y="51568"/>
                            <a:pt x="9265" y="51456"/>
                          </a:cubicBezTo>
                          <a:cubicBezTo>
                            <a:pt x="9265" y="51568"/>
                            <a:pt x="12146" y="31643"/>
                            <a:pt x="12146" y="31535"/>
                          </a:cubicBezTo>
                          <a:cubicBezTo>
                            <a:pt x="5773" y="33616"/>
                            <a:pt x="8725" y="14127"/>
                            <a:pt x="13658" y="13577"/>
                          </a:cubicBezTo>
                          <a:cubicBezTo>
                            <a:pt x="13658" y="13688"/>
                            <a:pt x="14666" y="0"/>
                            <a:pt x="14666" y="0"/>
                          </a:cubicBezTo>
                          <a:lnTo>
                            <a:pt x="5881"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3"/>
                    <p:cNvSpPr/>
                    <p:nvPr/>
                  </p:nvSpPr>
                  <p:spPr>
                    <a:xfrm>
                      <a:off x="11157400" y="2945458"/>
                      <a:ext cx="46661" cy="11818"/>
                    </a:xfrm>
                    <a:custGeom>
                      <a:rect b="b" l="l" r="r" t="t"/>
                      <a:pathLst>
                        <a:path extrusionOk="0" h="11818" w="46661">
                          <a:moveTo>
                            <a:pt x="0" y="11819"/>
                          </a:moveTo>
                          <a:lnTo>
                            <a:pt x="46661" y="11819"/>
                          </a:lnTo>
                          <a:lnTo>
                            <a:pt x="46661"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3"/>
                    <p:cNvSpPr/>
                    <p:nvPr/>
                  </p:nvSpPr>
                  <p:spPr>
                    <a:xfrm>
                      <a:off x="11092773" y="3034675"/>
                      <a:ext cx="220090" cy="157299"/>
                    </a:xfrm>
                    <a:custGeom>
                      <a:rect b="b" l="l" r="r" t="t"/>
                      <a:pathLst>
                        <a:path extrusionOk="0" h="157299" w="220090">
                          <a:moveTo>
                            <a:pt x="206841" y="780"/>
                          </a:moveTo>
                          <a:cubicBezTo>
                            <a:pt x="199280" y="751"/>
                            <a:pt x="193232" y="9267"/>
                            <a:pt x="193232" y="19777"/>
                          </a:cubicBezTo>
                          <a:cubicBezTo>
                            <a:pt x="193232" y="30396"/>
                            <a:pt x="199280" y="38954"/>
                            <a:pt x="206841" y="38983"/>
                          </a:cubicBezTo>
                          <a:cubicBezTo>
                            <a:pt x="215626" y="39019"/>
                            <a:pt x="220090" y="27430"/>
                            <a:pt x="220090" y="19885"/>
                          </a:cubicBezTo>
                          <a:cubicBezTo>
                            <a:pt x="220090" y="9375"/>
                            <a:pt x="213970" y="809"/>
                            <a:pt x="206841" y="780"/>
                          </a:cubicBezTo>
                          <a:close/>
                          <a:moveTo>
                            <a:pt x="206841" y="8774"/>
                          </a:moveTo>
                          <a:cubicBezTo>
                            <a:pt x="202340" y="8756"/>
                            <a:pt x="198848" y="13886"/>
                            <a:pt x="198848" y="20130"/>
                          </a:cubicBezTo>
                          <a:cubicBezTo>
                            <a:pt x="198848" y="26366"/>
                            <a:pt x="202340" y="31640"/>
                            <a:pt x="206841" y="31654"/>
                          </a:cubicBezTo>
                          <a:cubicBezTo>
                            <a:pt x="211341" y="31675"/>
                            <a:pt x="214761" y="26431"/>
                            <a:pt x="214761" y="20194"/>
                          </a:cubicBezTo>
                          <a:cubicBezTo>
                            <a:pt x="214761" y="13954"/>
                            <a:pt x="211341" y="8792"/>
                            <a:pt x="206841" y="8774"/>
                          </a:cubicBezTo>
                          <a:close/>
                          <a:moveTo>
                            <a:pt x="206157" y="47722"/>
                          </a:moveTo>
                          <a:cubicBezTo>
                            <a:pt x="198812" y="45824"/>
                            <a:pt x="190856" y="52578"/>
                            <a:pt x="188263" y="62751"/>
                          </a:cubicBezTo>
                          <a:cubicBezTo>
                            <a:pt x="185635" y="73038"/>
                            <a:pt x="189379" y="82812"/>
                            <a:pt x="196724" y="84710"/>
                          </a:cubicBezTo>
                          <a:cubicBezTo>
                            <a:pt x="205220" y="86902"/>
                            <a:pt x="212421" y="76798"/>
                            <a:pt x="214294" y="69483"/>
                          </a:cubicBezTo>
                          <a:cubicBezTo>
                            <a:pt x="216922" y="59307"/>
                            <a:pt x="213069" y="49512"/>
                            <a:pt x="206157" y="47722"/>
                          </a:cubicBezTo>
                          <a:close/>
                          <a:moveTo>
                            <a:pt x="204177" y="55454"/>
                          </a:moveTo>
                          <a:cubicBezTo>
                            <a:pt x="199820" y="54332"/>
                            <a:pt x="195139" y="58444"/>
                            <a:pt x="193592" y="64480"/>
                          </a:cubicBezTo>
                          <a:cubicBezTo>
                            <a:pt x="192043" y="70511"/>
                            <a:pt x="194168" y="76485"/>
                            <a:pt x="198524" y="77614"/>
                          </a:cubicBezTo>
                          <a:cubicBezTo>
                            <a:pt x="202880" y="78736"/>
                            <a:pt x="207489" y="74501"/>
                            <a:pt x="209001" y="68459"/>
                          </a:cubicBezTo>
                          <a:cubicBezTo>
                            <a:pt x="210549" y="62420"/>
                            <a:pt x="208533" y="56586"/>
                            <a:pt x="204177" y="55454"/>
                          </a:cubicBezTo>
                          <a:close/>
                          <a:moveTo>
                            <a:pt x="190315" y="91626"/>
                          </a:moveTo>
                          <a:cubicBezTo>
                            <a:pt x="183655" y="88038"/>
                            <a:pt x="174294" y="92697"/>
                            <a:pt x="169361" y="101949"/>
                          </a:cubicBezTo>
                          <a:cubicBezTo>
                            <a:pt x="164356" y="111299"/>
                            <a:pt x="165616" y="121684"/>
                            <a:pt x="172314" y="125253"/>
                          </a:cubicBezTo>
                          <a:cubicBezTo>
                            <a:pt x="180054" y="129416"/>
                            <a:pt x="189487" y="121324"/>
                            <a:pt x="193052" y="114681"/>
                          </a:cubicBezTo>
                          <a:cubicBezTo>
                            <a:pt x="198020" y="105433"/>
                            <a:pt x="196616" y="95012"/>
                            <a:pt x="190315" y="91626"/>
                          </a:cubicBezTo>
                          <a:close/>
                          <a:moveTo>
                            <a:pt x="186535" y="98664"/>
                          </a:moveTo>
                          <a:cubicBezTo>
                            <a:pt x="182575" y="96536"/>
                            <a:pt x="177066" y="99394"/>
                            <a:pt x="174114" y="104893"/>
                          </a:cubicBezTo>
                          <a:cubicBezTo>
                            <a:pt x="171161" y="110389"/>
                            <a:pt x="171774" y="116676"/>
                            <a:pt x="175770" y="118812"/>
                          </a:cubicBezTo>
                          <a:cubicBezTo>
                            <a:pt x="179730" y="120936"/>
                            <a:pt x="185203" y="117913"/>
                            <a:pt x="188155" y="112428"/>
                          </a:cubicBezTo>
                          <a:cubicBezTo>
                            <a:pt x="191107" y="106931"/>
                            <a:pt x="190531" y="100803"/>
                            <a:pt x="186535" y="98664"/>
                          </a:cubicBezTo>
                          <a:close/>
                          <a:moveTo>
                            <a:pt x="158452" y="127686"/>
                          </a:moveTo>
                          <a:cubicBezTo>
                            <a:pt x="153123" y="122262"/>
                            <a:pt x="142827" y="123919"/>
                            <a:pt x="135302" y="131252"/>
                          </a:cubicBezTo>
                          <a:cubicBezTo>
                            <a:pt x="127705" y="138668"/>
                            <a:pt x="125833" y="148941"/>
                            <a:pt x="131161" y="154344"/>
                          </a:cubicBezTo>
                          <a:cubicBezTo>
                            <a:pt x="137282" y="160620"/>
                            <a:pt x="148731" y="155739"/>
                            <a:pt x="154132" y="150462"/>
                          </a:cubicBezTo>
                          <a:cubicBezTo>
                            <a:pt x="161656" y="143125"/>
                            <a:pt x="163456" y="132780"/>
                            <a:pt x="158452" y="127686"/>
                          </a:cubicBezTo>
                          <a:close/>
                          <a:moveTo>
                            <a:pt x="152728" y="133247"/>
                          </a:moveTo>
                          <a:cubicBezTo>
                            <a:pt x="149595" y="130045"/>
                            <a:pt x="143438" y="131134"/>
                            <a:pt x="138974" y="135476"/>
                          </a:cubicBezTo>
                          <a:cubicBezTo>
                            <a:pt x="134510" y="139836"/>
                            <a:pt x="133213" y="146019"/>
                            <a:pt x="136382" y="149225"/>
                          </a:cubicBezTo>
                          <a:cubicBezTo>
                            <a:pt x="139550" y="152446"/>
                            <a:pt x="145671" y="151202"/>
                            <a:pt x="150135" y="146860"/>
                          </a:cubicBezTo>
                          <a:cubicBezTo>
                            <a:pt x="154600" y="142503"/>
                            <a:pt x="155895" y="136472"/>
                            <a:pt x="152728" y="133247"/>
                          </a:cubicBezTo>
                          <a:close/>
                          <a:moveTo>
                            <a:pt x="61423" y="127291"/>
                          </a:moveTo>
                          <a:cubicBezTo>
                            <a:pt x="66715" y="121914"/>
                            <a:pt x="77048" y="123650"/>
                            <a:pt x="84573" y="131047"/>
                          </a:cubicBezTo>
                          <a:cubicBezTo>
                            <a:pt x="92133" y="138521"/>
                            <a:pt x="94006" y="148805"/>
                            <a:pt x="88713" y="154171"/>
                          </a:cubicBezTo>
                          <a:cubicBezTo>
                            <a:pt x="82556" y="160394"/>
                            <a:pt x="71144" y="155422"/>
                            <a:pt x="65743" y="150099"/>
                          </a:cubicBezTo>
                          <a:cubicBezTo>
                            <a:pt x="58218" y="142708"/>
                            <a:pt x="56418" y="132341"/>
                            <a:pt x="61423" y="127291"/>
                          </a:cubicBezTo>
                          <a:close/>
                          <a:moveTo>
                            <a:pt x="67147" y="132902"/>
                          </a:moveTo>
                          <a:cubicBezTo>
                            <a:pt x="70279" y="129721"/>
                            <a:pt x="76400" y="130861"/>
                            <a:pt x="80865" y="135242"/>
                          </a:cubicBezTo>
                          <a:cubicBezTo>
                            <a:pt x="85328" y="139635"/>
                            <a:pt x="86625" y="145828"/>
                            <a:pt x="83492" y="149013"/>
                          </a:cubicBezTo>
                          <a:cubicBezTo>
                            <a:pt x="80325" y="152209"/>
                            <a:pt x="74887" y="150386"/>
                            <a:pt x="70424" y="146004"/>
                          </a:cubicBezTo>
                          <a:cubicBezTo>
                            <a:pt x="65959" y="141612"/>
                            <a:pt x="63979" y="136094"/>
                            <a:pt x="67147" y="132902"/>
                          </a:cubicBezTo>
                          <a:close/>
                          <a:moveTo>
                            <a:pt x="29775" y="90968"/>
                          </a:moveTo>
                          <a:cubicBezTo>
                            <a:pt x="36436" y="87438"/>
                            <a:pt x="45797" y="92172"/>
                            <a:pt x="50765" y="101464"/>
                          </a:cubicBezTo>
                          <a:cubicBezTo>
                            <a:pt x="55770" y="110850"/>
                            <a:pt x="54474" y="121223"/>
                            <a:pt x="47777" y="124746"/>
                          </a:cubicBezTo>
                          <a:cubicBezTo>
                            <a:pt x="40072" y="128844"/>
                            <a:pt x="30603" y="120677"/>
                            <a:pt x="27039" y="114009"/>
                          </a:cubicBezTo>
                          <a:cubicBezTo>
                            <a:pt x="22106" y="104717"/>
                            <a:pt x="23475" y="94307"/>
                            <a:pt x="29775" y="90968"/>
                          </a:cubicBezTo>
                          <a:close/>
                          <a:moveTo>
                            <a:pt x="33520" y="98035"/>
                          </a:moveTo>
                          <a:cubicBezTo>
                            <a:pt x="37516" y="95946"/>
                            <a:pt x="43024" y="98847"/>
                            <a:pt x="45977" y="104365"/>
                          </a:cubicBezTo>
                          <a:cubicBezTo>
                            <a:pt x="48929" y="109893"/>
                            <a:pt x="48317" y="116169"/>
                            <a:pt x="44321" y="118272"/>
                          </a:cubicBezTo>
                          <a:cubicBezTo>
                            <a:pt x="40361" y="120364"/>
                            <a:pt x="35752" y="116773"/>
                            <a:pt x="32836" y="111267"/>
                          </a:cubicBezTo>
                          <a:cubicBezTo>
                            <a:pt x="29883" y="105742"/>
                            <a:pt x="29559" y="100141"/>
                            <a:pt x="33520" y="98035"/>
                          </a:cubicBezTo>
                          <a:close/>
                          <a:moveTo>
                            <a:pt x="13718" y="46938"/>
                          </a:moveTo>
                          <a:cubicBezTo>
                            <a:pt x="21062" y="45101"/>
                            <a:pt x="29019" y="51924"/>
                            <a:pt x="31611" y="62114"/>
                          </a:cubicBezTo>
                          <a:cubicBezTo>
                            <a:pt x="34240" y="72424"/>
                            <a:pt x="30495" y="82165"/>
                            <a:pt x="23151" y="83998"/>
                          </a:cubicBezTo>
                          <a:cubicBezTo>
                            <a:pt x="14654" y="86130"/>
                            <a:pt x="7417" y="75968"/>
                            <a:pt x="5581" y="68638"/>
                          </a:cubicBezTo>
                          <a:cubicBezTo>
                            <a:pt x="2989" y="58433"/>
                            <a:pt x="6805" y="48674"/>
                            <a:pt x="13718" y="46938"/>
                          </a:cubicBezTo>
                          <a:close/>
                          <a:moveTo>
                            <a:pt x="15698" y="54688"/>
                          </a:moveTo>
                          <a:cubicBezTo>
                            <a:pt x="20054" y="53599"/>
                            <a:pt x="24735" y="57751"/>
                            <a:pt x="26247" y="63804"/>
                          </a:cubicBezTo>
                          <a:cubicBezTo>
                            <a:pt x="27795" y="69846"/>
                            <a:pt x="25707" y="75799"/>
                            <a:pt x="21350" y="76888"/>
                          </a:cubicBezTo>
                          <a:cubicBezTo>
                            <a:pt x="16994" y="77981"/>
                            <a:pt x="13465" y="73362"/>
                            <a:pt x="11918" y="67308"/>
                          </a:cubicBezTo>
                          <a:cubicBezTo>
                            <a:pt x="10369" y="61255"/>
                            <a:pt x="11341" y="55784"/>
                            <a:pt x="15698" y="54688"/>
                          </a:cubicBezTo>
                          <a:close/>
                          <a:moveTo>
                            <a:pt x="13250" y="0"/>
                          </a:moveTo>
                          <a:cubicBezTo>
                            <a:pt x="20846" y="29"/>
                            <a:pt x="26859" y="8595"/>
                            <a:pt x="26859" y="19105"/>
                          </a:cubicBezTo>
                          <a:cubicBezTo>
                            <a:pt x="26859" y="29724"/>
                            <a:pt x="20846" y="38232"/>
                            <a:pt x="13250" y="38200"/>
                          </a:cubicBezTo>
                          <a:cubicBezTo>
                            <a:pt x="4465" y="38164"/>
                            <a:pt x="0" y="26535"/>
                            <a:pt x="0" y="18994"/>
                          </a:cubicBezTo>
                          <a:cubicBezTo>
                            <a:pt x="0" y="8480"/>
                            <a:pt x="6121" y="-32"/>
                            <a:pt x="13250" y="0"/>
                          </a:cubicBezTo>
                          <a:close/>
                          <a:moveTo>
                            <a:pt x="13790" y="7994"/>
                          </a:moveTo>
                          <a:cubicBezTo>
                            <a:pt x="18254" y="8009"/>
                            <a:pt x="21279" y="13171"/>
                            <a:pt x="21279" y="19411"/>
                          </a:cubicBezTo>
                          <a:cubicBezTo>
                            <a:pt x="21279" y="25651"/>
                            <a:pt x="17750" y="30892"/>
                            <a:pt x="13250" y="30874"/>
                          </a:cubicBezTo>
                          <a:cubicBezTo>
                            <a:pt x="8749" y="30852"/>
                            <a:pt x="6589" y="25410"/>
                            <a:pt x="6589" y="19174"/>
                          </a:cubicBezTo>
                          <a:cubicBezTo>
                            <a:pt x="6589" y="12930"/>
                            <a:pt x="9289" y="7976"/>
                            <a:pt x="13790" y="7994"/>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1" name="Google Shape;551;p3"/>
                    <p:cNvSpPr/>
                    <p:nvPr/>
                  </p:nvSpPr>
                  <p:spPr>
                    <a:xfrm>
                      <a:off x="11092773" y="3034675"/>
                      <a:ext cx="220126" cy="157299"/>
                    </a:xfrm>
                    <a:custGeom>
                      <a:rect b="b" l="l" r="r" t="t"/>
                      <a:pathLst>
                        <a:path extrusionOk="0" h="157299" w="220126">
                          <a:moveTo>
                            <a:pt x="13250" y="780"/>
                          </a:moveTo>
                          <a:cubicBezTo>
                            <a:pt x="20810" y="751"/>
                            <a:pt x="26859" y="9267"/>
                            <a:pt x="26859" y="19777"/>
                          </a:cubicBezTo>
                          <a:cubicBezTo>
                            <a:pt x="26859" y="30396"/>
                            <a:pt x="20810" y="38954"/>
                            <a:pt x="13250" y="38983"/>
                          </a:cubicBezTo>
                          <a:cubicBezTo>
                            <a:pt x="4465" y="39019"/>
                            <a:pt x="0" y="27430"/>
                            <a:pt x="0" y="19885"/>
                          </a:cubicBezTo>
                          <a:cubicBezTo>
                            <a:pt x="0" y="9375"/>
                            <a:pt x="6121" y="809"/>
                            <a:pt x="13250" y="780"/>
                          </a:cubicBezTo>
                          <a:close/>
                          <a:moveTo>
                            <a:pt x="13250" y="8774"/>
                          </a:moveTo>
                          <a:cubicBezTo>
                            <a:pt x="17750" y="8756"/>
                            <a:pt x="21242" y="13886"/>
                            <a:pt x="21242" y="20130"/>
                          </a:cubicBezTo>
                          <a:cubicBezTo>
                            <a:pt x="21242" y="26366"/>
                            <a:pt x="17750" y="31640"/>
                            <a:pt x="13250" y="31654"/>
                          </a:cubicBezTo>
                          <a:cubicBezTo>
                            <a:pt x="8749" y="31675"/>
                            <a:pt x="5365" y="26431"/>
                            <a:pt x="5365" y="20194"/>
                          </a:cubicBezTo>
                          <a:cubicBezTo>
                            <a:pt x="5365" y="13954"/>
                            <a:pt x="8749" y="8792"/>
                            <a:pt x="13250" y="8774"/>
                          </a:cubicBezTo>
                          <a:close/>
                          <a:moveTo>
                            <a:pt x="13934" y="47722"/>
                          </a:moveTo>
                          <a:cubicBezTo>
                            <a:pt x="21279" y="45824"/>
                            <a:pt x="29235" y="52578"/>
                            <a:pt x="31827" y="62751"/>
                          </a:cubicBezTo>
                          <a:cubicBezTo>
                            <a:pt x="34456" y="73038"/>
                            <a:pt x="30711" y="82812"/>
                            <a:pt x="23366" y="84710"/>
                          </a:cubicBezTo>
                          <a:cubicBezTo>
                            <a:pt x="14870" y="86902"/>
                            <a:pt x="7669" y="76798"/>
                            <a:pt x="5797" y="69483"/>
                          </a:cubicBezTo>
                          <a:cubicBezTo>
                            <a:pt x="3169" y="59307"/>
                            <a:pt x="7021" y="49512"/>
                            <a:pt x="13934" y="47722"/>
                          </a:cubicBezTo>
                          <a:close/>
                          <a:moveTo>
                            <a:pt x="15914" y="55454"/>
                          </a:moveTo>
                          <a:cubicBezTo>
                            <a:pt x="20270" y="54332"/>
                            <a:pt x="24951" y="58444"/>
                            <a:pt x="26499" y="64480"/>
                          </a:cubicBezTo>
                          <a:cubicBezTo>
                            <a:pt x="28047" y="70511"/>
                            <a:pt x="25923" y="76485"/>
                            <a:pt x="21566" y="77614"/>
                          </a:cubicBezTo>
                          <a:cubicBezTo>
                            <a:pt x="17210" y="78736"/>
                            <a:pt x="12601" y="74501"/>
                            <a:pt x="11089" y="68459"/>
                          </a:cubicBezTo>
                          <a:cubicBezTo>
                            <a:pt x="9541" y="62420"/>
                            <a:pt x="11558" y="56586"/>
                            <a:pt x="15914" y="55454"/>
                          </a:cubicBezTo>
                          <a:close/>
                          <a:moveTo>
                            <a:pt x="29775" y="91626"/>
                          </a:moveTo>
                          <a:cubicBezTo>
                            <a:pt x="36436" y="88038"/>
                            <a:pt x="45797" y="92697"/>
                            <a:pt x="50729" y="101949"/>
                          </a:cubicBezTo>
                          <a:cubicBezTo>
                            <a:pt x="55770" y="111299"/>
                            <a:pt x="54474" y="121684"/>
                            <a:pt x="47777" y="125253"/>
                          </a:cubicBezTo>
                          <a:cubicBezTo>
                            <a:pt x="40036" y="129416"/>
                            <a:pt x="30603" y="121324"/>
                            <a:pt x="27039" y="114681"/>
                          </a:cubicBezTo>
                          <a:cubicBezTo>
                            <a:pt x="22106" y="105433"/>
                            <a:pt x="23475" y="95012"/>
                            <a:pt x="29775" y="91626"/>
                          </a:cubicBezTo>
                          <a:close/>
                          <a:moveTo>
                            <a:pt x="33556" y="98664"/>
                          </a:moveTo>
                          <a:cubicBezTo>
                            <a:pt x="37516" y="96536"/>
                            <a:pt x="43024" y="99394"/>
                            <a:pt x="45977" y="104893"/>
                          </a:cubicBezTo>
                          <a:cubicBezTo>
                            <a:pt x="48929" y="110389"/>
                            <a:pt x="48281" y="116676"/>
                            <a:pt x="44321" y="118812"/>
                          </a:cubicBezTo>
                          <a:cubicBezTo>
                            <a:pt x="40361" y="120936"/>
                            <a:pt x="34888" y="117913"/>
                            <a:pt x="31936" y="112428"/>
                          </a:cubicBezTo>
                          <a:cubicBezTo>
                            <a:pt x="28983" y="106931"/>
                            <a:pt x="29559" y="100803"/>
                            <a:pt x="33556" y="98664"/>
                          </a:cubicBezTo>
                          <a:close/>
                          <a:moveTo>
                            <a:pt x="61639" y="127686"/>
                          </a:moveTo>
                          <a:cubicBezTo>
                            <a:pt x="66967" y="122262"/>
                            <a:pt x="77264" y="123919"/>
                            <a:pt x="84788" y="131252"/>
                          </a:cubicBezTo>
                          <a:cubicBezTo>
                            <a:pt x="92386" y="138668"/>
                            <a:pt x="94258" y="148941"/>
                            <a:pt x="88929" y="154344"/>
                          </a:cubicBezTo>
                          <a:cubicBezTo>
                            <a:pt x="82808" y="160620"/>
                            <a:pt x="71360" y="155739"/>
                            <a:pt x="65959" y="150462"/>
                          </a:cubicBezTo>
                          <a:cubicBezTo>
                            <a:pt x="58434" y="143125"/>
                            <a:pt x="56634" y="132780"/>
                            <a:pt x="61639" y="127686"/>
                          </a:cubicBezTo>
                          <a:close/>
                          <a:moveTo>
                            <a:pt x="67363" y="133247"/>
                          </a:moveTo>
                          <a:cubicBezTo>
                            <a:pt x="70531" y="130045"/>
                            <a:pt x="76652" y="131134"/>
                            <a:pt x="81116" y="135476"/>
                          </a:cubicBezTo>
                          <a:cubicBezTo>
                            <a:pt x="85581" y="139836"/>
                            <a:pt x="86877" y="146019"/>
                            <a:pt x="83708" y="149225"/>
                          </a:cubicBezTo>
                          <a:cubicBezTo>
                            <a:pt x="80540" y="152446"/>
                            <a:pt x="74420" y="151202"/>
                            <a:pt x="69955" y="146860"/>
                          </a:cubicBezTo>
                          <a:cubicBezTo>
                            <a:pt x="65491" y="142503"/>
                            <a:pt x="64195" y="136472"/>
                            <a:pt x="67363" y="133247"/>
                          </a:cubicBezTo>
                          <a:close/>
                          <a:moveTo>
                            <a:pt x="158668" y="127291"/>
                          </a:moveTo>
                          <a:cubicBezTo>
                            <a:pt x="153375" y="121914"/>
                            <a:pt x="143042" y="123650"/>
                            <a:pt x="135553" y="131047"/>
                          </a:cubicBezTo>
                          <a:cubicBezTo>
                            <a:pt x="127957" y="138521"/>
                            <a:pt x="126085" y="148805"/>
                            <a:pt x="131377" y="154171"/>
                          </a:cubicBezTo>
                          <a:cubicBezTo>
                            <a:pt x="137534" y="160394"/>
                            <a:pt x="148947" y="155422"/>
                            <a:pt x="154348" y="150099"/>
                          </a:cubicBezTo>
                          <a:cubicBezTo>
                            <a:pt x="161873" y="142708"/>
                            <a:pt x="163673" y="132341"/>
                            <a:pt x="158668" y="127291"/>
                          </a:cubicBezTo>
                          <a:close/>
                          <a:moveTo>
                            <a:pt x="152943" y="132902"/>
                          </a:moveTo>
                          <a:cubicBezTo>
                            <a:pt x="149811" y="129721"/>
                            <a:pt x="143654" y="130861"/>
                            <a:pt x="139226" y="135242"/>
                          </a:cubicBezTo>
                          <a:cubicBezTo>
                            <a:pt x="134762" y="139635"/>
                            <a:pt x="133466" y="145828"/>
                            <a:pt x="136598" y="149013"/>
                          </a:cubicBezTo>
                          <a:cubicBezTo>
                            <a:pt x="139766" y="152209"/>
                            <a:pt x="145203" y="150386"/>
                            <a:pt x="149667" y="146004"/>
                          </a:cubicBezTo>
                          <a:cubicBezTo>
                            <a:pt x="154132" y="141612"/>
                            <a:pt x="156112" y="136094"/>
                            <a:pt x="152943" y="132902"/>
                          </a:cubicBezTo>
                          <a:close/>
                          <a:moveTo>
                            <a:pt x="190315" y="90968"/>
                          </a:moveTo>
                          <a:cubicBezTo>
                            <a:pt x="183655" y="87438"/>
                            <a:pt x="174294" y="92172"/>
                            <a:pt x="169361" y="101464"/>
                          </a:cubicBezTo>
                          <a:cubicBezTo>
                            <a:pt x="164320" y="110850"/>
                            <a:pt x="165616" y="121223"/>
                            <a:pt x="172314" y="124746"/>
                          </a:cubicBezTo>
                          <a:cubicBezTo>
                            <a:pt x="180018" y="128844"/>
                            <a:pt x="189487" y="120677"/>
                            <a:pt x="193052" y="114009"/>
                          </a:cubicBezTo>
                          <a:cubicBezTo>
                            <a:pt x="197984" y="104717"/>
                            <a:pt x="196616" y="94307"/>
                            <a:pt x="190315" y="90968"/>
                          </a:cubicBezTo>
                          <a:close/>
                          <a:moveTo>
                            <a:pt x="186535" y="98035"/>
                          </a:moveTo>
                          <a:cubicBezTo>
                            <a:pt x="182575" y="95946"/>
                            <a:pt x="177066" y="98847"/>
                            <a:pt x="174114" y="104365"/>
                          </a:cubicBezTo>
                          <a:cubicBezTo>
                            <a:pt x="171161" y="109893"/>
                            <a:pt x="171774" y="116169"/>
                            <a:pt x="175770" y="118272"/>
                          </a:cubicBezTo>
                          <a:cubicBezTo>
                            <a:pt x="179730" y="120364"/>
                            <a:pt x="184338" y="116773"/>
                            <a:pt x="187255" y="111267"/>
                          </a:cubicBezTo>
                          <a:cubicBezTo>
                            <a:pt x="190207" y="105742"/>
                            <a:pt x="190531" y="100141"/>
                            <a:pt x="186535" y="98035"/>
                          </a:cubicBezTo>
                          <a:close/>
                          <a:moveTo>
                            <a:pt x="206373" y="46938"/>
                          </a:moveTo>
                          <a:cubicBezTo>
                            <a:pt x="199028" y="45101"/>
                            <a:pt x="191071" y="51924"/>
                            <a:pt x="188479" y="62114"/>
                          </a:cubicBezTo>
                          <a:cubicBezTo>
                            <a:pt x="185851" y="72424"/>
                            <a:pt x="189595" y="82165"/>
                            <a:pt x="196940" y="83998"/>
                          </a:cubicBezTo>
                          <a:cubicBezTo>
                            <a:pt x="205437" y="86130"/>
                            <a:pt x="212674" y="75968"/>
                            <a:pt x="214545" y="68638"/>
                          </a:cubicBezTo>
                          <a:cubicBezTo>
                            <a:pt x="217102" y="58433"/>
                            <a:pt x="213285" y="48674"/>
                            <a:pt x="206373" y="46938"/>
                          </a:cubicBezTo>
                          <a:close/>
                          <a:moveTo>
                            <a:pt x="204393" y="54688"/>
                          </a:moveTo>
                          <a:cubicBezTo>
                            <a:pt x="200036" y="53599"/>
                            <a:pt x="195356" y="57751"/>
                            <a:pt x="193843" y="63804"/>
                          </a:cubicBezTo>
                          <a:cubicBezTo>
                            <a:pt x="192296" y="69846"/>
                            <a:pt x="194383" y="75799"/>
                            <a:pt x="198740" y="76888"/>
                          </a:cubicBezTo>
                          <a:cubicBezTo>
                            <a:pt x="203097" y="77981"/>
                            <a:pt x="206625" y="73362"/>
                            <a:pt x="208173" y="67308"/>
                          </a:cubicBezTo>
                          <a:cubicBezTo>
                            <a:pt x="209721" y="61255"/>
                            <a:pt x="208749" y="55784"/>
                            <a:pt x="204393" y="54688"/>
                          </a:cubicBezTo>
                          <a:close/>
                          <a:moveTo>
                            <a:pt x="206841" y="0"/>
                          </a:moveTo>
                          <a:cubicBezTo>
                            <a:pt x="199280" y="29"/>
                            <a:pt x="193232" y="8595"/>
                            <a:pt x="193232" y="19105"/>
                          </a:cubicBezTo>
                          <a:cubicBezTo>
                            <a:pt x="193232" y="29724"/>
                            <a:pt x="199280" y="38232"/>
                            <a:pt x="206841" y="38200"/>
                          </a:cubicBezTo>
                          <a:cubicBezTo>
                            <a:pt x="215626" y="38164"/>
                            <a:pt x="220126" y="26535"/>
                            <a:pt x="220126" y="18994"/>
                          </a:cubicBezTo>
                          <a:cubicBezTo>
                            <a:pt x="220126" y="8480"/>
                            <a:pt x="213970" y="-32"/>
                            <a:pt x="206841" y="0"/>
                          </a:cubicBezTo>
                          <a:close/>
                          <a:moveTo>
                            <a:pt x="206301" y="7994"/>
                          </a:moveTo>
                          <a:cubicBezTo>
                            <a:pt x="201837" y="8009"/>
                            <a:pt x="198812" y="13171"/>
                            <a:pt x="198812" y="19411"/>
                          </a:cubicBezTo>
                          <a:cubicBezTo>
                            <a:pt x="198812" y="25651"/>
                            <a:pt x="202340" y="30892"/>
                            <a:pt x="206841" y="30874"/>
                          </a:cubicBezTo>
                          <a:cubicBezTo>
                            <a:pt x="211341" y="30852"/>
                            <a:pt x="213501" y="25410"/>
                            <a:pt x="213501" y="19174"/>
                          </a:cubicBezTo>
                          <a:cubicBezTo>
                            <a:pt x="213501" y="12930"/>
                            <a:pt x="210801" y="7976"/>
                            <a:pt x="206301" y="7994"/>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2" name="Google Shape;552;p3"/>
                    <p:cNvSpPr/>
                    <p:nvPr/>
                  </p:nvSpPr>
                  <p:spPr>
                    <a:xfrm>
                      <a:off x="11097886" y="3041174"/>
                      <a:ext cx="17641" cy="25855"/>
                    </a:xfrm>
                    <a:custGeom>
                      <a:rect b="b" l="l" r="r" t="t"/>
                      <a:pathLst>
                        <a:path extrusionOk="0" h="25855" w="17641">
                          <a:moveTo>
                            <a:pt x="8677" y="0"/>
                          </a:moveTo>
                          <a:cubicBezTo>
                            <a:pt x="11413" y="14"/>
                            <a:pt x="13681" y="1506"/>
                            <a:pt x="15266" y="3907"/>
                          </a:cubicBezTo>
                          <a:cubicBezTo>
                            <a:pt x="16778" y="6219"/>
                            <a:pt x="17642" y="9421"/>
                            <a:pt x="17642" y="12901"/>
                          </a:cubicBezTo>
                          <a:lnTo>
                            <a:pt x="17642" y="12973"/>
                          </a:lnTo>
                          <a:cubicBezTo>
                            <a:pt x="17642" y="16380"/>
                            <a:pt x="16633" y="19529"/>
                            <a:pt x="15049" y="21837"/>
                          </a:cubicBezTo>
                          <a:cubicBezTo>
                            <a:pt x="13357" y="24306"/>
                            <a:pt x="10909" y="25856"/>
                            <a:pt x="8173" y="25856"/>
                          </a:cubicBezTo>
                          <a:lnTo>
                            <a:pt x="8137" y="25856"/>
                          </a:lnTo>
                          <a:cubicBezTo>
                            <a:pt x="5401" y="25841"/>
                            <a:pt x="3384" y="24335"/>
                            <a:pt x="2016" y="21945"/>
                          </a:cubicBezTo>
                          <a:cubicBezTo>
                            <a:pt x="648" y="19551"/>
                            <a:pt x="0" y="16208"/>
                            <a:pt x="0" y="12664"/>
                          </a:cubicBezTo>
                          <a:lnTo>
                            <a:pt x="0" y="12574"/>
                          </a:lnTo>
                          <a:cubicBezTo>
                            <a:pt x="0" y="9206"/>
                            <a:pt x="756" y="6154"/>
                            <a:pt x="2124" y="3932"/>
                          </a:cubicBezTo>
                          <a:cubicBezTo>
                            <a:pt x="3636" y="1495"/>
                            <a:pt x="5832" y="0"/>
                            <a:pt x="8641" y="0"/>
                          </a:cubicBezTo>
                          <a:lnTo>
                            <a:pt x="8677" y="0"/>
                          </a:lnTo>
                          <a:close/>
                          <a:moveTo>
                            <a:pt x="12745" y="5536"/>
                          </a:moveTo>
                          <a:cubicBezTo>
                            <a:pt x="11737" y="3958"/>
                            <a:pt x="10297" y="2973"/>
                            <a:pt x="8677" y="2969"/>
                          </a:cubicBezTo>
                          <a:lnTo>
                            <a:pt x="8641" y="2976"/>
                          </a:lnTo>
                          <a:cubicBezTo>
                            <a:pt x="6985" y="2976"/>
                            <a:pt x="5616" y="3932"/>
                            <a:pt x="4680" y="5492"/>
                          </a:cubicBezTo>
                          <a:cubicBezTo>
                            <a:pt x="3564" y="7265"/>
                            <a:pt x="2988" y="9766"/>
                            <a:pt x="2952" y="12574"/>
                          </a:cubicBezTo>
                          <a:lnTo>
                            <a:pt x="2988" y="12664"/>
                          </a:lnTo>
                          <a:cubicBezTo>
                            <a:pt x="2952" y="15715"/>
                            <a:pt x="3492" y="18537"/>
                            <a:pt x="4608" y="20478"/>
                          </a:cubicBezTo>
                          <a:cubicBezTo>
                            <a:pt x="5436" y="21956"/>
                            <a:pt x="6625" y="22879"/>
                            <a:pt x="8137" y="22887"/>
                          </a:cubicBezTo>
                          <a:lnTo>
                            <a:pt x="8173" y="22879"/>
                          </a:lnTo>
                          <a:cubicBezTo>
                            <a:pt x="9865" y="22879"/>
                            <a:pt x="11449" y="21826"/>
                            <a:pt x="12601" y="20151"/>
                          </a:cubicBezTo>
                          <a:cubicBezTo>
                            <a:pt x="13861" y="18314"/>
                            <a:pt x="14653" y="15759"/>
                            <a:pt x="14689" y="12973"/>
                          </a:cubicBezTo>
                          <a:lnTo>
                            <a:pt x="14653" y="12901"/>
                          </a:lnTo>
                          <a:cubicBezTo>
                            <a:pt x="14689" y="10007"/>
                            <a:pt x="13969" y="7387"/>
                            <a:pt x="12745" y="553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3" name="Google Shape;553;p3"/>
                    <p:cNvSpPr/>
                    <p:nvPr/>
                  </p:nvSpPr>
                  <p:spPr>
                    <a:xfrm>
                      <a:off x="11091261" y="3033180"/>
                      <a:ext cx="29847" cy="41186"/>
                    </a:xfrm>
                    <a:custGeom>
                      <a:rect b="b" l="l" r="r" t="t"/>
                      <a:pathLst>
                        <a:path extrusionOk="0" h="41186" w="29847">
                          <a:moveTo>
                            <a:pt x="14761" y="0"/>
                          </a:moveTo>
                          <a:cubicBezTo>
                            <a:pt x="19046" y="18"/>
                            <a:pt x="22898" y="2398"/>
                            <a:pt x="25598" y="6222"/>
                          </a:cubicBezTo>
                          <a:cubicBezTo>
                            <a:pt x="28227" y="9921"/>
                            <a:pt x="29847" y="15011"/>
                            <a:pt x="29847" y="20593"/>
                          </a:cubicBezTo>
                          <a:lnTo>
                            <a:pt x="29847" y="20694"/>
                          </a:lnTo>
                          <a:cubicBezTo>
                            <a:pt x="29847" y="26291"/>
                            <a:pt x="28227" y="31352"/>
                            <a:pt x="25598" y="35015"/>
                          </a:cubicBezTo>
                          <a:cubicBezTo>
                            <a:pt x="22898" y="38832"/>
                            <a:pt x="19082" y="41187"/>
                            <a:pt x="14797" y="41187"/>
                          </a:cubicBezTo>
                          <a:lnTo>
                            <a:pt x="14761" y="41187"/>
                          </a:lnTo>
                          <a:cubicBezTo>
                            <a:pt x="10333" y="41161"/>
                            <a:pt x="6912" y="38638"/>
                            <a:pt x="4465" y="35108"/>
                          </a:cubicBezTo>
                          <a:cubicBezTo>
                            <a:pt x="1512" y="30816"/>
                            <a:pt x="0" y="24964"/>
                            <a:pt x="0" y="20489"/>
                          </a:cubicBezTo>
                          <a:lnTo>
                            <a:pt x="0" y="20378"/>
                          </a:lnTo>
                          <a:cubicBezTo>
                            <a:pt x="36" y="14835"/>
                            <a:pt x="1692" y="9806"/>
                            <a:pt x="4249" y="6161"/>
                          </a:cubicBezTo>
                          <a:cubicBezTo>
                            <a:pt x="6949" y="2358"/>
                            <a:pt x="10693" y="4"/>
                            <a:pt x="14726" y="7"/>
                          </a:cubicBezTo>
                          <a:lnTo>
                            <a:pt x="14761" y="4"/>
                          </a:lnTo>
                          <a:close/>
                          <a:moveTo>
                            <a:pt x="23186" y="7944"/>
                          </a:moveTo>
                          <a:cubicBezTo>
                            <a:pt x="20990" y="4885"/>
                            <a:pt x="18038" y="2980"/>
                            <a:pt x="14761" y="2969"/>
                          </a:cubicBezTo>
                          <a:lnTo>
                            <a:pt x="14726" y="2973"/>
                          </a:lnTo>
                          <a:cubicBezTo>
                            <a:pt x="11701" y="2969"/>
                            <a:pt x="8821" y="4842"/>
                            <a:pt x="6697" y="7869"/>
                          </a:cubicBezTo>
                          <a:cubicBezTo>
                            <a:pt x="4429" y="11050"/>
                            <a:pt x="2989" y="15471"/>
                            <a:pt x="2989" y="20374"/>
                          </a:cubicBezTo>
                          <a:lnTo>
                            <a:pt x="2989" y="20486"/>
                          </a:lnTo>
                          <a:cubicBezTo>
                            <a:pt x="2989" y="24465"/>
                            <a:pt x="4320" y="29644"/>
                            <a:pt x="6912" y="33419"/>
                          </a:cubicBezTo>
                          <a:cubicBezTo>
                            <a:pt x="8857" y="36208"/>
                            <a:pt x="11485" y="38200"/>
                            <a:pt x="14761" y="38214"/>
                          </a:cubicBezTo>
                          <a:lnTo>
                            <a:pt x="14797" y="38207"/>
                          </a:lnTo>
                          <a:cubicBezTo>
                            <a:pt x="18074" y="38207"/>
                            <a:pt x="21026" y="36334"/>
                            <a:pt x="23186" y="33293"/>
                          </a:cubicBezTo>
                          <a:cubicBezTo>
                            <a:pt x="25454" y="30101"/>
                            <a:pt x="26859" y="25651"/>
                            <a:pt x="26894" y="20694"/>
                          </a:cubicBezTo>
                          <a:lnTo>
                            <a:pt x="26894" y="20593"/>
                          </a:lnTo>
                          <a:cubicBezTo>
                            <a:pt x="26894" y="15647"/>
                            <a:pt x="25491" y="11168"/>
                            <a:pt x="23186" y="79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4" name="Google Shape;554;p3"/>
                    <p:cNvSpPr/>
                    <p:nvPr/>
                  </p:nvSpPr>
                  <p:spPr>
                    <a:xfrm>
                      <a:off x="11121896" y="3130533"/>
                      <a:ext cx="20178" cy="24504"/>
                    </a:xfrm>
                    <a:custGeom>
                      <a:rect b="b" l="l" r="r" t="t"/>
                      <a:pathLst>
                        <a:path extrusionOk="0" h="24504" w="20178">
                          <a:moveTo>
                            <a:pt x="3713" y="861"/>
                          </a:moveTo>
                          <a:lnTo>
                            <a:pt x="3820" y="807"/>
                          </a:lnTo>
                          <a:cubicBezTo>
                            <a:pt x="6233" y="-419"/>
                            <a:pt x="9041" y="-200"/>
                            <a:pt x="11669" y="1137"/>
                          </a:cubicBezTo>
                          <a:cubicBezTo>
                            <a:pt x="14154" y="2414"/>
                            <a:pt x="16530" y="4750"/>
                            <a:pt x="18150" y="7802"/>
                          </a:cubicBezTo>
                          <a:lnTo>
                            <a:pt x="18186" y="7827"/>
                          </a:lnTo>
                          <a:cubicBezTo>
                            <a:pt x="19806" y="10850"/>
                            <a:pt x="20419" y="14107"/>
                            <a:pt x="20094" y="16903"/>
                          </a:cubicBezTo>
                          <a:cubicBezTo>
                            <a:pt x="19770" y="19872"/>
                            <a:pt x="18402" y="22367"/>
                            <a:pt x="15990" y="23675"/>
                          </a:cubicBezTo>
                          <a:lnTo>
                            <a:pt x="15918" y="23719"/>
                          </a:lnTo>
                          <a:cubicBezTo>
                            <a:pt x="13505" y="24987"/>
                            <a:pt x="10949" y="24650"/>
                            <a:pt x="8573" y="23205"/>
                          </a:cubicBezTo>
                          <a:cubicBezTo>
                            <a:pt x="6233" y="21770"/>
                            <a:pt x="4037" y="19204"/>
                            <a:pt x="2380" y="16098"/>
                          </a:cubicBezTo>
                          <a:lnTo>
                            <a:pt x="2380" y="16076"/>
                          </a:lnTo>
                          <a:cubicBezTo>
                            <a:pt x="797" y="13111"/>
                            <a:pt x="-68" y="10077"/>
                            <a:pt x="4" y="7467"/>
                          </a:cubicBezTo>
                          <a:cubicBezTo>
                            <a:pt x="40" y="4581"/>
                            <a:pt x="1193" y="2198"/>
                            <a:pt x="3713" y="861"/>
                          </a:cubicBezTo>
                          <a:close/>
                          <a:moveTo>
                            <a:pt x="10301" y="3790"/>
                          </a:moveTo>
                          <a:cubicBezTo>
                            <a:pt x="8501" y="2866"/>
                            <a:pt x="6629" y="2687"/>
                            <a:pt x="5117" y="3488"/>
                          </a:cubicBezTo>
                          <a:lnTo>
                            <a:pt x="5009" y="3531"/>
                          </a:lnTo>
                          <a:cubicBezTo>
                            <a:pt x="3640" y="4311"/>
                            <a:pt x="2993" y="5756"/>
                            <a:pt x="2957" y="7529"/>
                          </a:cubicBezTo>
                          <a:cubicBezTo>
                            <a:pt x="2920" y="9613"/>
                            <a:pt x="3677" y="12137"/>
                            <a:pt x="5009" y="14682"/>
                          </a:cubicBezTo>
                          <a:lnTo>
                            <a:pt x="5009" y="14703"/>
                          </a:lnTo>
                          <a:cubicBezTo>
                            <a:pt x="6449" y="17360"/>
                            <a:pt x="8249" y="19520"/>
                            <a:pt x="10121" y="20667"/>
                          </a:cubicBezTo>
                          <a:cubicBezTo>
                            <a:pt x="11634" y="21569"/>
                            <a:pt x="13145" y="21813"/>
                            <a:pt x="14514" y="21091"/>
                          </a:cubicBezTo>
                          <a:cubicBezTo>
                            <a:pt x="16026" y="20289"/>
                            <a:pt x="16926" y="18618"/>
                            <a:pt x="17142" y="16580"/>
                          </a:cubicBezTo>
                          <a:cubicBezTo>
                            <a:pt x="17394" y="14351"/>
                            <a:pt x="16854" y="11713"/>
                            <a:pt x="15558" y="9222"/>
                          </a:cubicBezTo>
                          <a:lnTo>
                            <a:pt x="15558" y="9200"/>
                          </a:lnTo>
                          <a:cubicBezTo>
                            <a:pt x="14226" y="6702"/>
                            <a:pt x="12318" y="4808"/>
                            <a:pt x="10301" y="379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5" name="Google Shape;555;p3"/>
                    <p:cNvSpPr/>
                    <p:nvPr/>
                  </p:nvSpPr>
                  <p:spPr>
                    <a:xfrm>
                      <a:off x="11115345" y="3122981"/>
                      <a:ext cx="32710" cy="39029"/>
                    </a:xfrm>
                    <a:custGeom>
                      <a:rect b="b" l="l" r="r" t="t"/>
                      <a:pathLst>
                        <a:path extrusionOk="0" h="39029" w="32710">
                          <a:moveTo>
                            <a:pt x="6519" y="1346"/>
                          </a:moveTo>
                          <a:cubicBezTo>
                            <a:pt x="10264" y="-656"/>
                            <a:pt x="14764" y="-347"/>
                            <a:pt x="18977" y="1759"/>
                          </a:cubicBezTo>
                          <a:cubicBezTo>
                            <a:pt x="23045" y="3790"/>
                            <a:pt x="26861" y="7521"/>
                            <a:pt x="29490" y="12453"/>
                          </a:cubicBezTo>
                          <a:lnTo>
                            <a:pt x="29526" y="12543"/>
                          </a:lnTo>
                          <a:cubicBezTo>
                            <a:pt x="32154" y="17489"/>
                            <a:pt x="33126" y="22723"/>
                            <a:pt x="32550" y="27198"/>
                          </a:cubicBezTo>
                          <a:cubicBezTo>
                            <a:pt x="31974" y="31846"/>
                            <a:pt x="29742" y="35710"/>
                            <a:pt x="25997" y="37716"/>
                          </a:cubicBezTo>
                          <a:lnTo>
                            <a:pt x="25926" y="37752"/>
                          </a:lnTo>
                          <a:cubicBezTo>
                            <a:pt x="22037" y="39811"/>
                            <a:pt x="17825" y="39197"/>
                            <a:pt x="14008" y="37220"/>
                          </a:cubicBezTo>
                          <a:cubicBezTo>
                            <a:pt x="9364" y="34829"/>
                            <a:pt x="5295" y="30361"/>
                            <a:pt x="3171" y="26397"/>
                          </a:cubicBezTo>
                          <a:lnTo>
                            <a:pt x="3135" y="26364"/>
                          </a:lnTo>
                          <a:cubicBezTo>
                            <a:pt x="543" y="21447"/>
                            <a:pt x="-393" y="16209"/>
                            <a:pt x="147" y="11759"/>
                          </a:cubicBezTo>
                          <a:cubicBezTo>
                            <a:pt x="723" y="7108"/>
                            <a:pt x="2883" y="3255"/>
                            <a:pt x="6484" y="1350"/>
                          </a:cubicBezTo>
                          <a:lnTo>
                            <a:pt x="6519" y="1346"/>
                          </a:lnTo>
                          <a:close/>
                          <a:moveTo>
                            <a:pt x="17645" y="4408"/>
                          </a:moveTo>
                          <a:cubicBezTo>
                            <a:pt x="14296" y="2730"/>
                            <a:pt x="10768" y="2449"/>
                            <a:pt x="7888" y="3974"/>
                          </a:cubicBezTo>
                          <a:cubicBezTo>
                            <a:pt x="5188" y="5401"/>
                            <a:pt x="3567" y="8420"/>
                            <a:pt x="3099" y="12119"/>
                          </a:cubicBezTo>
                          <a:cubicBezTo>
                            <a:pt x="2631" y="16012"/>
                            <a:pt x="3459" y="20620"/>
                            <a:pt x="5764" y="24984"/>
                          </a:cubicBezTo>
                          <a:lnTo>
                            <a:pt x="5799" y="25009"/>
                          </a:lnTo>
                          <a:cubicBezTo>
                            <a:pt x="7671" y="28524"/>
                            <a:pt x="11272" y="32475"/>
                            <a:pt x="15376" y="34585"/>
                          </a:cubicBezTo>
                          <a:cubicBezTo>
                            <a:pt x="18365" y="36141"/>
                            <a:pt x="21641" y="36663"/>
                            <a:pt x="24521" y="35124"/>
                          </a:cubicBezTo>
                          <a:lnTo>
                            <a:pt x="24557" y="35113"/>
                          </a:lnTo>
                          <a:cubicBezTo>
                            <a:pt x="27437" y="33593"/>
                            <a:pt x="29130" y="30545"/>
                            <a:pt x="29598" y="26828"/>
                          </a:cubicBezTo>
                          <a:cubicBezTo>
                            <a:pt x="30102" y="22935"/>
                            <a:pt x="29238" y="18330"/>
                            <a:pt x="26897" y="13927"/>
                          </a:cubicBezTo>
                          <a:lnTo>
                            <a:pt x="26861" y="13833"/>
                          </a:lnTo>
                          <a:cubicBezTo>
                            <a:pt x="24521" y="9462"/>
                            <a:pt x="21173" y="6173"/>
                            <a:pt x="17645" y="44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6" name="Google Shape;556;p3"/>
                    <p:cNvSpPr/>
                    <p:nvPr/>
                  </p:nvSpPr>
                  <p:spPr>
                    <a:xfrm>
                      <a:off x="11156879" y="3164266"/>
                      <a:ext cx="22603" cy="22518"/>
                    </a:xfrm>
                    <a:custGeom>
                      <a:rect b="b" l="l" r="r" t="t"/>
                      <a:pathLst>
                        <a:path extrusionOk="0" h="22518" w="22603">
                          <a:moveTo>
                            <a:pt x="1961" y="2257"/>
                          </a:moveTo>
                          <a:cubicBezTo>
                            <a:pt x="3905" y="309"/>
                            <a:pt x="6678" y="-338"/>
                            <a:pt x="9594" y="162"/>
                          </a:cubicBezTo>
                          <a:cubicBezTo>
                            <a:pt x="12402" y="633"/>
                            <a:pt x="15355" y="2160"/>
                            <a:pt x="17802" y="4583"/>
                          </a:cubicBezTo>
                          <a:cubicBezTo>
                            <a:pt x="20287" y="7017"/>
                            <a:pt x="21871" y="9975"/>
                            <a:pt x="22411" y="12771"/>
                          </a:cubicBezTo>
                          <a:cubicBezTo>
                            <a:pt x="22951" y="15708"/>
                            <a:pt x="22375" y="18505"/>
                            <a:pt x="20431" y="20453"/>
                          </a:cubicBezTo>
                          <a:cubicBezTo>
                            <a:pt x="18522" y="22394"/>
                            <a:pt x="16002" y="22887"/>
                            <a:pt x="13302" y="22265"/>
                          </a:cubicBezTo>
                          <a:cubicBezTo>
                            <a:pt x="10638" y="21654"/>
                            <a:pt x="7794" y="19925"/>
                            <a:pt x="5274" y="17462"/>
                          </a:cubicBezTo>
                          <a:cubicBezTo>
                            <a:pt x="2789" y="14989"/>
                            <a:pt x="989" y="12146"/>
                            <a:pt x="305" y="9475"/>
                          </a:cubicBezTo>
                          <a:cubicBezTo>
                            <a:pt x="-379" y="6765"/>
                            <a:pt x="53" y="4202"/>
                            <a:pt x="1961" y="2257"/>
                          </a:cubicBezTo>
                          <a:close/>
                          <a:moveTo>
                            <a:pt x="9126" y="3091"/>
                          </a:moveTo>
                          <a:cubicBezTo>
                            <a:pt x="7110" y="2753"/>
                            <a:pt x="5274" y="3142"/>
                            <a:pt x="4085" y="4349"/>
                          </a:cubicBezTo>
                          <a:cubicBezTo>
                            <a:pt x="2969" y="5467"/>
                            <a:pt x="2753" y="7038"/>
                            <a:pt x="3185" y="8756"/>
                          </a:cubicBezTo>
                          <a:cubicBezTo>
                            <a:pt x="3725" y="10902"/>
                            <a:pt x="5238" y="13250"/>
                            <a:pt x="7361" y="15345"/>
                          </a:cubicBezTo>
                          <a:cubicBezTo>
                            <a:pt x="9486" y="17434"/>
                            <a:pt x="11826" y="18882"/>
                            <a:pt x="13950" y="19367"/>
                          </a:cubicBezTo>
                          <a:cubicBezTo>
                            <a:pt x="15642" y="19759"/>
                            <a:pt x="17226" y="19497"/>
                            <a:pt x="18342" y="18372"/>
                          </a:cubicBezTo>
                          <a:cubicBezTo>
                            <a:pt x="19495" y="17164"/>
                            <a:pt x="19855" y="15320"/>
                            <a:pt x="19459" y="13318"/>
                          </a:cubicBezTo>
                          <a:cubicBezTo>
                            <a:pt x="19063" y="11089"/>
                            <a:pt x="17767" y="8699"/>
                            <a:pt x="15715" y="6700"/>
                          </a:cubicBezTo>
                          <a:cubicBezTo>
                            <a:pt x="13699" y="4712"/>
                            <a:pt x="11322" y="3469"/>
                            <a:pt x="9126" y="309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7" name="Google Shape;557;p3"/>
                    <p:cNvSpPr/>
                    <p:nvPr/>
                  </p:nvSpPr>
                  <p:spPr>
                    <a:xfrm>
                      <a:off x="11149889" y="3157340"/>
                      <a:ext cx="36106" cy="35882"/>
                    </a:xfrm>
                    <a:custGeom>
                      <a:rect b="b" l="l" r="r" t="t"/>
                      <a:pathLst>
                        <a:path extrusionOk="0" h="35882" w="36106">
                          <a:moveTo>
                            <a:pt x="3262" y="3566"/>
                          </a:moveTo>
                          <a:cubicBezTo>
                            <a:pt x="6286" y="525"/>
                            <a:pt x="10643" y="-521"/>
                            <a:pt x="15287" y="237"/>
                          </a:cubicBezTo>
                          <a:cubicBezTo>
                            <a:pt x="19751" y="971"/>
                            <a:pt x="24504" y="3386"/>
                            <a:pt x="28465" y="7294"/>
                          </a:cubicBezTo>
                          <a:lnTo>
                            <a:pt x="28500" y="7322"/>
                          </a:lnTo>
                          <a:cubicBezTo>
                            <a:pt x="32497" y="11284"/>
                            <a:pt x="35017" y="16010"/>
                            <a:pt x="35809" y="20468"/>
                          </a:cubicBezTo>
                          <a:cubicBezTo>
                            <a:pt x="36673" y="25112"/>
                            <a:pt x="35665" y="29497"/>
                            <a:pt x="32677" y="32542"/>
                          </a:cubicBezTo>
                          <a:lnTo>
                            <a:pt x="32641" y="32560"/>
                          </a:lnTo>
                          <a:cubicBezTo>
                            <a:pt x="29149" y="36097"/>
                            <a:pt x="24216" y="36485"/>
                            <a:pt x="19464" y="35234"/>
                          </a:cubicBezTo>
                          <a:cubicBezTo>
                            <a:pt x="14891" y="34041"/>
                            <a:pt x="10427" y="31320"/>
                            <a:pt x="7582" y="28502"/>
                          </a:cubicBezTo>
                          <a:lnTo>
                            <a:pt x="7547" y="28469"/>
                          </a:lnTo>
                          <a:cubicBezTo>
                            <a:pt x="3586" y="24558"/>
                            <a:pt x="1138" y="19831"/>
                            <a:pt x="309" y="15410"/>
                          </a:cubicBezTo>
                          <a:cubicBezTo>
                            <a:pt x="-554" y="10798"/>
                            <a:pt x="382" y="6467"/>
                            <a:pt x="3226" y="3584"/>
                          </a:cubicBezTo>
                          <a:lnTo>
                            <a:pt x="3262" y="3566"/>
                          </a:lnTo>
                          <a:close/>
                          <a:moveTo>
                            <a:pt x="5386" y="5658"/>
                          </a:moveTo>
                          <a:lnTo>
                            <a:pt x="5350" y="5676"/>
                          </a:lnTo>
                          <a:cubicBezTo>
                            <a:pt x="3226" y="7833"/>
                            <a:pt x="2542" y="11208"/>
                            <a:pt x="3226" y="14875"/>
                          </a:cubicBezTo>
                          <a:cubicBezTo>
                            <a:pt x="3946" y="18735"/>
                            <a:pt x="6106" y="22887"/>
                            <a:pt x="9634" y="26359"/>
                          </a:cubicBezTo>
                          <a:lnTo>
                            <a:pt x="9670" y="26381"/>
                          </a:lnTo>
                          <a:cubicBezTo>
                            <a:pt x="12227" y="28886"/>
                            <a:pt x="16187" y="31302"/>
                            <a:pt x="20220" y="32362"/>
                          </a:cubicBezTo>
                          <a:cubicBezTo>
                            <a:pt x="24036" y="33361"/>
                            <a:pt x="27924" y="33124"/>
                            <a:pt x="30552" y="30468"/>
                          </a:cubicBezTo>
                          <a:lnTo>
                            <a:pt x="30552" y="30450"/>
                          </a:lnTo>
                          <a:cubicBezTo>
                            <a:pt x="32857" y="28135"/>
                            <a:pt x="33577" y="24691"/>
                            <a:pt x="32893" y="20992"/>
                          </a:cubicBezTo>
                          <a:cubicBezTo>
                            <a:pt x="32209" y="17110"/>
                            <a:pt x="29976" y="12955"/>
                            <a:pt x="26412" y="9436"/>
                          </a:cubicBezTo>
                          <a:lnTo>
                            <a:pt x="26376" y="9403"/>
                          </a:lnTo>
                          <a:cubicBezTo>
                            <a:pt x="22848" y="5942"/>
                            <a:pt x="18708" y="3803"/>
                            <a:pt x="14819" y="3171"/>
                          </a:cubicBezTo>
                          <a:cubicBezTo>
                            <a:pt x="11110" y="2563"/>
                            <a:pt x="7654" y="3339"/>
                            <a:pt x="5386" y="565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8" name="Google Shape;558;p3"/>
                    <p:cNvSpPr/>
                    <p:nvPr/>
                  </p:nvSpPr>
                  <p:spPr>
                    <a:xfrm>
                      <a:off x="11225923" y="3164580"/>
                      <a:ext cx="22810" cy="22612"/>
                    </a:xfrm>
                    <a:custGeom>
                      <a:rect b="b" l="l" r="r" t="t"/>
                      <a:pathLst>
                        <a:path extrusionOk="0" h="22612" w="22810">
                          <a:moveTo>
                            <a:pt x="18534" y="4370"/>
                          </a:moveTo>
                          <a:cubicBezTo>
                            <a:pt x="17310" y="3152"/>
                            <a:pt x="15474" y="2753"/>
                            <a:pt x="13493" y="3076"/>
                          </a:cubicBezTo>
                          <a:cubicBezTo>
                            <a:pt x="11297" y="3436"/>
                            <a:pt x="8885" y="4658"/>
                            <a:pt x="6869" y="6628"/>
                          </a:cubicBezTo>
                          <a:lnTo>
                            <a:pt x="6833" y="6675"/>
                          </a:lnTo>
                          <a:cubicBezTo>
                            <a:pt x="4853" y="8630"/>
                            <a:pt x="3557" y="10970"/>
                            <a:pt x="3124" y="13159"/>
                          </a:cubicBezTo>
                          <a:cubicBezTo>
                            <a:pt x="2764" y="15172"/>
                            <a:pt x="3088" y="17041"/>
                            <a:pt x="4277" y="18267"/>
                          </a:cubicBezTo>
                          <a:lnTo>
                            <a:pt x="4312" y="18278"/>
                          </a:lnTo>
                          <a:cubicBezTo>
                            <a:pt x="5501" y="19486"/>
                            <a:pt x="7301" y="19860"/>
                            <a:pt x="9281" y="19518"/>
                          </a:cubicBezTo>
                          <a:cubicBezTo>
                            <a:pt x="11513" y="19137"/>
                            <a:pt x="13925" y="17868"/>
                            <a:pt x="15942" y="15884"/>
                          </a:cubicBezTo>
                          <a:cubicBezTo>
                            <a:pt x="17958" y="13903"/>
                            <a:pt x="19290" y="11560"/>
                            <a:pt x="19686" y="9374"/>
                          </a:cubicBezTo>
                          <a:cubicBezTo>
                            <a:pt x="20082" y="7415"/>
                            <a:pt x="19722" y="5593"/>
                            <a:pt x="18534" y="4370"/>
                          </a:cubicBezTo>
                          <a:close/>
                          <a:moveTo>
                            <a:pt x="13025" y="147"/>
                          </a:moveTo>
                          <a:cubicBezTo>
                            <a:pt x="15942" y="-328"/>
                            <a:pt x="18714" y="337"/>
                            <a:pt x="20658" y="2293"/>
                          </a:cubicBezTo>
                          <a:cubicBezTo>
                            <a:pt x="22566" y="4270"/>
                            <a:pt x="23178" y="7027"/>
                            <a:pt x="22603" y="9924"/>
                          </a:cubicBezTo>
                          <a:cubicBezTo>
                            <a:pt x="22098" y="12685"/>
                            <a:pt x="20478" y="15596"/>
                            <a:pt x="18030" y="18012"/>
                          </a:cubicBezTo>
                          <a:cubicBezTo>
                            <a:pt x="15545" y="20420"/>
                            <a:pt x="12557" y="21966"/>
                            <a:pt x="9785" y="22448"/>
                          </a:cubicBezTo>
                          <a:cubicBezTo>
                            <a:pt x="6869" y="22951"/>
                            <a:pt x="4097" y="22318"/>
                            <a:pt x="2188" y="20352"/>
                          </a:cubicBezTo>
                          <a:lnTo>
                            <a:pt x="2152" y="20334"/>
                          </a:lnTo>
                          <a:cubicBezTo>
                            <a:pt x="244" y="18364"/>
                            <a:pt x="-368" y="15546"/>
                            <a:pt x="208" y="12602"/>
                          </a:cubicBezTo>
                          <a:cubicBezTo>
                            <a:pt x="748" y="9838"/>
                            <a:pt x="2332" y="6930"/>
                            <a:pt x="4781" y="4539"/>
                          </a:cubicBezTo>
                          <a:lnTo>
                            <a:pt x="4817" y="4489"/>
                          </a:lnTo>
                          <a:cubicBezTo>
                            <a:pt x="7264" y="2095"/>
                            <a:pt x="10217" y="596"/>
                            <a:pt x="13025" y="14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9" name="Google Shape;559;p3"/>
                    <p:cNvSpPr/>
                    <p:nvPr/>
                  </p:nvSpPr>
                  <p:spPr>
                    <a:xfrm>
                      <a:off x="11219407" y="3157670"/>
                      <a:ext cx="36108" cy="35791"/>
                    </a:xfrm>
                    <a:custGeom>
                      <a:rect b="b" l="l" r="r" t="t"/>
                      <a:pathLst>
                        <a:path extrusionOk="0" h="35791" w="36108">
                          <a:moveTo>
                            <a:pt x="30774" y="5737"/>
                          </a:moveTo>
                          <a:lnTo>
                            <a:pt x="30738" y="5712"/>
                          </a:lnTo>
                          <a:cubicBezTo>
                            <a:pt x="28434" y="3376"/>
                            <a:pt x="25013" y="2570"/>
                            <a:pt x="21305" y="3146"/>
                          </a:cubicBezTo>
                          <a:cubicBezTo>
                            <a:pt x="17417" y="3753"/>
                            <a:pt x="13276" y="5852"/>
                            <a:pt x="9748" y="9289"/>
                          </a:cubicBezTo>
                          <a:lnTo>
                            <a:pt x="9712" y="9310"/>
                          </a:lnTo>
                          <a:cubicBezTo>
                            <a:pt x="6147" y="12808"/>
                            <a:pt x="3915" y="16942"/>
                            <a:pt x="3231" y="20816"/>
                          </a:cubicBezTo>
                          <a:cubicBezTo>
                            <a:pt x="2547" y="24508"/>
                            <a:pt x="3267" y="27955"/>
                            <a:pt x="5571" y="30292"/>
                          </a:cubicBezTo>
                          <a:lnTo>
                            <a:pt x="5571" y="30310"/>
                          </a:lnTo>
                          <a:cubicBezTo>
                            <a:pt x="8199" y="32998"/>
                            <a:pt x="12088" y="33272"/>
                            <a:pt x="15904" y="32298"/>
                          </a:cubicBezTo>
                          <a:cubicBezTo>
                            <a:pt x="19937" y="31269"/>
                            <a:pt x="23897" y="28893"/>
                            <a:pt x="26453" y="26424"/>
                          </a:cubicBezTo>
                          <a:lnTo>
                            <a:pt x="26453" y="26399"/>
                          </a:lnTo>
                          <a:cubicBezTo>
                            <a:pt x="29981" y="22944"/>
                            <a:pt x="32178" y="18811"/>
                            <a:pt x="32898" y="14961"/>
                          </a:cubicBezTo>
                          <a:cubicBezTo>
                            <a:pt x="33546" y="11294"/>
                            <a:pt x="32898" y="7916"/>
                            <a:pt x="30774" y="5737"/>
                          </a:cubicBezTo>
                          <a:close/>
                          <a:moveTo>
                            <a:pt x="32862" y="3631"/>
                          </a:moveTo>
                          <a:lnTo>
                            <a:pt x="32862" y="3645"/>
                          </a:lnTo>
                          <a:cubicBezTo>
                            <a:pt x="35742" y="6557"/>
                            <a:pt x="36642" y="10888"/>
                            <a:pt x="35814" y="15497"/>
                          </a:cubicBezTo>
                          <a:cubicBezTo>
                            <a:pt x="34986" y="19914"/>
                            <a:pt x="32538" y="24616"/>
                            <a:pt x="28578" y="28502"/>
                          </a:cubicBezTo>
                          <a:lnTo>
                            <a:pt x="28541" y="28541"/>
                          </a:lnTo>
                          <a:cubicBezTo>
                            <a:pt x="25661" y="31331"/>
                            <a:pt x="21197" y="34023"/>
                            <a:pt x="16660" y="35180"/>
                          </a:cubicBezTo>
                          <a:cubicBezTo>
                            <a:pt x="11872" y="36392"/>
                            <a:pt x="6976" y="35968"/>
                            <a:pt x="3483" y="32402"/>
                          </a:cubicBezTo>
                          <a:lnTo>
                            <a:pt x="3447" y="32377"/>
                          </a:lnTo>
                          <a:cubicBezTo>
                            <a:pt x="458" y="29314"/>
                            <a:pt x="-549" y="24929"/>
                            <a:pt x="278" y="20292"/>
                          </a:cubicBezTo>
                          <a:cubicBezTo>
                            <a:pt x="1107" y="15838"/>
                            <a:pt x="3591" y="11133"/>
                            <a:pt x="7623" y="7207"/>
                          </a:cubicBezTo>
                          <a:lnTo>
                            <a:pt x="7659" y="7175"/>
                          </a:lnTo>
                          <a:cubicBezTo>
                            <a:pt x="11619" y="3297"/>
                            <a:pt x="16372" y="913"/>
                            <a:pt x="20837" y="216"/>
                          </a:cubicBezTo>
                          <a:cubicBezTo>
                            <a:pt x="25481" y="-507"/>
                            <a:pt x="29838" y="572"/>
                            <a:pt x="32862" y="363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3"/>
                    <p:cNvSpPr/>
                    <p:nvPr/>
                  </p:nvSpPr>
                  <p:spPr>
                    <a:xfrm>
                      <a:off x="11263566" y="3131139"/>
                      <a:ext cx="20719" cy="24510"/>
                    </a:xfrm>
                    <a:custGeom>
                      <a:rect b="b" l="l" r="r" t="t"/>
                      <a:pathLst>
                        <a:path extrusionOk="0" h="24510" w="20719">
                          <a:moveTo>
                            <a:pt x="16463" y="880"/>
                          </a:moveTo>
                          <a:cubicBezTo>
                            <a:pt x="18875" y="2188"/>
                            <a:pt x="20279" y="4644"/>
                            <a:pt x="20639" y="7570"/>
                          </a:cubicBezTo>
                          <a:cubicBezTo>
                            <a:pt x="20963" y="10348"/>
                            <a:pt x="20315" y="13594"/>
                            <a:pt x="18659" y="16632"/>
                          </a:cubicBezTo>
                          <a:lnTo>
                            <a:pt x="18623" y="16703"/>
                          </a:lnTo>
                          <a:cubicBezTo>
                            <a:pt x="17039" y="19691"/>
                            <a:pt x="14698" y="22023"/>
                            <a:pt x="12214" y="23321"/>
                          </a:cubicBezTo>
                          <a:cubicBezTo>
                            <a:pt x="9585" y="24716"/>
                            <a:pt x="6742" y="24957"/>
                            <a:pt x="4293" y="23655"/>
                          </a:cubicBezTo>
                          <a:lnTo>
                            <a:pt x="4257" y="23645"/>
                          </a:lnTo>
                          <a:cubicBezTo>
                            <a:pt x="1845" y="22340"/>
                            <a:pt x="441" y="19838"/>
                            <a:pt x="81" y="16869"/>
                          </a:cubicBezTo>
                          <a:cubicBezTo>
                            <a:pt x="-243" y="14051"/>
                            <a:pt x="405" y="10765"/>
                            <a:pt x="2025" y="7721"/>
                          </a:cubicBezTo>
                          <a:lnTo>
                            <a:pt x="2025" y="7699"/>
                          </a:lnTo>
                          <a:cubicBezTo>
                            <a:pt x="3645" y="4683"/>
                            <a:pt x="5985" y="2383"/>
                            <a:pt x="8505" y="1117"/>
                          </a:cubicBezTo>
                          <a:cubicBezTo>
                            <a:pt x="11170" y="-227"/>
                            <a:pt x="14014" y="-421"/>
                            <a:pt x="16463" y="880"/>
                          </a:cubicBezTo>
                          <a:close/>
                          <a:moveTo>
                            <a:pt x="14986" y="3468"/>
                          </a:moveTo>
                          <a:cubicBezTo>
                            <a:pt x="13474" y="2688"/>
                            <a:pt x="11638" y="2864"/>
                            <a:pt x="9838" y="3770"/>
                          </a:cubicBezTo>
                          <a:cubicBezTo>
                            <a:pt x="7858" y="4769"/>
                            <a:pt x="5985" y="6631"/>
                            <a:pt x="4653" y="9097"/>
                          </a:cubicBezTo>
                          <a:lnTo>
                            <a:pt x="4653" y="9119"/>
                          </a:lnTo>
                          <a:cubicBezTo>
                            <a:pt x="3321" y="11613"/>
                            <a:pt x="2781" y="14277"/>
                            <a:pt x="3033" y="16531"/>
                          </a:cubicBezTo>
                          <a:cubicBezTo>
                            <a:pt x="3285" y="18555"/>
                            <a:pt x="4185" y="20219"/>
                            <a:pt x="5662" y="21028"/>
                          </a:cubicBezTo>
                          <a:lnTo>
                            <a:pt x="5733" y="21064"/>
                          </a:lnTo>
                          <a:cubicBezTo>
                            <a:pt x="7245" y="21833"/>
                            <a:pt x="9082" y="21621"/>
                            <a:pt x="10846" y="20690"/>
                          </a:cubicBezTo>
                          <a:cubicBezTo>
                            <a:pt x="12826" y="19655"/>
                            <a:pt x="14698" y="17757"/>
                            <a:pt x="16030" y="15298"/>
                          </a:cubicBezTo>
                          <a:lnTo>
                            <a:pt x="16030" y="15255"/>
                          </a:lnTo>
                          <a:cubicBezTo>
                            <a:pt x="17399" y="12757"/>
                            <a:pt x="17903" y="10125"/>
                            <a:pt x="17650" y="7907"/>
                          </a:cubicBezTo>
                          <a:cubicBezTo>
                            <a:pt x="17435" y="5934"/>
                            <a:pt x="16570" y="4309"/>
                            <a:pt x="15058" y="3501"/>
                          </a:cubicBezTo>
                          <a:lnTo>
                            <a:pt x="14986" y="346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1" name="Google Shape;561;p3"/>
                    <p:cNvSpPr/>
                    <p:nvPr/>
                  </p:nvSpPr>
                  <p:spPr>
                    <a:xfrm>
                      <a:off x="11257582" y="3123599"/>
                      <a:ext cx="32729" cy="38956"/>
                    </a:xfrm>
                    <a:custGeom>
                      <a:rect b="b" l="l" r="r" t="t"/>
                      <a:pathLst>
                        <a:path extrusionOk="0" h="38956" w="32729">
                          <a:moveTo>
                            <a:pt x="24822" y="4013"/>
                          </a:moveTo>
                          <a:lnTo>
                            <a:pt x="24786" y="3999"/>
                          </a:lnTo>
                          <a:cubicBezTo>
                            <a:pt x="21906" y="2461"/>
                            <a:pt x="18413" y="2719"/>
                            <a:pt x="15065" y="4369"/>
                          </a:cubicBezTo>
                          <a:cubicBezTo>
                            <a:pt x="11537" y="6095"/>
                            <a:pt x="8225" y="9326"/>
                            <a:pt x="5885" y="13633"/>
                          </a:cubicBezTo>
                          <a:lnTo>
                            <a:pt x="5848" y="13712"/>
                          </a:lnTo>
                          <a:cubicBezTo>
                            <a:pt x="3508" y="18119"/>
                            <a:pt x="2608" y="22745"/>
                            <a:pt x="3112" y="26666"/>
                          </a:cubicBezTo>
                          <a:cubicBezTo>
                            <a:pt x="3580" y="30401"/>
                            <a:pt x="5308" y="33475"/>
                            <a:pt x="8188" y="35017"/>
                          </a:cubicBezTo>
                          <a:lnTo>
                            <a:pt x="8225" y="35031"/>
                          </a:lnTo>
                          <a:cubicBezTo>
                            <a:pt x="11537" y="36800"/>
                            <a:pt x="15281" y="35905"/>
                            <a:pt x="18629" y="33845"/>
                          </a:cubicBezTo>
                          <a:cubicBezTo>
                            <a:pt x="22158" y="31666"/>
                            <a:pt x="25218" y="28223"/>
                            <a:pt x="26910" y="25110"/>
                          </a:cubicBezTo>
                          <a:lnTo>
                            <a:pt x="26947" y="25063"/>
                          </a:lnTo>
                          <a:cubicBezTo>
                            <a:pt x="29250" y="20746"/>
                            <a:pt x="30079" y="16170"/>
                            <a:pt x="29610" y="12281"/>
                          </a:cubicBezTo>
                          <a:cubicBezTo>
                            <a:pt x="29179" y="8539"/>
                            <a:pt x="27523" y="5473"/>
                            <a:pt x="24822" y="4013"/>
                          </a:cubicBezTo>
                          <a:close/>
                          <a:moveTo>
                            <a:pt x="26190" y="1371"/>
                          </a:moveTo>
                          <a:lnTo>
                            <a:pt x="26190" y="1382"/>
                          </a:lnTo>
                          <a:cubicBezTo>
                            <a:pt x="29827" y="3338"/>
                            <a:pt x="32023" y="7241"/>
                            <a:pt x="32599" y="11936"/>
                          </a:cubicBezTo>
                          <a:cubicBezTo>
                            <a:pt x="33103" y="16386"/>
                            <a:pt x="32167" y="21584"/>
                            <a:pt x="29539" y="26454"/>
                          </a:cubicBezTo>
                          <a:lnTo>
                            <a:pt x="29503" y="26512"/>
                          </a:lnTo>
                          <a:cubicBezTo>
                            <a:pt x="27630" y="30024"/>
                            <a:pt x="24174" y="33906"/>
                            <a:pt x="20214" y="36365"/>
                          </a:cubicBezTo>
                          <a:cubicBezTo>
                            <a:pt x="16037" y="38938"/>
                            <a:pt x="11248" y="39999"/>
                            <a:pt x="6820" y="37655"/>
                          </a:cubicBezTo>
                          <a:lnTo>
                            <a:pt x="6785" y="37641"/>
                          </a:lnTo>
                          <a:cubicBezTo>
                            <a:pt x="3004" y="35610"/>
                            <a:pt x="772" y="31710"/>
                            <a:pt x="160" y="27037"/>
                          </a:cubicBezTo>
                          <a:cubicBezTo>
                            <a:pt x="-416" y="22533"/>
                            <a:pt x="556" y="17277"/>
                            <a:pt x="3220" y="12331"/>
                          </a:cubicBezTo>
                          <a:lnTo>
                            <a:pt x="3256" y="12249"/>
                          </a:lnTo>
                          <a:cubicBezTo>
                            <a:pt x="5885" y="7371"/>
                            <a:pt x="9701" y="3694"/>
                            <a:pt x="13733" y="1706"/>
                          </a:cubicBezTo>
                          <a:cubicBezTo>
                            <a:pt x="17946" y="-361"/>
                            <a:pt x="22410" y="-642"/>
                            <a:pt x="26190" y="137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2" name="Google Shape;562;p3"/>
                    <p:cNvSpPr/>
                    <p:nvPr/>
                  </p:nvSpPr>
                  <p:spPr>
                    <a:xfrm>
                      <a:off x="11284387" y="3088451"/>
                      <a:ext cx="19397" cy="25503"/>
                    </a:xfrm>
                    <a:custGeom>
                      <a:rect b="b" l="l" r="r" t="t"/>
                      <a:pathLst>
                        <a:path extrusionOk="0" h="25503" w="19397">
                          <a:moveTo>
                            <a:pt x="12959" y="240"/>
                          </a:moveTo>
                          <a:cubicBezTo>
                            <a:pt x="15623" y="948"/>
                            <a:pt x="17531" y="2997"/>
                            <a:pt x="18576" y="5754"/>
                          </a:cubicBezTo>
                          <a:cubicBezTo>
                            <a:pt x="19547" y="8392"/>
                            <a:pt x="19691" y="11703"/>
                            <a:pt x="18827" y="15046"/>
                          </a:cubicBezTo>
                          <a:lnTo>
                            <a:pt x="18827" y="15104"/>
                          </a:lnTo>
                          <a:cubicBezTo>
                            <a:pt x="17964" y="18403"/>
                            <a:pt x="16271" y="21214"/>
                            <a:pt x="14183" y="23062"/>
                          </a:cubicBezTo>
                          <a:cubicBezTo>
                            <a:pt x="11951" y="25035"/>
                            <a:pt x="9250" y="25952"/>
                            <a:pt x="6586" y="25291"/>
                          </a:cubicBezTo>
                          <a:lnTo>
                            <a:pt x="6514" y="25273"/>
                          </a:lnTo>
                          <a:cubicBezTo>
                            <a:pt x="3886" y="24582"/>
                            <a:pt x="1906" y="22487"/>
                            <a:pt x="862" y="19683"/>
                          </a:cubicBezTo>
                          <a:cubicBezTo>
                            <a:pt x="-146" y="17016"/>
                            <a:pt x="-291" y="13669"/>
                            <a:pt x="538" y="10334"/>
                          </a:cubicBezTo>
                          <a:lnTo>
                            <a:pt x="538" y="10308"/>
                          </a:lnTo>
                          <a:cubicBezTo>
                            <a:pt x="1402" y="6998"/>
                            <a:pt x="3130" y="4198"/>
                            <a:pt x="5254" y="2375"/>
                          </a:cubicBezTo>
                          <a:cubicBezTo>
                            <a:pt x="7523" y="427"/>
                            <a:pt x="10223" y="-454"/>
                            <a:pt x="12923" y="229"/>
                          </a:cubicBezTo>
                          <a:lnTo>
                            <a:pt x="12959" y="240"/>
                          </a:lnTo>
                          <a:close/>
                          <a:moveTo>
                            <a:pt x="12167" y="3108"/>
                          </a:moveTo>
                          <a:cubicBezTo>
                            <a:pt x="10511" y="2684"/>
                            <a:pt x="8746" y="3299"/>
                            <a:pt x="7199" y="4618"/>
                          </a:cubicBezTo>
                          <a:cubicBezTo>
                            <a:pt x="5506" y="6063"/>
                            <a:pt x="4138" y="8328"/>
                            <a:pt x="3454" y="11031"/>
                          </a:cubicBezTo>
                          <a:lnTo>
                            <a:pt x="3418" y="11060"/>
                          </a:lnTo>
                          <a:cubicBezTo>
                            <a:pt x="2734" y="13813"/>
                            <a:pt x="2842" y="16527"/>
                            <a:pt x="3634" y="18648"/>
                          </a:cubicBezTo>
                          <a:cubicBezTo>
                            <a:pt x="4354" y="20535"/>
                            <a:pt x="5578" y="21933"/>
                            <a:pt x="7199" y="22379"/>
                          </a:cubicBezTo>
                          <a:lnTo>
                            <a:pt x="7270" y="22397"/>
                          </a:lnTo>
                          <a:cubicBezTo>
                            <a:pt x="8926" y="22818"/>
                            <a:pt x="10691" y="22178"/>
                            <a:pt x="12203" y="20841"/>
                          </a:cubicBezTo>
                          <a:cubicBezTo>
                            <a:pt x="13859" y="19367"/>
                            <a:pt x="15227" y="17088"/>
                            <a:pt x="15947" y="14385"/>
                          </a:cubicBezTo>
                          <a:lnTo>
                            <a:pt x="15947" y="14320"/>
                          </a:lnTo>
                          <a:cubicBezTo>
                            <a:pt x="16667" y="11563"/>
                            <a:pt x="16559" y="8878"/>
                            <a:pt x="15767" y="6782"/>
                          </a:cubicBezTo>
                          <a:cubicBezTo>
                            <a:pt x="15083" y="4913"/>
                            <a:pt x="13823" y="3540"/>
                            <a:pt x="12167"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3" name="Google Shape;563;p3"/>
                    <p:cNvSpPr/>
                    <p:nvPr/>
                  </p:nvSpPr>
                  <p:spPr>
                    <a:xfrm>
                      <a:off x="11284387" y="3088451"/>
                      <a:ext cx="19397" cy="25503"/>
                    </a:xfrm>
                    <a:custGeom>
                      <a:rect b="b" l="l" r="r" t="t"/>
                      <a:pathLst>
                        <a:path extrusionOk="0" h="25503" w="19397">
                          <a:moveTo>
                            <a:pt x="12959" y="240"/>
                          </a:moveTo>
                          <a:cubicBezTo>
                            <a:pt x="15623" y="948"/>
                            <a:pt x="17531" y="2997"/>
                            <a:pt x="18576" y="5754"/>
                          </a:cubicBezTo>
                          <a:cubicBezTo>
                            <a:pt x="19547" y="8392"/>
                            <a:pt x="19691" y="11703"/>
                            <a:pt x="18827" y="15046"/>
                          </a:cubicBezTo>
                          <a:lnTo>
                            <a:pt x="18827" y="15104"/>
                          </a:lnTo>
                          <a:cubicBezTo>
                            <a:pt x="17964" y="18403"/>
                            <a:pt x="16271" y="21214"/>
                            <a:pt x="14183" y="23062"/>
                          </a:cubicBezTo>
                          <a:cubicBezTo>
                            <a:pt x="11951" y="25035"/>
                            <a:pt x="9250" y="25952"/>
                            <a:pt x="6586" y="25291"/>
                          </a:cubicBezTo>
                          <a:lnTo>
                            <a:pt x="6514" y="25273"/>
                          </a:lnTo>
                          <a:cubicBezTo>
                            <a:pt x="3886" y="24582"/>
                            <a:pt x="1906" y="22487"/>
                            <a:pt x="862" y="19683"/>
                          </a:cubicBezTo>
                          <a:cubicBezTo>
                            <a:pt x="-146" y="17016"/>
                            <a:pt x="-291" y="13669"/>
                            <a:pt x="538" y="10334"/>
                          </a:cubicBezTo>
                          <a:lnTo>
                            <a:pt x="538" y="10308"/>
                          </a:lnTo>
                          <a:cubicBezTo>
                            <a:pt x="1402" y="6998"/>
                            <a:pt x="3130" y="4198"/>
                            <a:pt x="5254" y="2375"/>
                          </a:cubicBezTo>
                          <a:cubicBezTo>
                            <a:pt x="7523" y="427"/>
                            <a:pt x="10223" y="-454"/>
                            <a:pt x="12923" y="229"/>
                          </a:cubicBezTo>
                          <a:lnTo>
                            <a:pt x="12959" y="240"/>
                          </a:lnTo>
                          <a:close/>
                          <a:moveTo>
                            <a:pt x="12167" y="3108"/>
                          </a:moveTo>
                          <a:cubicBezTo>
                            <a:pt x="10511" y="2684"/>
                            <a:pt x="8746" y="3299"/>
                            <a:pt x="7199" y="4618"/>
                          </a:cubicBezTo>
                          <a:cubicBezTo>
                            <a:pt x="5506" y="6063"/>
                            <a:pt x="4138" y="8328"/>
                            <a:pt x="3454" y="11031"/>
                          </a:cubicBezTo>
                          <a:lnTo>
                            <a:pt x="3418" y="11060"/>
                          </a:lnTo>
                          <a:cubicBezTo>
                            <a:pt x="2734" y="13813"/>
                            <a:pt x="2842" y="16527"/>
                            <a:pt x="3634" y="18648"/>
                          </a:cubicBezTo>
                          <a:cubicBezTo>
                            <a:pt x="4354" y="20535"/>
                            <a:pt x="5578" y="21933"/>
                            <a:pt x="7199" y="22379"/>
                          </a:cubicBezTo>
                          <a:lnTo>
                            <a:pt x="7270" y="22397"/>
                          </a:lnTo>
                          <a:cubicBezTo>
                            <a:pt x="8926" y="22818"/>
                            <a:pt x="10691" y="22178"/>
                            <a:pt x="12203" y="20841"/>
                          </a:cubicBezTo>
                          <a:cubicBezTo>
                            <a:pt x="13859" y="19367"/>
                            <a:pt x="15227" y="17088"/>
                            <a:pt x="15947" y="14385"/>
                          </a:cubicBezTo>
                          <a:lnTo>
                            <a:pt x="15947" y="14320"/>
                          </a:lnTo>
                          <a:cubicBezTo>
                            <a:pt x="16667" y="11563"/>
                            <a:pt x="16559" y="8878"/>
                            <a:pt x="15767" y="6782"/>
                          </a:cubicBezTo>
                          <a:cubicBezTo>
                            <a:pt x="15083" y="4913"/>
                            <a:pt x="13823" y="3540"/>
                            <a:pt x="12167"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4" name="Google Shape;564;p3"/>
                    <p:cNvSpPr/>
                    <p:nvPr/>
                  </p:nvSpPr>
                  <p:spPr>
                    <a:xfrm>
                      <a:off x="11101852" y="3088451"/>
                      <a:ext cx="19413" cy="25503"/>
                    </a:xfrm>
                    <a:custGeom>
                      <a:rect b="b" l="l" r="r" t="t"/>
                      <a:pathLst>
                        <a:path extrusionOk="0" h="25503" w="19413">
                          <a:moveTo>
                            <a:pt x="6439" y="240"/>
                          </a:moveTo>
                          <a:cubicBezTo>
                            <a:pt x="3775" y="948"/>
                            <a:pt x="1867" y="2997"/>
                            <a:pt x="822" y="5754"/>
                          </a:cubicBezTo>
                          <a:cubicBezTo>
                            <a:pt x="-149" y="8392"/>
                            <a:pt x="-294" y="11703"/>
                            <a:pt x="571" y="15046"/>
                          </a:cubicBezTo>
                          <a:lnTo>
                            <a:pt x="571" y="15104"/>
                          </a:lnTo>
                          <a:cubicBezTo>
                            <a:pt x="1435" y="18403"/>
                            <a:pt x="3127" y="21214"/>
                            <a:pt x="5215" y="23062"/>
                          </a:cubicBezTo>
                          <a:cubicBezTo>
                            <a:pt x="7447" y="25035"/>
                            <a:pt x="10147" y="25952"/>
                            <a:pt x="12812" y="25291"/>
                          </a:cubicBezTo>
                          <a:lnTo>
                            <a:pt x="12884" y="25273"/>
                          </a:lnTo>
                          <a:cubicBezTo>
                            <a:pt x="15548" y="24582"/>
                            <a:pt x="17492" y="22487"/>
                            <a:pt x="18537" y="19683"/>
                          </a:cubicBezTo>
                          <a:cubicBezTo>
                            <a:pt x="19544" y="17016"/>
                            <a:pt x="19724" y="13669"/>
                            <a:pt x="18861" y="10334"/>
                          </a:cubicBezTo>
                          <a:lnTo>
                            <a:pt x="18861" y="10308"/>
                          </a:lnTo>
                          <a:cubicBezTo>
                            <a:pt x="17996" y="6998"/>
                            <a:pt x="16268" y="4198"/>
                            <a:pt x="14144" y="2375"/>
                          </a:cubicBezTo>
                          <a:cubicBezTo>
                            <a:pt x="11876" y="427"/>
                            <a:pt x="9176" y="-454"/>
                            <a:pt x="6475" y="229"/>
                          </a:cubicBezTo>
                          <a:lnTo>
                            <a:pt x="6439" y="240"/>
                          </a:lnTo>
                          <a:close/>
                          <a:moveTo>
                            <a:pt x="7195" y="3108"/>
                          </a:moveTo>
                          <a:cubicBezTo>
                            <a:pt x="8887" y="2684"/>
                            <a:pt x="10687" y="3299"/>
                            <a:pt x="12200" y="4618"/>
                          </a:cubicBezTo>
                          <a:cubicBezTo>
                            <a:pt x="13892" y="6063"/>
                            <a:pt x="15260" y="8328"/>
                            <a:pt x="15980" y="11031"/>
                          </a:cubicBezTo>
                          <a:lnTo>
                            <a:pt x="15980" y="11060"/>
                          </a:lnTo>
                          <a:cubicBezTo>
                            <a:pt x="16664" y="13813"/>
                            <a:pt x="16556" y="16527"/>
                            <a:pt x="15764" y="18648"/>
                          </a:cubicBezTo>
                          <a:cubicBezTo>
                            <a:pt x="15044" y="20535"/>
                            <a:pt x="13820" y="21933"/>
                            <a:pt x="12200" y="22379"/>
                          </a:cubicBezTo>
                          <a:lnTo>
                            <a:pt x="12128" y="22397"/>
                          </a:lnTo>
                          <a:cubicBezTo>
                            <a:pt x="10472" y="22818"/>
                            <a:pt x="8707" y="22178"/>
                            <a:pt x="7195" y="20841"/>
                          </a:cubicBezTo>
                          <a:cubicBezTo>
                            <a:pt x="5539" y="19367"/>
                            <a:pt x="4171" y="17088"/>
                            <a:pt x="3451" y="14385"/>
                          </a:cubicBezTo>
                          <a:lnTo>
                            <a:pt x="3451" y="14320"/>
                          </a:lnTo>
                          <a:cubicBezTo>
                            <a:pt x="2731" y="11563"/>
                            <a:pt x="2839" y="8878"/>
                            <a:pt x="3631" y="6782"/>
                          </a:cubicBezTo>
                          <a:cubicBezTo>
                            <a:pt x="4315" y="4913"/>
                            <a:pt x="5575" y="3540"/>
                            <a:pt x="7195" y="31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5" name="Google Shape;565;p3"/>
                    <p:cNvSpPr/>
                    <p:nvPr/>
                  </p:nvSpPr>
                  <p:spPr>
                    <a:xfrm>
                      <a:off x="11278709" y="3080588"/>
                      <a:ext cx="30661" cy="40593"/>
                    </a:xfrm>
                    <a:custGeom>
                      <a:rect b="b" l="l" r="r" t="t"/>
                      <a:pathLst>
                        <a:path extrusionOk="0" h="40593" w="30661">
                          <a:moveTo>
                            <a:pt x="19861" y="3239"/>
                          </a:moveTo>
                          <a:lnTo>
                            <a:pt x="19825" y="3236"/>
                          </a:lnTo>
                          <a:cubicBezTo>
                            <a:pt x="16657" y="2434"/>
                            <a:pt x="13308" y="3516"/>
                            <a:pt x="10464" y="5910"/>
                          </a:cubicBezTo>
                          <a:cubicBezTo>
                            <a:pt x="7476" y="8419"/>
                            <a:pt x="5028" y="12348"/>
                            <a:pt x="3803" y="17089"/>
                          </a:cubicBezTo>
                          <a:lnTo>
                            <a:pt x="3767" y="17201"/>
                          </a:lnTo>
                          <a:cubicBezTo>
                            <a:pt x="2543" y="22046"/>
                            <a:pt x="2796" y="26752"/>
                            <a:pt x="4200" y="30450"/>
                          </a:cubicBezTo>
                          <a:cubicBezTo>
                            <a:pt x="5568" y="33966"/>
                            <a:pt x="7980" y="36547"/>
                            <a:pt x="11148" y="37363"/>
                          </a:cubicBezTo>
                          <a:lnTo>
                            <a:pt x="11184" y="37370"/>
                          </a:lnTo>
                          <a:cubicBezTo>
                            <a:pt x="14784" y="38290"/>
                            <a:pt x="18241" y="36525"/>
                            <a:pt x="20977" y="33729"/>
                          </a:cubicBezTo>
                          <a:cubicBezTo>
                            <a:pt x="23858" y="30767"/>
                            <a:pt x="26018" y="26701"/>
                            <a:pt x="26882" y="23276"/>
                          </a:cubicBezTo>
                          <a:lnTo>
                            <a:pt x="26918" y="23193"/>
                          </a:lnTo>
                          <a:cubicBezTo>
                            <a:pt x="28142" y="18448"/>
                            <a:pt x="27854" y="13808"/>
                            <a:pt x="26486" y="10145"/>
                          </a:cubicBezTo>
                          <a:cubicBezTo>
                            <a:pt x="25190" y="6608"/>
                            <a:pt x="22813" y="4016"/>
                            <a:pt x="19861" y="3239"/>
                          </a:cubicBezTo>
                          <a:close/>
                          <a:moveTo>
                            <a:pt x="20545" y="357"/>
                          </a:moveTo>
                          <a:lnTo>
                            <a:pt x="20582" y="367"/>
                          </a:lnTo>
                          <a:cubicBezTo>
                            <a:pt x="24578" y="1395"/>
                            <a:pt x="27638" y="4674"/>
                            <a:pt x="29294" y="9109"/>
                          </a:cubicBezTo>
                          <a:cubicBezTo>
                            <a:pt x="30843" y="13308"/>
                            <a:pt x="31166" y="18585"/>
                            <a:pt x="29798" y="23933"/>
                          </a:cubicBezTo>
                          <a:lnTo>
                            <a:pt x="29762" y="24016"/>
                          </a:lnTo>
                          <a:cubicBezTo>
                            <a:pt x="28754" y="27884"/>
                            <a:pt x="26378" y="32474"/>
                            <a:pt x="23102" y="35806"/>
                          </a:cubicBezTo>
                          <a:cubicBezTo>
                            <a:pt x="19645" y="39300"/>
                            <a:pt x="15253" y="41475"/>
                            <a:pt x="10428" y="40249"/>
                          </a:cubicBezTo>
                          <a:lnTo>
                            <a:pt x="10392" y="40235"/>
                          </a:lnTo>
                          <a:cubicBezTo>
                            <a:pt x="6216" y="39160"/>
                            <a:pt x="3120" y="35907"/>
                            <a:pt x="1427" y="31504"/>
                          </a:cubicBezTo>
                          <a:cubicBezTo>
                            <a:pt x="-193" y="27266"/>
                            <a:pt x="-517" y="21917"/>
                            <a:pt x="887" y="16471"/>
                          </a:cubicBezTo>
                          <a:lnTo>
                            <a:pt x="923" y="16349"/>
                          </a:lnTo>
                          <a:cubicBezTo>
                            <a:pt x="2327" y="11000"/>
                            <a:pt x="5100" y="6536"/>
                            <a:pt x="8556" y="3646"/>
                          </a:cubicBezTo>
                          <a:cubicBezTo>
                            <a:pt x="12121" y="637"/>
                            <a:pt x="16405" y="-697"/>
                            <a:pt x="20545"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6" name="Google Shape;566;p3"/>
                    <p:cNvSpPr/>
                    <p:nvPr/>
                  </p:nvSpPr>
                  <p:spPr>
                    <a:xfrm>
                      <a:off x="11278709" y="3080588"/>
                      <a:ext cx="30661" cy="40593"/>
                    </a:xfrm>
                    <a:custGeom>
                      <a:rect b="b" l="l" r="r" t="t"/>
                      <a:pathLst>
                        <a:path extrusionOk="0" h="40593" w="30661">
                          <a:moveTo>
                            <a:pt x="19861" y="3239"/>
                          </a:moveTo>
                          <a:lnTo>
                            <a:pt x="19825" y="3236"/>
                          </a:lnTo>
                          <a:cubicBezTo>
                            <a:pt x="16657" y="2434"/>
                            <a:pt x="13308" y="3516"/>
                            <a:pt x="10464" y="5910"/>
                          </a:cubicBezTo>
                          <a:cubicBezTo>
                            <a:pt x="7476" y="8419"/>
                            <a:pt x="5028" y="12348"/>
                            <a:pt x="3803" y="17089"/>
                          </a:cubicBezTo>
                          <a:lnTo>
                            <a:pt x="3767" y="17201"/>
                          </a:lnTo>
                          <a:cubicBezTo>
                            <a:pt x="2543" y="22046"/>
                            <a:pt x="2796" y="26752"/>
                            <a:pt x="4200" y="30450"/>
                          </a:cubicBezTo>
                          <a:cubicBezTo>
                            <a:pt x="5568" y="33966"/>
                            <a:pt x="7980" y="36547"/>
                            <a:pt x="11148" y="37363"/>
                          </a:cubicBezTo>
                          <a:lnTo>
                            <a:pt x="11184" y="37370"/>
                          </a:lnTo>
                          <a:cubicBezTo>
                            <a:pt x="14784" y="38290"/>
                            <a:pt x="18241" y="36525"/>
                            <a:pt x="20977" y="33729"/>
                          </a:cubicBezTo>
                          <a:cubicBezTo>
                            <a:pt x="23858" y="30767"/>
                            <a:pt x="26018" y="26701"/>
                            <a:pt x="26882" y="23276"/>
                          </a:cubicBezTo>
                          <a:lnTo>
                            <a:pt x="26918" y="23193"/>
                          </a:lnTo>
                          <a:cubicBezTo>
                            <a:pt x="28142" y="18448"/>
                            <a:pt x="27854" y="13808"/>
                            <a:pt x="26486" y="10145"/>
                          </a:cubicBezTo>
                          <a:cubicBezTo>
                            <a:pt x="25190" y="6608"/>
                            <a:pt x="22813" y="4016"/>
                            <a:pt x="19861" y="3239"/>
                          </a:cubicBezTo>
                          <a:close/>
                          <a:moveTo>
                            <a:pt x="20545" y="357"/>
                          </a:moveTo>
                          <a:lnTo>
                            <a:pt x="20582" y="367"/>
                          </a:lnTo>
                          <a:cubicBezTo>
                            <a:pt x="24578" y="1395"/>
                            <a:pt x="27638" y="4674"/>
                            <a:pt x="29294" y="9109"/>
                          </a:cubicBezTo>
                          <a:cubicBezTo>
                            <a:pt x="30843" y="13308"/>
                            <a:pt x="31166" y="18585"/>
                            <a:pt x="29798" y="23933"/>
                          </a:cubicBezTo>
                          <a:lnTo>
                            <a:pt x="29762" y="24016"/>
                          </a:lnTo>
                          <a:cubicBezTo>
                            <a:pt x="28754" y="27884"/>
                            <a:pt x="26378" y="32474"/>
                            <a:pt x="23102" y="35806"/>
                          </a:cubicBezTo>
                          <a:cubicBezTo>
                            <a:pt x="19645" y="39300"/>
                            <a:pt x="15253" y="41475"/>
                            <a:pt x="10428" y="40249"/>
                          </a:cubicBezTo>
                          <a:lnTo>
                            <a:pt x="10392" y="40235"/>
                          </a:lnTo>
                          <a:cubicBezTo>
                            <a:pt x="6216" y="39160"/>
                            <a:pt x="3120" y="35907"/>
                            <a:pt x="1427" y="31504"/>
                          </a:cubicBezTo>
                          <a:cubicBezTo>
                            <a:pt x="-193" y="27266"/>
                            <a:pt x="-517" y="21917"/>
                            <a:pt x="887" y="16471"/>
                          </a:cubicBezTo>
                          <a:lnTo>
                            <a:pt x="923" y="16349"/>
                          </a:lnTo>
                          <a:cubicBezTo>
                            <a:pt x="2327" y="11000"/>
                            <a:pt x="5100" y="6536"/>
                            <a:pt x="8556" y="3646"/>
                          </a:cubicBezTo>
                          <a:cubicBezTo>
                            <a:pt x="12121" y="637"/>
                            <a:pt x="16405" y="-697"/>
                            <a:pt x="20545"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7" name="Google Shape;567;p3"/>
                    <p:cNvSpPr/>
                    <p:nvPr/>
                  </p:nvSpPr>
                  <p:spPr>
                    <a:xfrm>
                      <a:off x="11096266" y="3080588"/>
                      <a:ext cx="30661" cy="40593"/>
                    </a:xfrm>
                    <a:custGeom>
                      <a:rect b="b" l="l" r="r" t="t"/>
                      <a:pathLst>
                        <a:path extrusionOk="0" h="40593" w="30661">
                          <a:moveTo>
                            <a:pt x="10801" y="3239"/>
                          </a:moveTo>
                          <a:lnTo>
                            <a:pt x="10872" y="3236"/>
                          </a:lnTo>
                          <a:cubicBezTo>
                            <a:pt x="14005" y="2434"/>
                            <a:pt x="17353" y="3516"/>
                            <a:pt x="20197" y="5910"/>
                          </a:cubicBezTo>
                          <a:cubicBezTo>
                            <a:pt x="23186" y="8419"/>
                            <a:pt x="25634" y="12348"/>
                            <a:pt x="26858" y="17089"/>
                          </a:cubicBezTo>
                          <a:lnTo>
                            <a:pt x="26894" y="17201"/>
                          </a:lnTo>
                          <a:cubicBezTo>
                            <a:pt x="28118" y="22046"/>
                            <a:pt x="27866" y="26752"/>
                            <a:pt x="26462" y="30450"/>
                          </a:cubicBezTo>
                          <a:cubicBezTo>
                            <a:pt x="25094" y="33966"/>
                            <a:pt x="22682" y="36547"/>
                            <a:pt x="19513" y="37363"/>
                          </a:cubicBezTo>
                          <a:lnTo>
                            <a:pt x="19477" y="37370"/>
                          </a:lnTo>
                          <a:cubicBezTo>
                            <a:pt x="15877" y="38290"/>
                            <a:pt x="12421" y="36525"/>
                            <a:pt x="9685" y="33729"/>
                          </a:cubicBezTo>
                          <a:cubicBezTo>
                            <a:pt x="6804" y="30767"/>
                            <a:pt x="4644" y="26701"/>
                            <a:pt x="3780" y="23276"/>
                          </a:cubicBezTo>
                          <a:lnTo>
                            <a:pt x="3744" y="23193"/>
                          </a:lnTo>
                          <a:cubicBezTo>
                            <a:pt x="2520" y="18448"/>
                            <a:pt x="2807" y="13808"/>
                            <a:pt x="4176" y="10145"/>
                          </a:cubicBezTo>
                          <a:cubicBezTo>
                            <a:pt x="5472" y="6608"/>
                            <a:pt x="7848" y="4016"/>
                            <a:pt x="10801" y="3239"/>
                          </a:cubicBezTo>
                          <a:close/>
                          <a:moveTo>
                            <a:pt x="10116" y="357"/>
                          </a:moveTo>
                          <a:lnTo>
                            <a:pt x="10080" y="367"/>
                          </a:lnTo>
                          <a:cubicBezTo>
                            <a:pt x="6084" y="1395"/>
                            <a:pt x="3024" y="4674"/>
                            <a:pt x="1367" y="9109"/>
                          </a:cubicBezTo>
                          <a:cubicBezTo>
                            <a:pt x="-181" y="13308"/>
                            <a:pt x="-505" y="18585"/>
                            <a:pt x="864" y="23933"/>
                          </a:cubicBezTo>
                          <a:lnTo>
                            <a:pt x="900" y="24016"/>
                          </a:lnTo>
                          <a:cubicBezTo>
                            <a:pt x="1907" y="27884"/>
                            <a:pt x="4284" y="32474"/>
                            <a:pt x="7560" y="35806"/>
                          </a:cubicBezTo>
                          <a:cubicBezTo>
                            <a:pt x="10981" y="39300"/>
                            <a:pt x="15409" y="41475"/>
                            <a:pt x="20233" y="40249"/>
                          </a:cubicBezTo>
                          <a:lnTo>
                            <a:pt x="20269" y="40235"/>
                          </a:lnTo>
                          <a:cubicBezTo>
                            <a:pt x="24446" y="39160"/>
                            <a:pt x="27542" y="35907"/>
                            <a:pt x="29234" y="31504"/>
                          </a:cubicBezTo>
                          <a:cubicBezTo>
                            <a:pt x="30854" y="27266"/>
                            <a:pt x="31178" y="21917"/>
                            <a:pt x="29774" y="16471"/>
                          </a:cubicBezTo>
                          <a:lnTo>
                            <a:pt x="29738" y="16349"/>
                          </a:lnTo>
                          <a:cubicBezTo>
                            <a:pt x="28370" y="11000"/>
                            <a:pt x="25526" y="6536"/>
                            <a:pt x="22106" y="3646"/>
                          </a:cubicBezTo>
                          <a:cubicBezTo>
                            <a:pt x="18541" y="637"/>
                            <a:pt x="14257" y="-697"/>
                            <a:pt x="10116" y="35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8" name="Google Shape;568;p3"/>
                    <p:cNvSpPr/>
                    <p:nvPr/>
                  </p:nvSpPr>
                  <p:spPr>
                    <a:xfrm>
                      <a:off x="11290109" y="3041957"/>
                      <a:ext cx="18901" cy="25855"/>
                    </a:xfrm>
                    <a:custGeom>
                      <a:rect b="b" l="l" r="r" t="t"/>
                      <a:pathLst>
                        <a:path extrusionOk="0" h="25855" w="18901">
                          <a:moveTo>
                            <a:pt x="9504" y="2973"/>
                          </a:moveTo>
                          <a:lnTo>
                            <a:pt x="9469" y="2976"/>
                          </a:lnTo>
                          <a:cubicBezTo>
                            <a:pt x="7741" y="2976"/>
                            <a:pt x="6192" y="4004"/>
                            <a:pt x="5041" y="5654"/>
                          </a:cubicBezTo>
                          <a:cubicBezTo>
                            <a:pt x="3780" y="7459"/>
                            <a:pt x="2988" y="9986"/>
                            <a:pt x="2988" y="12772"/>
                          </a:cubicBezTo>
                          <a:lnTo>
                            <a:pt x="2988" y="12843"/>
                          </a:lnTo>
                          <a:cubicBezTo>
                            <a:pt x="2988" y="15680"/>
                            <a:pt x="3780" y="18282"/>
                            <a:pt x="5076" y="20151"/>
                          </a:cubicBezTo>
                          <a:cubicBezTo>
                            <a:pt x="6228" y="21826"/>
                            <a:pt x="7812" y="22879"/>
                            <a:pt x="9504" y="22887"/>
                          </a:cubicBezTo>
                          <a:lnTo>
                            <a:pt x="9541" y="22879"/>
                          </a:lnTo>
                          <a:cubicBezTo>
                            <a:pt x="11233" y="22879"/>
                            <a:pt x="12781" y="21833"/>
                            <a:pt x="13897" y="20166"/>
                          </a:cubicBezTo>
                          <a:cubicBezTo>
                            <a:pt x="15157" y="18329"/>
                            <a:pt x="15913" y="15773"/>
                            <a:pt x="15913" y="12976"/>
                          </a:cubicBezTo>
                          <a:lnTo>
                            <a:pt x="15913" y="12905"/>
                          </a:lnTo>
                          <a:cubicBezTo>
                            <a:pt x="15913" y="10058"/>
                            <a:pt x="15157" y="7480"/>
                            <a:pt x="13861" y="5643"/>
                          </a:cubicBezTo>
                          <a:cubicBezTo>
                            <a:pt x="12745" y="4001"/>
                            <a:pt x="11197" y="2973"/>
                            <a:pt x="9504" y="2973"/>
                          </a:cubicBezTo>
                          <a:close/>
                          <a:moveTo>
                            <a:pt x="9469" y="0"/>
                          </a:moveTo>
                          <a:lnTo>
                            <a:pt x="9504" y="0"/>
                          </a:lnTo>
                          <a:cubicBezTo>
                            <a:pt x="12241" y="14"/>
                            <a:pt x="14653" y="1531"/>
                            <a:pt x="16309" y="3958"/>
                          </a:cubicBezTo>
                          <a:cubicBezTo>
                            <a:pt x="17929" y="6276"/>
                            <a:pt x="18902" y="9454"/>
                            <a:pt x="18902" y="12905"/>
                          </a:cubicBezTo>
                          <a:lnTo>
                            <a:pt x="18902" y="12976"/>
                          </a:lnTo>
                          <a:cubicBezTo>
                            <a:pt x="18865" y="16377"/>
                            <a:pt x="17929" y="19522"/>
                            <a:pt x="16345" y="21830"/>
                          </a:cubicBezTo>
                          <a:cubicBezTo>
                            <a:pt x="14689" y="24303"/>
                            <a:pt x="12277" y="25856"/>
                            <a:pt x="9541" y="25856"/>
                          </a:cubicBezTo>
                          <a:lnTo>
                            <a:pt x="9504" y="25856"/>
                          </a:lnTo>
                          <a:cubicBezTo>
                            <a:pt x="6768" y="25841"/>
                            <a:pt x="4320" y="24296"/>
                            <a:pt x="2628" y="21837"/>
                          </a:cubicBezTo>
                          <a:cubicBezTo>
                            <a:pt x="1008" y="19501"/>
                            <a:pt x="0" y="16298"/>
                            <a:pt x="0" y="12843"/>
                          </a:cubicBezTo>
                          <a:lnTo>
                            <a:pt x="0" y="12772"/>
                          </a:lnTo>
                          <a:cubicBezTo>
                            <a:pt x="36" y="9360"/>
                            <a:pt x="1008" y="6237"/>
                            <a:pt x="2592" y="3958"/>
                          </a:cubicBezTo>
                          <a:cubicBezTo>
                            <a:pt x="4320" y="1517"/>
                            <a:pt x="6732" y="0"/>
                            <a:pt x="9469" y="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9" name="Google Shape;569;p3"/>
                    <p:cNvSpPr/>
                    <p:nvPr/>
                  </p:nvSpPr>
                  <p:spPr>
                    <a:xfrm>
                      <a:off x="11284529" y="3033967"/>
                      <a:ext cx="29846" cy="41186"/>
                    </a:xfrm>
                    <a:custGeom>
                      <a:rect b="b" l="l" r="r" t="t"/>
                      <a:pathLst>
                        <a:path extrusionOk="0" h="41186" w="29846">
                          <a:moveTo>
                            <a:pt x="15085" y="2973"/>
                          </a:moveTo>
                          <a:lnTo>
                            <a:pt x="15049" y="2976"/>
                          </a:lnTo>
                          <a:cubicBezTo>
                            <a:pt x="11809" y="2976"/>
                            <a:pt x="8821" y="4853"/>
                            <a:pt x="6661" y="7879"/>
                          </a:cubicBezTo>
                          <a:cubicBezTo>
                            <a:pt x="4392" y="11061"/>
                            <a:pt x="2988" y="15478"/>
                            <a:pt x="2988" y="20378"/>
                          </a:cubicBezTo>
                          <a:lnTo>
                            <a:pt x="2988" y="20485"/>
                          </a:lnTo>
                          <a:cubicBezTo>
                            <a:pt x="2988" y="25486"/>
                            <a:pt x="4392" y="29982"/>
                            <a:pt x="6661" y="33217"/>
                          </a:cubicBezTo>
                          <a:cubicBezTo>
                            <a:pt x="8857" y="36298"/>
                            <a:pt x="11809" y="38203"/>
                            <a:pt x="15085" y="38214"/>
                          </a:cubicBezTo>
                          <a:lnTo>
                            <a:pt x="15122" y="38207"/>
                          </a:lnTo>
                          <a:cubicBezTo>
                            <a:pt x="18865" y="38207"/>
                            <a:pt x="21746" y="35655"/>
                            <a:pt x="23690" y="32268"/>
                          </a:cubicBezTo>
                          <a:cubicBezTo>
                            <a:pt x="25778" y="28685"/>
                            <a:pt x="26859" y="24217"/>
                            <a:pt x="26859" y="20680"/>
                          </a:cubicBezTo>
                          <a:lnTo>
                            <a:pt x="26859" y="20593"/>
                          </a:lnTo>
                          <a:cubicBezTo>
                            <a:pt x="26859" y="15683"/>
                            <a:pt x="25454" y="11237"/>
                            <a:pt x="23222" y="8019"/>
                          </a:cubicBezTo>
                          <a:cubicBezTo>
                            <a:pt x="21062" y="4917"/>
                            <a:pt x="18145" y="2984"/>
                            <a:pt x="15085" y="2973"/>
                          </a:cubicBezTo>
                          <a:close/>
                          <a:moveTo>
                            <a:pt x="15049" y="0"/>
                          </a:moveTo>
                          <a:lnTo>
                            <a:pt x="15085" y="0"/>
                          </a:lnTo>
                          <a:cubicBezTo>
                            <a:pt x="19189" y="22"/>
                            <a:pt x="22970" y="2444"/>
                            <a:pt x="25670" y="6334"/>
                          </a:cubicBezTo>
                          <a:cubicBezTo>
                            <a:pt x="28226" y="10022"/>
                            <a:pt x="29846" y="15068"/>
                            <a:pt x="29846" y="20593"/>
                          </a:cubicBezTo>
                          <a:lnTo>
                            <a:pt x="29846" y="20680"/>
                          </a:lnTo>
                          <a:cubicBezTo>
                            <a:pt x="29811" y="24684"/>
                            <a:pt x="28623" y="29727"/>
                            <a:pt x="26283" y="33760"/>
                          </a:cubicBezTo>
                          <a:cubicBezTo>
                            <a:pt x="23834" y="37995"/>
                            <a:pt x="20090" y="41187"/>
                            <a:pt x="15122" y="41187"/>
                          </a:cubicBezTo>
                          <a:lnTo>
                            <a:pt x="15085" y="41187"/>
                          </a:lnTo>
                          <a:cubicBezTo>
                            <a:pt x="10801" y="41165"/>
                            <a:pt x="6948" y="38778"/>
                            <a:pt x="4248" y="34928"/>
                          </a:cubicBezTo>
                          <a:cubicBezTo>
                            <a:pt x="1620" y="31222"/>
                            <a:pt x="0" y="26118"/>
                            <a:pt x="0" y="20489"/>
                          </a:cubicBezTo>
                          <a:lnTo>
                            <a:pt x="0" y="20381"/>
                          </a:lnTo>
                          <a:cubicBezTo>
                            <a:pt x="36" y="14842"/>
                            <a:pt x="1656" y="9810"/>
                            <a:pt x="4248" y="6161"/>
                          </a:cubicBezTo>
                          <a:cubicBezTo>
                            <a:pt x="6984" y="2354"/>
                            <a:pt x="10765" y="4"/>
                            <a:pt x="15049" y="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0" name="Google Shape;570;p3"/>
                    <p:cNvSpPr/>
                    <p:nvPr/>
                  </p:nvSpPr>
                  <p:spPr>
                    <a:xfrm>
                      <a:off x="11101914" y="3057681"/>
                      <a:ext cx="201843" cy="135688"/>
                    </a:xfrm>
                    <a:custGeom>
                      <a:rect b="b" l="l" r="r" t="t"/>
                      <a:pathLst>
                        <a:path extrusionOk="0" h="135688" w="201843">
                          <a:moveTo>
                            <a:pt x="201840" y="3202"/>
                          </a:moveTo>
                          <a:cubicBezTo>
                            <a:pt x="202020" y="272"/>
                            <a:pt x="195863" y="-30"/>
                            <a:pt x="195287" y="2555"/>
                          </a:cubicBezTo>
                          <a:cubicBezTo>
                            <a:pt x="194243" y="13655"/>
                            <a:pt x="192119" y="26455"/>
                            <a:pt x="190967" y="37731"/>
                          </a:cubicBezTo>
                          <a:cubicBezTo>
                            <a:pt x="190751" y="39953"/>
                            <a:pt x="197268" y="40805"/>
                            <a:pt x="197483" y="38580"/>
                          </a:cubicBezTo>
                          <a:cubicBezTo>
                            <a:pt x="198564" y="27099"/>
                            <a:pt x="200760" y="14392"/>
                            <a:pt x="201840" y="3202"/>
                          </a:cubicBezTo>
                          <a:close/>
                          <a:moveTo>
                            <a:pt x="193559" y="49194"/>
                          </a:moveTo>
                          <a:cubicBezTo>
                            <a:pt x="194676" y="46470"/>
                            <a:pt x="188915" y="44248"/>
                            <a:pt x="187583" y="46513"/>
                          </a:cubicBezTo>
                          <a:cubicBezTo>
                            <a:pt x="183010" y="56682"/>
                            <a:pt x="176961" y="68152"/>
                            <a:pt x="172281" y="78458"/>
                          </a:cubicBezTo>
                          <a:cubicBezTo>
                            <a:pt x="171381" y="80492"/>
                            <a:pt x="177286" y="83361"/>
                            <a:pt x="178222" y="81326"/>
                          </a:cubicBezTo>
                          <a:cubicBezTo>
                            <a:pt x="182902" y="70791"/>
                            <a:pt x="189023" y="59457"/>
                            <a:pt x="193559" y="49194"/>
                          </a:cubicBezTo>
                          <a:close/>
                          <a:moveTo>
                            <a:pt x="169257" y="94443"/>
                          </a:moveTo>
                          <a:cubicBezTo>
                            <a:pt x="171417" y="92444"/>
                            <a:pt x="167169" y="87983"/>
                            <a:pt x="164973" y="89461"/>
                          </a:cubicBezTo>
                          <a:cubicBezTo>
                            <a:pt x="156512" y="96697"/>
                            <a:pt x="146107" y="104454"/>
                            <a:pt x="137430" y="111754"/>
                          </a:cubicBezTo>
                          <a:cubicBezTo>
                            <a:pt x="135737" y="113196"/>
                            <a:pt x="139914" y="118325"/>
                            <a:pt x="141606" y="116873"/>
                          </a:cubicBezTo>
                          <a:cubicBezTo>
                            <a:pt x="150355" y="109357"/>
                            <a:pt x="160724" y="101754"/>
                            <a:pt x="169257" y="94443"/>
                          </a:cubicBezTo>
                          <a:close/>
                          <a:moveTo>
                            <a:pt x="132569" y="124752"/>
                          </a:moveTo>
                          <a:cubicBezTo>
                            <a:pt x="134873" y="122772"/>
                            <a:pt x="130481" y="118296"/>
                            <a:pt x="128357" y="119691"/>
                          </a:cubicBezTo>
                          <a:cubicBezTo>
                            <a:pt x="119824" y="127003"/>
                            <a:pt x="124576" y="123217"/>
                            <a:pt x="116044" y="130529"/>
                          </a:cubicBezTo>
                          <a:cubicBezTo>
                            <a:pt x="114351" y="131967"/>
                            <a:pt x="118420" y="136870"/>
                            <a:pt x="120112" y="135425"/>
                          </a:cubicBezTo>
                          <a:cubicBezTo>
                            <a:pt x="128789" y="127969"/>
                            <a:pt x="124109" y="131988"/>
                            <a:pt x="132569" y="124752"/>
                          </a:cubicBezTo>
                          <a:close/>
                          <a:moveTo>
                            <a:pt x="69239" y="124490"/>
                          </a:moveTo>
                          <a:cubicBezTo>
                            <a:pt x="66971" y="122491"/>
                            <a:pt x="71363" y="118056"/>
                            <a:pt x="73487" y="119465"/>
                          </a:cubicBezTo>
                          <a:cubicBezTo>
                            <a:pt x="81984" y="126844"/>
                            <a:pt x="77232" y="123023"/>
                            <a:pt x="85765" y="130403"/>
                          </a:cubicBezTo>
                          <a:cubicBezTo>
                            <a:pt x="87457" y="131862"/>
                            <a:pt x="83388" y="136722"/>
                            <a:pt x="81696" y="135270"/>
                          </a:cubicBezTo>
                          <a:cubicBezTo>
                            <a:pt x="73019" y="127743"/>
                            <a:pt x="77700" y="131801"/>
                            <a:pt x="69239" y="124490"/>
                          </a:cubicBezTo>
                          <a:close/>
                          <a:moveTo>
                            <a:pt x="32551" y="93882"/>
                          </a:moveTo>
                          <a:cubicBezTo>
                            <a:pt x="30391" y="91869"/>
                            <a:pt x="34640" y="87444"/>
                            <a:pt x="36872" y="88929"/>
                          </a:cubicBezTo>
                          <a:cubicBezTo>
                            <a:pt x="45297" y="96240"/>
                            <a:pt x="55702" y="104080"/>
                            <a:pt x="64379" y="111456"/>
                          </a:cubicBezTo>
                          <a:cubicBezTo>
                            <a:pt x="66070" y="112915"/>
                            <a:pt x="61930" y="118005"/>
                            <a:pt x="60238" y="116542"/>
                          </a:cubicBezTo>
                          <a:cubicBezTo>
                            <a:pt x="51489" y="108954"/>
                            <a:pt x="41084" y="101265"/>
                            <a:pt x="32551" y="93882"/>
                          </a:cubicBezTo>
                          <a:close/>
                          <a:moveTo>
                            <a:pt x="7997" y="48440"/>
                          </a:moveTo>
                          <a:cubicBezTo>
                            <a:pt x="6917" y="45704"/>
                            <a:pt x="12678" y="43526"/>
                            <a:pt x="14009" y="45808"/>
                          </a:cubicBezTo>
                          <a:cubicBezTo>
                            <a:pt x="18546" y="56010"/>
                            <a:pt x="24595" y="67527"/>
                            <a:pt x="29311" y="77875"/>
                          </a:cubicBezTo>
                          <a:cubicBezTo>
                            <a:pt x="30211" y="79917"/>
                            <a:pt x="24270" y="82735"/>
                            <a:pt x="23370" y="80690"/>
                          </a:cubicBezTo>
                          <a:cubicBezTo>
                            <a:pt x="18690" y="70122"/>
                            <a:pt x="12569" y="58734"/>
                            <a:pt x="7997" y="48440"/>
                          </a:cubicBezTo>
                          <a:close/>
                          <a:moveTo>
                            <a:pt x="4" y="2382"/>
                          </a:moveTo>
                          <a:cubicBezTo>
                            <a:pt x="-176" y="-555"/>
                            <a:pt x="5980" y="-803"/>
                            <a:pt x="6520" y="1786"/>
                          </a:cubicBezTo>
                          <a:cubicBezTo>
                            <a:pt x="7600" y="12889"/>
                            <a:pt x="9689" y="25711"/>
                            <a:pt x="10877" y="36998"/>
                          </a:cubicBezTo>
                          <a:cubicBezTo>
                            <a:pt x="11057" y="39223"/>
                            <a:pt x="4540" y="40014"/>
                            <a:pt x="4324" y="37792"/>
                          </a:cubicBezTo>
                          <a:cubicBezTo>
                            <a:pt x="3244" y="26304"/>
                            <a:pt x="1048" y="13576"/>
                            <a:pt x="4" y="2382"/>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1" name="Google Shape;571;p3"/>
                    <p:cNvSpPr/>
                    <p:nvPr/>
                  </p:nvSpPr>
                  <p:spPr>
                    <a:xfrm>
                      <a:off x="11100402" y="3056190"/>
                      <a:ext cx="204837" cy="138681"/>
                    </a:xfrm>
                    <a:custGeom>
                      <a:rect b="b" l="l" r="r" t="t"/>
                      <a:pathLst>
                        <a:path extrusionOk="0" h="138681" w="204837">
                          <a:moveTo>
                            <a:pt x="201840" y="4603"/>
                          </a:moveTo>
                          <a:cubicBezTo>
                            <a:pt x="201876" y="4402"/>
                            <a:pt x="201660" y="4218"/>
                            <a:pt x="201408" y="4082"/>
                          </a:cubicBezTo>
                          <a:cubicBezTo>
                            <a:pt x="201156" y="3942"/>
                            <a:pt x="200796" y="3848"/>
                            <a:pt x="200400" y="3801"/>
                          </a:cubicBezTo>
                          <a:cubicBezTo>
                            <a:pt x="200004" y="3755"/>
                            <a:pt x="199608" y="3765"/>
                            <a:pt x="199248" y="3834"/>
                          </a:cubicBezTo>
                          <a:cubicBezTo>
                            <a:pt x="198744" y="3924"/>
                            <a:pt x="198348" y="4092"/>
                            <a:pt x="198240" y="4312"/>
                          </a:cubicBezTo>
                          <a:cubicBezTo>
                            <a:pt x="197700" y="10210"/>
                            <a:pt x="196836" y="16584"/>
                            <a:pt x="196008" y="22942"/>
                          </a:cubicBezTo>
                          <a:cubicBezTo>
                            <a:pt x="195251" y="28507"/>
                            <a:pt x="194495" y="34071"/>
                            <a:pt x="193955" y="39359"/>
                          </a:cubicBezTo>
                          <a:lnTo>
                            <a:pt x="194855" y="39639"/>
                          </a:lnTo>
                          <a:cubicBezTo>
                            <a:pt x="195179" y="39743"/>
                            <a:pt x="195540" y="39815"/>
                            <a:pt x="195900" y="39855"/>
                          </a:cubicBezTo>
                          <a:cubicBezTo>
                            <a:pt x="196260" y="39891"/>
                            <a:pt x="196620" y="39894"/>
                            <a:pt x="196944" y="39858"/>
                          </a:cubicBezTo>
                          <a:cubicBezTo>
                            <a:pt x="197268" y="39826"/>
                            <a:pt x="197520" y="40035"/>
                            <a:pt x="197520" y="39938"/>
                          </a:cubicBezTo>
                          <a:cubicBezTo>
                            <a:pt x="198060" y="34089"/>
                            <a:pt x="198888" y="27978"/>
                            <a:pt x="199716" y="21918"/>
                          </a:cubicBezTo>
                          <a:cubicBezTo>
                            <a:pt x="200544" y="15987"/>
                            <a:pt x="201336" y="10088"/>
                            <a:pt x="201840" y="4603"/>
                          </a:cubicBezTo>
                          <a:close/>
                          <a:moveTo>
                            <a:pt x="202776" y="1443"/>
                          </a:moveTo>
                          <a:cubicBezTo>
                            <a:pt x="204036" y="2098"/>
                            <a:pt x="204936" y="3208"/>
                            <a:pt x="204829" y="4775"/>
                          </a:cubicBezTo>
                          <a:lnTo>
                            <a:pt x="204829" y="4833"/>
                          </a:lnTo>
                          <a:cubicBezTo>
                            <a:pt x="204289" y="10415"/>
                            <a:pt x="203496" y="16350"/>
                            <a:pt x="202669" y="22313"/>
                          </a:cubicBezTo>
                          <a:cubicBezTo>
                            <a:pt x="201840" y="28374"/>
                            <a:pt x="201012" y="34477"/>
                            <a:pt x="200472" y="40204"/>
                          </a:cubicBezTo>
                          <a:cubicBezTo>
                            <a:pt x="200328" y="41818"/>
                            <a:pt x="198960" y="42633"/>
                            <a:pt x="197231" y="42817"/>
                          </a:cubicBezTo>
                          <a:cubicBezTo>
                            <a:pt x="196728" y="42871"/>
                            <a:pt x="196151" y="42867"/>
                            <a:pt x="195611" y="42810"/>
                          </a:cubicBezTo>
                          <a:cubicBezTo>
                            <a:pt x="195035" y="42752"/>
                            <a:pt x="194495" y="42637"/>
                            <a:pt x="193955" y="42479"/>
                          </a:cubicBezTo>
                          <a:cubicBezTo>
                            <a:pt x="192191" y="41922"/>
                            <a:pt x="190823" y="40761"/>
                            <a:pt x="191003" y="39082"/>
                          </a:cubicBezTo>
                          <a:cubicBezTo>
                            <a:pt x="191543" y="33830"/>
                            <a:pt x="192299" y="28191"/>
                            <a:pt x="193055" y="22558"/>
                          </a:cubicBezTo>
                          <a:cubicBezTo>
                            <a:pt x="193883" y="16181"/>
                            <a:pt x="194748" y="9797"/>
                            <a:pt x="195288" y="3906"/>
                          </a:cubicBezTo>
                          <a:lnTo>
                            <a:pt x="195324" y="3726"/>
                          </a:lnTo>
                          <a:cubicBezTo>
                            <a:pt x="195684" y="2148"/>
                            <a:pt x="197051" y="1224"/>
                            <a:pt x="198672" y="918"/>
                          </a:cubicBezTo>
                          <a:cubicBezTo>
                            <a:pt x="199356" y="789"/>
                            <a:pt x="200076" y="767"/>
                            <a:pt x="200760" y="847"/>
                          </a:cubicBezTo>
                          <a:cubicBezTo>
                            <a:pt x="201480" y="929"/>
                            <a:pt x="202164" y="1131"/>
                            <a:pt x="202776" y="1443"/>
                          </a:cubicBezTo>
                          <a:close/>
                          <a:moveTo>
                            <a:pt x="193703" y="50135"/>
                          </a:moveTo>
                          <a:cubicBezTo>
                            <a:pt x="193775" y="49948"/>
                            <a:pt x="193668" y="49715"/>
                            <a:pt x="193451" y="49503"/>
                          </a:cubicBezTo>
                          <a:cubicBezTo>
                            <a:pt x="193235" y="49276"/>
                            <a:pt x="192911" y="49075"/>
                            <a:pt x="192588" y="48917"/>
                          </a:cubicBezTo>
                          <a:cubicBezTo>
                            <a:pt x="192227" y="48751"/>
                            <a:pt x="191831" y="48629"/>
                            <a:pt x="191471" y="48579"/>
                          </a:cubicBezTo>
                          <a:cubicBezTo>
                            <a:pt x="190967" y="48511"/>
                            <a:pt x="190535" y="48543"/>
                            <a:pt x="190391" y="48726"/>
                          </a:cubicBezTo>
                          <a:cubicBezTo>
                            <a:pt x="188015" y="54053"/>
                            <a:pt x="185170" y="59780"/>
                            <a:pt x="182362" y="65495"/>
                          </a:cubicBezTo>
                          <a:cubicBezTo>
                            <a:pt x="179914" y="70502"/>
                            <a:pt x="177429" y="75513"/>
                            <a:pt x="175162" y="80553"/>
                          </a:cubicBezTo>
                          <a:lnTo>
                            <a:pt x="175882" y="81081"/>
                          </a:lnTo>
                          <a:cubicBezTo>
                            <a:pt x="176169" y="81286"/>
                            <a:pt x="176493" y="81469"/>
                            <a:pt x="176818" y="81624"/>
                          </a:cubicBezTo>
                          <a:cubicBezTo>
                            <a:pt x="177142" y="81775"/>
                            <a:pt x="177502" y="81893"/>
                            <a:pt x="177789" y="81962"/>
                          </a:cubicBezTo>
                          <a:cubicBezTo>
                            <a:pt x="178150" y="82037"/>
                            <a:pt x="178330" y="82292"/>
                            <a:pt x="178366" y="82210"/>
                          </a:cubicBezTo>
                          <a:cubicBezTo>
                            <a:pt x="180778" y="76793"/>
                            <a:pt x="183478" y="71289"/>
                            <a:pt x="186179" y="65836"/>
                          </a:cubicBezTo>
                          <a:cubicBezTo>
                            <a:pt x="188843" y="60448"/>
                            <a:pt x="191471" y="55096"/>
                            <a:pt x="193703" y="50135"/>
                          </a:cubicBezTo>
                          <a:close/>
                          <a:moveTo>
                            <a:pt x="195575" y="47421"/>
                          </a:moveTo>
                          <a:cubicBezTo>
                            <a:pt x="196584" y="48453"/>
                            <a:pt x="197051" y="49783"/>
                            <a:pt x="196475" y="51239"/>
                          </a:cubicBezTo>
                          <a:lnTo>
                            <a:pt x="196440" y="51286"/>
                          </a:lnTo>
                          <a:cubicBezTo>
                            <a:pt x="194135" y="56469"/>
                            <a:pt x="191507" y="61796"/>
                            <a:pt x="188843" y="67148"/>
                          </a:cubicBezTo>
                          <a:cubicBezTo>
                            <a:pt x="186143" y="72659"/>
                            <a:pt x="183407" y="78205"/>
                            <a:pt x="181066" y="83414"/>
                          </a:cubicBezTo>
                          <a:cubicBezTo>
                            <a:pt x="180418" y="84895"/>
                            <a:pt x="178870" y="85229"/>
                            <a:pt x="177178" y="84855"/>
                          </a:cubicBezTo>
                          <a:cubicBezTo>
                            <a:pt x="176638" y="84744"/>
                            <a:pt x="176098" y="84557"/>
                            <a:pt x="175593" y="84323"/>
                          </a:cubicBezTo>
                          <a:cubicBezTo>
                            <a:pt x="175089" y="84093"/>
                            <a:pt x="174586" y="83809"/>
                            <a:pt x="174153" y="83486"/>
                          </a:cubicBezTo>
                          <a:cubicBezTo>
                            <a:pt x="172641" y="82400"/>
                            <a:pt x="171741" y="80873"/>
                            <a:pt x="172426" y="79341"/>
                          </a:cubicBezTo>
                          <a:cubicBezTo>
                            <a:pt x="174549" y="74647"/>
                            <a:pt x="177142" y="69417"/>
                            <a:pt x="179698" y="64190"/>
                          </a:cubicBezTo>
                          <a:cubicBezTo>
                            <a:pt x="182507" y="58486"/>
                            <a:pt x="185314" y="52774"/>
                            <a:pt x="187727" y="47396"/>
                          </a:cubicBezTo>
                          <a:lnTo>
                            <a:pt x="187799" y="47238"/>
                          </a:lnTo>
                          <a:cubicBezTo>
                            <a:pt x="188627" y="45851"/>
                            <a:pt x="190247" y="45416"/>
                            <a:pt x="191867" y="45635"/>
                          </a:cubicBezTo>
                          <a:cubicBezTo>
                            <a:pt x="192551" y="45728"/>
                            <a:pt x="193235" y="45937"/>
                            <a:pt x="193848" y="46232"/>
                          </a:cubicBezTo>
                          <a:cubicBezTo>
                            <a:pt x="194495" y="46534"/>
                            <a:pt x="195108" y="46943"/>
                            <a:pt x="195575" y="47421"/>
                          </a:cubicBezTo>
                          <a:close/>
                          <a:moveTo>
                            <a:pt x="169761" y="94827"/>
                          </a:moveTo>
                          <a:cubicBezTo>
                            <a:pt x="169905" y="94687"/>
                            <a:pt x="169905" y="94435"/>
                            <a:pt x="169797" y="94165"/>
                          </a:cubicBezTo>
                          <a:cubicBezTo>
                            <a:pt x="169689" y="93867"/>
                            <a:pt x="169509" y="93558"/>
                            <a:pt x="169257" y="93267"/>
                          </a:cubicBezTo>
                          <a:cubicBezTo>
                            <a:pt x="169005" y="92968"/>
                            <a:pt x="168717" y="92699"/>
                            <a:pt x="168393" y="92494"/>
                          </a:cubicBezTo>
                          <a:cubicBezTo>
                            <a:pt x="167997" y="92217"/>
                            <a:pt x="167565" y="92062"/>
                            <a:pt x="167348" y="92156"/>
                          </a:cubicBezTo>
                          <a:cubicBezTo>
                            <a:pt x="162885" y="95973"/>
                            <a:pt x="157916" y="99909"/>
                            <a:pt x="152947" y="103842"/>
                          </a:cubicBezTo>
                          <a:cubicBezTo>
                            <a:pt x="148447" y="107404"/>
                            <a:pt x="143946" y="110970"/>
                            <a:pt x="139914" y="114385"/>
                          </a:cubicBezTo>
                          <a:lnTo>
                            <a:pt x="140382" y="115161"/>
                          </a:lnTo>
                          <a:cubicBezTo>
                            <a:pt x="140526" y="115456"/>
                            <a:pt x="140742" y="115765"/>
                            <a:pt x="140994" y="116060"/>
                          </a:cubicBezTo>
                          <a:cubicBezTo>
                            <a:pt x="141246" y="116337"/>
                            <a:pt x="141498" y="116588"/>
                            <a:pt x="141750" y="116782"/>
                          </a:cubicBezTo>
                          <a:cubicBezTo>
                            <a:pt x="142002" y="116994"/>
                            <a:pt x="142038" y="117304"/>
                            <a:pt x="142110" y="117246"/>
                          </a:cubicBezTo>
                          <a:cubicBezTo>
                            <a:pt x="146503" y="113475"/>
                            <a:pt x="151399" y="109626"/>
                            <a:pt x="156224" y="105801"/>
                          </a:cubicBezTo>
                          <a:cubicBezTo>
                            <a:pt x="160904" y="102127"/>
                            <a:pt x="165512" y="98472"/>
                            <a:pt x="169761" y="94827"/>
                          </a:cubicBezTo>
                          <a:close/>
                          <a:moveTo>
                            <a:pt x="172606" y="93191"/>
                          </a:moveTo>
                          <a:cubicBezTo>
                            <a:pt x="173073" y="94550"/>
                            <a:pt x="172929" y="95952"/>
                            <a:pt x="171777" y="97019"/>
                          </a:cubicBezTo>
                          <a:lnTo>
                            <a:pt x="171741" y="97063"/>
                          </a:lnTo>
                          <a:cubicBezTo>
                            <a:pt x="167565" y="100650"/>
                            <a:pt x="162848" y="104377"/>
                            <a:pt x="158060" y="108127"/>
                          </a:cubicBezTo>
                          <a:cubicBezTo>
                            <a:pt x="153307" y="111883"/>
                            <a:pt x="148519" y="115672"/>
                            <a:pt x="144054" y="119496"/>
                          </a:cubicBezTo>
                          <a:cubicBezTo>
                            <a:pt x="142830" y="120546"/>
                            <a:pt x="141282" y="120186"/>
                            <a:pt x="139914" y="119130"/>
                          </a:cubicBezTo>
                          <a:cubicBezTo>
                            <a:pt x="139482" y="118803"/>
                            <a:pt x="139086" y="118403"/>
                            <a:pt x="138726" y="117972"/>
                          </a:cubicBezTo>
                          <a:cubicBezTo>
                            <a:pt x="138366" y="117541"/>
                            <a:pt x="138042" y="117066"/>
                            <a:pt x="137754" y="116581"/>
                          </a:cubicBezTo>
                          <a:cubicBezTo>
                            <a:pt x="136890" y="114963"/>
                            <a:pt x="136710" y="113206"/>
                            <a:pt x="138006" y="112120"/>
                          </a:cubicBezTo>
                          <a:cubicBezTo>
                            <a:pt x="142146" y="108619"/>
                            <a:pt x="146611" y="105068"/>
                            <a:pt x="151111" y="101516"/>
                          </a:cubicBezTo>
                          <a:cubicBezTo>
                            <a:pt x="156080" y="97562"/>
                            <a:pt x="161084" y="93605"/>
                            <a:pt x="165512" y="89819"/>
                          </a:cubicBezTo>
                          <a:lnTo>
                            <a:pt x="165657" y="89715"/>
                          </a:lnTo>
                          <a:cubicBezTo>
                            <a:pt x="166988" y="88817"/>
                            <a:pt x="168645" y="89101"/>
                            <a:pt x="170013" y="89992"/>
                          </a:cubicBezTo>
                          <a:cubicBezTo>
                            <a:pt x="170589" y="90355"/>
                            <a:pt x="171129" y="90844"/>
                            <a:pt x="171561" y="91383"/>
                          </a:cubicBezTo>
                          <a:cubicBezTo>
                            <a:pt x="172029" y="91929"/>
                            <a:pt x="172389" y="92555"/>
                            <a:pt x="172606" y="93191"/>
                          </a:cubicBezTo>
                          <a:close/>
                          <a:moveTo>
                            <a:pt x="133109" y="125115"/>
                          </a:moveTo>
                          <a:cubicBezTo>
                            <a:pt x="133253" y="124985"/>
                            <a:pt x="133253" y="124744"/>
                            <a:pt x="133182" y="124489"/>
                          </a:cubicBezTo>
                          <a:cubicBezTo>
                            <a:pt x="133073" y="124202"/>
                            <a:pt x="132893" y="123907"/>
                            <a:pt x="132677" y="123630"/>
                          </a:cubicBezTo>
                          <a:cubicBezTo>
                            <a:pt x="132462" y="123335"/>
                            <a:pt x="132137" y="123062"/>
                            <a:pt x="131849" y="122839"/>
                          </a:cubicBezTo>
                          <a:cubicBezTo>
                            <a:pt x="131381" y="122519"/>
                            <a:pt x="130949" y="122322"/>
                            <a:pt x="130697" y="122397"/>
                          </a:cubicBezTo>
                          <a:cubicBezTo>
                            <a:pt x="126557" y="125963"/>
                            <a:pt x="125621" y="126826"/>
                            <a:pt x="124721" y="127685"/>
                          </a:cubicBezTo>
                          <a:cubicBezTo>
                            <a:pt x="123748" y="128580"/>
                            <a:pt x="122812" y="129478"/>
                            <a:pt x="118528" y="133148"/>
                          </a:cubicBezTo>
                          <a:cubicBezTo>
                            <a:pt x="118492" y="133166"/>
                            <a:pt x="118708" y="133429"/>
                            <a:pt x="118924" y="133813"/>
                          </a:cubicBezTo>
                          <a:cubicBezTo>
                            <a:pt x="119104" y="134094"/>
                            <a:pt x="119284" y="134378"/>
                            <a:pt x="119500" y="134640"/>
                          </a:cubicBezTo>
                          <a:cubicBezTo>
                            <a:pt x="119716" y="134903"/>
                            <a:pt x="119968" y="135147"/>
                            <a:pt x="120220" y="135330"/>
                          </a:cubicBezTo>
                          <a:cubicBezTo>
                            <a:pt x="120508" y="135550"/>
                            <a:pt x="120616" y="135826"/>
                            <a:pt x="120652" y="135787"/>
                          </a:cubicBezTo>
                          <a:lnTo>
                            <a:pt x="133109" y="125115"/>
                          </a:lnTo>
                          <a:close/>
                          <a:moveTo>
                            <a:pt x="135989" y="123569"/>
                          </a:moveTo>
                          <a:cubicBezTo>
                            <a:pt x="136458" y="124931"/>
                            <a:pt x="136242" y="126322"/>
                            <a:pt x="135054" y="127372"/>
                          </a:cubicBezTo>
                          <a:lnTo>
                            <a:pt x="122596" y="138044"/>
                          </a:lnTo>
                          <a:cubicBezTo>
                            <a:pt x="121372" y="139105"/>
                            <a:pt x="119788" y="138742"/>
                            <a:pt x="118420" y="137692"/>
                          </a:cubicBezTo>
                          <a:cubicBezTo>
                            <a:pt x="117988" y="137372"/>
                            <a:pt x="117592" y="136984"/>
                            <a:pt x="117232" y="136570"/>
                          </a:cubicBezTo>
                          <a:cubicBezTo>
                            <a:pt x="116872" y="136150"/>
                            <a:pt x="116583" y="135690"/>
                            <a:pt x="116296" y="135226"/>
                          </a:cubicBezTo>
                          <a:cubicBezTo>
                            <a:pt x="115467" y="133662"/>
                            <a:pt x="115323" y="131966"/>
                            <a:pt x="116583" y="130891"/>
                          </a:cubicBezTo>
                          <a:cubicBezTo>
                            <a:pt x="120832" y="127253"/>
                            <a:pt x="121768" y="126383"/>
                            <a:pt x="122668" y="125521"/>
                          </a:cubicBezTo>
                          <a:cubicBezTo>
                            <a:pt x="123641" y="124622"/>
                            <a:pt x="124612" y="123723"/>
                            <a:pt x="128897" y="120050"/>
                          </a:cubicBezTo>
                          <a:lnTo>
                            <a:pt x="129041" y="119935"/>
                          </a:lnTo>
                          <a:cubicBezTo>
                            <a:pt x="130409" y="119047"/>
                            <a:pt x="132137" y="119417"/>
                            <a:pt x="133542" y="120402"/>
                          </a:cubicBezTo>
                          <a:cubicBezTo>
                            <a:pt x="134082" y="120776"/>
                            <a:pt x="134585" y="121258"/>
                            <a:pt x="135018" y="121790"/>
                          </a:cubicBezTo>
                          <a:cubicBezTo>
                            <a:pt x="135449" y="122340"/>
                            <a:pt x="135809" y="122951"/>
                            <a:pt x="135989" y="123569"/>
                          </a:cubicBezTo>
                          <a:close/>
                          <a:moveTo>
                            <a:pt x="69779" y="127102"/>
                          </a:moveTo>
                          <a:cubicBezTo>
                            <a:pt x="68555" y="126042"/>
                            <a:pt x="68411" y="124651"/>
                            <a:pt x="68843" y="123289"/>
                          </a:cubicBezTo>
                          <a:cubicBezTo>
                            <a:pt x="69059" y="122659"/>
                            <a:pt x="69419" y="122052"/>
                            <a:pt x="69851" y="121513"/>
                          </a:cubicBezTo>
                          <a:cubicBezTo>
                            <a:pt x="70283" y="120988"/>
                            <a:pt x="70787" y="120510"/>
                            <a:pt x="71327" y="120136"/>
                          </a:cubicBezTo>
                          <a:cubicBezTo>
                            <a:pt x="72731" y="119169"/>
                            <a:pt x="74459" y="118820"/>
                            <a:pt x="75828" y="119715"/>
                          </a:cubicBezTo>
                          <a:lnTo>
                            <a:pt x="75972" y="119831"/>
                          </a:lnTo>
                          <a:cubicBezTo>
                            <a:pt x="80256" y="123551"/>
                            <a:pt x="81228" y="124450"/>
                            <a:pt x="82164" y="125341"/>
                          </a:cubicBezTo>
                          <a:cubicBezTo>
                            <a:pt x="83100" y="126232"/>
                            <a:pt x="84037" y="127124"/>
                            <a:pt x="88249" y="130772"/>
                          </a:cubicBezTo>
                          <a:cubicBezTo>
                            <a:pt x="89509" y="131858"/>
                            <a:pt x="89365" y="133551"/>
                            <a:pt x="88501" y="135107"/>
                          </a:cubicBezTo>
                          <a:cubicBezTo>
                            <a:pt x="88285" y="135571"/>
                            <a:pt x="87961" y="136024"/>
                            <a:pt x="87601" y="136441"/>
                          </a:cubicBezTo>
                          <a:cubicBezTo>
                            <a:pt x="87240" y="136847"/>
                            <a:pt x="86845" y="137228"/>
                            <a:pt x="86413" y="137552"/>
                          </a:cubicBezTo>
                          <a:cubicBezTo>
                            <a:pt x="85044" y="138591"/>
                            <a:pt x="83460" y="138946"/>
                            <a:pt x="82237" y="137882"/>
                          </a:cubicBezTo>
                          <a:lnTo>
                            <a:pt x="69779" y="127102"/>
                          </a:lnTo>
                          <a:close/>
                          <a:moveTo>
                            <a:pt x="71651" y="124219"/>
                          </a:moveTo>
                          <a:cubicBezTo>
                            <a:pt x="71579" y="124482"/>
                            <a:pt x="71579" y="124723"/>
                            <a:pt x="71723" y="124863"/>
                          </a:cubicBezTo>
                          <a:lnTo>
                            <a:pt x="84180" y="135636"/>
                          </a:lnTo>
                          <a:cubicBezTo>
                            <a:pt x="84217" y="135665"/>
                            <a:pt x="84360" y="135402"/>
                            <a:pt x="84613" y="135190"/>
                          </a:cubicBezTo>
                          <a:cubicBezTo>
                            <a:pt x="84864" y="135010"/>
                            <a:pt x="85117" y="134773"/>
                            <a:pt x="85333" y="134507"/>
                          </a:cubicBezTo>
                          <a:cubicBezTo>
                            <a:pt x="85549" y="134248"/>
                            <a:pt x="85764" y="133964"/>
                            <a:pt x="85909" y="133684"/>
                          </a:cubicBezTo>
                          <a:cubicBezTo>
                            <a:pt x="86125" y="133303"/>
                            <a:pt x="86340" y="133030"/>
                            <a:pt x="86305" y="133015"/>
                          </a:cubicBezTo>
                          <a:cubicBezTo>
                            <a:pt x="82020" y="129284"/>
                            <a:pt x="81048" y="128393"/>
                            <a:pt x="80112" y="127505"/>
                          </a:cubicBezTo>
                          <a:cubicBezTo>
                            <a:pt x="79176" y="126624"/>
                            <a:pt x="78240" y="125744"/>
                            <a:pt x="74136" y="122171"/>
                          </a:cubicBezTo>
                          <a:cubicBezTo>
                            <a:pt x="73919" y="122077"/>
                            <a:pt x="73452" y="122271"/>
                            <a:pt x="73019" y="122584"/>
                          </a:cubicBezTo>
                          <a:cubicBezTo>
                            <a:pt x="72696" y="122803"/>
                            <a:pt x="72407" y="123076"/>
                            <a:pt x="72156" y="123371"/>
                          </a:cubicBezTo>
                          <a:cubicBezTo>
                            <a:pt x="71939" y="123652"/>
                            <a:pt x="71759" y="123946"/>
                            <a:pt x="71651" y="124219"/>
                          </a:cubicBezTo>
                          <a:close/>
                          <a:moveTo>
                            <a:pt x="33055" y="96459"/>
                          </a:moveTo>
                          <a:cubicBezTo>
                            <a:pt x="31903" y="95387"/>
                            <a:pt x="31759" y="93989"/>
                            <a:pt x="32227" y="92638"/>
                          </a:cubicBezTo>
                          <a:cubicBezTo>
                            <a:pt x="32443" y="91998"/>
                            <a:pt x="32803" y="91372"/>
                            <a:pt x="33272" y="90826"/>
                          </a:cubicBezTo>
                          <a:cubicBezTo>
                            <a:pt x="33703" y="90294"/>
                            <a:pt x="34243" y="89816"/>
                            <a:pt x="34819" y="89442"/>
                          </a:cubicBezTo>
                          <a:cubicBezTo>
                            <a:pt x="36224" y="88561"/>
                            <a:pt x="37844" y="88285"/>
                            <a:pt x="39212" y="89187"/>
                          </a:cubicBezTo>
                          <a:lnTo>
                            <a:pt x="39356" y="89298"/>
                          </a:lnTo>
                          <a:cubicBezTo>
                            <a:pt x="43784" y="93155"/>
                            <a:pt x="48825" y="97188"/>
                            <a:pt x="53865" y="101214"/>
                          </a:cubicBezTo>
                          <a:cubicBezTo>
                            <a:pt x="58258" y="104751"/>
                            <a:pt x="62686" y="108292"/>
                            <a:pt x="66863" y="111818"/>
                          </a:cubicBezTo>
                          <a:cubicBezTo>
                            <a:pt x="68123" y="112933"/>
                            <a:pt x="67943" y="114705"/>
                            <a:pt x="67043" y="116322"/>
                          </a:cubicBezTo>
                          <a:cubicBezTo>
                            <a:pt x="66791" y="116800"/>
                            <a:pt x="66467" y="117268"/>
                            <a:pt x="66107" y="117685"/>
                          </a:cubicBezTo>
                          <a:cubicBezTo>
                            <a:pt x="65747" y="118109"/>
                            <a:pt x="65315" y="118504"/>
                            <a:pt x="64918" y="118824"/>
                          </a:cubicBezTo>
                          <a:cubicBezTo>
                            <a:pt x="63551" y="119866"/>
                            <a:pt x="62002" y="120222"/>
                            <a:pt x="60778" y="119158"/>
                          </a:cubicBezTo>
                          <a:cubicBezTo>
                            <a:pt x="56422" y="115380"/>
                            <a:pt x="51561" y="111513"/>
                            <a:pt x="46736" y="107677"/>
                          </a:cubicBezTo>
                          <a:cubicBezTo>
                            <a:pt x="42056" y="103932"/>
                            <a:pt x="37376" y="100204"/>
                            <a:pt x="33092" y="96498"/>
                          </a:cubicBezTo>
                          <a:lnTo>
                            <a:pt x="33055" y="96459"/>
                          </a:lnTo>
                          <a:close/>
                          <a:moveTo>
                            <a:pt x="35035" y="93601"/>
                          </a:moveTo>
                          <a:cubicBezTo>
                            <a:pt x="34928" y="93885"/>
                            <a:pt x="34928" y="94151"/>
                            <a:pt x="35072" y="94295"/>
                          </a:cubicBezTo>
                          <a:cubicBezTo>
                            <a:pt x="39212" y="97875"/>
                            <a:pt x="43893" y="101602"/>
                            <a:pt x="48609" y="105352"/>
                          </a:cubicBezTo>
                          <a:cubicBezTo>
                            <a:pt x="53397" y="109173"/>
                            <a:pt x="58222" y="113026"/>
                            <a:pt x="62722" y="116912"/>
                          </a:cubicBezTo>
                          <a:cubicBezTo>
                            <a:pt x="62795" y="116973"/>
                            <a:pt x="62830" y="116671"/>
                            <a:pt x="63118" y="116462"/>
                          </a:cubicBezTo>
                          <a:cubicBezTo>
                            <a:pt x="63335" y="116272"/>
                            <a:pt x="63622" y="116028"/>
                            <a:pt x="63838" y="115754"/>
                          </a:cubicBezTo>
                          <a:cubicBezTo>
                            <a:pt x="64091" y="115474"/>
                            <a:pt x="64306" y="115172"/>
                            <a:pt x="64451" y="114881"/>
                          </a:cubicBezTo>
                          <a:lnTo>
                            <a:pt x="64918" y="114068"/>
                          </a:lnTo>
                          <a:cubicBezTo>
                            <a:pt x="60958" y="110693"/>
                            <a:pt x="56457" y="107109"/>
                            <a:pt x="51994" y="103529"/>
                          </a:cubicBezTo>
                          <a:cubicBezTo>
                            <a:pt x="46989" y="99521"/>
                            <a:pt x="41984" y="95510"/>
                            <a:pt x="37484" y="91628"/>
                          </a:cubicBezTo>
                          <a:cubicBezTo>
                            <a:pt x="37268" y="91527"/>
                            <a:pt x="36835" y="91678"/>
                            <a:pt x="36440" y="91944"/>
                          </a:cubicBezTo>
                          <a:cubicBezTo>
                            <a:pt x="36115" y="92142"/>
                            <a:pt x="35828" y="92411"/>
                            <a:pt x="35575" y="92720"/>
                          </a:cubicBezTo>
                          <a:cubicBezTo>
                            <a:pt x="35324" y="93008"/>
                            <a:pt x="35144" y="93313"/>
                            <a:pt x="35035" y="93601"/>
                          </a:cubicBezTo>
                          <a:close/>
                          <a:moveTo>
                            <a:pt x="8141" y="50477"/>
                          </a:moveTo>
                          <a:cubicBezTo>
                            <a:pt x="7565" y="49017"/>
                            <a:pt x="8033" y="47687"/>
                            <a:pt x="9041" y="46667"/>
                          </a:cubicBezTo>
                          <a:cubicBezTo>
                            <a:pt x="9509" y="46192"/>
                            <a:pt x="10085" y="45790"/>
                            <a:pt x="10733" y="45488"/>
                          </a:cubicBezTo>
                          <a:cubicBezTo>
                            <a:pt x="11381" y="45196"/>
                            <a:pt x="12065" y="44992"/>
                            <a:pt x="12713" y="44905"/>
                          </a:cubicBezTo>
                          <a:cubicBezTo>
                            <a:pt x="14370" y="44690"/>
                            <a:pt x="15990" y="45139"/>
                            <a:pt x="16818" y="46537"/>
                          </a:cubicBezTo>
                          <a:lnTo>
                            <a:pt x="16890" y="46692"/>
                          </a:lnTo>
                          <a:cubicBezTo>
                            <a:pt x="19338" y="52199"/>
                            <a:pt x="22146" y="57964"/>
                            <a:pt x="24991" y="63719"/>
                          </a:cubicBezTo>
                          <a:cubicBezTo>
                            <a:pt x="27511" y="68874"/>
                            <a:pt x="30031" y="74029"/>
                            <a:pt x="32192" y="78748"/>
                          </a:cubicBezTo>
                          <a:cubicBezTo>
                            <a:pt x="32875" y="80301"/>
                            <a:pt x="31939" y="81825"/>
                            <a:pt x="30463" y="82900"/>
                          </a:cubicBezTo>
                          <a:cubicBezTo>
                            <a:pt x="30031" y="83209"/>
                            <a:pt x="29527" y="83493"/>
                            <a:pt x="28987" y="83723"/>
                          </a:cubicBezTo>
                          <a:cubicBezTo>
                            <a:pt x="28483" y="83949"/>
                            <a:pt x="27943" y="84133"/>
                            <a:pt x="27439" y="84241"/>
                          </a:cubicBezTo>
                          <a:cubicBezTo>
                            <a:pt x="25747" y="84604"/>
                            <a:pt x="24198" y="84255"/>
                            <a:pt x="23551" y="82774"/>
                          </a:cubicBezTo>
                          <a:cubicBezTo>
                            <a:pt x="21138" y="77397"/>
                            <a:pt x="18438" y="71918"/>
                            <a:pt x="15773" y="66483"/>
                          </a:cubicBezTo>
                          <a:cubicBezTo>
                            <a:pt x="13073" y="61016"/>
                            <a:pt x="10409" y="55578"/>
                            <a:pt x="8177" y="50524"/>
                          </a:cubicBezTo>
                          <a:lnTo>
                            <a:pt x="8141" y="50477"/>
                          </a:lnTo>
                          <a:close/>
                          <a:moveTo>
                            <a:pt x="11165" y="48748"/>
                          </a:moveTo>
                          <a:cubicBezTo>
                            <a:pt x="10949" y="48949"/>
                            <a:pt x="10841" y="49165"/>
                            <a:pt x="10913" y="49345"/>
                          </a:cubicBezTo>
                          <a:cubicBezTo>
                            <a:pt x="13181" y="54503"/>
                            <a:pt x="15810" y="59830"/>
                            <a:pt x="18438" y="65182"/>
                          </a:cubicBezTo>
                          <a:cubicBezTo>
                            <a:pt x="21174" y="70729"/>
                            <a:pt x="23911" y="76315"/>
                            <a:pt x="26251" y="81574"/>
                          </a:cubicBezTo>
                          <a:cubicBezTo>
                            <a:pt x="26287" y="81649"/>
                            <a:pt x="26467" y="81405"/>
                            <a:pt x="26827" y="81333"/>
                          </a:cubicBezTo>
                          <a:cubicBezTo>
                            <a:pt x="27115" y="81272"/>
                            <a:pt x="27475" y="81157"/>
                            <a:pt x="27799" y="81013"/>
                          </a:cubicBezTo>
                          <a:cubicBezTo>
                            <a:pt x="28087" y="80865"/>
                            <a:pt x="28411" y="80682"/>
                            <a:pt x="28699" y="80481"/>
                          </a:cubicBezTo>
                          <a:lnTo>
                            <a:pt x="29455" y="79960"/>
                          </a:lnTo>
                          <a:cubicBezTo>
                            <a:pt x="27223" y="75039"/>
                            <a:pt x="24774" y="70028"/>
                            <a:pt x="22326" y="65020"/>
                          </a:cubicBezTo>
                          <a:cubicBezTo>
                            <a:pt x="19446" y="59190"/>
                            <a:pt x="16602" y="53353"/>
                            <a:pt x="14226" y="48004"/>
                          </a:cubicBezTo>
                          <a:cubicBezTo>
                            <a:pt x="14046" y="47817"/>
                            <a:pt x="13613" y="47785"/>
                            <a:pt x="13110" y="47849"/>
                          </a:cubicBezTo>
                          <a:cubicBezTo>
                            <a:pt x="12750" y="47896"/>
                            <a:pt x="12353" y="48011"/>
                            <a:pt x="11993" y="48176"/>
                          </a:cubicBezTo>
                          <a:cubicBezTo>
                            <a:pt x="11670" y="48327"/>
                            <a:pt x="11381" y="48529"/>
                            <a:pt x="11165" y="48748"/>
                          </a:cubicBezTo>
                          <a:close/>
                          <a:moveTo>
                            <a:pt x="4" y="3949"/>
                          </a:moveTo>
                          <a:cubicBezTo>
                            <a:pt x="-68" y="2389"/>
                            <a:pt x="796" y="1285"/>
                            <a:pt x="2056" y="631"/>
                          </a:cubicBezTo>
                          <a:cubicBezTo>
                            <a:pt x="2669" y="322"/>
                            <a:pt x="3352" y="124"/>
                            <a:pt x="4072" y="45"/>
                          </a:cubicBezTo>
                          <a:cubicBezTo>
                            <a:pt x="4756" y="-34"/>
                            <a:pt x="5476" y="-9"/>
                            <a:pt x="6125" y="120"/>
                          </a:cubicBezTo>
                          <a:cubicBezTo>
                            <a:pt x="7745" y="433"/>
                            <a:pt x="9149" y="1371"/>
                            <a:pt x="9509" y="2957"/>
                          </a:cubicBezTo>
                          <a:lnTo>
                            <a:pt x="9509" y="3136"/>
                          </a:lnTo>
                          <a:cubicBezTo>
                            <a:pt x="10085" y="9049"/>
                            <a:pt x="10949" y="15466"/>
                            <a:pt x="11813" y="21868"/>
                          </a:cubicBezTo>
                          <a:cubicBezTo>
                            <a:pt x="12570" y="27490"/>
                            <a:pt x="13326" y="33108"/>
                            <a:pt x="13866" y="38327"/>
                          </a:cubicBezTo>
                          <a:lnTo>
                            <a:pt x="13866" y="38349"/>
                          </a:lnTo>
                          <a:cubicBezTo>
                            <a:pt x="14010" y="40017"/>
                            <a:pt x="12677" y="41163"/>
                            <a:pt x="10913" y="41710"/>
                          </a:cubicBezTo>
                          <a:cubicBezTo>
                            <a:pt x="10373" y="41871"/>
                            <a:pt x="9833" y="41983"/>
                            <a:pt x="9257" y="42040"/>
                          </a:cubicBezTo>
                          <a:cubicBezTo>
                            <a:pt x="8681" y="42098"/>
                            <a:pt x="8105" y="42098"/>
                            <a:pt x="7601" y="42040"/>
                          </a:cubicBezTo>
                          <a:cubicBezTo>
                            <a:pt x="5872" y="41850"/>
                            <a:pt x="4505" y="41027"/>
                            <a:pt x="4361" y="39416"/>
                          </a:cubicBezTo>
                          <a:cubicBezTo>
                            <a:pt x="3820" y="33687"/>
                            <a:pt x="2992" y="27608"/>
                            <a:pt x="2164" y="21576"/>
                          </a:cubicBezTo>
                          <a:cubicBezTo>
                            <a:pt x="1372" y="15584"/>
                            <a:pt x="544" y="9628"/>
                            <a:pt x="4" y="3999"/>
                          </a:cubicBezTo>
                          <a:lnTo>
                            <a:pt x="4" y="3949"/>
                          </a:lnTo>
                          <a:close/>
                          <a:moveTo>
                            <a:pt x="3425" y="3273"/>
                          </a:moveTo>
                          <a:cubicBezTo>
                            <a:pt x="3172" y="3402"/>
                            <a:pt x="2992" y="3582"/>
                            <a:pt x="2992" y="3783"/>
                          </a:cubicBezTo>
                          <a:cubicBezTo>
                            <a:pt x="3496" y="9279"/>
                            <a:pt x="4325" y="15218"/>
                            <a:pt x="5116" y="21181"/>
                          </a:cubicBezTo>
                          <a:cubicBezTo>
                            <a:pt x="5945" y="27234"/>
                            <a:pt x="6772" y="33334"/>
                            <a:pt x="7313" y="39140"/>
                          </a:cubicBezTo>
                          <a:cubicBezTo>
                            <a:pt x="7313" y="39226"/>
                            <a:pt x="7565" y="39046"/>
                            <a:pt x="7925" y="39086"/>
                          </a:cubicBezTo>
                          <a:cubicBezTo>
                            <a:pt x="8249" y="39122"/>
                            <a:pt x="8609" y="39122"/>
                            <a:pt x="8969" y="39086"/>
                          </a:cubicBezTo>
                          <a:cubicBezTo>
                            <a:pt x="9329" y="39050"/>
                            <a:pt x="9689" y="38978"/>
                            <a:pt x="10013" y="38874"/>
                          </a:cubicBezTo>
                          <a:lnTo>
                            <a:pt x="10913" y="38615"/>
                          </a:lnTo>
                          <a:cubicBezTo>
                            <a:pt x="10337" y="33342"/>
                            <a:pt x="9617" y="27799"/>
                            <a:pt x="8861" y="22256"/>
                          </a:cubicBezTo>
                          <a:cubicBezTo>
                            <a:pt x="7997" y="15872"/>
                            <a:pt x="7133" y="9477"/>
                            <a:pt x="6592" y="3564"/>
                          </a:cubicBezTo>
                          <a:cubicBezTo>
                            <a:pt x="6485" y="3320"/>
                            <a:pt x="6089" y="3136"/>
                            <a:pt x="5549" y="3039"/>
                          </a:cubicBezTo>
                          <a:cubicBezTo>
                            <a:pt x="5189" y="2967"/>
                            <a:pt x="4792" y="2957"/>
                            <a:pt x="4396" y="3000"/>
                          </a:cubicBezTo>
                          <a:cubicBezTo>
                            <a:pt x="4036" y="3043"/>
                            <a:pt x="3676" y="3136"/>
                            <a:pt x="3425" y="327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2" name="Google Shape;572;p3"/>
                    <p:cNvSpPr/>
                    <p:nvPr/>
                  </p:nvSpPr>
                  <p:spPr>
                    <a:xfrm>
                      <a:off x="11013098" y="2857962"/>
                      <a:ext cx="142970" cy="124918"/>
                    </a:xfrm>
                    <a:custGeom>
                      <a:rect b="b" l="l" r="r" t="t"/>
                      <a:pathLst>
                        <a:path extrusionOk="0" h="124918" w="142970">
                          <a:moveTo>
                            <a:pt x="23402" y="110720"/>
                          </a:moveTo>
                          <a:lnTo>
                            <a:pt x="28299" y="105285"/>
                          </a:lnTo>
                          <a:lnTo>
                            <a:pt x="4752" y="96938"/>
                          </a:lnTo>
                          <a:lnTo>
                            <a:pt x="0" y="102179"/>
                          </a:lnTo>
                          <a:lnTo>
                            <a:pt x="10621" y="124919"/>
                          </a:lnTo>
                          <a:lnTo>
                            <a:pt x="15337" y="119681"/>
                          </a:lnTo>
                          <a:lnTo>
                            <a:pt x="13501" y="116187"/>
                          </a:lnTo>
                          <a:lnTo>
                            <a:pt x="19766" y="109257"/>
                          </a:lnTo>
                          <a:lnTo>
                            <a:pt x="23402" y="110716"/>
                          </a:lnTo>
                          <a:close/>
                          <a:moveTo>
                            <a:pt x="11053" y="111425"/>
                          </a:moveTo>
                          <a:lnTo>
                            <a:pt x="7345" y="104282"/>
                          </a:lnTo>
                          <a:lnTo>
                            <a:pt x="14797" y="107262"/>
                          </a:lnTo>
                          <a:lnTo>
                            <a:pt x="11053" y="111425"/>
                          </a:lnTo>
                          <a:close/>
                          <a:moveTo>
                            <a:pt x="25527" y="76108"/>
                          </a:moveTo>
                          <a:lnTo>
                            <a:pt x="47272" y="87862"/>
                          </a:lnTo>
                          <a:lnTo>
                            <a:pt x="52673" y="83229"/>
                          </a:lnTo>
                          <a:lnTo>
                            <a:pt x="44392" y="59914"/>
                          </a:lnTo>
                          <a:lnTo>
                            <a:pt x="39064" y="64487"/>
                          </a:lnTo>
                          <a:lnTo>
                            <a:pt x="45509" y="80022"/>
                          </a:lnTo>
                          <a:lnTo>
                            <a:pt x="31071" y="71345"/>
                          </a:lnTo>
                          <a:lnTo>
                            <a:pt x="25527" y="76108"/>
                          </a:lnTo>
                          <a:close/>
                          <a:moveTo>
                            <a:pt x="46769" y="58246"/>
                          </a:moveTo>
                          <a:lnTo>
                            <a:pt x="60990" y="76424"/>
                          </a:lnTo>
                          <a:lnTo>
                            <a:pt x="66391" y="72211"/>
                          </a:lnTo>
                          <a:lnTo>
                            <a:pt x="52169" y="54030"/>
                          </a:lnTo>
                          <a:lnTo>
                            <a:pt x="46769" y="58246"/>
                          </a:lnTo>
                          <a:close/>
                          <a:moveTo>
                            <a:pt x="64122" y="45094"/>
                          </a:moveTo>
                          <a:lnTo>
                            <a:pt x="55913" y="51000"/>
                          </a:lnTo>
                          <a:lnTo>
                            <a:pt x="69414" y="69724"/>
                          </a:lnTo>
                          <a:lnTo>
                            <a:pt x="77408" y="63955"/>
                          </a:lnTo>
                          <a:cubicBezTo>
                            <a:pt x="83600" y="59515"/>
                            <a:pt x="85004" y="52829"/>
                            <a:pt x="80936" y="47197"/>
                          </a:cubicBezTo>
                          <a:cubicBezTo>
                            <a:pt x="76868" y="41557"/>
                            <a:pt x="70171" y="40730"/>
                            <a:pt x="64122" y="45094"/>
                          </a:cubicBezTo>
                          <a:close/>
                          <a:moveTo>
                            <a:pt x="74635" y="59354"/>
                          </a:moveTo>
                          <a:lnTo>
                            <a:pt x="71827" y="61374"/>
                          </a:lnTo>
                          <a:lnTo>
                            <a:pt x="64626" y="51381"/>
                          </a:lnTo>
                          <a:lnTo>
                            <a:pt x="67147" y="49555"/>
                          </a:lnTo>
                          <a:cubicBezTo>
                            <a:pt x="69847" y="47632"/>
                            <a:pt x="73123" y="48307"/>
                            <a:pt x="75319" y="51327"/>
                          </a:cubicBezTo>
                          <a:cubicBezTo>
                            <a:pt x="77479" y="54321"/>
                            <a:pt x="77192" y="57528"/>
                            <a:pt x="74635" y="59354"/>
                          </a:cubicBezTo>
                          <a:close/>
                          <a:moveTo>
                            <a:pt x="103438" y="46233"/>
                          </a:moveTo>
                          <a:lnTo>
                            <a:pt x="109558" y="42218"/>
                          </a:lnTo>
                          <a:lnTo>
                            <a:pt x="88893" y="28160"/>
                          </a:lnTo>
                          <a:lnTo>
                            <a:pt x="82988" y="32031"/>
                          </a:lnTo>
                          <a:lnTo>
                            <a:pt x="87453" y="56715"/>
                          </a:lnTo>
                          <a:lnTo>
                            <a:pt x="93357" y="52847"/>
                          </a:lnTo>
                          <a:lnTo>
                            <a:pt x="92457" y="49008"/>
                          </a:lnTo>
                          <a:lnTo>
                            <a:pt x="100270" y="43890"/>
                          </a:lnTo>
                          <a:lnTo>
                            <a:pt x="103438" y="46230"/>
                          </a:lnTo>
                          <a:close/>
                          <a:moveTo>
                            <a:pt x="91305" y="43778"/>
                          </a:moveTo>
                          <a:lnTo>
                            <a:pt x="89541" y="35928"/>
                          </a:lnTo>
                          <a:lnTo>
                            <a:pt x="95985" y="40705"/>
                          </a:lnTo>
                          <a:lnTo>
                            <a:pt x="91305" y="43778"/>
                          </a:lnTo>
                          <a:close/>
                          <a:moveTo>
                            <a:pt x="120288" y="1021"/>
                          </a:moveTo>
                          <a:lnTo>
                            <a:pt x="119964" y="7904"/>
                          </a:lnTo>
                          <a:lnTo>
                            <a:pt x="124284" y="5615"/>
                          </a:lnTo>
                          <a:lnTo>
                            <a:pt x="126264" y="0"/>
                          </a:lnTo>
                          <a:lnTo>
                            <a:pt x="120288" y="1021"/>
                          </a:lnTo>
                          <a:close/>
                          <a:moveTo>
                            <a:pt x="115139" y="12373"/>
                          </a:moveTo>
                          <a:lnTo>
                            <a:pt x="126013" y="32739"/>
                          </a:lnTo>
                          <a:lnTo>
                            <a:pt x="142970" y="23721"/>
                          </a:lnTo>
                          <a:lnTo>
                            <a:pt x="140486" y="19069"/>
                          </a:lnTo>
                          <a:lnTo>
                            <a:pt x="129577" y="24871"/>
                          </a:lnTo>
                          <a:lnTo>
                            <a:pt x="127849" y="21647"/>
                          </a:lnTo>
                          <a:lnTo>
                            <a:pt x="137498" y="16524"/>
                          </a:lnTo>
                          <a:lnTo>
                            <a:pt x="135013" y="11876"/>
                          </a:lnTo>
                          <a:lnTo>
                            <a:pt x="125364" y="16999"/>
                          </a:lnTo>
                          <a:lnTo>
                            <a:pt x="123672" y="13800"/>
                          </a:lnTo>
                          <a:lnTo>
                            <a:pt x="134293" y="8153"/>
                          </a:lnTo>
                          <a:lnTo>
                            <a:pt x="131809" y="3505"/>
                          </a:lnTo>
                          <a:lnTo>
                            <a:pt x="115139" y="12369"/>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3"/>
                    <p:cNvSpPr/>
                    <p:nvPr/>
                  </p:nvSpPr>
                  <p:spPr>
                    <a:xfrm>
                      <a:off x="11250456" y="2784115"/>
                      <a:ext cx="167933" cy="51286"/>
                    </a:xfrm>
                    <a:custGeom>
                      <a:rect b="b" l="l" r="r" t="t"/>
                      <a:pathLst>
                        <a:path extrusionOk="0" h="51286" w="167933">
                          <a:moveTo>
                            <a:pt x="16683" y="34555"/>
                          </a:moveTo>
                          <a:lnTo>
                            <a:pt x="18807" y="28814"/>
                          </a:lnTo>
                          <a:cubicBezTo>
                            <a:pt x="15747" y="27261"/>
                            <a:pt x="11714" y="27046"/>
                            <a:pt x="8438" y="28239"/>
                          </a:cubicBezTo>
                          <a:cubicBezTo>
                            <a:pt x="1706" y="30683"/>
                            <a:pt x="-1570" y="37153"/>
                            <a:pt x="733" y="43462"/>
                          </a:cubicBezTo>
                          <a:cubicBezTo>
                            <a:pt x="3073" y="49864"/>
                            <a:pt x="9662" y="52862"/>
                            <a:pt x="16287" y="50464"/>
                          </a:cubicBezTo>
                          <a:cubicBezTo>
                            <a:pt x="19563" y="49274"/>
                            <a:pt x="22515" y="46341"/>
                            <a:pt x="23955" y="42948"/>
                          </a:cubicBezTo>
                          <a:lnTo>
                            <a:pt x="18807" y="40338"/>
                          </a:lnTo>
                          <a:cubicBezTo>
                            <a:pt x="17871" y="42394"/>
                            <a:pt x="16215" y="44116"/>
                            <a:pt x="14523" y="44724"/>
                          </a:cubicBezTo>
                          <a:cubicBezTo>
                            <a:pt x="11571" y="45791"/>
                            <a:pt x="8474" y="44188"/>
                            <a:pt x="7322" y="41003"/>
                          </a:cubicBezTo>
                          <a:cubicBezTo>
                            <a:pt x="6170" y="37815"/>
                            <a:pt x="7538" y="34623"/>
                            <a:pt x="10454" y="33555"/>
                          </a:cubicBezTo>
                          <a:cubicBezTo>
                            <a:pt x="12254" y="32905"/>
                            <a:pt x="14703" y="33314"/>
                            <a:pt x="16683" y="34551"/>
                          </a:cubicBezTo>
                          <a:close/>
                          <a:moveTo>
                            <a:pt x="30940" y="20777"/>
                          </a:moveTo>
                          <a:cubicBezTo>
                            <a:pt x="24028" y="22905"/>
                            <a:pt x="20355" y="29192"/>
                            <a:pt x="22372" y="35669"/>
                          </a:cubicBezTo>
                          <a:cubicBezTo>
                            <a:pt x="24352" y="42182"/>
                            <a:pt x="30940" y="45432"/>
                            <a:pt x="37889" y="43304"/>
                          </a:cubicBezTo>
                          <a:cubicBezTo>
                            <a:pt x="44802" y="41176"/>
                            <a:pt x="48438" y="34763"/>
                            <a:pt x="46422" y="28286"/>
                          </a:cubicBezTo>
                          <a:cubicBezTo>
                            <a:pt x="44442" y="21833"/>
                            <a:pt x="37889" y="18649"/>
                            <a:pt x="30940" y="20777"/>
                          </a:cubicBezTo>
                          <a:close/>
                          <a:moveTo>
                            <a:pt x="32741" y="26222"/>
                          </a:moveTo>
                          <a:cubicBezTo>
                            <a:pt x="35621" y="25331"/>
                            <a:pt x="38717" y="27042"/>
                            <a:pt x="39725" y="30374"/>
                          </a:cubicBezTo>
                          <a:cubicBezTo>
                            <a:pt x="40770" y="33710"/>
                            <a:pt x="39185" y="36913"/>
                            <a:pt x="36305" y="37804"/>
                          </a:cubicBezTo>
                          <a:cubicBezTo>
                            <a:pt x="33389" y="38692"/>
                            <a:pt x="30113" y="36977"/>
                            <a:pt x="29068" y="33642"/>
                          </a:cubicBezTo>
                          <a:cubicBezTo>
                            <a:pt x="28060" y="30309"/>
                            <a:pt x="29788" y="27121"/>
                            <a:pt x="32741" y="26222"/>
                          </a:cubicBezTo>
                          <a:close/>
                          <a:moveTo>
                            <a:pt x="46602" y="16240"/>
                          </a:moveTo>
                          <a:lnTo>
                            <a:pt x="52291" y="38595"/>
                          </a:lnTo>
                          <a:lnTo>
                            <a:pt x="58159" y="37107"/>
                          </a:lnTo>
                          <a:lnTo>
                            <a:pt x="54775" y="23868"/>
                          </a:lnTo>
                          <a:lnTo>
                            <a:pt x="62083" y="33757"/>
                          </a:lnTo>
                          <a:lnTo>
                            <a:pt x="66440" y="32646"/>
                          </a:lnTo>
                          <a:lnTo>
                            <a:pt x="68096" y="20467"/>
                          </a:lnTo>
                          <a:lnTo>
                            <a:pt x="71517" y="33692"/>
                          </a:lnTo>
                          <a:lnTo>
                            <a:pt x="77349" y="32207"/>
                          </a:lnTo>
                          <a:lnTo>
                            <a:pt x="71624" y="9853"/>
                          </a:lnTo>
                          <a:lnTo>
                            <a:pt x="64496" y="11672"/>
                          </a:lnTo>
                          <a:lnTo>
                            <a:pt x="62263" y="25424"/>
                          </a:lnTo>
                          <a:lnTo>
                            <a:pt x="53695" y="14425"/>
                          </a:lnTo>
                          <a:lnTo>
                            <a:pt x="46602" y="16240"/>
                          </a:lnTo>
                          <a:close/>
                          <a:moveTo>
                            <a:pt x="87898" y="6672"/>
                          </a:moveTo>
                          <a:lnTo>
                            <a:pt x="76773" y="8828"/>
                          </a:lnTo>
                          <a:lnTo>
                            <a:pt x="81165" y="31478"/>
                          </a:lnTo>
                          <a:lnTo>
                            <a:pt x="92795" y="29231"/>
                          </a:lnTo>
                          <a:cubicBezTo>
                            <a:pt x="98231" y="28178"/>
                            <a:pt x="101256" y="25043"/>
                            <a:pt x="100500" y="21168"/>
                          </a:cubicBezTo>
                          <a:cubicBezTo>
                            <a:pt x="99960" y="18289"/>
                            <a:pt x="97727" y="16373"/>
                            <a:pt x="94811" y="16330"/>
                          </a:cubicBezTo>
                          <a:cubicBezTo>
                            <a:pt x="97043" y="15194"/>
                            <a:pt x="98159" y="13002"/>
                            <a:pt x="97727" y="10705"/>
                          </a:cubicBezTo>
                          <a:cubicBezTo>
                            <a:pt x="97043" y="7214"/>
                            <a:pt x="93227" y="5643"/>
                            <a:pt x="87898" y="6668"/>
                          </a:cubicBezTo>
                          <a:close/>
                          <a:moveTo>
                            <a:pt x="89302" y="15629"/>
                          </a:moveTo>
                          <a:lnTo>
                            <a:pt x="85198" y="16420"/>
                          </a:lnTo>
                          <a:lnTo>
                            <a:pt x="84478" y="12574"/>
                          </a:lnTo>
                          <a:lnTo>
                            <a:pt x="88546" y="11783"/>
                          </a:lnTo>
                          <a:cubicBezTo>
                            <a:pt x="89879" y="11528"/>
                            <a:pt x="90850" y="12078"/>
                            <a:pt x="91066" y="13239"/>
                          </a:cubicBezTo>
                          <a:cubicBezTo>
                            <a:pt x="91319" y="14432"/>
                            <a:pt x="90599" y="15374"/>
                            <a:pt x="89302" y="15629"/>
                          </a:cubicBezTo>
                          <a:close/>
                          <a:moveTo>
                            <a:pt x="90959" y="24357"/>
                          </a:moveTo>
                          <a:lnTo>
                            <a:pt x="86890" y="25144"/>
                          </a:lnTo>
                          <a:lnTo>
                            <a:pt x="86098" y="21039"/>
                          </a:lnTo>
                          <a:lnTo>
                            <a:pt x="90166" y="20252"/>
                          </a:lnTo>
                          <a:cubicBezTo>
                            <a:pt x="91895" y="19889"/>
                            <a:pt x="93155" y="20449"/>
                            <a:pt x="93371" y="21679"/>
                          </a:cubicBezTo>
                          <a:cubicBezTo>
                            <a:pt x="93622" y="23002"/>
                            <a:pt x="92686" y="24055"/>
                            <a:pt x="90959" y="24357"/>
                          </a:cubicBezTo>
                          <a:close/>
                          <a:moveTo>
                            <a:pt x="121273" y="24860"/>
                          </a:moveTo>
                          <a:lnTo>
                            <a:pt x="128510" y="23854"/>
                          </a:lnTo>
                          <a:lnTo>
                            <a:pt x="115909" y="2311"/>
                          </a:lnTo>
                          <a:lnTo>
                            <a:pt x="108924" y="3282"/>
                          </a:lnTo>
                          <a:lnTo>
                            <a:pt x="102336" y="27491"/>
                          </a:lnTo>
                          <a:lnTo>
                            <a:pt x="109321" y="26521"/>
                          </a:lnTo>
                          <a:lnTo>
                            <a:pt x="110184" y="22678"/>
                          </a:lnTo>
                          <a:lnTo>
                            <a:pt x="119437" y="21395"/>
                          </a:lnTo>
                          <a:lnTo>
                            <a:pt x="121273" y="24860"/>
                          </a:lnTo>
                          <a:close/>
                          <a:moveTo>
                            <a:pt x="111408" y="17459"/>
                          </a:moveTo>
                          <a:lnTo>
                            <a:pt x="113137" y="9605"/>
                          </a:lnTo>
                          <a:lnTo>
                            <a:pt x="116953" y="16690"/>
                          </a:lnTo>
                          <a:lnTo>
                            <a:pt x="111408" y="17459"/>
                          </a:lnTo>
                          <a:close/>
                          <a:moveTo>
                            <a:pt x="124766" y="1244"/>
                          </a:moveTo>
                          <a:lnTo>
                            <a:pt x="125018" y="6700"/>
                          </a:lnTo>
                          <a:lnTo>
                            <a:pt x="131714" y="6359"/>
                          </a:lnTo>
                          <a:lnTo>
                            <a:pt x="132615" y="23943"/>
                          </a:lnTo>
                          <a:lnTo>
                            <a:pt x="139491" y="23591"/>
                          </a:lnTo>
                          <a:lnTo>
                            <a:pt x="138591" y="6007"/>
                          </a:lnTo>
                          <a:lnTo>
                            <a:pt x="145324" y="5661"/>
                          </a:lnTo>
                          <a:lnTo>
                            <a:pt x="145036" y="205"/>
                          </a:lnTo>
                          <a:lnTo>
                            <a:pt x="124766" y="1244"/>
                          </a:lnTo>
                          <a:close/>
                          <a:moveTo>
                            <a:pt x="149032" y="4"/>
                          </a:moveTo>
                          <a:lnTo>
                            <a:pt x="148348" y="23066"/>
                          </a:lnTo>
                          <a:lnTo>
                            <a:pt x="167574" y="23624"/>
                          </a:lnTo>
                          <a:lnTo>
                            <a:pt x="167718" y="18361"/>
                          </a:lnTo>
                          <a:lnTo>
                            <a:pt x="155369" y="18002"/>
                          </a:lnTo>
                          <a:lnTo>
                            <a:pt x="155477" y="14350"/>
                          </a:lnTo>
                          <a:lnTo>
                            <a:pt x="166386" y="14666"/>
                          </a:lnTo>
                          <a:lnTo>
                            <a:pt x="166530" y="9400"/>
                          </a:lnTo>
                          <a:lnTo>
                            <a:pt x="155621" y="9083"/>
                          </a:lnTo>
                          <a:lnTo>
                            <a:pt x="155729" y="5464"/>
                          </a:lnTo>
                          <a:lnTo>
                            <a:pt x="167754" y="5812"/>
                          </a:lnTo>
                          <a:lnTo>
                            <a:pt x="167934" y="546"/>
                          </a:lnTo>
                          <a:lnTo>
                            <a:pt x="149032"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74" name="Google Shape;574;p3"/>
                  <p:cNvSpPr/>
                  <p:nvPr/>
                </p:nvSpPr>
                <p:spPr>
                  <a:xfrm>
                    <a:off x="11039524" y="2663233"/>
                    <a:ext cx="321907" cy="79285"/>
                  </a:xfrm>
                  <a:custGeom>
                    <a:rect b="b" l="l" r="r" t="t"/>
                    <a:pathLst>
                      <a:path extrusionOk="0" h="79285" w="321907">
                        <a:moveTo>
                          <a:pt x="23258" y="45227"/>
                        </a:moveTo>
                        <a:lnTo>
                          <a:pt x="23258" y="0"/>
                        </a:lnTo>
                        <a:lnTo>
                          <a:pt x="0" y="0"/>
                        </a:lnTo>
                        <a:lnTo>
                          <a:pt x="0" y="45227"/>
                        </a:lnTo>
                        <a:cubicBezTo>
                          <a:pt x="0" y="65996"/>
                          <a:pt x="14653" y="79285"/>
                          <a:pt x="37155" y="79285"/>
                        </a:cubicBezTo>
                        <a:cubicBezTo>
                          <a:pt x="59513" y="79285"/>
                          <a:pt x="73735" y="65996"/>
                          <a:pt x="73735" y="45227"/>
                        </a:cubicBezTo>
                        <a:lnTo>
                          <a:pt x="73735" y="0"/>
                        </a:lnTo>
                        <a:lnTo>
                          <a:pt x="50441" y="0"/>
                        </a:lnTo>
                        <a:lnTo>
                          <a:pt x="50441" y="45227"/>
                        </a:lnTo>
                        <a:cubicBezTo>
                          <a:pt x="50441" y="54386"/>
                          <a:pt x="44968" y="59853"/>
                          <a:pt x="37264" y="59853"/>
                        </a:cubicBezTo>
                        <a:cubicBezTo>
                          <a:pt x="29415" y="59853"/>
                          <a:pt x="23258" y="54271"/>
                          <a:pt x="23258" y="45227"/>
                        </a:cubicBezTo>
                        <a:close/>
                        <a:moveTo>
                          <a:pt x="80324" y="0"/>
                        </a:moveTo>
                        <a:lnTo>
                          <a:pt x="80324" y="78283"/>
                        </a:lnTo>
                        <a:lnTo>
                          <a:pt x="103582" y="78283"/>
                        </a:lnTo>
                        <a:lnTo>
                          <a:pt x="103582" y="51370"/>
                        </a:lnTo>
                        <a:lnTo>
                          <a:pt x="138470" y="51370"/>
                        </a:lnTo>
                        <a:lnTo>
                          <a:pt x="138470" y="33501"/>
                        </a:lnTo>
                        <a:lnTo>
                          <a:pt x="103582" y="33501"/>
                        </a:lnTo>
                        <a:lnTo>
                          <a:pt x="103582" y="17872"/>
                        </a:lnTo>
                        <a:lnTo>
                          <a:pt x="141170" y="17872"/>
                        </a:lnTo>
                        <a:lnTo>
                          <a:pt x="141170" y="4"/>
                        </a:lnTo>
                        <a:lnTo>
                          <a:pt x="80324" y="4"/>
                        </a:lnTo>
                        <a:close/>
                        <a:moveTo>
                          <a:pt x="144194" y="0"/>
                        </a:moveTo>
                        <a:lnTo>
                          <a:pt x="144194" y="78283"/>
                        </a:lnTo>
                        <a:lnTo>
                          <a:pt x="164644" y="78283"/>
                        </a:lnTo>
                        <a:lnTo>
                          <a:pt x="164644" y="31941"/>
                        </a:lnTo>
                        <a:lnTo>
                          <a:pt x="180414" y="70579"/>
                        </a:lnTo>
                        <a:lnTo>
                          <a:pt x="195607" y="70579"/>
                        </a:lnTo>
                        <a:lnTo>
                          <a:pt x="211341" y="31941"/>
                        </a:lnTo>
                        <a:lnTo>
                          <a:pt x="211484" y="78283"/>
                        </a:lnTo>
                        <a:lnTo>
                          <a:pt x="231826" y="78283"/>
                        </a:lnTo>
                        <a:lnTo>
                          <a:pt x="231826" y="0"/>
                        </a:lnTo>
                        <a:lnTo>
                          <a:pt x="206876" y="0"/>
                        </a:lnTo>
                        <a:lnTo>
                          <a:pt x="188010" y="43329"/>
                        </a:lnTo>
                        <a:lnTo>
                          <a:pt x="169109" y="0"/>
                        </a:lnTo>
                        <a:lnTo>
                          <a:pt x="144194" y="0"/>
                        </a:lnTo>
                        <a:close/>
                        <a:moveTo>
                          <a:pt x="297065" y="78283"/>
                        </a:moveTo>
                        <a:lnTo>
                          <a:pt x="321908" y="78283"/>
                        </a:lnTo>
                        <a:lnTo>
                          <a:pt x="289576" y="0"/>
                        </a:lnTo>
                        <a:lnTo>
                          <a:pt x="265670" y="0"/>
                        </a:lnTo>
                        <a:lnTo>
                          <a:pt x="232223" y="78283"/>
                        </a:lnTo>
                        <a:lnTo>
                          <a:pt x="256129" y="78283"/>
                        </a:lnTo>
                        <a:lnTo>
                          <a:pt x="260846" y="65773"/>
                        </a:lnTo>
                        <a:lnTo>
                          <a:pt x="292493" y="65773"/>
                        </a:lnTo>
                        <a:lnTo>
                          <a:pt x="297065" y="78283"/>
                        </a:lnTo>
                        <a:close/>
                        <a:moveTo>
                          <a:pt x="267327" y="48800"/>
                        </a:moveTo>
                        <a:lnTo>
                          <a:pt x="276939" y="23228"/>
                        </a:lnTo>
                        <a:lnTo>
                          <a:pt x="286336" y="48800"/>
                        </a:lnTo>
                        <a:lnTo>
                          <a:pt x="267327" y="488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75" name="Google Shape;575;p3"/>
                <p:cNvGrpSpPr/>
                <p:nvPr/>
              </p:nvGrpSpPr>
              <p:grpSpPr>
                <a:xfrm>
                  <a:off x="9115907" y="2846064"/>
                  <a:ext cx="1644445" cy="317761"/>
                  <a:chOff x="9115907" y="2846064"/>
                  <a:chExt cx="1644445" cy="317761"/>
                </a:xfrm>
              </p:grpSpPr>
              <p:sp>
                <p:nvSpPr>
                  <p:cNvPr id="576" name="Google Shape;576;p3"/>
                  <p:cNvSpPr/>
                  <p:nvPr/>
                </p:nvSpPr>
                <p:spPr>
                  <a:xfrm>
                    <a:off x="10328201" y="2884720"/>
                    <a:ext cx="432151" cy="75590"/>
                  </a:xfrm>
                  <a:custGeom>
                    <a:rect b="b" l="l" r="r" t="t"/>
                    <a:pathLst>
                      <a:path extrusionOk="0" h="75590" w="432151">
                        <a:moveTo>
                          <a:pt x="29019" y="8422"/>
                        </a:moveTo>
                        <a:cubicBezTo>
                          <a:pt x="36976" y="8422"/>
                          <a:pt x="40972" y="15122"/>
                          <a:pt x="40972" y="25622"/>
                        </a:cubicBezTo>
                        <a:cubicBezTo>
                          <a:pt x="40972" y="39382"/>
                          <a:pt x="32439" y="52959"/>
                          <a:pt x="21926" y="52959"/>
                        </a:cubicBezTo>
                        <a:cubicBezTo>
                          <a:pt x="13934" y="52959"/>
                          <a:pt x="10045" y="46259"/>
                          <a:pt x="10045" y="35762"/>
                        </a:cubicBezTo>
                        <a:cubicBezTo>
                          <a:pt x="10045" y="21999"/>
                          <a:pt x="18470" y="8422"/>
                          <a:pt x="29019" y="8422"/>
                        </a:cubicBezTo>
                        <a:close/>
                        <a:moveTo>
                          <a:pt x="43493" y="66902"/>
                        </a:moveTo>
                        <a:cubicBezTo>
                          <a:pt x="41800" y="67355"/>
                          <a:pt x="40144" y="67628"/>
                          <a:pt x="38056" y="67628"/>
                        </a:cubicBezTo>
                        <a:cubicBezTo>
                          <a:pt x="32367" y="67628"/>
                          <a:pt x="27183" y="65637"/>
                          <a:pt x="24842" y="61108"/>
                        </a:cubicBezTo>
                        <a:cubicBezTo>
                          <a:pt x="39784" y="58937"/>
                          <a:pt x="50945" y="43095"/>
                          <a:pt x="50945" y="24896"/>
                        </a:cubicBezTo>
                        <a:cubicBezTo>
                          <a:pt x="50945" y="9597"/>
                          <a:pt x="42953" y="0"/>
                          <a:pt x="29559" y="0"/>
                        </a:cubicBezTo>
                        <a:cubicBezTo>
                          <a:pt x="13034" y="0"/>
                          <a:pt x="0" y="16927"/>
                          <a:pt x="0" y="36485"/>
                        </a:cubicBezTo>
                        <a:cubicBezTo>
                          <a:pt x="0" y="49069"/>
                          <a:pt x="5436" y="57761"/>
                          <a:pt x="14654" y="60475"/>
                        </a:cubicBezTo>
                        <a:cubicBezTo>
                          <a:pt x="18290" y="70705"/>
                          <a:pt x="26355" y="75590"/>
                          <a:pt x="37444" y="75590"/>
                        </a:cubicBezTo>
                        <a:cubicBezTo>
                          <a:pt x="39496" y="75590"/>
                          <a:pt x="42052" y="75141"/>
                          <a:pt x="44033" y="74415"/>
                        </a:cubicBezTo>
                        <a:lnTo>
                          <a:pt x="43493" y="66899"/>
                        </a:lnTo>
                        <a:close/>
                        <a:moveTo>
                          <a:pt x="61459" y="32775"/>
                        </a:moveTo>
                        <a:cubicBezTo>
                          <a:pt x="60918" y="35762"/>
                          <a:pt x="60378" y="39113"/>
                          <a:pt x="60378" y="41737"/>
                        </a:cubicBezTo>
                        <a:cubicBezTo>
                          <a:pt x="60378" y="54864"/>
                          <a:pt x="67255" y="61381"/>
                          <a:pt x="80324" y="61381"/>
                        </a:cubicBezTo>
                        <a:cubicBezTo>
                          <a:pt x="92025" y="61381"/>
                          <a:pt x="99982" y="54048"/>
                          <a:pt x="103546" y="36395"/>
                        </a:cubicBezTo>
                        <a:lnTo>
                          <a:pt x="110711" y="1089"/>
                        </a:lnTo>
                        <a:lnTo>
                          <a:pt x="101098" y="1089"/>
                        </a:lnTo>
                        <a:lnTo>
                          <a:pt x="94005" y="36395"/>
                        </a:lnTo>
                        <a:cubicBezTo>
                          <a:pt x="91665" y="48347"/>
                          <a:pt x="86949" y="52959"/>
                          <a:pt x="80684" y="52959"/>
                        </a:cubicBezTo>
                        <a:cubicBezTo>
                          <a:pt x="73231" y="52959"/>
                          <a:pt x="70171" y="48796"/>
                          <a:pt x="70171" y="41190"/>
                        </a:cubicBezTo>
                        <a:cubicBezTo>
                          <a:pt x="70171" y="39015"/>
                          <a:pt x="70423" y="36755"/>
                          <a:pt x="70963" y="34217"/>
                        </a:cubicBezTo>
                        <a:lnTo>
                          <a:pt x="77588" y="1086"/>
                        </a:lnTo>
                        <a:lnTo>
                          <a:pt x="67795" y="1086"/>
                        </a:lnTo>
                        <a:lnTo>
                          <a:pt x="61459" y="32772"/>
                        </a:lnTo>
                        <a:close/>
                        <a:moveTo>
                          <a:pt x="127021" y="36215"/>
                        </a:moveTo>
                        <a:lnTo>
                          <a:pt x="131449" y="27250"/>
                        </a:lnTo>
                        <a:cubicBezTo>
                          <a:pt x="134546" y="21093"/>
                          <a:pt x="137174" y="15298"/>
                          <a:pt x="140090" y="8875"/>
                        </a:cubicBezTo>
                        <a:lnTo>
                          <a:pt x="140450" y="8875"/>
                        </a:lnTo>
                        <a:cubicBezTo>
                          <a:pt x="140702" y="15302"/>
                          <a:pt x="141170" y="21186"/>
                          <a:pt x="141530" y="27250"/>
                        </a:cubicBezTo>
                        <a:lnTo>
                          <a:pt x="142178" y="36215"/>
                        </a:lnTo>
                        <a:lnTo>
                          <a:pt x="127021" y="36215"/>
                        </a:lnTo>
                        <a:close/>
                        <a:moveTo>
                          <a:pt x="143870" y="60295"/>
                        </a:moveTo>
                        <a:lnTo>
                          <a:pt x="154024" y="60295"/>
                        </a:lnTo>
                        <a:lnTo>
                          <a:pt x="147687" y="1089"/>
                        </a:lnTo>
                        <a:lnTo>
                          <a:pt x="136094" y="1089"/>
                        </a:lnTo>
                        <a:lnTo>
                          <a:pt x="104339" y="60295"/>
                        </a:lnTo>
                        <a:lnTo>
                          <a:pt x="115140" y="60295"/>
                        </a:lnTo>
                        <a:lnTo>
                          <a:pt x="123385" y="43638"/>
                        </a:lnTo>
                        <a:lnTo>
                          <a:pt x="142718" y="43638"/>
                        </a:lnTo>
                        <a:lnTo>
                          <a:pt x="143870" y="60295"/>
                        </a:lnTo>
                        <a:close/>
                        <a:moveTo>
                          <a:pt x="160468" y="60295"/>
                        </a:moveTo>
                        <a:lnTo>
                          <a:pt x="193952" y="60295"/>
                        </a:lnTo>
                        <a:lnTo>
                          <a:pt x="195572" y="52053"/>
                        </a:lnTo>
                        <a:lnTo>
                          <a:pt x="171917" y="52053"/>
                        </a:lnTo>
                        <a:lnTo>
                          <a:pt x="182071" y="1089"/>
                        </a:lnTo>
                        <a:lnTo>
                          <a:pt x="172277" y="1089"/>
                        </a:lnTo>
                        <a:lnTo>
                          <a:pt x="160468" y="60295"/>
                        </a:lnTo>
                        <a:close/>
                        <a:moveTo>
                          <a:pt x="204104" y="60295"/>
                        </a:moveTo>
                        <a:lnTo>
                          <a:pt x="213897" y="60295"/>
                        </a:lnTo>
                        <a:lnTo>
                          <a:pt x="225671" y="1089"/>
                        </a:lnTo>
                        <a:lnTo>
                          <a:pt x="215877" y="1089"/>
                        </a:lnTo>
                        <a:lnTo>
                          <a:pt x="204104" y="60295"/>
                        </a:lnTo>
                        <a:close/>
                        <a:moveTo>
                          <a:pt x="228839" y="60295"/>
                        </a:moveTo>
                        <a:lnTo>
                          <a:pt x="246084" y="60295"/>
                        </a:lnTo>
                        <a:cubicBezTo>
                          <a:pt x="265562" y="60295"/>
                          <a:pt x="278344" y="46715"/>
                          <a:pt x="278344" y="24263"/>
                        </a:cubicBezTo>
                        <a:cubicBezTo>
                          <a:pt x="278344" y="9234"/>
                          <a:pt x="269199" y="1089"/>
                          <a:pt x="252673" y="1089"/>
                        </a:cubicBezTo>
                        <a:lnTo>
                          <a:pt x="240612" y="1089"/>
                        </a:lnTo>
                        <a:lnTo>
                          <a:pt x="228839" y="60295"/>
                        </a:lnTo>
                        <a:close/>
                        <a:moveTo>
                          <a:pt x="240180" y="52416"/>
                        </a:moveTo>
                        <a:lnTo>
                          <a:pt x="248785" y="8965"/>
                        </a:lnTo>
                        <a:lnTo>
                          <a:pt x="252421" y="8965"/>
                        </a:lnTo>
                        <a:cubicBezTo>
                          <a:pt x="262502" y="8965"/>
                          <a:pt x="268371" y="14396"/>
                          <a:pt x="268371" y="24896"/>
                        </a:cubicBezTo>
                        <a:cubicBezTo>
                          <a:pt x="268371" y="42369"/>
                          <a:pt x="259226" y="52416"/>
                          <a:pt x="245904" y="52416"/>
                        </a:cubicBezTo>
                        <a:lnTo>
                          <a:pt x="240180" y="52416"/>
                        </a:lnTo>
                        <a:close/>
                        <a:moveTo>
                          <a:pt x="298110" y="36215"/>
                        </a:moveTo>
                        <a:lnTo>
                          <a:pt x="302574" y="27250"/>
                        </a:lnTo>
                        <a:cubicBezTo>
                          <a:pt x="305635" y="21093"/>
                          <a:pt x="308263" y="15298"/>
                          <a:pt x="311179" y="8875"/>
                        </a:cubicBezTo>
                        <a:lnTo>
                          <a:pt x="311539" y="8875"/>
                        </a:lnTo>
                        <a:cubicBezTo>
                          <a:pt x="311827" y="15302"/>
                          <a:pt x="312259" y="21186"/>
                          <a:pt x="312619" y="27250"/>
                        </a:cubicBezTo>
                        <a:lnTo>
                          <a:pt x="313267" y="36215"/>
                        </a:lnTo>
                        <a:lnTo>
                          <a:pt x="298110" y="36215"/>
                        </a:lnTo>
                        <a:close/>
                        <a:moveTo>
                          <a:pt x="314995" y="60295"/>
                        </a:moveTo>
                        <a:lnTo>
                          <a:pt x="325148" y="60295"/>
                        </a:lnTo>
                        <a:lnTo>
                          <a:pt x="318812" y="1089"/>
                        </a:lnTo>
                        <a:lnTo>
                          <a:pt x="307183" y="1089"/>
                        </a:lnTo>
                        <a:lnTo>
                          <a:pt x="275463" y="60295"/>
                        </a:lnTo>
                        <a:lnTo>
                          <a:pt x="286228" y="60295"/>
                        </a:lnTo>
                        <a:lnTo>
                          <a:pt x="294509" y="43638"/>
                        </a:lnTo>
                        <a:lnTo>
                          <a:pt x="313807" y="43638"/>
                        </a:lnTo>
                        <a:lnTo>
                          <a:pt x="314995" y="60295"/>
                        </a:lnTo>
                        <a:close/>
                        <a:moveTo>
                          <a:pt x="331593" y="60295"/>
                        </a:moveTo>
                        <a:lnTo>
                          <a:pt x="348803" y="60295"/>
                        </a:lnTo>
                        <a:cubicBezTo>
                          <a:pt x="368317" y="60295"/>
                          <a:pt x="381098" y="46715"/>
                          <a:pt x="381098" y="24263"/>
                        </a:cubicBezTo>
                        <a:cubicBezTo>
                          <a:pt x="381098" y="9234"/>
                          <a:pt x="371917" y="1089"/>
                          <a:pt x="355428" y="1089"/>
                        </a:cubicBezTo>
                        <a:lnTo>
                          <a:pt x="343367" y="1089"/>
                        </a:lnTo>
                        <a:lnTo>
                          <a:pt x="331593" y="60295"/>
                        </a:lnTo>
                        <a:close/>
                        <a:moveTo>
                          <a:pt x="342898" y="52416"/>
                        </a:moveTo>
                        <a:lnTo>
                          <a:pt x="351539" y="8965"/>
                        </a:lnTo>
                        <a:lnTo>
                          <a:pt x="355139" y="8965"/>
                        </a:lnTo>
                        <a:cubicBezTo>
                          <a:pt x="365220" y="8965"/>
                          <a:pt x="371125" y="14396"/>
                          <a:pt x="371125" y="24896"/>
                        </a:cubicBezTo>
                        <a:cubicBezTo>
                          <a:pt x="371125" y="42369"/>
                          <a:pt x="361944" y="52416"/>
                          <a:pt x="348623" y="52416"/>
                        </a:cubicBezTo>
                        <a:lnTo>
                          <a:pt x="342898" y="52416"/>
                        </a:lnTo>
                        <a:close/>
                        <a:moveTo>
                          <a:pt x="386354" y="60295"/>
                        </a:moveTo>
                        <a:lnTo>
                          <a:pt x="421062" y="60295"/>
                        </a:lnTo>
                        <a:lnTo>
                          <a:pt x="422718" y="52053"/>
                        </a:lnTo>
                        <a:lnTo>
                          <a:pt x="397695" y="52053"/>
                        </a:lnTo>
                        <a:lnTo>
                          <a:pt x="401476" y="33498"/>
                        </a:lnTo>
                        <a:lnTo>
                          <a:pt x="421998" y="33498"/>
                        </a:lnTo>
                        <a:lnTo>
                          <a:pt x="423618" y="25259"/>
                        </a:lnTo>
                        <a:lnTo>
                          <a:pt x="403024" y="25259"/>
                        </a:lnTo>
                        <a:lnTo>
                          <a:pt x="406193" y="9328"/>
                        </a:lnTo>
                        <a:lnTo>
                          <a:pt x="430495" y="9328"/>
                        </a:lnTo>
                        <a:lnTo>
                          <a:pt x="432151" y="1089"/>
                        </a:lnTo>
                        <a:lnTo>
                          <a:pt x="398128" y="1089"/>
                        </a:lnTo>
                        <a:lnTo>
                          <a:pt x="386354" y="6029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3"/>
                  <p:cNvSpPr/>
                  <p:nvPr/>
                </p:nvSpPr>
                <p:spPr>
                  <a:xfrm>
                    <a:off x="10342567" y="3049589"/>
                    <a:ext cx="374401" cy="75777"/>
                  </a:xfrm>
                  <a:custGeom>
                    <a:rect b="b" l="l" r="r" t="t"/>
                    <a:pathLst>
                      <a:path extrusionOk="0" h="75777" w="374401">
                        <a:moveTo>
                          <a:pt x="0" y="74688"/>
                        </a:moveTo>
                        <a:lnTo>
                          <a:pt x="9793" y="74688"/>
                        </a:lnTo>
                        <a:lnTo>
                          <a:pt x="21566" y="15482"/>
                        </a:lnTo>
                        <a:lnTo>
                          <a:pt x="11773" y="15482"/>
                        </a:lnTo>
                        <a:lnTo>
                          <a:pt x="0" y="74688"/>
                        </a:lnTo>
                        <a:close/>
                        <a:moveTo>
                          <a:pt x="24734" y="74688"/>
                        </a:moveTo>
                        <a:lnTo>
                          <a:pt x="34095" y="74688"/>
                        </a:lnTo>
                        <a:lnTo>
                          <a:pt x="39460" y="47531"/>
                        </a:lnTo>
                        <a:cubicBezTo>
                          <a:pt x="40792" y="41100"/>
                          <a:pt x="41512" y="33861"/>
                          <a:pt x="42268" y="27524"/>
                        </a:cubicBezTo>
                        <a:lnTo>
                          <a:pt x="42628" y="27524"/>
                        </a:lnTo>
                        <a:lnTo>
                          <a:pt x="46049" y="40471"/>
                        </a:lnTo>
                        <a:lnTo>
                          <a:pt x="57570" y="74692"/>
                        </a:lnTo>
                        <a:lnTo>
                          <a:pt x="67111" y="74692"/>
                        </a:lnTo>
                        <a:lnTo>
                          <a:pt x="78992" y="15485"/>
                        </a:lnTo>
                        <a:lnTo>
                          <a:pt x="69559" y="15485"/>
                        </a:lnTo>
                        <a:lnTo>
                          <a:pt x="64195" y="42373"/>
                        </a:lnTo>
                        <a:cubicBezTo>
                          <a:pt x="62826" y="48800"/>
                          <a:pt x="62286" y="56496"/>
                          <a:pt x="61566" y="62560"/>
                        </a:cubicBezTo>
                        <a:lnTo>
                          <a:pt x="61206" y="62560"/>
                        </a:lnTo>
                        <a:lnTo>
                          <a:pt x="57750" y="49792"/>
                        </a:lnTo>
                        <a:lnTo>
                          <a:pt x="46156" y="15482"/>
                        </a:lnTo>
                        <a:lnTo>
                          <a:pt x="36544" y="15482"/>
                        </a:lnTo>
                        <a:lnTo>
                          <a:pt x="24734" y="74688"/>
                        </a:lnTo>
                        <a:close/>
                        <a:moveTo>
                          <a:pt x="84248" y="51424"/>
                        </a:moveTo>
                        <a:cubicBezTo>
                          <a:pt x="84248" y="66270"/>
                          <a:pt x="92385" y="75777"/>
                          <a:pt x="105995" y="75777"/>
                        </a:cubicBezTo>
                        <a:cubicBezTo>
                          <a:pt x="113627" y="75777"/>
                          <a:pt x="119496" y="72244"/>
                          <a:pt x="123492" y="68714"/>
                        </a:cubicBezTo>
                        <a:lnTo>
                          <a:pt x="119244" y="62466"/>
                        </a:lnTo>
                        <a:cubicBezTo>
                          <a:pt x="115787" y="65364"/>
                          <a:pt x="112079" y="67355"/>
                          <a:pt x="107902" y="67355"/>
                        </a:cubicBezTo>
                        <a:cubicBezTo>
                          <a:pt x="98290" y="67355"/>
                          <a:pt x="94221" y="60655"/>
                          <a:pt x="94221" y="50698"/>
                        </a:cubicBezTo>
                        <a:cubicBezTo>
                          <a:pt x="94221" y="36938"/>
                          <a:pt x="102718" y="22815"/>
                          <a:pt x="114780" y="22815"/>
                        </a:cubicBezTo>
                        <a:cubicBezTo>
                          <a:pt x="118704" y="22815"/>
                          <a:pt x="121512" y="24989"/>
                          <a:pt x="123781" y="28613"/>
                        </a:cubicBezTo>
                        <a:lnTo>
                          <a:pt x="130477" y="23451"/>
                        </a:lnTo>
                        <a:cubicBezTo>
                          <a:pt x="127309" y="18016"/>
                          <a:pt x="122124" y="14396"/>
                          <a:pt x="115320" y="14396"/>
                        </a:cubicBezTo>
                        <a:cubicBezTo>
                          <a:pt x="97210" y="14396"/>
                          <a:pt x="84248" y="31866"/>
                          <a:pt x="84248" y="51424"/>
                        </a:cubicBezTo>
                        <a:close/>
                        <a:moveTo>
                          <a:pt x="132637" y="74688"/>
                        </a:moveTo>
                        <a:lnTo>
                          <a:pt x="166121" y="74688"/>
                        </a:lnTo>
                        <a:lnTo>
                          <a:pt x="167741" y="66449"/>
                        </a:lnTo>
                        <a:lnTo>
                          <a:pt x="144086" y="66449"/>
                        </a:lnTo>
                        <a:lnTo>
                          <a:pt x="154239" y="15482"/>
                        </a:lnTo>
                        <a:lnTo>
                          <a:pt x="144446" y="15482"/>
                        </a:lnTo>
                        <a:lnTo>
                          <a:pt x="132637" y="74688"/>
                        </a:lnTo>
                        <a:close/>
                        <a:moveTo>
                          <a:pt x="177066" y="47168"/>
                        </a:moveTo>
                        <a:cubicBezTo>
                          <a:pt x="176526" y="50155"/>
                          <a:pt x="175986" y="53505"/>
                          <a:pt x="175986" y="56133"/>
                        </a:cubicBezTo>
                        <a:cubicBezTo>
                          <a:pt x="175986" y="69260"/>
                          <a:pt x="182898" y="75777"/>
                          <a:pt x="195931" y="75777"/>
                        </a:cubicBezTo>
                        <a:cubicBezTo>
                          <a:pt x="207632" y="75777"/>
                          <a:pt x="215626" y="68441"/>
                          <a:pt x="219153" y="50791"/>
                        </a:cubicBezTo>
                        <a:lnTo>
                          <a:pt x="226318" y="15482"/>
                        </a:lnTo>
                        <a:lnTo>
                          <a:pt x="216706" y="15482"/>
                        </a:lnTo>
                        <a:lnTo>
                          <a:pt x="209649" y="50791"/>
                        </a:lnTo>
                        <a:cubicBezTo>
                          <a:pt x="207272" y="62740"/>
                          <a:pt x="202556" y="67355"/>
                          <a:pt x="196291" y="67355"/>
                        </a:cubicBezTo>
                        <a:cubicBezTo>
                          <a:pt x="188875" y="67355"/>
                          <a:pt x="185778" y="63189"/>
                          <a:pt x="185778" y="55583"/>
                        </a:cubicBezTo>
                        <a:cubicBezTo>
                          <a:pt x="185778" y="53412"/>
                          <a:pt x="186067" y="51147"/>
                          <a:pt x="186607" y="48613"/>
                        </a:cubicBezTo>
                        <a:lnTo>
                          <a:pt x="193231" y="15478"/>
                        </a:lnTo>
                        <a:lnTo>
                          <a:pt x="183438" y="15478"/>
                        </a:lnTo>
                        <a:lnTo>
                          <a:pt x="177066" y="47164"/>
                        </a:lnTo>
                        <a:close/>
                        <a:moveTo>
                          <a:pt x="225958" y="65001"/>
                        </a:moveTo>
                        <a:cubicBezTo>
                          <a:pt x="231323" y="72517"/>
                          <a:pt x="238560" y="75777"/>
                          <a:pt x="246444" y="75777"/>
                        </a:cubicBezTo>
                        <a:cubicBezTo>
                          <a:pt x="259334" y="75777"/>
                          <a:pt x="268011" y="67718"/>
                          <a:pt x="268011" y="57129"/>
                        </a:cubicBezTo>
                        <a:cubicBezTo>
                          <a:pt x="268011" y="50338"/>
                          <a:pt x="265130" y="46446"/>
                          <a:pt x="259406" y="43095"/>
                        </a:cubicBezTo>
                        <a:lnTo>
                          <a:pt x="253069" y="39292"/>
                        </a:lnTo>
                        <a:cubicBezTo>
                          <a:pt x="248533" y="36575"/>
                          <a:pt x="245544" y="34583"/>
                          <a:pt x="245544" y="30780"/>
                        </a:cubicBezTo>
                        <a:cubicBezTo>
                          <a:pt x="245544" y="26708"/>
                          <a:pt x="248893" y="22811"/>
                          <a:pt x="254617" y="22811"/>
                        </a:cubicBezTo>
                        <a:cubicBezTo>
                          <a:pt x="259514" y="22811"/>
                          <a:pt x="263294" y="25439"/>
                          <a:pt x="266318" y="28789"/>
                        </a:cubicBezTo>
                        <a:lnTo>
                          <a:pt x="272547" y="23084"/>
                        </a:lnTo>
                        <a:cubicBezTo>
                          <a:pt x="268407" y="17923"/>
                          <a:pt x="262214" y="14393"/>
                          <a:pt x="255157" y="14393"/>
                        </a:cubicBezTo>
                        <a:cubicBezTo>
                          <a:pt x="243996" y="14393"/>
                          <a:pt x="235463" y="22268"/>
                          <a:pt x="235463" y="31772"/>
                        </a:cubicBezTo>
                        <a:cubicBezTo>
                          <a:pt x="235463" y="38746"/>
                          <a:pt x="239280" y="42998"/>
                          <a:pt x="244464" y="46169"/>
                        </a:cubicBezTo>
                        <a:lnTo>
                          <a:pt x="250729" y="49972"/>
                        </a:lnTo>
                        <a:cubicBezTo>
                          <a:pt x="255049" y="52596"/>
                          <a:pt x="257894" y="54771"/>
                          <a:pt x="257894" y="58484"/>
                        </a:cubicBezTo>
                        <a:cubicBezTo>
                          <a:pt x="257894" y="64005"/>
                          <a:pt x="253429" y="67445"/>
                          <a:pt x="247273" y="67445"/>
                        </a:cubicBezTo>
                        <a:cubicBezTo>
                          <a:pt x="241476" y="67445"/>
                          <a:pt x="236472" y="64368"/>
                          <a:pt x="233015" y="59569"/>
                        </a:cubicBezTo>
                        <a:lnTo>
                          <a:pt x="225958" y="65001"/>
                        </a:lnTo>
                        <a:close/>
                        <a:moveTo>
                          <a:pt x="314455" y="183"/>
                        </a:moveTo>
                        <a:cubicBezTo>
                          <a:pt x="313375" y="3077"/>
                          <a:pt x="312007" y="4619"/>
                          <a:pt x="310279" y="4619"/>
                        </a:cubicBezTo>
                        <a:cubicBezTo>
                          <a:pt x="306750" y="4619"/>
                          <a:pt x="305382" y="0"/>
                          <a:pt x="300414" y="0"/>
                        </a:cubicBezTo>
                        <a:cubicBezTo>
                          <a:pt x="296238" y="0"/>
                          <a:pt x="292133" y="4166"/>
                          <a:pt x="290513" y="10683"/>
                        </a:cubicBezTo>
                        <a:lnTo>
                          <a:pt x="295769" y="10683"/>
                        </a:lnTo>
                        <a:cubicBezTo>
                          <a:pt x="296850" y="7786"/>
                          <a:pt x="298218" y="6247"/>
                          <a:pt x="299838" y="6247"/>
                        </a:cubicBezTo>
                        <a:cubicBezTo>
                          <a:pt x="303474" y="6247"/>
                          <a:pt x="304842" y="10863"/>
                          <a:pt x="309739" y="10863"/>
                        </a:cubicBezTo>
                        <a:cubicBezTo>
                          <a:pt x="313915" y="10863"/>
                          <a:pt x="318092" y="6700"/>
                          <a:pt x="319712" y="183"/>
                        </a:cubicBezTo>
                        <a:lnTo>
                          <a:pt x="314455" y="183"/>
                        </a:lnTo>
                        <a:close/>
                        <a:moveTo>
                          <a:pt x="289613" y="50604"/>
                        </a:moveTo>
                        <a:lnTo>
                          <a:pt x="294041" y="41643"/>
                        </a:lnTo>
                        <a:cubicBezTo>
                          <a:pt x="297138" y="35486"/>
                          <a:pt x="299766" y="29691"/>
                          <a:pt x="302682" y="23264"/>
                        </a:cubicBezTo>
                        <a:lnTo>
                          <a:pt x="303042" y="23264"/>
                        </a:lnTo>
                        <a:cubicBezTo>
                          <a:pt x="303294" y="29695"/>
                          <a:pt x="303762" y="35579"/>
                          <a:pt x="304122" y="41643"/>
                        </a:cubicBezTo>
                        <a:lnTo>
                          <a:pt x="304770" y="50604"/>
                        </a:lnTo>
                        <a:lnTo>
                          <a:pt x="289613" y="50604"/>
                        </a:lnTo>
                        <a:close/>
                        <a:moveTo>
                          <a:pt x="298686" y="15478"/>
                        </a:moveTo>
                        <a:lnTo>
                          <a:pt x="266931" y="74684"/>
                        </a:lnTo>
                        <a:lnTo>
                          <a:pt x="277732" y="74684"/>
                        </a:lnTo>
                        <a:lnTo>
                          <a:pt x="285977" y="58031"/>
                        </a:lnTo>
                        <a:lnTo>
                          <a:pt x="305310" y="58031"/>
                        </a:lnTo>
                        <a:lnTo>
                          <a:pt x="306462" y="74684"/>
                        </a:lnTo>
                        <a:lnTo>
                          <a:pt x="316651" y="74684"/>
                        </a:lnTo>
                        <a:lnTo>
                          <a:pt x="310279" y="15478"/>
                        </a:lnTo>
                        <a:lnTo>
                          <a:pt x="298686" y="15478"/>
                        </a:lnTo>
                        <a:close/>
                        <a:moveTo>
                          <a:pt x="344843" y="75774"/>
                        </a:moveTo>
                        <a:cubicBezTo>
                          <a:pt x="361440" y="75774"/>
                          <a:pt x="374401" y="58843"/>
                          <a:pt x="374401" y="39289"/>
                        </a:cubicBezTo>
                        <a:cubicBezTo>
                          <a:pt x="374401" y="23990"/>
                          <a:pt x="366408" y="14393"/>
                          <a:pt x="352979" y="14393"/>
                        </a:cubicBezTo>
                        <a:cubicBezTo>
                          <a:pt x="336489" y="14393"/>
                          <a:pt x="323420" y="31320"/>
                          <a:pt x="323420" y="50878"/>
                        </a:cubicBezTo>
                        <a:cubicBezTo>
                          <a:pt x="323420" y="66176"/>
                          <a:pt x="331485" y="75774"/>
                          <a:pt x="344843" y="75774"/>
                        </a:cubicBezTo>
                        <a:close/>
                        <a:moveTo>
                          <a:pt x="352439" y="22811"/>
                        </a:moveTo>
                        <a:cubicBezTo>
                          <a:pt x="360432" y="22811"/>
                          <a:pt x="364428" y="29515"/>
                          <a:pt x="364428" y="40011"/>
                        </a:cubicBezTo>
                        <a:cubicBezTo>
                          <a:pt x="364428" y="53775"/>
                          <a:pt x="355895" y="67352"/>
                          <a:pt x="345383" y="67352"/>
                        </a:cubicBezTo>
                        <a:cubicBezTo>
                          <a:pt x="337389" y="67352"/>
                          <a:pt x="333501" y="60651"/>
                          <a:pt x="333501" y="50151"/>
                        </a:cubicBezTo>
                        <a:cubicBezTo>
                          <a:pt x="333501" y="36391"/>
                          <a:pt x="341926" y="22811"/>
                          <a:pt x="352439" y="228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8" name="Google Shape;578;p3"/>
                  <p:cNvSpPr/>
                  <p:nvPr/>
                </p:nvSpPr>
                <p:spPr>
                  <a:xfrm>
                    <a:off x="10360569" y="2958229"/>
                    <a:ext cx="376309" cy="94242"/>
                  </a:xfrm>
                  <a:custGeom>
                    <a:rect b="b" l="l" r="r" t="t"/>
                    <a:pathLst>
                      <a:path extrusionOk="0" h="94242" w="376309">
                        <a:moveTo>
                          <a:pt x="0" y="74684"/>
                        </a:moveTo>
                        <a:lnTo>
                          <a:pt x="9793" y="74684"/>
                        </a:lnTo>
                        <a:lnTo>
                          <a:pt x="21566" y="15478"/>
                        </a:lnTo>
                        <a:lnTo>
                          <a:pt x="11773" y="15478"/>
                        </a:lnTo>
                        <a:lnTo>
                          <a:pt x="0" y="74684"/>
                        </a:lnTo>
                        <a:close/>
                        <a:moveTo>
                          <a:pt x="24771" y="74684"/>
                        </a:moveTo>
                        <a:lnTo>
                          <a:pt x="34095" y="74684"/>
                        </a:lnTo>
                        <a:lnTo>
                          <a:pt x="39460" y="47524"/>
                        </a:lnTo>
                        <a:cubicBezTo>
                          <a:pt x="40792" y="41097"/>
                          <a:pt x="41512" y="33854"/>
                          <a:pt x="42268" y="27520"/>
                        </a:cubicBezTo>
                        <a:lnTo>
                          <a:pt x="42628" y="27520"/>
                        </a:lnTo>
                        <a:lnTo>
                          <a:pt x="46049" y="40468"/>
                        </a:lnTo>
                        <a:lnTo>
                          <a:pt x="57570" y="74688"/>
                        </a:lnTo>
                        <a:lnTo>
                          <a:pt x="67111" y="74688"/>
                        </a:lnTo>
                        <a:lnTo>
                          <a:pt x="78992" y="15482"/>
                        </a:lnTo>
                        <a:lnTo>
                          <a:pt x="69559" y="15482"/>
                        </a:lnTo>
                        <a:lnTo>
                          <a:pt x="64195" y="42369"/>
                        </a:lnTo>
                        <a:cubicBezTo>
                          <a:pt x="62862" y="48796"/>
                          <a:pt x="62286" y="56492"/>
                          <a:pt x="61566" y="62556"/>
                        </a:cubicBezTo>
                        <a:lnTo>
                          <a:pt x="61206" y="62556"/>
                        </a:lnTo>
                        <a:lnTo>
                          <a:pt x="57750" y="49788"/>
                        </a:lnTo>
                        <a:lnTo>
                          <a:pt x="46156" y="15478"/>
                        </a:lnTo>
                        <a:lnTo>
                          <a:pt x="36544" y="15478"/>
                        </a:lnTo>
                        <a:lnTo>
                          <a:pt x="24771" y="74684"/>
                        </a:lnTo>
                        <a:close/>
                        <a:moveTo>
                          <a:pt x="105742" y="75770"/>
                        </a:moveTo>
                        <a:cubicBezTo>
                          <a:pt x="122304" y="75770"/>
                          <a:pt x="135302" y="58843"/>
                          <a:pt x="135302" y="39285"/>
                        </a:cubicBezTo>
                        <a:cubicBezTo>
                          <a:pt x="135302" y="23990"/>
                          <a:pt x="127309" y="14393"/>
                          <a:pt x="113880" y="14393"/>
                        </a:cubicBezTo>
                        <a:cubicBezTo>
                          <a:pt x="97390" y="14393"/>
                          <a:pt x="84320" y="31319"/>
                          <a:pt x="84320" y="50874"/>
                        </a:cubicBezTo>
                        <a:cubicBezTo>
                          <a:pt x="84320" y="66172"/>
                          <a:pt x="92385" y="75770"/>
                          <a:pt x="105742" y="75770"/>
                        </a:cubicBezTo>
                        <a:close/>
                        <a:moveTo>
                          <a:pt x="113340" y="22811"/>
                        </a:moveTo>
                        <a:cubicBezTo>
                          <a:pt x="121332" y="22811"/>
                          <a:pt x="125328" y="29511"/>
                          <a:pt x="125328" y="40011"/>
                        </a:cubicBezTo>
                        <a:cubicBezTo>
                          <a:pt x="125328" y="53771"/>
                          <a:pt x="116796" y="67352"/>
                          <a:pt x="106282" y="67352"/>
                        </a:cubicBezTo>
                        <a:cubicBezTo>
                          <a:pt x="98290" y="67352"/>
                          <a:pt x="94401" y="60651"/>
                          <a:pt x="94401" y="50151"/>
                        </a:cubicBezTo>
                        <a:cubicBezTo>
                          <a:pt x="94401" y="36388"/>
                          <a:pt x="102826" y="22811"/>
                          <a:pt x="113340" y="22811"/>
                        </a:cubicBezTo>
                        <a:close/>
                        <a:moveTo>
                          <a:pt x="148443" y="74684"/>
                        </a:moveTo>
                        <a:lnTo>
                          <a:pt x="160216" y="74684"/>
                        </a:lnTo>
                        <a:lnTo>
                          <a:pt x="190963" y="15478"/>
                        </a:lnTo>
                        <a:lnTo>
                          <a:pt x="180342" y="15478"/>
                        </a:lnTo>
                        <a:lnTo>
                          <a:pt x="165472" y="46438"/>
                        </a:lnTo>
                        <a:cubicBezTo>
                          <a:pt x="162592" y="52775"/>
                          <a:pt x="159604" y="59386"/>
                          <a:pt x="156687" y="65720"/>
                        </a:cubicBezTo>
                        <a:lnTo>
                          <a:pt x="156327" y="65720"/>
                        </a:lnTo>
                        <a:cubicBezTo>
                          <a:pt x="156147" y="59292"/>
                          <a:pt x="155680" y="52772"/>
                          <a:pt x="155320" y="46438"/>
                        </a:cubicBezTo>
                        <a:lnTo>
                          <a:pt x="153339" y="15478"/>
                        </a:lnTo>
                        <a:lnTo>
                          <a:pt x="143186" y="15478"/>
                        </a:lnTo>
                        <a:lnTo>
                          <a:pt x="148443" y="74684"/>
                        </a:lnTo>
                        <a:close/>
                        <a:moveTo>
                          <a:pt x="194851" y="50604"/>
                        </a:moveTo>
                        <a:lnTo>
                          <a:pt x="199316" y="41640"/>
                        </a:lnTo>
                        <a:cubicBezTo>
                          <a:pt x="202376" y="35482"/>
                          <a:pt x="205005" y="29688"/>
                          <a:pt x="207921" y="23264"/>
                        </a:cubicBezTo>
                        <a:lnTo>
                          <a:pt x="208281" y="23264"/>
                        </a:lnTo>
                        <a:cubicBezTo>
                          <a:pt x="208569" y="29691"/>
                          <a:pt x="209001" y="35579"/>
                          <a:pt x="209361" y="41640"/>
                        </a:cubicBezTo>
                        <a:lnTo>
                          <a:pt x="210009" y="50604"/>
                        </a:lnTo>
                        <a:lnTo>
                          <a:pt x="194851" y="50604"/>
                        </a:lnTo>
                        <a:close/>
                        <a:moveTo>
                          <a:pt x="211737" y="74684"/>
                        </a:moveTo>
                        <a:lnTo>
                          <a:pt x="221890" y="74684"/>
                        </a:lnTo>
                        <a:lnTo>
                          <a:pt x="215553" y="15478"/>
                        </a:lnTo>
                        <a:lnTo>
                          <a:pt x="203924" y="15478"/>
                        </a:lnTo>
                        <a:lnTo>
                          <a:pt x="172205" y="74684"/>
                        </a:lnTo>
                        <a:lnTo>
                          <a:pt x="182970" y="74684"/>
                        </a:lnTo>
                        <a:lnTo>
                          <a:pt x="191251" y="58027"/>
                        </a:lnTo>
                        <a:lnTo>
                          <a:pt x="210549" y="58027"/>
                        </a:lnTo>
                        <a:lnTo>
                          <a:pt x="211737" y="74684"/>
                        </a:lnTo>
                        <a:close/>
                        <a:moveTo>
                          <a:pt x="274851" y="23444"/>
                        </a:moveTo>
                        <a:cubicBezTo>
                          <a:pt x="271647" y="18012"/>
                          <a:pt x="266498" y="14393"/>
                          <a:pt x="259694" y="14393"/>
                        </a:cubicBezTo>
                        <a:cubicBezTo>
                          <a:pt x="241548" y="14393"/>
                          <a:pt x="228587" y="31862"/>
                          <a:pt x="228587" y="51420"/>
                        </a:cubicBezTo>
                        <a:cubicBezTo>
                          <a:pt x="228587" y="64548"/>
                          <a:pt x="234959" y="73505"/>
                          <a:pt x="245833" y="75411"/>
                        </a:cubicBezTo>
                        <a:lnTo>
                          <a:pt x="241656" y="81475"/>
                        </a:lnTo>
                        <a:cubicBezTo>
                          <a:pt x="245004" y="82380"/>
                          <a:pt x="246084" y="83556"/>
                          <a:pt x="246084" y="85188"/>
                        </a:cubicBezTo>
                        <a:cubicBezTo>
                          <a:pt x="246084" y="88085"/>
                          <a:pt x="242448" y="89534"/>
                          <a:pt x="237732" y="90166"/>
                        </a:cubicBezTo>
                        <a:lnTo>
                          <a:pt x="238092" y="94242"/>
                        </a:lnTo>
                        <a:cubicBezTo>
                          <a:pt x="246193" y="93696"/>
                          <a:pt x="253537" y="90799"/>
                          <a:pt x="253537" y="84372"/>
                        </a:cubicBezTo>
                        <a:cubicBezTo>
                          <a:pt x="253537" y="81564"/>
                          <a:pt x="251701" y="79936"/>
                          <a:pt x="249433" y="79120"/>
                        </a:cubicBezTo>
                        <a:lnTo>
                          <a:pt x="251629" y="75770"/>
                        </a:lnTo>
                        <a:cubicBezTo>
                          <a:pt x="258614" y="75317"/>
                          <a:pt x="264122" y="72060"/>
                          <a:pt x="267831" y="68710"/>
                        </a:cubicBezTo>
                        <a:lnTo>
                          <a:pt x="263582" y="62463"/>
                        </a:lnTo>
                        <a:cubicBezTo>
                          <a:pt x="260126" y="65357"/>
                          <a:pt x="256417" y="67352"/>
                          <a:pt x="252241" y="67352"/>
                        </a:cubicBezTo>
                        <a:cubicBezTo>
                          <a:pt x="242628" y="67352"/>
                          <a:pt x="238560" y="60651"/>
                          <a:pt x="238560" y="50694"/>
                        </a:cubicBezTo>
                        <a:cubicBezTo>
                          <a:pt x="238560" y="36931"/>
                          <a:pt x="247093" y="22811"/>
                          <a:pt x="259154" y="22811"/>
                        </a:cubicBezTo>
                        <a:cubicBezTo>
                          <a:pt x="263042" y="22811"/>
                          <a:pt x="265851" y="24982"/>
                          <a:pt x="268118" y="28606"/>
                        </a:cubicBezTo>
                        <a:lnTo>
                          <a:pt x="274816" y="23444"/>
                        </a:lnTo>
                        <a:close/>
                        <a:moveTo>
                          <a:pt x="316363" y="180"/>
                        </a:moveTo>
                        <a:cubicBezTo>
                          <a:pt x="315283" y="3077"/>
                          <a:pt x="313915" y="4615"/>
                          <a:pt x="312187" y="4615"/>
                        </a:cubicBezTo>
                        <a:cubicBezTo>
                          <a:pt x="308659" y="4615"/>
                          <a:pt x="307291" y="0"/>
                          <a:pt x="302322" y="0"/>
                        </a:cubicBezTo>
                        <a:cubicBezTo>
                          <a:pt x="298145" y="0"/>
                          <a:pt x="294041" y="4162"/>
                          <a:pt x="292421" y="10683"/>
                        </a:cubicBezTo>
                        <a:lnTo>
                          <a:pt x="297678" y="10683"/>
                        </a:lnTo>
                        <a:cubicBezTo>
                          <a:pt x="298758" y="7786"/>
                          <a:pt x="300126" y="6247"/>
                          <a:pt x="301782" y="6247"/>
                        </a:cubicBezTo>
                        <a:cubicBezTo>
                          <a:pt x="305382" y="6247"/>
                          <a:pt x="306750" y="10863"/>
                          <a:pt x="311647" y="10863"/>
                        </a:cubicBezTo>
                        <a:cubicBezTo>
                          <a:pt x="315823" y="10863"/>
                          <a:pt x="320000" y="6700"/>
                          <a:pt x="321620" y="180"/>
                        </a:cubicBezTo>
                        <a:lnTo>
                          <a:pt x="316363" y="180"/>
                        </a:lnTo>
                        <a:close/>
                        <a:moveTo>
                          <a:pt x="291521" y="50604"/>
                        </a:moveTo>
                        <a:lnTo>
                          <a:pt x="295949" y="41640"/>
                        </a:lnTo>
                        <a:cubicBezTo>
                          <a:pt x="299046" y="35482"/>
                          <a:pt x="301674" y="29688"/>
                          <a:pt x="304590" y="23264"/>
                        </a:cubicBezTo>
                        <a:lnTo>
                          <a:pt x="304950" y="23264"/>
                        </a:lnTo>
                        <a:cubicBezTo>
                          <a:pt x="305202" y="29691"/>
                          <a:pt x="305670" y="35579"/>
                          <a:pt x="306030" y="41640"/>
                        </a:cubicBezTo>
                        <a:lnTo>
                          <a:pt x="306679" y="50604"/>
                        </a:lnTo>
                        <a:lnTo>
                          <a:pt x="291521" y="50604"/>
                        </a:lnTo>
                        <a:close/>
                        <a:moveTo>
                          <a:pt x="300594" y="15478"/>
                        </a:moveTo>
                        <a:lnTo>
                          <a:pt x="268838" y="74684"/>
                        </a:lnTo>
                        <a:lnTo>
                          <a:pt x="279640" y="74684"/>
                        </a:lnTo>
                        <a:lnTo>
                          <a:pt x="287884" y="58027"/>
                        </a:lnTo>
                        <a:lnTo>
                          <a:pt x="307219" y="58027"/>
                        </a:lnTo>
                        <a:lnTo>
                          <a:pt x="308407" y="74684"/>
                        </a:lnTo>
                        <a:lnTo>
                          <a:pt x="318560" y="74684"/>
                        </a:lnTo>
                        <a:lnTo>
                          <a:pt x="312187" y="15478"/>
                        </a:lnTo>
                        <a:lnTo>
                          <a:pt x="300594" y="15478"/>
                        </a:lnTo>
                        <a:close/>
                        <a:moveTo>
                          <a:pt x="346750" y="75770"/>
                        </a:moveTo>
                        <a:cubicBezTo>
                          <a:pt x="363348" y="75770"/>
                          <a:pt x="376309" y="58843"/>
                          <a:pt x="376309" y="39285"/>
                        </a:cubicBezTo>
                        <a:cubicBezTo>
                          <a:pt x="376309" y="23990"/>
                          <a:pt x="368317" y="14393"/>
                          <a:pt x="354887" y="14393"/>
                        </a:cubicBezTo>
                        <a:cubicBezTo>
                          <a:pt x="338398" y="14393"/>
                          <a:pt x="325328" y="31319"/>
                          <a:pt x="325328" y="50874"/>
                        </a:cubicBezTo>
                        <a:cubicBezTo>
                          <a:pt x="325328" y="66172"/>
                          <a:pt x="333429" y="75770"/>
                          <a:pt x="346750" y="75770"/>
                        </a:cubicBezTo>
                        <a:close/>
                        <a:moveTo>
                          <a:pt x="354347" y="22811"/>
                        </a:moveTo>
                        <a:cubicBezTo>
                          <a:pt x="362340" y="22811"/>
                          <a:pt x="366336" y="29511"/>
                          <a:pt x="366336" y="40011"/>
                        </a:cubicBezTo>
                        <a:cubicBezTo>
                          <a:pt x="366336" y="53771"/>
                          <a:pt x="357804" y="67352"/>
                          <a:pt x="347290" y="67352"/>
                        </a:cubicBezTo>
                        <a:cubicBezTo>
                          <a:pt x="339298" y="67352"/>
                          <a:pt x="335409" y="60651"/>
                          <a:pt x="335409" y="50151"/>
                        </a:cubicBezTo>
                        <a:cubicBezTo>
                          <a:pt x="335409" y="36388"/>
                          <a:pt x="343834" y="22811"/>
                          <a:pt x="354347" y="228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579" name="Google Shape;579;p3"/>
                  <p:cNvGrpSpPr/>
                  <p:nvPr/>
                </p:nvGrpSpPr>
                <p:grpSpPr>
                  <a:xfrm>
                    <a:off x="9115907" y="2846064"/>
                    <a:ext cx="1209814" cy="317761"/>
                    <a:chOff x="9115907" y="2846064"/>
                    <a:chExt cx="1209814" cy="317761"/>
                  </a:xfrm>
                </p:grpSpPr>
                <p:grpSp>
                  <p:nvGrpSpPr>
                    <p:cNvPr id="580" name="Google Shape;580;p3"/>
                    <p:cNvGrpSpPr/>
                    <p:nvPr/>
                  </p:nvGrpSpPr>
                  <p:grpSpPr>
                    <a:xfrm>
                      <a:off x="9115907" y="2897923"/>
                      <a:ext cx="988428" cy="265879"/>
                      <a:chOff x="9115907" y="2897923"/>
                      <a:chExt cx="988428" cy="265879"/>
                    </a:xfrm>
                  </p:grpSpPr>
                  <p:sp>
                    <p:nvSpPr>
                      <p:cNvPr id="581" name="Google Shape;581;p3"/>
                      <p:cNvSpPr/>
                      <p:nvPr/>
                    </p:nvSpPr>
                    <p:spPr>
                      <a:xfrm>
                        <a:off x="9115907" y="2910964"/>
                        <a:ext cx="181001" cy="226562"/>
                      </a:xfrm>
                      <a:custGeom>
                        <a:rect b="b" l="l" r="r" t="t"/>
                        <a:pathLst>
                          <a:path extrusionOk="0" h="226562" w="181001">
                            <a:moveTo>
                              <a:pt x="45994" y="223306"/>
                            </a:moveTo>
                            <a:cubicBezTo>
                              <a:pt x="51755" y="222155"/>
                              <a:pt x="74797" y="216012"/>
                              <a:pt x="85562" y="212562"/>
                            </a:cubicBezTo>
                            <a:lnTo>
                              <a:pt x="92079" y="210642"/>
                            </a:lnTo>
                            <a:cubicBezTo>
                              <a:pt x="94779" y="209873"/>
                              <a:pt x="102484" y="206807"/>
                              <a:pt x="103997" y="206037"/>
                            </a:cubicBezTo>
                            <a:lnTo>
                              <a:pt x="106337" y="204502"/>
                            </a:lnTo>
                            <a:cubicBezTo>
                              <a:pt x="112853" y="201048"/>
                              <a:pt x="123619" y="192608"/>
                              <a:pt x="125131" y="189923"/>
                            </a:cubicBezTo>
                            <a:lnTo>
                              <a:pt x="126679" y="188007"/>
                            </a:lnTo>
                            <a:cubicBezTo>
                              <a:pt x="130927" y="183018"/>
                              <a:pt x="132440" y="168823"/>
                              <a:pt x="129739" y="163833"/>
                            </a:cubicBezTo>
                            <a:cubicBezTo>
                              <a:pt x="129379" y="163452"/>
                              <a:pt x="129379" y="163068"/>
                              <a:pt x="129379" y="162683"/>
                            </a:cubicBezTo>
                            <a:cubicBezTo>
                              <a:pt x="129379" y="158463"/>
                              <a:pt x="117066" y="143118"/>
                              <a:pt x="110945" y="139664"/>
                            </a:cubicBezTo>
                            <a:lnTo>
                              <a:pt x="107849" y="137363"/>
                            </a:lnTo>
                            <a:cubicBezTo>
                              <a:pt x="107453" y="136978"/>
                              <a:pt x="106337" y="136594"/>
                              <a:pt x="105184" y="136209"/>
                            </a:cubicBezTo>
                            <a:lnTo>
                              <a:pt x="94023" y="131605"/>
                            </a:lnTo>
                            <a:cubicBezTo>
                              <a:pt x="91323" y="130839"/>
                              <a:pt x="88263" y="128919"/>
                              <a:pt x="88263" y="128150"/>
                            </a:cubicBezTo>
                            <a:cubicBezTo>
                              <a:pt x="87471" y="126615"/>
                              <a:pt x="66336" y="120095"/>
                              <a:pt x="63276" y="119325"/>
                            </a:cubicBezTo>
                            <a:cubicBezTo>
                              <a:pt x="62124" y="119325"/>
                              <a:pt x="60972" y="118944"/>
                              <a:pt x="57876" y="117406"/>
                            </a:cubicBezTo>
                            <a:cubicBezTo>
                              <a:pt x="57120" y="117025"/>
                              <a:pt x="55572" y="116256"/>
                              <a:pt x="54815" y="116256"/>
                            </a:cubicBezTo>
                            <a:cubicBezTo>
                              <a:pt x="45203" y="113186"/>
                              <a:pt x="40990" y="110501"/>
                              <a:pt x="42538" y="108966"/>
                            </a:cubicBezTo>
                            <a:lnTo>
                              <a:pt x="43294" y="108200"/>
                            </a:lnTo>
                            <a:cubicBezTo>
                              <a:pt x="43294" y="107431"/>
                              <a:pt x="48659" y="101676"/>
                              <a:pt x="51755" y="98606"/>
                            </a:cubicBezTo>
                            <a:cubicBezTo>
                              <a:pt x="60576" y="89778"/>
                              <a:pt x="71737" y="81342"/>
                              <a:pt x="84807" y="73283"/>
                            </a:cubicBezTo>
                            <a:lnTo>
                              <a:pt x="93232" y="68297"/>
                            </a:lnTo>
                            <a:cubicBezTo>
                              <a:pt x="99388" y="64458"/>
                              <a:pt x="118218" y="54864"/>
                              <a:pt x="122070" y="53717"/>
                            </a:cubicBezTo>
                            <a:cubicBezTo>
                              <a:pt x="122466" y="53717"/>
                              <a:pt x="123979" y="52948"/>
                              <a:pt x="125131" y="52567"/>
                            </a:cubicBezTo>
                            <a:cubicBezTo>
                              <a:pt x="132080" y="49113"/>
                              <a:pt x="139352" y="47193"/>
                              <a:pt x="143961" y="47193"/>
                            </a:cubicBezTo>
                            <a:cubicBezTo>
                              <a:pt x="145904" y="47193"/>
                              <a:pt x="147057" y="47578"/>
                              <a:pt x="148209" y="47962"/>
                            </a:cubicBezTo>
                            <a:cubicBezTo>
                              <a:pt x="152422" y="49878"/>
                              <a:pt x="156670" y="51032"/>
                              <a:pt x="160882" y="51032"/>
                            </a:cubicBezTo>
                            <a:cubicBezTo>
                              <a:pt x="165490" y="51032"/>
                              <a:pt x="169739" y="49878"/>
                              <a:pt x="173555" y="47962"/>
                            </a:cubicBezTo>
                            <a:cubicBezTo>
                              <a:pt x="178560" y="45274"/>
                              <a:pt x="182412" y="35683"/>
                              <a:pt x="180504" y="30313"/>
                            </a:cubicBezTo>
                            <a:cubicBezTo>
                              <a:pt x="180108" y="29547"/>
                              <a:pt x="180108" y="28778"/>
                              <a:pt x="180108" y="28397"/>
                            </a:cubicBezTo>
                            <a:cubicBezTo>
                              <a:pt x="180108" y="27628"/>
                              <a:pt x="179712" y="26859"/>
                              <a:pt x="178956" y="24943"/>
                            </a:cubicBezTo>
                            <a:lnTo>
                              <a:pt x="169343" y="11510"/>
                            </a:lnTo>
                            <a:cubicBezTo>
                              <a:pt x="167039" y="8825"/>
                              <a:pt x="163186" y="5370"/>
                              <a:pt x="160486" y="3835"/>
                            </a:cubicBezTo>
                            <a:lnTo>
                              <a:pt x="157822" y="2304"/>
                            </a:lnTo>
                            <a:cubicBezTo>
                              <a:pt x="156274" y="766"/>
                              <a:pt x="153969" y="0"/>
                              <a:pt x="150513" y="0"/>
                            </a:cubicBezTo>
                            <a:cubicBezTo>
                              <a:pt x="146661" y="0"/>
                              <a:pt x="141656" y="1150"/>
                              <a:pt x="135896" y="2685"/>
                            </a:cubicBezTo>
                            <a:cubicBezTo>
                              <a:pt x="134743" y="3070"/>
                              <a:pt x="133231" y="3451"/>
                              <a:pt x="132440" y="3451"/>
                            </a:cubicBezTo>
                            <a:lnTo>
                              <a:pt x="121314" y="7674"/>
                            </a:lnTo>
                            <a:cubicBezTo>
                              <a:pt x="92871" y="18803"/>
                              <a:pt x="62520" y="36064"/>
                              <a:pt x="45599" y="50648"/>
                            </a:cubicBezTo>
                            <a:cubicBezTo>
                              <a:pt x="45599" y="51032"/>
                              <a:pt x="44447" y="51798"/>
                              <a:pt x="43691" y="52567"/>
                            </a:cubicBezTo>
                            <a:cubicBezTo>
                              <a:pt x="41386" y="54487"/>
                              <a:pt x="34437" y="61007"/>
                              <a:pt x="32133" y="63692"/>
                            </a:cubicBezTo>
                            <a:lnTo>
                              <a:pt x="25221" y="71751"/>
                            </a:lnTo>
                            <a:cubicBezTo>
                              <a:pt x="25221" y="72136"/>
                              <a:pt x="24465" y="72902"/>
                              <a:pt x="24069" y="73671"/>
                            </a:cubicBezTo>
                            <a:lnTo>
                              <a:pt x="20252" y="79810"/>
                            </a:lnTo>
                            <a:cubicBezTo>
                              <a:pt x="19856" y="80580"/>
                              <a:pt x="19460" y="81345"/>
                              <a:pt x="19460" y="81730"/>
                            </a:cubicBezTo>
                            <a:lnTo>
                              <a:pt x="18308" y="84030"/>
                            </a:lnTo>
                            <a:cubicBezTo>
                              <a:pt x="17912" y="84415"/>
                              <a:pt x="17156" y="87869"/>
                              <a:pt x="17156" y="88635"/>
                            </a:cubicBezTo>
                            <a:cubicBezTo>
                              <a:pt x="16400" y="90170"/>
                              <a:pt x="16004" y="95928"/>
                              <a:pt x="16400" y="96694"/>
                            </a:cubicBezTo>
                            <a:cubicBezTo>
                              <a:pt x="16760" y="97079"/>
                              <a:pt x="16760" y="99379"/>
                              <a:pt x="16760" y="101683"/>
                            </a:cubicBezTo>
                            <a:cubicBezTo>
                              <a:pt x="17156" y="104368"/>
                              <a:pt x="17156" y="106673"/>
                              <a:pt x="17552" y="107054"/>
                            </a:cubicBezTo>
                            <a:cubicBezTo>
                              <a:pt x="17552" y="107438"/>
                              <a:pt x="17912" y="108973"/>
                              <a:pt x="17912" y="110508"/>
                            </a:cubicBezTo>
                            <a:cubicBezTo>
                              <a:pt x="17912" y="112043"/>
                              <a:pt x="18308" y="113962"/>
                              <a:pt x="18308" y="114343"/>
                            </a:cubicBezTo>
                            <a:cubicBezTo>
                              <a:pt x="18704" y="114728"/>
                              <a:pt x="19064" y="115497"/>
                              <a:pt x="19064" y="116263"/>
                            </a:cubicBezTo>
                            <a:cubicBezTo>
                              <a:pt x="19064" y="116647"/>
                              <a:pt x="19460" y="117413"/>
                              <a:pt x="19460" y="117413"/>
                            </a:cubicBezTo>
                            <a:cubicBezTo>
                              <a:pt x="19856" y="117413"/>
                              <a:pt x="20252" y="118182"/>
                              <a:pt x="20612" y="118952"/>
                            </a:cubicBezTo>
                            <a:cubicBezTo>
                              <a:pt x="22160" y="123556"/>
                              <a:pt x="28677" y="131227"/>
                              <a:pt x="32926" y="133147"/>
                            </a:cubicBezTo>
                            <a:lnTo>
                              <a:pt x="36382" y="135835"/>
                            </a:lnTo>
                            <a:cubicBezTo>
                              <a:pt x="40594" y="139671"/>
                              <a:pt x="55572" y="145810"/>
                              <a:pt x="70981" y="150030"/>
                            </a:cubicBezTo>
                            <a:lnTo>
                              <a:pt x="77102" y="151950"/>
                            </a:lnTo>
                            <a:cubicBezTo>
                              <a:pt x="78650" y="152334"/>
                              <a:pt x="79802" y="152719"/>
                              <a:pt x="80558" y="152719"/>
                            </a:cubicBezTo>
                            <a:cubicBezTo>
                              <a:pt x="80954" y="152719"/>
                              <a:pt x="83258" y="153485"/>
                              <a:pt x="85167" y="153869"/>
                            </a:cubicBezTo>
                            <a:cubicBezTo>
                              <a:pt x="87111" y="154635"/>
                              <a:pt x="89415" y="155404"/>
                              <a:pt x="90567" y="155404"/>
                            </a:cubicBezTo>
                            <a:cubicBezTo>
                              <a:pt x="93267" y="155785"/>
                              <a:pt x="103997" y="160009"/>
                              <a:pt x="105184" y="161159"/>
                            </a:cubicBezTo>
                            <a:cubicBezTo>
                              <a:pt x="107093" y="163079"/>
                              <a:pt x="100180" y="166914"/>
                              <a:pt x="82862" y="173823"/>
                            </a:cubicBezTo>
                            <a:cubicBezTo>
                              <a:pt x="79046" y="175358"/>
                              <a:pt x="75950" y="176508"/>
                              <a:pt x="75590" y="176893"/>
                            </a:cubicBezTo>
                            <a:cubicBezTo>
                              <a:pt x="75194" y="176893"/>
                              <a:pt x="74797" y="177277"/>
                              <a:pt x="75194" y="177277"/>
                            </a:cubicBezTo>
                            <a:cubicBezTo>
                              <a:pt x="75590" y="177658"/>
                              <a:pt x="82502" y="175358"/>
                              <a:pt x="92871" y="171519"/>
                            </a:cubicBezTo>
                            <a:cubicBezTo>
                              <a:pt x="99388" y="169218"/>
                              <a:pt x="100540" y="168834"/>
                              <a:pt x="100540" y="169599"/>
                            </a:cubicBezTo>
                            <a:cubicBezTo>
                              <a:pt x="101332" y="171519"/>
                              <a:pt x="81710" y="179193"/>
                              <a:pt x="72494" y="181113"/>
                            </a:cubicBezTo>
                            <a:lnTo>
                              <a:pt x="55608" y="185717"/>
                            </a:lnTo>
                            <a:cubicBezTo>
                              <a:pt x="53663" y="186102"/>
                              <a:pt x="50603" y="186868"/>
                              <a:pt x="49055" y="187637"/>
                            </a:cubicBezTo>
                            <a:lnTo>
                              <a:pt x="28317" y="192626"/>
                            </a:lnTo>
                            <a:cubicBezTo>
                              <a:pt x="25221" y="193392"/>
                              <a:pt x="23312" y="193776"/>
                              <a:pt x="20612" y="193776"/>
                            </a:cubicBezTo>
                            <a:cubicBezTo>
                              <a:pt x="19460" y="193776"/>
                              <a:pt x="18308" y="194161"/>
                              <a:pt x="18308" y="194161"/>
                            </a:cubicBezTo>
                            <a:cubicBezTo>
                              <a:pt x="17912" y="194546"/>
                              <a:pt x="17552" y="194546"/>
                              <a:pt x="16796" y="194546"/>
                            </a:cubicBezTo>
                            <a:cubicBezTo>
                              <a:pt x="16400" y="194546"/>
                              <a:pt x="15608" y="194546"/>
                              <a:pt x="15608" y="194927"/>
                            </a:cubicBezTo>
                            <a:cubicBezTo>
                              <a:pt x="15608" y="194927"/>
                              <a:pt x="14851" y="195311"/>
                              <a:pt x="14095" y="195311"/>
                            </a:cubicBezTo>
                            <a:lnTo>
                              <a:pt x="8695" y="195311"/>
                            </a:lnTo>
                            <a:cubicBezTo>
                              <a:pt x="4879" y="195311"/>
                              <a:pt x="4483" y="195311"/>
                              <a:pt x="3330" y="194546"/>
                            </a:cubicBezTo>
                            <a:cubicBezTo>
                              <a:pt x="2934" y="194161"/>
                              <a:pt x="2178" y="193776"/>
                              <a:pt x="1782" y="193776"/>
                            </a:cubicBezTo>
                            <a:cubicBezTo>
                              <a:pt x="1387" y="193776"/>
                              <a:pt x="630" y="192626"/>
                              <a:pt x="630" y="191472"/>
                            </a:cubicBezTo>
                            <a:cubicBezTo>
                              <a:pt x="630" y="191091"/>
                              <a:pt x="630" y="191091"/>
                              <a:pt x="234" y="191857"/>
                            </a:cubicBezTo>
                            <a:cubicBezTo>
                              <a:pt x="-126" y="192626"/>
                              <a:pt x="-126" y="196077"/>
                              <a:pt x="630" y="196846"/>
                            </a:cubicBezTo>
                            <a:cubicBezTo>
                              <a:pt x="1026" y="197612"/>
                              <a:pt x="1026" y="197996"/>
                              <a:pt x="630" y="198381"/>
                            </a:cubicBezTo>
                            <a:cubicBezTo>
                              <a:pt x="234" y="199147"/>
                              <a:pt x="630" y="199916"/>
                              <a:pt x="1387" y="201451"/>
                            </a:cubicBezTo>
                            <a:cubicBezTo>
                              <a:pt x="2574" y="203370"/>
                              <a:pt x="2574" y="203370"/>
                              <a:pt x="1782" y="204136"/>
                            </a:cubicBezTo>
                            <a:cubicBezTo>
                              <a:pt x="1387" y="205286"/>
                              <a:pt x="1387" y="205286"/>
                              <a:pt x="1782" y="206440"/>
                            </a:cubicBezTo>
                            <a:cubicBezTo>
                              <a:pt x="2178" y="207206"/>
                              <a:pt x="2574" y="207975"/>
                              <a:pt x="2574" y="208359"/>
                            </a:cubicBezTo>
                            <a:lnTo>
                              <a:pt x="3330" y="209891"/>
                            </a:lnTo>
                            <a:cubicBezTo>
                              <a:pt x="4087" y="210660"/>
                              <a:pt x="4483" y="211426"/>
                              <a:pt x="4483" y="211810"/>
                            </a:cubicBezTo>
                            <a:cubicBezTo>
                              <a:pt x="4483" y="212579"/>
                              <a:pt x="4483" y="212960"/>
                              <a:pt x="4879" y="213345"/>
                            </a:cubicBezTo>
                            <a:cubicBezTo>
                              <a:pt x="5239" y="213730"/>
                              <a:pt x="5635" y="214114"/>
                              <a:pt x="5635" y="214880"/>
                            </a:cubicBezTo>
                            <a:cubicBezTo>
                              <a:pt x="5635" y="216030"/>
                              <a:pt x="5635" y="216415"/>
                              <a:pt x="6390" y="216799"/>
                            </a:cubicBezTo>
                            <a:cubicBezTo>
                              <a:pt x="7183" y="217184"/>
                              <a:pt x="7543" y="217565"/>
                              <a:pt x="7543" y="217950"/>
                            </a:cubicBezTo>
                            <a:cubicBezTo>
                              <a:pt x="7543" y="218334"/>
                              <a:pt x="7939" y="218719"/>
                              <a:pt x="8695" y="219100"/>
                            </a:cubicBezTo>
                            <a:lnTo>
                              <a:pt x="10999" y="220638"/>
                            </a:lnTo>
                            <a:cubicBezTo>
                              <a:pt x="12151" y="222939"/>
                              <a:pt x="12151" y="222939"/>
                              <a:pt x="14095" y="222939"/>
                            </a:cubicBezTo>
                            <a:cubicBezTo>
                              <a:pt x="14851" y="222939"/>
                              <a:pt x="15608" y="223324"/>
                              <a:pt x="16004" y="223705"/>
                            </a:cubicBezTo>
                            <a:cubicBezTo>
                              <a:pt x="16004" y="223705"/>
                              <a:pt x="17552" y="224474"/>
                              <a:pt x="19460" y="224859"/>
                            </a:cubicBezTo>
                            <a:cubicBezTo>
                              <a:pt x="21008" y="225624"/>
                              <a:pt x="22556" y="226393"/>
                              <a:pt x="22916" y="226393"/>
                            </a:cubicBezTo>
                            <a:cubicBezTo>
                              <a:pt x="23312" y="226393"/>
                              <a:pt x="23709" y="226774"/>
                              <a:pt x="24069" y="226393"/>
                            </a:cubicBezTo>
                            <a:cubicBezTo>
                              <a:pt x="24465" y="226393"/>
                              <a:pt x="25617" y="226393"/>
                              <a:pt x="26372" y="226009"/>
                            </a:cubicBezTo>
                            <a:cubicBezTo>
                              <a:pt x="29469" y="225624"/>
                              <a:pt x="34473" y="224859"/>
                              <a:pt x="35986" y="224859"/>
                            </a:cubicBezTo>
                            <a:cubicBezTo>
                              <a:pt x="36778" y="224859"/>
                              <a:pt x="38686" y="224474"/>
                              <a:pt x="40234" y="224089"/>
                            </a:cubicBezTo>
                            <a:cubicBezTo>
                              <a:pt x="42142" y="223705"/>
                              <a:pt x="44447" y="223324"/>
                              <a:pt x="45994" y="223324"/>
                            </a:cubicBezTo>
                            <a:close/>
                            <a:moveTo>
                              <a:pt x="13699" y="213712"/>
                            </a:moveTo>
                            <a:cubicBezTo>
                              <a:pt x="11791" y="211792"/>
                              <a:pt x="11395" y="211408"/>
                              <a:pt x="11395" y="210642"/>
                            </a:cubicBezTo>
                            <a:cubicBezTo>
                              <a:pt x="11395" y="209873"/>
                              <a:pt x="10639" y="208722"/>
                              <a:pt x="9487" y="208341"/>
                            </a:cubicBezTo>
                            <a:cubicBezTo>
                              <a:pt x="8695" y="207957"/>
                              <a:pt x="6787" y="206037"/>
                              <a:pt x="7147" y="204887"/>
                            </a:cubicBezTo>
                            <a:cubicBezTo>
                              <a:pt x="7147" y="204502"/>
                              <a:pt x="10243" y="204887"/>
                              <a:pt x="10639" y="205268"/>
                            </a:cubicBezTo>
                            <a:cubicBezTo>
                              <a:pt x="11395" y="205653"/>
                              <a:pt x="11395" y="205653"/>
                              <a:pt x="12151" y="204887"/>
                            </a:cubicBezTo>
                            <a:cubicBezTo>
                              <a:pt x="12548" y="204502"/>
                              <a:pt x="13304" y="204118"/>
                              <a:pt x="14455" y="204118"/>
                            </a:cubicBezTo>
                            <a:cubicBezTo>
                              <a:pt x="15608" y="204118"/>
                              <a:pt x="25221" y="202583"/>
                              <a:pt x="32133" y="200663"/>
                            </a:cubicBezTo>
                            <a:lnTo>
                              <a:pt x="43294" y="198363"/>
                            </a:lnTo>
                            <a:cubicBezTo>
                              <a:pt x="44051" y="197978"/>
                              <a:pt x="43691" y="198748"/>
                              <a:pt x="42538" y="198748"/>
                            </a:cubicBezTo>
                            <a:cubicBezTo>
                              <a:pt x="42142" y="199129"/>
                              <a:pt x="42898" y="199129"/>
                              <a:pt x="44051" y="198748"/>
                            </a:cubicBezTo>
                            <a:cubicBezTo>
                              <a:pt x="46354" y="198748"/>
                              <a:pt x="54059" y="196828"/>
                              <a:pt x="56364" y="196059"/>
                            </a:cubicBezTo>
                            <a:cubicBezTo>
                              <a:pt x="58272" y="195293"/>
                              <a:pt x="64429" y="193758"/>
                              <a:pt x="65976" y="193758"/>
                            </a:cubicBezTo>
                            <a:cubicBezTo>
                              <a:pt x="68281" y="193758"/>
                              <a:pt x="63673" y="195674"/>
                              <a:pt x="55572" y="197978"/>
                            </a:cubicBezTo>
                            <a:cubicBezTo>
                              <a:pt x="53663" y="198748"/>
                              <a:pt x="51359" y="199513"/>
                              <a:pt x="50963" y="199898"/>
                            </a:cubicBezTo>
                            <a:lnTo>
                              <a:pt x="42538" y="202968"/>
                            </a:lnTo>
                            <a:cubicBezTo>
                              <a:pt x="40990" y="203352"/>
                              <a:pt x="39442" y="203733"/>
                              <a:pt x="39046" y="204118"/>
                            </a:cubicBezTo>
                            <a:cubicBezTo>
                              <a:pt x="36742" y="204118"/>
                              <a:pt x="33286" y="204887"/>
                              <a:pt x="31377" y="205653"/>
                            </a:cubicBezTo>
                            <a:cubicBezTo>
                              <a:pt x="30621" y="205653"/>
                              <a:pt x="26372" y="206422"/>
                              <a:pt x="25617" y="207188"/>
                            </a:cubicBezTo>
                            <a:lnTo>
                              <a:pt x="25617" y="207572"/>
                            </a:lnTo>
                            <a:cubicBezTo>
                              <a:pt x="26372" y="207572"/>
                              <a:pt x="31377" y="206807"/>
                              <a:pt x="32530" y="206422"/>
                            </a:cubicBezTo>
                            <a:cubicBezTo>
                              <a:pt x="33286" y="206037"/>
                              <a:pt x="35590" y="205653"/>
                              <a:pt x="37894" y="205268"/>
                            </a:cubicBezTo>
                            <a:lnTo>
                              <a:pt x="59820" y="199898"/>
                            </a:lnTo>
                            <a:cubicBezTo>
                              <a:pt x="70189" y="197213"/>
                              <a:pt x="79010" y="194909"/>
                              <a:pt x="84411" y="192989"/>
                            </a:cubicBezTo>
                            <a:cubicBezTo>
                              <a:pt x="87471" y="192223"/>
                              <a:pt x="89019" y="191839"/>
                              <a:pt x="88623" y="192223"/>
                            </a:cubicBezTo>
                            <a:cubicBezTo>
                              <a:pt x="88263" y="192608"/>
                              <a:pt x="77858" y="196059"/>
                              <a:pt x="77102" y="196059"/>
                            </a:cubicBezTo>
                            <a:cubicBezTo>
                              <a:pt x="75950" y="196059"/>
                              <a:pt x="60216" y="201048"/>
                              <a:pt x="60216" y="201048"/>
                            </a:cubicBezTo>
                            <a:cubicBezTo>
                              <a:pt x="60216" y="201433"/>
                              <a:pt x="60576" y="201433"/>
                              <a:pt x="60576" y="201433"/>
                            </a:cubicBezTo>
                            <a:cubicBezTo>
                              <a:pt x="64033" y="199898"/>
                              <a:pt x="70189" y="199513"/>
                              <a:pt x="67489" y="200663"/>
                            </a:cubicBezTo>
                            <a:cubicBezTo>
                              <a:pt x="65185" y="202198"/>
                              <a:pt x="28677" y="212177"/>
                              <a:pt x="23672" y="212177"/>
                            </a:cubicBezTo>
                            <a:cubicBezTo>
                              <a:pt x="22916" y="212562"/>
                              <a:pt x="21764" y="212562"/>
                              <a:pt x="21008" y="212562"/>
                            </a:cubicBezTo>
                            <a:cubicBezTo>
                              <a:pt x="19460" y="212562"/>
                              <a:pt x="16400" y="213712"/>
                              <a:pt x="16004" y="214477"/>
                            </a:cubicBezTo>
                            <a:cubicBezTo>
                              <a:pt x="16004" y="215247"/>
                              <a:pt x="15608" y="215247"/>
                              <a:pt x="13699" y="213712"/>
                            </a:cubicBezTo>
                            <a:close/>
                            <a:moveTo>
                              <a:pt x="27525" y="224456"/>
                            </a:moveTo>
                            <a:cubicBezTo>
                              <a:pt x="24069" y="224456"/>
                              <a:pt x="22556" y="223687"/>
                              <a:pt x="24069" y="222536"/>
                            </a:cubicBezTo>
                            <a:cubicBezTo>
                              <a:pt x="25221" y="221386"/>
                              <a:pt x="25221" y="221002"/>
                              <a:pt x="23672" y="221002"/>
                            </a:cubicBezTo>
                            <a:cubicBezTo>
                              <a:pt x="23312" y="221002"/>
                              <a:pt x="22556" y="221002"/>
                              <a:pt x="21764" y="221002"/>
                            </a:cubicBezTo>
                            <a:cubicBezTo>
                              <a:pt x="19064" y="221002"/>
                              <a:pt x="16400" y="220621"/>
                              <a:pt x="16004" y="219467"/>
                            </a:cubicBezTo>
                            <a:cubicBezTo>
                              <a:pt x="16400" y="219467"/>
                              <a:pt x="17156" y="219082"/>
                              <a:pt x="17552" y="218701"/>
                            </a:cubicBezTo>
                            <a:cubicBezTo>
                              <a:pt x="18308" y="217547"/>
                              <a:pt x="18704" y="217547"/>
                              <a:pt x="21369" y="217547"/>
                            </a:cubicBezTo>
                            <a:cubicBezTo>
                              <a:pt x="25221" y="217166"/>
                              <a:pt x="27165" y="216782"/>
                              <a:pt x="32133" y="215247"/>
                            </a:cubicBezTo>
                            <a:cubicBezTo>
                              <a:pt x="32926" y="214862"/>
                              <a:pt x="32133" y="214862"/>
                              <a:pt x="29829" y="214862"/>
                            </a:cubicBezTo>
                            <a:cubicBezTo>
                              <a:pt x="28317" y="215247"/>
                              <a:pt x="27921" y="215247"/>
                              <a:pt x="27921" y="214862"/>
                            </a:cubicBezTo>
                            <a:cubicBezTo>
                              <a:pt x="27921" y="214477"/>
                              <a:pt x="28317" y="214096"/>
                              <a:pt x="29469" y="214096"/>
                            </a:cubicBezTo>
                            <a:cubicBezTo>
                              <a:pt x="30225" y="214096"/>
                              <a:pt x="32133" y="213712"/>
                              <a:pt x="33286" y="213327"/>
                            </a:cubicBezTo>
                            <a:cubicBezTo>
                              <a:pt x="34437" y="213327"/>
                              <a:pt x="35590" y="212943"/>
                              <a:pt x="35986" y="212943"/>
                            </a:cubicBezTo>
                            <a:cubicBezTo>
                              <a:pt x="35986" y="212562"/>
                              <a:pt x="36382" y="212562"/>
                              <a:pt x="37138" y="212562"/>
                            </a:cubicBezTo>
                            <a:cubicBezTo>
                              <a:pt x="37534" y="212562"/>
                              <a:pt x="39442" y="212177"/>
                              <a:pt x="41386" y="211792"/>
                            </a:cubicBezTo>
                            <a:cubicBezTo>
                              <a:pt x="42898" y="211408"/>
                              <a:pt x="45599" y="210642"/>
                              <a:pt x="46751" y="210642"/>
                            </a:cubicBezTo>
                            <a:lnTo>
                              <a:pt x="50603" y="209488"/>
                            </a:lnTo>
                            <a:cubicBezTo>
                              <a:pt x="51359" y="209488"/>
                              <a:pt x="52908" y="209107"/>
                              <a:pt x="53663" y="208722"/>
                            </a:cubicBezTo>
                            <a:cubicBezTo>
                              <a:pt x="54455" y="208722"/>
                              <a:pt x="55968" y="208341"/>
                              <a:pt x="56760" y="207957"/>
                            </a:cubicBezTo>
                            <a:cubicBezTo>
                              <a:pt x="57516" y="207572"/>
                              <a:pt x="58668" y="207188"/>
                              <a:pt x="59064" y="207188"/>
                            </a:cubicBezTo>
                            <a:cubicBezTo>
                              <a:pt x="59424" y="207188"/>
                              <a:pt x="60576" y="206807"/>
                              <a:pt x="61368" y="206422"/>
                            </a:cubicBezTo>
                            <a:cubicBezTo>
                              <a:pt x="63276" y="206037"/>
                              <a:pt x="63673" y="206037"/>
                              <a:pt x="62880" y="206807"/>
                            </a:cubicBezTo>
                            <a:cubicBezTo>
                              <a:pt x="62520" y="207188"/>
                              <a:pt x="61368" y="207572"/>
                              <a:pt x="58668" y="207957"/>
                            </a:cubicBezTo>
                            <a:cubicBezTo>
                              <a:pt x="57912" y="208722"/>
                              <a:pt x="55212" y="209488"/>
                              <a:pt x="54059" y="209873"/>
                            </a:cubicBezTo>
                            <a:cubicBezTo>
                              <a:pt x="52512" y="210257"/>
                              <a:pt x="51755" y="211027"/>
                              <a:pt x="52908" y="211027"/>
                            </a:cubicBezTo>
                            <a:cubicBezTo>
                              <a:pt x="54059" y="211027"/>
                              <a:pt x="67489" y="207572"/>
                              <a:pt x="74797" y="205653"/>
                            </a:cubicBezTo>
                            <a:lnTo>
                              <a:pt x="80558" y="204118"/>
                            </a:lnTo>
                            <a:cubicBezTo>
                              <a:pt x="82502" y="203733"/>
                              <a:pt x="85167" y="202968"/>
                              <a:pt x="86715" y="202198"/>
                            </a:cubicBezTo>
                            <a:cubicBezTo>
                              <a:pt x="88659" y="201817"/>
                              <a:pt x="89775" y="201433"/>
                              <a:pt x="90171" y="201433"/>
                            </a:cubicBezTo>
                            <a:cubicBezTo>
                              <a:pt x="91719" y="201433"/>
                              <a:pt x="88659" y="202968"/>
                              <a:pt x="83258" y="204502"/>
                            </a:cubicBezTo>
                            <a:cubicBezTo>
                              <a:pt x="80954" y="205653"/>
                              <a:pt x="78254" y="206422"/>
                              <a:pt x="78254" y="206807"/>
                            </a:cubicBezTo>
                            <a:cubicBezTo>
                              <a:pt x="77894" y="206807"/>
                              <a:pt x="74437" y="207957"/>
                              <a:pt x="70981" y="209107"/>
                            </a:cubicBezTo>
                            <a:lnTo>
                              <a:pt x="61728" y="211408"/>
                            </a:lnTo>
                            <a:cubicBezTo>
                              <a:pt x="58668" y="212562"/>
                              <a:pt x="55968" y="213327"/>
                              <a:pt x="54059" y="213712"/>
                            </a:cubicBezTo>
                            <a:cubicBezTo>
                              <a:pt x="53268" y="213712"/>
                              <a:pt x="51755" y="214477"/>
                              <a:pt x="50207" y="214477"/>
                            </a:cubicBezTo>
                            <a:cubicBezTo>
                              <a:pt x="49055" y="214862"/>
                              <a:pt x="47507" y="215631"/>
                              <a:pt x="46751" y="215631"/>
                            </a:cubicBezTo>
                            <a:cubicBezTo>
                              <a:pt x="45203" y="216012"/>
                              <a:pt x="44843" y="216397"/>
                              <a:pt x="45994" y="216782"/>
                            </a:cubicBezTo>
                            <a:cubicBezTo>
                              <a:pt x="46751" y="216782"/>
                              <a:pt x="46354" y="217166"/>
                              <a:pt x="45203" y="217547"/>
                            </a:cubicBezTo>
                            <a:cubicBezTo>
                              <a:pt x="44447" y="217547"/>
                              <a:pt x="44051" y="217932"/>
                              <a:pt x="44051" y="217932"/>
                            </a:cubicBezTo>
                            <a:cubicBezTo>
                              <a:pt x="44051" y="218316"/>
                              <a:pt x="42142" y="219467"/>
                              <a:pt x="39838" y="219851"/>
                            </a:cubicBezTo>
                            <a:cubicBezTo>
                              <a:pt x="37534" y="220621"/>
                              <a:pt x="37534" y="221002"/>
                              <a:pt x="38686" y="221002"/>
                            </a:cubicBezTo>
                            <a:cubicBezTo>
                              <a:pt x="39838" y="221002"/>
                              <a:pt x="41746" y="220621"/>
                              <a:pt x="44051" y="220236"/>
                            </a:cubicBezTo>
                            <a:cubicBezTo>
                              <a:pt x="44843" y="219851"/>
                              <a:pt x="47147" y="219851"/>
                              <a:pt x="48659" y="219467"/>
                            </a:cubicBezTo>
                            <a:cubicBezTo>
                              <a:pt x="52115" y="219467"/>
                              <a:pt x="52512" y="219467"/>
                              <a:pt x="53268" y="218701"/>
                            </a:cubicBezTo>
                            <a:cubicBezTo>
                              <a:pt x="53663" y="219082"/>
                              <a:pt x="52512" y="220236"/>
                              <a:pt x="51755" y="220236"/>
                            </a:cubicBezTo>
                            <a:cubicBezTo>
                              <a:pt x="51359" y="220236"/>
                              <a:pt x="50207" y="220236"/>
                              <a:pt x="49451" y="220621"/>
                            </a:cubicBezTo>
                            <a:cubicBezTo>
                              <a:pt x="42538" y="222921"/>
                              <a:pt x="34833" y="224456"/>
                              <a:pt x="27525" y="224456"/>
                            </a:cubicBezTo>
                            <a:close/>
                            <a:moveTo>
                              <a:pt x="39082" y="80961"/>
                            </a:moveTo>
                            <a:cubicBezTo>
                              <a:pt x="38686" y="81345"/>
                              <a:pt x="38290" y="82114"/>
                              <a:pt x="38290" y="82114"/>
                            </a:cubicBezTo>
                            <a:cubicBezTo>
                              <a:pt x="38290" y="82495"/>
                              <a:pt x="37930" y="82880"/>
                              <a:pt x="37534" y="83265"/>
                            </a:cubicBezTo>
                            <a:lnTo>
                              <a:pt x="34437" y="87485"/>
                            </a:lnTo>
                            <a:cubicBezTo>
                              <a:pt x="34077" y="87869"/>
                              <a:pt x="33681" y="88635"/>
                              <a:pt x="33681" y="89020"/>
                            </a:cubicBezTo>
                            <a:lnTo>
                              <a:pt x="32530" y="90554"/>
                            </a:lnTo>
                            <a:cubicBezTo>
                              <a:pt x="32133" y="91320"/>
                              <a:pt x="32133" y="91705"/>
                              <a:pt x="32133" y="92089"/>
                            </a:cubicBezTo>
                            <a:lnTo>
                              <a:pt x="30981" y="94394"/>
                            </a:lnTo>
                            <a:cubicBezTo>
                              <a:pt x="30621" y="95159"/>
                              <a:pt x="30225" y="96309"/>
                              <a:pt x="30225" y="96694"/>
                            </a:cubicBezTo>
                            <a:cubicBezTo>
                              <a:pt x="30225" y="97463"/>
                              <a:pt x="29829" y="97844"/>
                              <a:pt x="29469" y="98229"/>
                            </a:cubicBezTo>
                            <a:cubicBezTo>
                              <a:pt x="28317" y="100148"/>
                              <a:pt x="28677" y="95159"/>
                              <a:pt x="29829" y="93240"/>
                            </a:cubicBezTo>
                            <a:cubicBezTo>
                              <a:pt x="30225" y="92474"/>
                              <a:pt x="30621" y="91705"/>
                              <a:pt x="30621" y="91320"/>
                            </a:cubicBezTo>
                            <a:cubicBezTo>
                              <a:pt x="30621" y="90939"/>
                              <a:pt x="30981" y="90554"/>
                              <a:pt x="31377" y="90170"/>
                            </a:cubicBezTo>
                            <a:cubicBezTo>
                              <a:pt x="31773" y="89785"/>
                              <a:pt x="32133" y="89020"/>
                              <a:pt x="32133" y="88635"/>
                            </a:cubicBezTo>
                            <a:lnTo>
                              <a:pt x="35590" y="83649"/>
                            </a:lnTo>
                            <a:cubicBezTo>
                              <a:pt x="35590" y="83649"/>
                              <a:pt x="35986" y="82880"/>
                              <a:pt x="36382" y="82495"/>
                            </a:cubicBezTo>
                            <a:lnTo>
                              <a:pt x="37930" y="80961"/>
                            </a:lnTo>
                            <a:cubicBezTo>
                              <a:pt x="37930" y="80580"/>
                              <a:pt x="38686" y="79810"/>
                              <a:pt x="39442" y="79041"/>
                            </a:cubicBezTo>
                            <a:cubicBezTo>
                              <a:pt x="40234" y="78275"/>
                              <a:pt x="40234" y="77891"/>
                              <a:pt x="39838" y="77506"/>
                            </a:cubicBezTo>
                            <a:cubicBezTo>
                              <a:pt x="39442" y="77125"/>
                              <a:pt x="39838" y="77125"/>
                              <a:pt x="40234" y="77125"/>
                            </a:cubicBezTo>
                            <a:cubicBezTo>
                              <a:pt x="40990" y="77125"/>
                              <a:pt x="41386" y="76741"/>
                              <a:pt x="42142" y="75971"/>
                            </a:cubicBezTo>
                            <a:cubicBezTo>
                              <a:pt x="42538" y="75206"/>
                              <a:pt x="42898" y="75206"/>
                              <a:pt x="42898" y="75206"/>
                            </a:cubicBezTo>
                            <a:cubicBezTo>
                              <a:pt x="43691" y="75971"/>
                              <a:pt x="41746" y="78660"/>
                              <a:pt x="39082" y="80961"/>
                            </a:cubicBezTo>
                            <a:close/>
                            <a:moveTo>
                              <a:pt x="53268" y="63696"/>
                            </a:moveTo>
                            <a:cubicBezTo>
                              <a:pt x="54059" y="62930"/>
                              <a:pt x="55212" y="61780"/>
                              <a:pt x="55968" y="61395"/>
                            </a:cubicBezTo>
                            <a:lnTo>
                              <a:pt x="56760" y="60626"/>
                            </a:lnTo>
                            <a:cubicBezTo>
                              <a:pt x="57120" y="60626"/>
                              <a:pt x="57516" y="59860"/>
                              <a:pt x="58272" y="59476"/>
                            </a:cubicBezTo>
                            <a:cubicBezTo>
                              <a:pt x="59820" y="57941"/>
                              <a:pt x="61728" y="56791"/>
                              <a:pt x="62124" y="56791"/>
                            </a:cubicBezTo>
                            <a:cubicBezTo>
                              <a:pt x="62124" y="57175"/>
                              <a:pt x="60972" y="58326"/>
                              <a:pt x="60576" y="58326"/>
                            </a:cubicBezTo>
                            <a:cubicBezTo>
                              <a:pt x="60216" y="58326"/>
                              <a:pt x="59820" y="59091"/>
                              <a:pt x="59424" y="59476"/>
                            </a:cubicBezTo>
                            <a:cubicBezTo>
                              <a:pt x="58668" y="60245"/>
                              <a:pt x="58272" y="60626"/>
                              <a:pt x="57912" y="60626"/>
                            </a:cubicBezTo>
                            <a:cubicBezTo>
                              <a:pt x="57912" y="60626"/>
                              <a:pt x="56760" y="61395"/>
                              <a:pt x="55608" y="62546"/>
                            </a:cubicBezTo>
                            <a:cubicBezTo>
                              <a:pt x="54455" y="63315"/>
                              <a:pt x="53268" y="64465"/>
                              <a:pt x="53268" y="64465"/>
                            </a:cubicBezTo>
                            <a:cubicBezTo>
                              <a:pt x="52908" y="64465"/>
                              <a:pt x="52908" y="64465"/>
                              <a:pt x="52512" y="64850"/>
                            </a:cubicBezTo>
                            <a:cubicBezTo>
                              <a:pt x="52512" y="65231"/>
                              <a:pt x="52115" y="65231"/>
                              <a:pt x="51755" y="65231"/>
                            </a:cubicBezTo>
                            <a:cubicBezTo>
                              <a:pt x="51359" y="65231"/>
                              <a:pt x="51755" y="64850"/>
                              <a:pt x="53268" y="63696"/>
                            </a:cubicBezTo>
                            <a:close/>
                            <a:moveTo>
                              <a:pt x="63673" y="214100"/>
                            </a:moveTo>
                            <a:cubicBezTo>
                              <a:pt x="60576" y="215250"/>
                              <a:pt x="60216" y="215635"/>
                              <a:pt x="54815" y="216785"/>
                            </a:cubicBezTo>
                            <a:cubicBezTo>
                              <a:pt x="52512" y="217170"/>
                              <a:pt x="51359" y="217551"/>
                              <a:pt x="50999" y="217551"/>
                            </a:cubicBezTo>
                            <a:cubicBezTo>
                              <a:pt x="50207" y="217551"/>
                              <a:pt x="52512" y="216785"/>
                              <a:pt x="57120" y="215635"/>
                            </a:cubicBezTo>
                            <a:lnTo>
                              <a:pt x="62520" y="214100"/>
                            </a:lnTo>
                            <a:cubicBezTo>
                              <a:pt x="64033" y="213715"/>
                              <a:pt x="64825" y="213331"/>
                              <a:pt x="65220" y="213331"/>
                            </a:cubicBezTo>
                            <a:cubicBezTo>
                              <a:pt x="65580" y="213331"/>
                              <a:pt x="65220" y="213715"/>
                              <a:pt x="63673" y="214100"/>
                            </a:cubicBezTo>
                            <a:close/>
                            <a:moveTo>
                              <a:pt x="22916" y="207960"/>
                            </a:moveTo>
                            <a:cubicBezTo>
                              <a:pt x="22916" y="207576"/>
                              <a:pt x="22556" y="207576"/>
                              <a:pt x="21404" y="207576"/>
                            </a:cubicBezTo>
                            <a:cubicBezTo>
                              <a:pt x="20252" y="207576"/>
                              <a:pt x="18704" y="207576"/>
                              <a:pt x="16796" y="207960"/>
                            </a:cubicBezTo>
                            <a:cubicBezTo>
                              <a:pt x="14851" y="207960"/>
                              <a:pt x="14455" y="207960"/>
                              <a:pt x="14455" y="208345"/>
                            </a:cubicBezTo>
                            <a:cubicBezTo>
                              <a:pt x="14455" y="208726"/>
                              <a:pt x="15248" y="208726"/>
                              <a:pt x="17912" y="208726"/>
                            </a:cubicBezTo>
                            <a:cubicBezTo>
                              <a:pt x="19856" y="208345"/>
                              <a:pt x="21764" y="208345"/>
                              <a:pt x="22916" y="207960"/>
                            </a:cubicBezTo>
                            <a:close/>
                            <a:moveTo>
                              <a:pt x="43294" y="74825"/>
                            </a:moveTo>
                            <a:cubicBezTo>
                              <a:pt x="43294" y="74440"/>
                              <a:pt x="43691" y="74059"/>
                              <a:pt x="43691" y="74059"/>
                            </a:cubicBezTo>
                            <a:cubicBezTo>
                              <a:pt x="43691" y="74059"/>
                              <a:pt x="45203" y="72905"/>
                              <a:pt x="46354" y="71755"/>
                            </a:cubicBezTo>
                            <a:cubicBezTo>
                              <a:pt x="47903" y="70220"/>
                              <a:pt x="49055" y="69454"/>
                              <a:pt x="49055" y="69454"/>
                            </a:cubicBezTo>
                            <a:cubicBezTo>
                              <a:pt x="49451" y="69839"/>
                              <a:pt x="47507" y="72140"/>
                              <a:pt x="46751" y="72140"/>
                            </a:cubicBezTo>
                            <a:lnTo>
                              <a:pt x="46354" y="72140"/>
                            </a:lnTo>
                            <a:cubicBezTo>
                              <a:pt x="46354" y="72524"/>
                              <a:pt x="45994" y="73290"/>
                              <a:pt x="45203" y="74059"/>
                            </a:cubicBezTo>
                            <a:cubicBezTo>
                              <a:pt x="43691" y="75594"/>
                              <a:pt x="43294" y="75594"/>
                              <a:pt x="43294" y="74825"/>
                            </a:cubicBezTo>
                            <a:close/>
                            <a:moveTo>
                              <a:pt x="73645" y="47970"/>
                            </a:moveTo>
                            <a:cubicBezTo>
                              <a:pt x="74041" y="47585"/>
                              <a:pt x="74437" y="47585"/>
                              <a:pt x="74437" y="47585"/>
                            </a:cubicBezTo>
                            <a:cubicBezTo>
                              <a:pt x="74797" y="47585"/>
                              <a:pt x="75590" y="46816"/>
                              <a:pt x="75950" y="46435"/>
                            </a:cubicBezTo>
                            <a:cubicBezTo>
                              <a:pt x="77498" y="45281"/>
                              <a:pt x="80558" y="43750"/>
                              <a:pt x="80954" y="43750"/>
                            </a:cubicBezTo>
                            <a:cubicBezTo>
                              <a:pt x="81350" y="43750"/>
                              <a:pt x="80198" y="44900"/>
                              <a:pt x="79046" y="45281"/>
                            </a:cubicBezTo>
                            <a:cubicBezTo>
                              <a:pt x="78254" y="45665"/>
                              <a:pt x="77894" y="46050"/>
                              <a:pt x="77498" y="46050"/>
                            </a:cubicBezTo>
                            <a:cubicBezTo>
                              <a:pt x="76346" y="47200"/>
                              <a:pt x="74797" y="47970"/>
                              <a:pt x="74041" y="47970"/>
                            </a:cubicBezTo>
                            <a:lnTo>
                              <a:pt x="73645" y="48351"/>
                            </a:lnTo>
                            <a:cubicBezTo>
                              <a:pt x="73645" y="48735"/>
                              <a:pt x="73645" y="48735"/>
                              <a:pt x="73250" y="48735"/>
                            </a:cubicBezTo>
                            <a:cubicBezTo>
                              <a:pt x="73250" y="48735"/>
                              <a:pt x="73250" y="48351"/>
                              <a:pt x="73645" y="47970"/>
                            </a:cubicBezTo>
                            <a:close/>
                            <a:moveTo>
                              <a:pt x="58668" y="217935"/>
                            </a:moveTo>
                            <a:cubicBezTo>
                              <a:pt x="58272" y="217935"/>
                              <a:pt x="57912" y="218320"/>
                              <a:pt x="57516" y="218320"/>
                            </a:cubicBezTo>
                            <a:cubicBezTo>
                              <a:pt x="57120" y="218705"/>
                              <a:pt x="56364" y="219086"/>
                              <a:pt x="55608" y="219086"/>
                            </a:cubicBezTo>
                            <a:cubicBezTo>
                              <a:pt x="54815" y="219086"/>
                              <a:pt x="54455" y="218705"/>
                              <a:pt x="54455" y="218705"/>
                            </a:cubicBezTo>
                            <a:cubicBezTo>
                              <a:pt x="54455" y="218320"/>
                              <a:pt x="55608" y="217935"/>
                              <a:pt x="56760" y="217935"/>
                            </a:cubicBezTo>
                            <a:cubicBezTo>
                              <a:pt x="57120" y="217935"/>
                              <a:pt x="57516" y="217935"/>
                              <a:pt x="57912" y="217935"/>
                            </a:cubicBezTo>
                            <a:lnTo>
                              <a:pt x="58668" y="217935"/>
                            </a:lnTo>
                            <a:close/>
                            <a:moveTo>
                              <a:pt x="25221" y="214866"/>
                            </a:moveTo>
                            <a:cubicBezTo>
                              <a:pt x="25617" y="215250"/>
                              <a:pt x="24069" y="215250"/>
                              <a:pt x="23312" y="215250"/>
                            </a:cubicBezTo>
                            <a:cubicBezTo>
                              <a:pt x="22916" y="215250"/>
                              <a:pt x="22556" y="215250"/>
                              <a:pt x="22160" y="215250"/>
                            </a:cubicBezTo>
                            <a:cubicBezTo>
                              <a:pt x="21008" y="214866"/>
                              <a:pt x="21404" y="214866"/>
                              <a:pt x="22916" y="214866"/>
                            </a:cubicBezTo>
                            <a:cubicBezTo>
                              <a:pt x="23709" y="214866"/>
                              <a:pt x="24465" y="214866"/>
                              <a:pt x="25221" y="214866"/>
                            </a:cubicBezTo>
                            <a:close/>
                            <a:moveTo>
                              <a:pt x="11395" y="206810"/>
                            </a:moveTo>
                            <a:cubicBezTo>
                              <a:pt x="10999" y="206810"/>
                              <a:pt x="10999" y="206426"/>
                              <a:pt x="10999" y="206041"/>
                            </a:cubicBezTo>
                            <a:cubicBezTo>
                              <a:pt x="10999" y="205656"/>
                              <a:pt x="10639" y="205656"/>
                              <a:pt x="10243" y="206041"/>
                            </a:cubicBezTo>
                            <a:cubicBezTo>
                              <a:pt x="9847" y="206426"/>
                              <a:pt x="10243" y="206810"/>
                              <a:pt x="10243" y="206810"/>
                            </a:cubicBezTo>
                            <a:cubicBezTo>
                              <a:pt x="10999" y="207576"/>
                              <a:pt x="11395" y="207576"/>
                              <a:pt x="11395" y="207191"/>
                            </a:cubicBezTo>
                            <a:lnTo>
                              <a:pt x="11395" y="206810"/>
                            </a:lnTo>
                            <a:close/>
                            <a:moveTo>
                              <a:pt x="90171" y="37991"/>
                            </a:moveTo>
                            <a:cubicBezTo>
                              <a:pt x="90567" y="37991"/>
                              <a:pt x="90171" y="38376"/>
                              <a:pt x="89415" y="38760"/>
                            </a:cubicBezTo>
                            <a:cubicBezTo>
                              <a:pt x="88263" y="39526"/>
                              <a:pt x="87867" y="39526"/>
                              <a:pt x="87867" y="39141"/>
                            </a:cubicBezTo>
                            <a:cubicBezTo>
                              <a:pt x="87867" y="39141"/>
                              <a:pt x="89775" y="37991"/>
                              <a:pt x="90171" y="37991"/>
                            </a:cubicBezTo>
                            <a:close/>
                            <a:moveTo>
                              <a:pt x="80954" y="209492"/>
                            </a:moveTo>
                            <a:cubicBezTo>
                              <a:pt x="79406" y="209876"/>
                              <a:pt x="79046" y="209876"/>
                              <a:pt x="80198" y="209111"/>
                            </a:cubicBezTo>
                            <a:cubicBezTo>
                              <a:pt x="80558" y="209111"/>
                              <a:pt x="81350" y="208726"/>
                              <a:pt x="81710" y="208726"/>
                            </a:cubicBezTo>
                            <a:cubicBezTo>
                              <a:pt x="82502" y="208726"/>
                              <a:pt x="82106" y="209111"/>
                              <a:pt x="80954" y="209492"/>
                            </a:cubicBezTo>
                            <a:close/>
                            <a:moveTo>
                              <a:pt x="70189" y="212565"/>
                            </a:moveTo>
                            <a:cubicBezTo>
                              <a:pt x="69793" y="212565"/>
                              <a:pt x="69037" y="212946"/>
                              <a:pt x="68641" y="212946"/>
                            </a:cubicBezTo>
                            <a:cubicBezTo>
                              <a:pt x="67489" y="212946"/>
                              <a:pt x="67489" y="212946"/>
                              <a:pt x="68281" y="212565"/>
                            </a:cubicBezTo>
                            <a:cubicBezTo>
                              <a:pt x="68641" y="212565"/>
                              <a:pt x="69433" y="212180"/>
                              <a:pt x="69793" y="212180"/>
                            </a:cubicBezTo>
                            <a:cubicBezTo>
                              <a:pt x="70585" y="212180"/>
                              <a:pt x="70945" y="212180"/>
                              <a:pt x="70189" y="212565"/>
                            </a:cubicBezTo>
                            <a:close/>
                            <a:moveTo>
                              <a:pt x="17552" y="204891"/>
                            </a:moveTo>
                            <a:cubicBezTo>
                              <a:pt x="17552" y="204506"/>
                              <a:pt x="17156" y="204506"/>
                              <a:pt x="16004" y="204891"/>
                            </a:cubicBezTo>
                            <a:cubicBezTo>
                              <a:pt x="15248" y="205272"/>
                              <a:pt x="15248" y="205272"/>
                              <a:pt x="16400" y="205272"/>
                            </a:cubicBezTo>
                            <a:cubicBezTo>
                              <a:pt x="17156" y="205272"/>
                              <a:pt x="17552" y="205272"/>
                              <a:pt x="17552" y="204891"/>
                            </a:cubicBezTo>
                            <a:close/>
                            <a:moveTo>
                              <a:pt x="50963" y="65615"/>
                            </a:moveTo>
                            <a:cubicBezTo>
                              <a:pt x="50963" y="66385"/>
                              <a:pt x="50963" y="66385"/>
                              <a:pt x="50603" y="66385"/>
                            </a:cubicBezTo>
                            <a:cubicBezTo>
                              <a:pt x="50603" y="66385"/>
                              <a:pt x="50207" y="66385"/>
                              <a:pt x="50207" y="66000"/>
                            </a:cubicBezTo>
                            <a:cubicBezTo>
                              <a:pt x="50207" y="66000"/>
                              <a:pt x="50603" y="65615"/>
                              <a:pt x="50963" y="65615"/>
                            </a:cubicBezTo>
                            <a:close/>
                            <a:moveTo>
                              <a:pt x="74797" y="211030"/>
                            </a:moveTo>
                            <a:cubicBezTo>
                              <a:pt x="74041" y="211796"/>
                              <a:pt x="72889" y="211796"/>
                              <a:pt x="73645" y="211030"/>
                            </a:cubicBezTo>
                            <a:lnTo>
                              <a:pt x="74797" y="211030"/>
                            </a:lnTo>
                            <a:close/>
                            <a:moveTo>
                              <a:pt x="50603" y="68685"/>
                            </a:moveTo>
                            <a:cubicBezTo>
                              <a:pt x="50603" y="68685"/>
                              <a:pt x="50207" y="68685"/>
                              <a:pt x="50207" y="68304"/>
                            </a:cubicBezTo>
                            <a:cubicBezTo>
                              <a:pt x="50207" y="67919"/>
                              <a:pt x="50603" y="67919"/>
                              <a:pt x="50603" y="67919"/>
                            </a:cubicBezTo>
                            <a:cubicBezTo>
                              <a:pt x="50963" y="67919"/>
                              <a:pt x="50963" y="67919"/>
                              <a:pt x="50963" y="68304"/>
                            </a:cubicBezTo>
                            <a:lnTo>
                              <a:pt x="50603" y="68685"/>
                            </a:lnTo>
                            <a:close/>
                            <a:moveTo>
                              <a:pt x="67129" y="52574"/>
                            </a:moveTo>
                            <a:cubicBezTo>
                              <a:pt x="67489" y="52574"/>
                              <a:pt x="67489" y="52574"/>
                              <a:pt x="67489" y="52955"/>
                            </a:cubicBezTo>
                            <a:cubicBezTo>
                              <a:pt x="67489" y="52955"/>
                              <a:pt x="67489" y="53340"/>
                              <a:pt x="67129" y="53340"/>
                            </a:cubicBezTo>
                            <a:lnTo>
                              <a:pt x="66733" y="52955"/>
                            </a:lnTo>
                            <a:cubicBezTo>
                              <a:pt x="66733" y="52574"/>
                              <a:pt x="67129" y="52574"/>
                              <a:pt x="67129" y="52574"/>
                            </a:cubicBezTo>
                            <a:close/>
                            <a:moveTo>
                              <a:pt x="13304" y="207964"/>
                            </a:moveTo>
                            <a:cubicBezTo>
                              <a:pt x="12944" y="207579"/>
                              <a:pt x="12548" y="207579"/>
                              <a:pt x="12548" y="207964"/>
                            </a:cubicBezTo>
                            <a:cubicBezTo>
                              <a:pt x="12944" y="208349"/>
                              <a:pt x="12944" y="208349"/>
                              <a:pt x="13304" y="208349"/>
                            </a:cubicBezTo>
                            <a:cubicBezTo>
                              <a:pt x="14095" y="208349"/>
                              <a:pt x="14095" y="208349"/>
                              <a:pt x="13304" y="207964"/>
                            </a:cubicBezTo>
                            <a:close/>
                            <a:moveTo>
                              <a:pt x="55968" y="63699"/>
                            </a:moveTo>
                            <a:lnTo>
                              <a:pt x="55968" y="63318"/>
                            </a:lnTo>
                            <a:lnTo>
                              <a:pt x="56364" y="62934"/>
                            </a:lnTo>
                            <a:cubicBezTo>
                              <a:pt x="56364" y="63699"/>
                              <a:pt x="56364" y="63699"/>
                              <a:pt x="55968" y="63699"/>
                            </a:cubicBezTo>
                            <a:close/>
                            <a:moveTo>
                              <a:pt x="52908" y="66004"/>
                            </a:moveTo>
                            <a:lnTo>
                              <a:pt x="53268" y="65619"/>
                            </a:lnTo>
                            <a:lnTo>
                              <a:pt x="53663" y="65619"/>
                            </a:lnTo>
                            <a:cubicBezTo>
                              <a:pt x="53663" y="66004"/>
                              <a:pt x="53663" y="66004"/>
                              <a:pt x="52908" y="66004"/>
                            </a:cubicBezTo>
                            <a:close/>
                            <a:moveTo>
                              <a:pt x="83258" y="42218"/>
                            </a:moveTo>
                            <a:lnTo>
                              <a:pt x="84015" y="41449"/>
                            </a:lnTo>
                            <a:cubicBezTo>
                              <a:pt x="84411" y="41449"/>
                              <a:pt x="84015" y="41834"/>
                              <a:pt x="83655" y="42218"/>
                            </a:cubicBezTo>
                            <a:cubicBezTo>
                              <a:pt x="83258" y="42218"/>
                              <a:pt x="82862" y="42599"/>
                              <a:pt x="82862" y="42599"/>
                            </a:cubicBezTo>
                            <a:cubicBezTo>
                              <a:pt x="82502" y="42599"/>
                              <a:pt x="82862" y="42218"/>
                              <a:pt x="83258" y="42218"/>
                            </a:cubicBezTo>
                            <a:close/>
                            <a:moveTo>
                              <a:pt x="55212" y="64469"/>
                            </a:moveTo>
                            <a:lnTo>
                              <a:pt x="54419" y="65234"/>
                            </a:lnTo>
                            <a:cubicBezTo>
                              <a:pt x="54419" y="65234"/>
                              <a:pt x="54419" y="64853"/>
                              <a:pt x="55212" y="64084"/>
                            </a:cubicBezTo>
                            <a:lnTo>
                              <a:pt x="55212" y="64469"/>
                            </a:lnTo>
                            <a:close/>
                            <a:moveTo>
                              <a:pt x="20252" y="214869"/>
                            </a:moveTo>
                            <a:cubicBezTo>
                              <a:pt x="19460" y="215254"/>
                              <a:pt x="19460" y="215254"/>
                              <a:pt x="18308" y="214869"/>
                            </a:cubicBezTo>
                            <a:lnTo>
                              <a:pt x="20252" y="214869"/>
                            </a:lnTo>
                            <a:close/>
                            <a:moveTo>
                              <a:pt x="59028" y="61014"/>
                            </a:moveTo>
                            <a:lnTo>
                              <a:pt x="59028" y="60630"/>
                            </a:lnTo>
                            <a:cubicBezTo>
                              <a:pt x="59028" y="60249"/>
                              <a:pt x="59424" y="60249"/>
                              <a:pt x="59424" y="60249"/>
                            </a:cubicBezTo>
                            <a:lnTo>
                              <a:pt x="59424" y="60630"/>
                            </a:lnTo>
                            <a:cubicBezTo>
                              <a:pt x="59424" y="60630"/>
                              <a:pt x="59424" y="61014"/>
                              <a:pt x="59028" y="61014"/>
                            </a:cubicBezTo>
                            <a:close/>
                            <a:moveTo>
                              <a:pt x="57876" y="62165"/>
                            </a:moveTo>
                            <a:cubicBezTo>
                              <a:pt x="57516" y="62165"/>
                              <a:pt x="57516" y="62165"/>
                              <a:pt x="57516" y="61784"/>
                            </a:cubicBezTo>
                            <a:cubicBezTo>
                              <a:pt x="57516" y="61784"/>
                              <a:pt x="57516" y="61399"/>
                              <a:pt x="57876" y="61784"/>
                            </a:cubicBezTo>
                            <a:lnTo>
                              <a:pt x="57876" y="62165"/>
                            </a:lnTo>
                            <a:close/>
                            <a:moveTo>
                              <a:pt x="87111" y="39914"/>
                            </a:moveTo>
                            <a:lnTo>
                              <a:pt x="87111" y="40299"/>
                            </a:lnTo>
                            <a:cubicBezTo>
                              <a:pt x="86715" y="40683"/>
                              <a:pt x="86715" y="40299"/>
                              <a:pt x="86715" y="40299"/>
                            </a:cubicBezTo>
                            <a:cubicBezTo>
                              <a:pt x="86715" y="39914"/>
                              <a:pt x="86715" y="39914"/>
                              <a:pt x="87111" y="39914"/>
                            </a:cubicBezTo>
                            <a:close/>
                            <a:moveTo>
                              <a:pt x="52115" y="67154"/>
                            </a:moveTo>
                            <a:cubicBezTo>
                              <a:pt x="51755" y="67154"/>
                              <a:pt x="51755" y="67154"/>
                              <a:pt x="51755" y="66773"/>
                            </a:cubicBezTo>
                            <a:lnTo>
                              <a:pt x="52115" y="66773"/>
                            </a:lnTo>
                            <a:cubicBezTo>
                              <a:pt x="52512" y="67154"/>
                              <a:pt x="52115" y="67154"/>
                              <a:pt x="52115" y="67154"/>
                            </a:cubicBezTo>
                            <a:close/>
                            <a:moveTo>
                              <a:pt x="62880" y="56029"/>
                            </a:moveTo>
                            <a:lnTo>
                              <a:pt x="62880" y="56410"/>
                            </a:lnTo>
                            <a:lnTo>
                              <a:pt x="62520" y="56794"/>
                            </a:lnTo>
                            <a:lnTo>
                              <a:pt x="62520" y="56410"/>
                            </a:lnTo>
                            <a:cubicBezTo>
                              <a:pt x="62520" y="56410"/>
                              <a:pt x="62520" y="56029"/>
                              <a:pt x="62880" y="56029"/>
                            </a:cubicBezTo>
                            <a:close/>
                            <a:moveTo>
                              <a:pt x="49451" y="217935"/>
                            </a:moveTo>
                            <a:lnTo>
                              <a:pt x="49055" y="217935"/>
                            </a:lnTo>
                            <a:lnTo>
                              <a:pt x="49055" y="217551"/>
                            </a:lnTo>
                            <a:cubicBezTo>
                              <a:pt x="49451" y="217551"/>
                              <a:pt x="49451" y="217551"/>
                              <a:pt x="49451" y="217935"/>
                            </a:cubicBezTo>
                            <a:close/>
                            <a:moveTo>
                              <a:pt x="78650" y="210261"/>
                            </a:moveTo>
                            <a:cubicBezTo>
                              <a:pt x="78650" y="210261"/>
                              <a:pt x="78254" y="209876"/>
                              <a:pt x="78650" y="209876"/>
                            </a:cubicBezTo>
                            <a:lnTo>
                              <a:pt x="79046" y="209876"/>
                            </a:lnTo>
                            <a:cubicBezTo>
                              <a:pt x="79046" y="209876"/>
                              <a:pt x="79046" y="210261"/>
                              <a:pt x="78650" y="210261"/>
                            </a:cubicBezTo>
                            <a:close/>
                            <a:moveTo>
                              <a:pt x="27165" y="215250"/>
                            </a:moveTo>
                            <a:lnTo>
                              <a:pt x="27165" y="214866"/>
                            </a:lnTo>
                            <a:cubicBezTo>
                              <a:pt x="27165" y="214866"/>
                              <a:pt x="27165" y="214481"/>
                              <a:pt x="27525" y="214866"/>
                            </a:cubicBezTo>
                            <a:cubicBezTo>
                              <a:pt x="27525" y="214866"/>
                              <a:pt x="27525" y="215250"/>
                              <a:pt x="27165" y="215250"/>
                            </a:cubicBezTo>
                            <a:close/>
                            <a:moveTo>
                              <a:pt x="60576" y="59860"/>
                            </a:moveTo>
                            <a:lnTo>
                              <a:pt x="60216" y="59860"/>
                            </a:lnTo>
                            <a:cubicBezTo>
                              <a:pt x="60216" y="59476"/>
                              <a:pt x="60216" y="59476"/>
                              <a:pt x="60576" y="59476"/>
                            </a:cubicBezTo>
                            <a:lnTo>
                              <a:pt x="60576" y="59860"/>
                            </a:lnTo>
                            <a:close/>
                            <a:moveTo>
                              <a:pt x="60972" y="59476"/>
                            </a:moveTo>
                            <a:lnTo>
                              <a:pt x="60972" y="59091"/>
                            </a:lnTo>
                            <a:cubicBezTo>
                              <a:pt x="61368" y="59091"/>
                              <a:pt x="61368" y="59091"/>
                              <a:pt x="61368" y="59476"/>
                            </a:cubicBezTo>
                            <a:lnTo>
                              <a:pt x="60972" y="59476"/>
                            </a:lnTo>
                            <a:close/>
                            <a:moveTo>
                              <a:pt x="64033" y="57175"/>
                            </a:moveTo>
                            <a:lnTo>
                              <a:pt x="64033" y="56791"/>
                            </a:lnTo>
                            <a:lnTo>
                              <a:pt x="64429" y="56791"/>
                            </a:lnTo>
                            <a:cubicBezTo>
                              <a:pt x="64429" y="57175"/>
                              <a:pt x="64429" y="57175"/>
                              <a:pt x="64033" y="57175"/>
                            </a:cubicBezTo>
                            <a:close/>
                            <a:moveTo>
                              <a:pt x="67129" y="213331"/>
                            </a:moveTo>
                            <a:lnTo>
                              <a:pt x="67129" y="212946"/>
                            </a:lnTo>
                            <a:lnTo>
                              <a:pt x="67489" y="212946"/>
                            </a:lnTo>
                            <a:cubicBezTo>
                              <a:pt x="67489" y="213331"/>
                              <a:pt x="67129" y="213331"/>
                              <a:pt x="67129" y="213331"/>
                            </a:cubicBezTo>
                            <a:close/>
                            <a:moveTo>
                              <a:pt x="72494" y="48735"/>
                            </a:moveTo>
                            <a:cubicBezTo>
                              <a:pt x="72889" y="49120"/>
                              <a:pt x="72889" y="49120"/>
                              <a:pt x="72494" y="49504"/>
                            </a:cubicBezTo>
                            <a:lnTo>
                              <a:pt x="72494" y="48735"/>
                            </a:lnTo>
                            <a:close/>
                            <a:moveTo>
                              <a:pt x="47147" y="197220"/>
                            </a:moveTo>
                            <a:cubicBezTo>
                              <a:pt x="47507" y="196835"/>
                              <a:pt x="47507" y="196835"/>
                              <a:pt x="47903" y="197220"/>
                            </a:cubicBezTo>
                            <a:lnTo>
                              <a:pt x="47147" y="197220"/>
                            </a:lnTo>
                            <a:close/>
                            <a:moveTo>
                              <a:pt x="77102" y="210649"/>
                            </a:moveTo>
                            <a:lnTo>
                              <a:pt x="77102" y="210265"/>
                            </a:lnTo>
                            <a:lnTo>
                              <a:pt x="77498" y="210265"/>
                            </a:lnTo>
                            <a:cubicBezTo>
                              <a:pt x="77498" y="210265"/>
                              <a:pt x="77498" y="210649"/>
                              <a:pt x="77102" y="210649"/>
                            </a:cubicBezTo>
                            <a:close/>
                            <a:moveTo>
                              <a:pt x="60216" y="217554"/>
                            </a:moveTo>
                            <a:cubicBezTo>
                              <a:pt x="59820" y="217554"/>
                              <a:pt x="59820" y="217173"/>
                              <a:pt x="59820" y="217173"/>
                            </a:cubicBezTo>
                            <a:lnTo>
                              <a:pt x="60216" y="217173"/>
                            </a:lnTo>
                            <a:lnTo>
                              <a:pt x="60216" y="217554"/>
                            </a:lnTo>
                            <a:close/>
                            <a:moveTo>
                              <a:pt x="72134" y="72143"/>
                            </a:moveTo>
                            <a:lnTo>
                              <a:pt x="72494" y="72528"/>
                            </a:lnTo>
                            <a:lnTo>
                              <a:pt x="72134" y="72528"/>
                            </a:lnTo>
                            <a:lnTo>
                              <a:pt x="72134" y="72143"/>
                            </a:lnTo>
                            <a:close/>
                            <a:moveTo>
                              <a:pt x="70189" y="50658"/>
                            </a:moveTo>
                            <a:lnTo>
                              <a:pt x="70189" y="51043"/>
                            </a:lnTo>
                            <a:lnTo>
                              <a:pt x="69793" y="50658"/>
                            </a:lnTo>
                            <a:lnTo>
                              <a:pt x="70189" y="50658"/>
                            </a:lnTo>
                            <a:close/>
                            <a:moveTo>
                              <a:pt x="72494" y="211799"/>
                            </a:moveTo>
                            <a:cubicBezTo>
                              <a:pt x="72494" y="211415"/>
                              <a:pt x="72889" y="211415"/>
                              <a:pt x="72889" y="211799"/>
                            </a:cubicBezTo>
                            <a:lnTo>
                              <a:pt x="72494" y="211799"/>
                            </a:lnTo>
                            <a:close/>
                            <a:moveTo>
                              <a:pt x="64033" y="55259"/>
                            </a:moveTo>
                            <a:cubicBezTo>
                              <a:pt x="64033" y="54875"/>
                              <a:pt x="64429" y="54875"/>
                              <a:pt x="64429" y="55259"/>
                            </a:cubicBezTo>
                            <a:lnTo>
                              <a:pt x="64033" y="55259"/>
                            </a:lnTo>
                            <a:close/>
                            <a:moveTo>
                              <a:pt x="59424" y="201440"/>
                            </a:moveTo>
                            <a:lnTo>
                              <a:pt x="59820" y="201440"/>
                            </a:lnTo>
                            <a:cubicBezTo>
                              <a:pt x="59820" y="201055"/>
                              <a:pt x="59424" y="201055"/>
                              <a:pt x="59424" y="201440"/>
                            </a:cubicBezTo>
                            <a:close/>
                            <a:moveTo>
                              <a:pt x="65580" y="53725"/>
                            </a:moveTo>
                            <a:cubicBezTo>
                              <a:pt x="65976" y="53725"/>
                              <a:pt x="65976" y="54109"/>
                              <a:pt x="65580" y="54109"/>
                            </a:cubicBezTo>
                            <a:lnTo>
                              <a:pt x="65580" y="53725"/>
                            </a:lnTo>
                            <a:close/>
                            <a:moveTo>
                              <a:pt x="84807" y="41445"/>
                            </a:moveTo>
                            <a:lnTo>
                              <a:pt x="85167" y="41445"/>
                            </a:lnTo>
                            <a:lnTo>
                              <a:pt x="84807" y="4144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3"/>
                      <p:cNvSpPr/>
                      <p:nvPr/>
                    </p:nvSpPr>
                    <p:spPr>
                      <a:xfrm>
                        <a:off x="9244120" y="2909807"/>
                        <a:ext cx="204985" cy="229064"/>
                      </a:xfrm>
                      <a:custGeom>
                        <a:rect b="b" l="l" r="r" t="t"/>
                        <a:pathLst>
                          <a:path extrusionOk="0" h="229064" w="204985">
                            <a:moveTo>
                              <a:pt x="149104" y="168830"/>
                            </a:moveTo>
                            <a:cubicBezTo>
                              <a:pt x="149501" y="169211"/>
                              <a:pt x="149861" y="169211"/>
                              <a:pt x="150257" y="168830"/>
                            </a:cubicBezTo>
                            <a:cubicBezTo>
                              <a:pt x="150652" y="168445"/>
                              <a:pt x="151048" y="168061"/>
                              <a:pt x="150652" y="168061"/>
                            </a:cubicBezTo>
                            <a:cubicBezTo>
                              <a:pt x="151408" y="168061"/>
                              <a:pt x="152561" y="167295"/>
                              <a:pt x="153353" y="166526"/>
                            </a:cubicBezTo>
                            <a:cubicBezTo>
                              <a:pt x="153713" y="166526"/>
                              <a:pt x="154109" y="166526"/>
                              <a:pt x="154109" y="166145"/>
                            </a:cubicBezTo>
                            <a:cubicBezTo>
                              <a:pt x="154865" y="166145"/>
                              <a:pt x="154865" y="166145"/>
                              <a:pt x="154865" y="167295"/>
                            </a:cubicBezTo>
                            <a:cubicBezTo>
                              <a:pt x="155261" y="167680"/>
                              <a:pt x="155657" y="167680"/>
                              <a:pt x="155657" y="166910"/>
                            </a:cubicBezTo>
                            <a:cubicBezTo>
                              <a:pt x="155657" y="166526"/>
                              <a:pt x="156017" y="166145"/>
                              <a:pt x="156413" y="166145"/>
                            </a:cubicBezTo>
                            <a:cubicBezTo>
                              <a:pt x="156413" y="166145"/>
                              <a:pt x="156809" y="165760"/>
                              <a:pt x="156809" y="164991"/>
                            </a:cubicBezTo>
                            <a:cubicBezTo>
                              <a:pt x="156809" y="164610"/>
                              <a:pt x="157169" y="164225"/>
                              <a:pt x="159113" y="163075"/>
                            </a:cubicBezTo>
                            <a:cubicBezTo>
                              <a:pt x="162965" y="161156"/>
                              <a:pt x="163722" y="160386"/>
                              <a:pt x="162569" y="160386"/>
                            </a:cubicBezTo>
                            <a:cubicBezTo>
                              <a:pt x="161778" y="160386"/>
                              <a:pt x="162174" y="159621"/>
                              <a:pt x="162965" y="159236"/>
                            </a:cubicBezTo>
                            <a:cubicBezTo>
                              <a:pt x="163722" y="158851"/>
                              <a:pt x="164082" y="158467"/>
                              <a:pt x="164082" y="158467"/>
                            </a:cubicBezTo>
                            <a:cubicBezTo>
                              <a:pt x="164082" y="158086"/>
                              <a:pt x="164082" y="157701"/>
                              <a:pt x="164478" y="157316"/>
                            </a:cubicBezTo>
                            <a:cubicBezTo>
                              <a:pt x="164874" y="156932"/>
                              <a:pt x="164874" y="156551"/>
                              <a:pt x="164874" y="156166"/>
                            </a:cubicBezTo>
                            <a:cubicBezTo>
                              <a:pt x="164874" y="155782"/>
                              <a:pt x="164874" y="155782"/>
                              <a:pt x="165630" y="155016"/>
                            </a:cubicBezTo>
                            <a:cubicBezTo>
                              <a:pt x="167574" y="153866"/>
                              <a:pt x="167934" y="153096"/>
                              <a:pt x="167574" y="151562"/>
                            </a:cubicBezTo>
                            <a:cubicBezTo>
                              <a:pt x="167574" y="150796"/>
                              <a:pt x="167574" y="150796"/>
                              <a:pt x="168330" y="150027"/>
                            </a:cubicBezTo>
                            <a:cubicBezTo>
                              <a:pt x="169086" y="149642"/>
                              <a:pt x="171030" y="147342"/>
                              <a:pt x="170238" y="147726"/>
                            </a:cubicBezTo>
                            <a:cubicBezTo>
                              <a:pt x="169483" y="147726"/>
                              <a:pt x="169086" y="148107"/>
                              <a:pt x="169086" y="148107"/>
                            </a:cubicBezTo>
                            <a:cubicBezTo>
                              <a:pt x="168726" y="148107"/>
                              <a:pt x="169086" y="147726"/>
                              <a:pt x="170634" y="146572"/>
                            </a:cubicBezTo>
                            <a:cubicBezTo>
                              <a:pt x="171786" y="145807"/>
                              <a:pt x="172183" y="145037"/>
                              <a:pt x="172543" y="144272"/>
                            </a:cubicBezTo>
                            <a:cubicBezTo>
                              <a:pt x="172939" y="143503"/>
                              <a:pt x="173695" y="142737"/>
                              <a:pt x="173695" y="142737"/>
                            </a:cubicBezTo>
                            <a:cubicBezTo>
                              <a:pt x="174486" y="142737"/>
                              <a:pt x="174091" y="141968"/>
                              <a:pt x="173695" y="141968"/>
                            </a:cubicBezTo>
                            <a:cubicBezTo>
                              <a:pt x="172939" y="141968"/>
                              <a:pt x="172543" y="141202"/>
                              <a:pt x="173335" y="140433"/>
                            </a:cubicBezTo>
                            <a:cubicBezTo>
                              <a:pt x="174091" y="139283"/>
                              <a:pt x="174486" y="137748"/>
                              <a:pt x="174091" y="135828"/>
                            </a:cubicBezTo>
                            <a:cubicBezTo>
                              <a:pt x="174091" y="135062"/>
                              <a:pt x="172543" y="132374"/>
                              <a:pt x="171786" y="131608"/>
                            </a:cubicBezTo>
                            <a:cubicBezTo>
                              <a:pt x="171030" y="131223"/>
                              <a:pt x="170238" y="131608"/>
                              <a:pt x="159869" y="138517"/>
                            </a:cubicBezTo>
                            <a:cubicBezTo>
                              <a:pt x="158321" y="139667"/>
                              <a:pt x="157169" y="140433"/>
                              <a:pt x="157169" y="140433"/>
                            </a:cubicBezTo>
                            <a:cubicBezTo>
                              <a:pt x="156809" y="140433"/>
                              <a:pt x="156413" y="140817"/>
                              <a:pt x="156017" y="141202"/>
                            </a:cubicBezTo>
                            <a:cubicBezTo>
                              <a:pt x="155657" y="141202"/>
                              <a:pt x="154505" y="141968"/>
                              <a:pt x="153713" y="142352"/>
                            </a:cubicBezTo>
                            <a:cubicBezTo>
                              <a:pt x="152957" y="142737"/>
                              <a:pt x="152561" y="143503"/>
                              <a:pt x="152201" y="143503"/>
                            </a:cubicBezTo>
                            <a:cubicBezTo>
                              <a:pt x="152201" y="143503"/>
                              <a:pt x="151804" y="143887"/>
                              <a:pt x="151408" y="143887"/>
                            </a:cubicBezTo>
                            <a:lnTo>
                              <a:pt x="145648" y="147726"/>
                            </a:lnTo>
                            <a:cubicBezTo>
                              <a:pt x="145648" y="147726"/>
                              <a:pt x="144100" y="148876"/>
                              <a:pt x="142192" y="150027"/>
                            </a:cubicBezTo>
                            <a:cubicBezTo>
                              <a:pt x="140643" y="151177"/>
                              <a:pt x="138735" y="152331"/>
                              <a:pt x="138339" y="152331"/>
                            </a:cubicBezTo>
                            <a:lnTo>
                              <a:pt x="135279" y="154631"/>
                            </a:lnTo>
                            <a:cubicBezTo>
                              <a:pt x="128366" y="158467"/>
                              <a:pt x="123758" y="161540"/>
                              <a:pt x="121454" y="163075"/>
                            </a:cubicBezTo>
                            <a:cubicBezTo>
                              <a:pt x="119905" y="164225"/>
                              <a:pt x="110688" y="170746"/>
                              <a:pt x="95675" y="180721"/>
                            </a:cubicBezTo>
                            <a:lnTo>
                              <a:pt x="79545" y="190699"/>
                            </a:lnTo>
                            <a:cubicBezTo>
                              <a:pt x="78789" y="191465"/>
                              <a:pt x="77637" y="192234"/>
                              <a:pt x="76845" y="192234"/>
                            </a:cubicBezTo>
                            <a:lnTo>
                              <a:pt x="60355" y="201443"/>
                            </a:lnTo>
                            <a:cubicBezTo>
                              <a:pt x="51894" y="206048"/>
                              <a:pt x="40373" y="209503"/>
                              <a:pt x="36125" y="209503"/>
                            </a:cubicBezTo>
                            <a:cubicBezTo>
                              <a:pt x="35369" y="209503"/>
                              <a:pt x="34973" y="209503"/>
                              <a:pt x="34577" y="209118"/>
                            </a:cubicBezTo>
                            <a:cubicBezTo>
                              <a:pt x="34217" y="208349"/>
                              <a:pt x="35369" y="198755"/>
                              <a:pt x="36521" y="195689"/>
                            </a:cubicBezTo>
                            <a:cubicBezTo>
                              <a:pt x="36521" y="195304"/>
                              <a:pt x="37277" y="193384"/>
                              <a:pt x="37673" y="191465"/>
                            </a:cubicBezTo>
                            <a:lnTo>
                              <a:pt x="39581" y="185710"/>
                            </a:lnTo>
                            <a:cubicBezTo>
                              <a:pt x="43038" y="175731"/>
                              <a:pt x="47646" y="164225"/>
                              <a:pt x="53047" y="155397"/>
                            </a:cubicBezTo>
                            <a:lnTo>
                              <a:pt x="57655" y="146191"/>
                            </a:lnTo>
                            <a:lnTo>
                              <a:pt x="59959" y="142737"/>
                            </a:lnTo>
                            <a:cubicBezTo>
                              <a:pt x="62264" y="137748"/>
                              <a:pt x="73029" y="118948"/>
                              <a:pt x="74181" y="118182"/>
                            </a:cubicBezTo>
                            <a:cubicBezTo>
                              <a:pt x="74937" y="117413"/>
                              <a:pt x="94163" y="112043"/>
                              <a:pt x="96863" y="112043"/>
                            </a:cubicBezTo>
                            <a:cubicBezTo>
                              <a:pt x="97619" y="111658"/>
                              <a:pt x="100319" y="111274"/>
                              <a:pt x="109933" y="109739"/>
                            </a:cubicBezTo>
                            <a:cubicBezTo>
                              <a:pt x="116053" y="108204"/>
                              <a:pt x="121058" y="108204"/>
                              <a:pt x="127214" y="108204"/>
                            </a:cubicBezTo>
                            <a:cubicBezTo>
                              <a:pt x="127970" y="108204"/>
                              <a:pt x="128366" y="107823"/>
                              <a:pt x="128762" y="107438"/>
                            </a:cubicBezTo>
                            <a:cubicBezTo>
                              <a:pt x="128762" y="107054"/>
                              <a:pt x="129122" y="106669"/>
                              <a:pt x="129519" y="106669"/>
                            </a:cubicBezTo>
                            <a:cubicBezTo>
                              <a:pt x="130275" y="106669"/>
                              <a:pt x="130275" y="106669"/>
                              <a:pt x="130275" y="106284"/>
                            </a:cubicBezTo>
                            <a:lnTo>
                              <a:pt x="130275" y="103215"/>
                            </a:lnTo>
                            <a:cubicBezTo>
                              <a:pt x="129914" y="102834"/>
                              <a:pt x="129914" y="102449"/>
                              <a:pt x="130275" y="102064"/>
                            </a:cubicBezTo>
                            <a:cubicBezTo>
                              <a:pt x="130275" y="101680"/>
                              <a:pt x="130275" y="101299"/>
                              <a:pt x="129519" y="100148"/>
                            </a:cubicBezTo>
                            <a:lnTo>
                              <a:pt x="128366" y="96694"/>
                            </a:lnTo>
                            <a:cubicBezTo>
                              <a:pt x="127970" y="94390"/>
                              <a:pt x="127214" y="92089"/>
                              <a:pt x="126458" y="92089"/>
                            </a:cubicBezTo>
                            <a:cubicBezTo>
                              <a:pt x="126458" y="92089"/>
                              <a:pt x="125666" y="90935"/>
                              <a:pt x="125306" y="90170"/>
                            </a:cubicBezTo>
                            <a:cubicBezTo>
                              <a:pt x="123758" y="87866"/>
                              <a:pt x="122605" y="86334"/>
                              <a:pt x="119905" y="84415"/>
                            </a:cubicBezTo>
                            <a:cubicBezTo>
                              <a:pt x="115693" y="81730"/>
                              <a:pt x="112993" y="80576"/>
                              <a:pt x="107988" y="80576"/>
                            </a:cubicBezTo>
                            <a:cubicBezTo>
                              <a:pt x="106440" y="80576"/>
                              <a:pt x="104532" y="80961"/>
                              <a:pt x="102623" y="80961"/>
                            </a:cubicBezTo>
                            <a:cubicBezTo>
                              <a:pt x="99527" y="81345"/>
                              <a:pt x="97619" y="81730"/>
                              <a:pt x="96863" y="81730"/>
                            </a:cubicBezTo>
                            <a:cubicBezTo>
                              <a:pt x="96467" y="81730"/>
                              <a:pt x="96071" y="81345"/>
                              <a:pt x="96071" y="81345"/>
                            </a:cubicBezTo>
                            <a:cubicBezTo>
                              <a:pt x="95675" y="81345"/>
                              <a:pt x="101076" y="72136"/>
                              <a:pt x="102984" y="69451"/>
                            </a:cubicBezTo>
                            <a:lnTo>
                              <a:pt x="116449" y="47581"/>
                            </a:lnTo>
                            <a:cubicBezTo>
                              <a:pt x="117601" y="46428"/>
                              <a:pt x="120301" y="42207"/>
                              <a:pt x="122210" y="39138"/>
                            </a:cubicBezTo>
                            <a:cubicBezTo>
                              <a:pt x="124514" y="34533"/>
                              <a:pt x="150652" y="29928"/>
                              <a:pt x="155657" y="29163"/>
                            </a:cubicBezTo>
                            <a:lnTo>
                              <a:pt x="162965" y="28009"/>
                            </a:lnTo>
                            <a:cubicBezTo>
                              <a:pt x="171390" y="26859"/>
                              <a:pt x="172183" y="26859"/>
                              <a:pt x="181796" y="26859"/>
                            </a:cubicBezTo>
                            <a:cubicBezTo>
                              <a:pt x="191012" y="26859"/>
                              <a:pt x="191012" y="26859"/>
                              <a:pt x="191372" y="27628"/>
                            </a:cubicBezTo>
                            <a:lnTo>
                              <a:pt x="193317" y="28778"/>
                            </a:lnTo>
                            <a:cubicBezTo>
                              <a:pt x="194073" y="29163"/>
                              <a:pt x="194468" y="29928"/>
                              <a:pt x="194865" y="30313"/>
                            </a:cubicBezTo>
                            <a:cubicBezTo>
                              <a:pt x="195225" y="31848"/>
                              <a:pt x="195981" y="32233"/>
                              <a:pt x="197925" y="32233"/>
                            </a:cubicBezTo>
                            <a:cubicBezTo>
                              <a:pt x="198681" y="32233"/>
                              <a:pt x="199473" y="32233"/>
                              <a:pt x="199833" y="32614"/>
                            </a:cubicBezTo>
                            <a:lnTo>
                              <a:pt x="201777" y="32614"/>
                            </a:lnTo>
                            <a:cubicBezTo>
                              <a:pt x="202929" y="32998"/>
                              <a:pt x="203686" y="32614"/>
                              <a:pt x="204082" y="31082"/>
                            </a:cubicBezTo>
                            <a:cubicBezTo>
                              <a:pt x="204082" y="30698"/>
                              <a:pt x="204082" y="30313"/>
                              <a:pt x="204442" y="30313"/>
                            </a:cubicBezTo>
                            <a:cubicBezTo>
                              <a:pt x="204838" y="29928"/>
                              <a:pt x="204838" y="29547"/>
                              <a:pt x="204838" y="28778"/>
                            </a:cubicBezTo>
                            <a:lnTo>
                              <a:pt x="204838" y="26859"/>
                            </a:lnTo>
                            <a:cubicBezTo>
                              <a:pt x="205594" y="24558"/>
                              <a:pt x="203289" y="18034"/>
                              <a:pt x="201382" y="14964"/>
                            </a:cubicBezTo>
                            <a:cubicBezTo>
                              <a:pt x="200986" y="14580"/>
                              <a:pt x="200229" y="13429"/>
                              <a:pt x="200229" y="13045"/>
                            </a:cubicBezTo>
                            <a:cubicBezTo>
                              <a:pt x="199833" y="13045"/>
                              <a:pt x="199473" y="12279"/>
                              <a:pt x="199077" y="11894"/>
                            </a:cubicBezTo>
                            <a:lnTo>
                              <a:pt x="197529" y="9590"/>
                            </a:lnTo>
                            <a:cubicBezTo>
                              <a:pt x="192921" y="3070"/>
                              <a:pt x="184460" y="0"/>
                              <a:pt x="170238" y="0"/>
                            </a:cubicBezTo>
                            <a:cubicBezTo>
                              <a:pt x="154505" y="0"/>
                              <a:pt x="136431" y="3070"/>
                              <a:pt x="121454" y="7290"/>
                            </a:cubicBezTo>
                            <a:lnTo>
                              <a:pt x="117601" y="8055"/>
                            </a:lnTo>
                            <a:cubicBezTo>
                              <a:pt x="117241" y="8440"/>
                              <a:pt x="116845" y="8055"/>
                              <a:pt x="116449" y="7674"/>
                            </a:cubicBezTo>
                            <a:cubicBezTo>
                              <a:pt x="114145" y="5755"/>
                              <a:pt x="108780" y="3070"/>
                              <a:pt x="106440" y="3070"/>
                            </a:cubicBezTo>
                            <a:cubicBezTo>
                              <a:pt x="104532" y="3070"/>
                              <a:pt x="103019" y="4220"/>
                              <a:pt x="102228" y="6521"/>
                            </a:cubicBezTo>
                            <a:cubicBezTo>
                              <a:pt x="101832" y="8055"/>
                              <a:pt x="99923" y="10360"/>
                              <a:pt x="98771" y="11125"/>
                            </a:cubicBezTo>
                            <a:cubicBezTo>
                              <a:pt x="97223" y="11894"/>
                              <a:pt x="91462" y="16499"/>
                              <a:pt x="90706" y="17649"/>
                            </a:cubicBezTo>
                            <a:lnTo>
                              <a:pt x="88402" y="19184"/>
                            </a:lnTo>
                            <a:lnTo>
                              <a:pt x="83794" y="20719"/>
                            </a:lnTo>
                            <a:cubicBezTo>
                              <a:pt x="72236" y="25708"/>
                              <a:pt x="71480" y="26474"/>
                              <a:pt x="73389" y="32614"/>
                            </a:cubicBezTo>
                            <a:cubicBezTo>
                              <a:pt x="73785" y="33767"/>
                              <a:pt x="74181" y="34918"/>
                              <a:pt x="74181" y="35302"/>
                            </a:cubicBezTo>
                            <a:cubicBezTo>
                              <a:pt x="74181" y="36837"/>
                              <a:pt x="75693" y="43742"/>
                              <a:pt x="76485" y="45277"/>
                            </a:cubicBezTo>
                            <a:cubicBezTo>
                              <a:pt x="77241" y="47581"/>
                              <a:pt x="77241" y="47962"/>
                              <a:pt x="75693" y="50266"/>
                            </a:cubicBezTo>
                            <a:lnTo>
                              <a:pt x="64568" y="70216"/>
                            </a:lnTo>
                            <a:lnTo>
                              <a:pt x="59563" y="78275"/>
                            </a:lnTo>
                            <a:cubicBezTo>
                              <a:pt x="58807" y="80191"/>
                              <a:pt x="57655" y="82111"/>
                              <a:pt x="57259" y="82495"/>
                            </a:cubicBezTo>
                            <a:lnTo>
                              <a:pt x="55351" y="85565"/>
                            </a:lnTo>
                            <a:cubicBezTo>
                              <a:pt x="51103" y="93240"/>
                              <a:pt x="49591" y="95159"/>
                              <a:pt x="47646" y="95925"/>
                            </a:cubicBezTo>
                            <a:cubicBezTo>
                              <a:pt x="31912" y="102449"/>
                              <a:pt x="25756" y="105519"/>
                              <a:pt x="14991" y="112424"/>
                            </a:cubicBezTo>
                            <a:cubicBezTo>
                              <a:pt x="12290" y="113959"/>
                              <a:pt x="11930" y="114340"/>
                              <a:pt x="11930" y="113574"/>
                            </a:cubicBezTo>
                            <a:cubicBezTo>
                              <a:pt x="11930" y="112424"/>
                              <a:pt x="4622" y="118179"/>
                              <a:pt x="1526" y="121633"/>
                            </a:cubicBezTo>
                            <a:cubicBezTo>
                              <a:pt x="13" y="123549"/>
                              <a:pt x="-383" y="124703"/>
                              <a:pt x="373" y="126238"/>
                            </a:cubicBezTo>
                            <a:lnTo>
                              <a:pt x="1922" y="129689"/>
                            </a:lnTo>
                            <a:cubicBezTo>
                              <a:pt x="2318" y="130458"/>
                              <a:pt x="2678" y="131608"/>
                              <a:pt x="2678" y="131993"/>
                            </a:cubicBezTo>
                            <a:cubicBezTo>
                              <a:pt x="3074" y="132758"/>
                              <a:pt x="3074" y="133528"/>
                              <a:pt x="3470" y="133912"/>
                            </a:cubicBezTo>
                            <a:cubicBezTo>
                              <a:pt x="4622" y="135447"/>
                              <a:pt x="5774" y="138517"/>
                              <a:pt x="6170" y="140052"/>
                            </a:cubicBezTo>
                            <a:cubicBezTo>
                              <a:pt x="6530" y="140433"/>
                              <a:pt x="6926" y="141202"/>
                              <a:pt x="6926" y="141583"/>
                            </a:cubicBezTo>
                            <a:lnTo>
                              <a:pt x="8078" y="142737"/>
                            </a:lnTo>
                            <a:cubicBezTo>
                              <a:pt x="8078" y="143118"/>
                              <a:pt x="8474" y="143503"/>
                              <a:pt x="8474" y="143503"/>
                            </a:cubicBezTo>
                            <a:cubicBezTo>
                              <a:pt x="8834" y="143503"/>
                              <a:pt x="8834" y="143887"/>
                              <a:pt x="9230" y="144272"/>
                            </a:cubicBezTo>
                            <a:cubicBezTo>
                              <a:pt x="9590" y="143887"/>
                              <a:pt x="10383" y="143887"/>
                              <a:pt x="10743" y="144653"/>
                            </a:cubicBezTo>
                            <a:cubicBezTo>
                              <a:pt x="11139" y="145807"/>
                              <a:pt x="11534" y="146191"/>
                              <a:pt x="11534" y="146191"/>
                            </a:cubicBezTo>
                            <a:cubicBezTo>
                              <a:pt x="11930" y="146191"/>
                              <a:pt x="11930" y="146191"/>
                              <a:pt x="11930" y="145422"/>
                            </a:cubicBezTo>
                            <a:cubicBezTo>
                              <a:pt x="12290" y="143887"/>
                              <a:pt x="12687" y="143887"/>
                              <a:pt x="12687" y="145422"/>
                            </a:cubicBezTo>
                            <a:cubicBezTo>
                              <a:pt x="12687" y="147726"/>
                              <a:pt x="13443" y="148876"/>
                              <a:pt x="14595" y="148876"/>
                            </a:cubicBezTo>
                            <a:cubicBezTo>
                              <a:pt x="15747" y="148876"/>
                              <a:pt x="16539" y="147342"/>
                              <a:pt x="16899" y="145037"/>
                            </a:cubicBezTo>
                            <a:cubicBezTo>
                              <a:pt x="17295" y="142352"/>
                              <a:pt x="20355" y="139283"/>
                              <a:pt x="24604" y="136982"/>
                            </a:cubicBezTo>
                            <a:cubicBezTo>
                              <a:pt x="25756" y="136213"/>
                              <a:pt x="26512" y="135447"/>
                              <a:pt x="26908" y="135447"/>
                            </a:cubicBezTo>
                            <a:cubicBezTo>
                              <a:pt x="27304" y="135447"/>
                              <a:pt x="27304" y="136213"/>
                              <a:pt x="26512" y="137363"/>
                            </a:cubicBezTo>
                            <a:cubicBezTo>
                              <a:pt x="26152" y="138132"/>
                              <a:pt x="25756" y="138898"/>
                              <a:pt x="25756" y="139283"/>
                            </a:cubicBezTo>
                            <a:cubicBezTo>
                              <a:pt x="25756" y="139667"/>
                              <a:pt x="24604" y="141968"/>
                              <a:pt x="23056" y="145037"/>
                            </a:cubicBezTo>
                            <a:cubicBezTo>
                              <a:pt x="19599" y="152712"/>
                              <a:pt x="16899" y="159617"/>
                              <a:pt x="15387" y="163837"/>
                            </a:cubicBezTo>
                            <a:cubicBezTo>
                              <a:pt x="14991" y="165757"/>
                              <a:pt x="13839" y="168057"/>
                              <a:pt x="13839" y="168826"/>
                            </a:cubicBezTo>
                            <a:cubicBezTo>
                              <a:pt x="13443" y="169977"/>
                              <a:pt x="12687" y="171896"/>
                              <a:pt x="12290" y="173816"/>
                            </a:cubicBezTo>
                            <a:cubicBezTo>
                              <a:pt x="7286" y="192996"/>
                              <a:pt x="9590" y="201440"/>
                              <a:pt x="24964" y="219470"/>
                            </a:cubicBezTo>
                            <a:cubicBezTo>
                              <a:pt x="28060" y="222925"/>
                              <a:pt x="36881" y="227145"/>
                              <a:pt x="43038" y="227910"/>
                            </a:cubicBezTo>
                            <a:lnTo>
                              <a:pt x="47286" y="228680"/>
                            </a:lnTo>
                            <a:cubicBezTo>
                              <a:pt x="48798" y="229064"/>
                              <a:pt x="50347" y="229064"/>
                              <a:pt x="51498" y="229064"/>
                            </a:cubicBezTo>
                            <a:cubicBezTo>
                              <a:pt x="53047" y="229064"/>
                              <a:pt x="54199" y="229064"/>
                              <a:pt x="54955" y="228680"/>
                            </a:cubicBezTo>
                            <a:cubicBezTo>
                              <a:pt x="55351" y="228295"/>
                              <a:pt x="57259" y="227910"/>
                              <a:pt x="58807" y="227910"/>
                            </a:cubicBezTo>
                            <a:cubicBezTo>
                              <a:pt x="61868" y="227145"/>
                              <a:pt x="66872" y="225610"/>
                              <a:pt x="68024" y="224841"/>
                            </a:cubicBezTo>
                            <a:cubicBezTo>
                              <a:pt x="68780" y="224075"/>
                              <a:pt x="69933" y="223309"/>
                              <a:pt x="70724" y="223309"/>
                            </a:cubicBezTo>
                            <a:cubicBezTo>
                              <a:pt x="71085" y="223309"/>
                              <a:pt x="75333" y="221005"/>
                              <a:pt x="76485" y="219855"/>
                            </a:cubicBezTo>
                            <a:cubicBezTo>
                              <a:pt x="77637" y="219086"/>
                              <a:pt x="78033" y="218701"/>
                              <a:pt x="77241" y="218701"/>
                            </a:cubicBezTo>
                            <a:lnTo>
                              <a:pt x="77241" y="218320"/>
                            </a:lnTo>
                            <a:lnTo>
                              <a:pt x="76485" y="218320"/>
                            </a:lnTo>
                            <a:cubicBezTo>
                              <a:pt x="75333" y="219086"/>
                              <a:pt x="71480" y="220236"/>
                              <a:pt x="71480" y="220236"/>
                            </a:cubicBezTo>
                            <a:cubicBezTo>
                              <a:pt x="70724" y="220236"/>
                              <a:pt x="71480" y="219470"/>
                              <a:pt x="72236" y="219086"/>
                            </a:cubicBezTo>
                            <a:cubicBezTo>
                              <a:pt x="72633" y="219086"/>
                              <a:pt x="73029" y="219086"/>
                              <a:pt x="73029" y="218701"/>
                            </a:cubicBezTo>
                            <a:lnTo>
                              <a:pt x="73785" y="218701"/>
                            </a:lnTo>
                            <a:cubicBezTo>
                              <a:pt x="74181" y="218701"/>
                              <a:pt x="74577" y="218320"/>
                              <a:pt x="74937" y="217935"/>
                            </a:cubicBezTo>
                            <a:cubicBezTo>
                              <a:pt x="75693" y="217166"/>
                              <a:pt x="76881" y="216016"/>
                              <a:pt x="79185" y="214866"/>
                            </a:cubicBezTo>
                            <a:cubicBezTo>
                              <a:pt x="81850" y="213331"/>
                              <a:pt x="82642" y="212561"/>
                              <a:pt x="82642" y="212180"/>
                            </a:cubicBezTo>
                            <a:lnTo>
                              <a:pt x="82246" y="212180"/>
                            </a:lnTo>
                            <a:cubicBezTo>
                              <a:pt x="81094" y="212561"/>
                              <a:pt x="81490" y="212180"/>
                              <a:pt x="82642" y="211411"/>
                            </a:cubicBezTo>
                            <a:cubicBezTo>
                              <a:pt x="83397" y="211027"/>
                              <a:pt x="84154" y="210642"/>
                              <a:pt x="84550" y="210642"/>
                            </a:cubicBezTo>
                            <a:cubicBezTo>
                              <a:pt x="85306" y="209876"/>
                              <a:pt x="88798" y="207960"/>
                              <a:pt x="91102" y="206422"/>
                            </a:cubicBezTo>
                            <a:cubicBezTo>
                              <a:pt x="92255" y="206041"/>
                              <a:pt x="93407" y="205272"/>
                              <a:pt x="94163" y="204506"/>
                            </a:cubicBezTo>
                            <a:lnTo>
                              <a:pt x="95711" y="203352"/>
                            </a:lnTo>
                            <a:cubicBezTo>
                              <a:pt x="96071" y="202971"/>
                              <a:pt x="96863" y="202587"/>
                              <a:pt x="96863" y="202202"/>
                            </a:cubicBezTo>
                            <a:lnTo>
                              <a:pt x="97619" y="201436"/>
                            </a:lnTo>
                            <a:cubicBezTo>
                              <a:pt x="98015" y="201436"/>
                              <a:pt x="99527" y="200282"/>
                              <a:pt x="100679" y="199517"/>
                            </a:cubicBezTo>
                            <a:cubicBezTo>
                              <a:pt x="100679" y="199517"/>
                              <a:pt x="102228" y="198366"/>
                              <a:pt x="104136" y="197213"/>
                            </a:cubicBezTo>
                            <a:lnTo>
                              <a:pt x="108384" y="194143"/>
                            </a:lnTo>
                            <a:cubicBezTo>
                              <a:pt x="109140" y="193762"/>
                              <a:pt x="109537" y="193377"/>
                              <a:pt x="109933" y="193377"/>
                            </a:cubicBezTo>
                            <a:lnTo>
                              <a:pt x="110293" y="192993"/>
                            </a:lnTo>
                            <a:cubicBezTo>
                              <a:pt x="110293" y="192608"/>
                              <a:pt x="110293" y="192608"/>
                              <a:pt x="110688" y="192608"/>
                            </a:cubicBezTo>
                            <a:lnTo>
                              <a:pt x="110688" y="192227"/>
                            </a:lnTo>
                            <a:cubicBezTo>
                              <a:pt x="110688" y="192227"/>
                              <a:pt x="111084" y="191842"/>
                              <a:pt x="111084" y="191458"/>
                            </a:cubicBezTo>
                            <a:cubicBezTo>
                              <a:pt x="111840" y="190692"/>
                              <a:pt x="107988" y="192608"/>
                              <a:pt x="104532" y="194912"/>
                            </a:cubicBezTo>
                            <a:lnTo>
                              <a:pt x="101472" y="197213"/>
                            </a:lnTo>
                            <a:cubicBezTo>
                              <a:pt x="100679" y="197597"/>
                              <a:pt x="99923" y="198366"/>
                              <a:pt x="99527" y="198366"/>
                            </a:cubicBezTo>
                            <a:cubicBezTo>
                              <a:pt x="98375" y="199517"/>
                              <a:pt x="96071" y="201052"/>
                              <a:pt x="90706" y="204121"/>
                            </a:cubicBezTo>
                            <a:cubicBezTo>
                              <a:pt x="83002" y="207960"/>
                              <a:pt x="76485" y="211411"/>
                              <a:pt x="76089" y="211411"/>
                            </a:cubicBezTo>
                            <a:cubicBezTo>
                              <a:pt x="76089" y="211411"/>
                              <a:pt x="75729" y="211796"/>
                              <a:pt x="75333" y="211796"/>
                            </a:cubicBezTo>
                            <a:cubicBezTo>
                              <a:pt x="74181" y="212561"/>
                              <a:pt x="74937" y="211796"/>
                              <a:pt x="76881" y="210261"/>
                            </a:cubicBezTo>
                            <a:cubicBezTo>
                              <a:pt x="78394" y="209495"/>
                              <a:pt x="79185" y="208726"/>
                              <a:pt x="79941" y="208341"/>
                            </a:cubicBezTo>
                            <a:cubicBezTo>
                              <a:pt x="80697" y="207576"/>
                              <a:pt x="83397" y="205656"/>
                              <a:pt x="86098" y="204506"/>
                            </a:cubicBezTo>
                            <a:lnTo>
                              <a:pt x="95711" y="198748"/>
                            </a:lnTo>
                            <a:cubicBezTo>
                              <a:pt x="96071" y="197982"/>
                              <a:pt x="95711" y="197982"/>
                              <a:pt x="94919" y="198366"/>
                            </a:cubicBezTo>
                            <a:lnTo>
                              <a:pt x="93407" y="199517"/>
                            </a:lnTo>
                            <a:cubicBezTo>
                              <a:pt x="93011" y="199517"/>
                              <a:pt x="91102" y="200667"/>
                              <a:pt x="90311" y="201436"/>
                            </a:cubicBezTo>
                            <a:cubicBezTo>
                              <a:pt x="89951" y="201436"/>
                              <a:pt x="89555" y="201817"/>
                              <a:pt x="89158" y="201817"/>
                            </a:cubicBezTo>
                            <a:cubicBezTo>
                              <a:pt x="89158" y="201817"/>
                              <a:pt x="88402" y="202587"/>
                              <a:pt x="87250" y="202971"/>
                            </a:cubicBezTo>
                            <a:lnTo>
                              <a:pt x="76485" y="209111"/>
                            </a:lnTo>
                            <a:cubicBezTo>
                              <a:pt x="71120" y="211796"/>
                              <a:pt x="67628" y="213331"/>
                              <a:pt x="68024" y="212946"/>
                            </a:cubicBezTo>
                            <a:cubicBezTo>
                              <a:pt x="68024" y="212561"/>
                              <a:pt x="70724" y="210642"/>
                              <a:pt x="73425" y="209495"/>
                            </a:cubicBezTo>
                            <a:cubicBezTo>
                              <a:pt x="76089" y="207960"/>
                              <a:pt x="86494" y="202202"/>
                              <a:pt x="87250" y="201436"/>
                            </a:cubicBezTo>
                            <a:cubicBezTo>
                              <a:pt x="87646" y="201436"/>
                              <a:pt x="88006" y="201052"/>
                              <a:pt x="88006" y="201052"/>
                            </a:cubicBezTo>
                            <a:cubicBezTo>
                              <a:pt x="88006" y="201052"/>
                              <a:pt x="89158" y="200667"/>
                              <a:pt x="90706" y="199901"/>
                            </a:cubicBezTo>
                            <a:lnTo>
                              <a:pt x="94919" y="197597"/>
                            </a:lnTo>
                            <a:cubicBezTo>
                              <a:pt x="95711" y="197213"/>
                              <a:pt x="96863" y="196447"/>
                              <a:pt x="96863" y="196447"/>
                            </a:cubicBezTo>
                            <a:cubicBezTo>
                              <a:pt x="97223" y="196062"/>
                              <a:pt x="97619" y="196062"/>
                              <a:pt x="97619" y="196062"/>
                            </a:cubicBezTo>
                            <a:lnTo>
                              <a:pt x="101076" y="194143"/>
                            </a:lnTo>
                            <a:cubicBezTo>
                              <a:pt x="102623" y="192993"/>
                              <a:pt x="104172" y="192227"/>
                              <a:pt x="104172" y="192227"/>
                            </a:cubicBezTo>
                            <a:cubicBezTo>
                              <a:pt x="104532" y="192227"/>
                              <a:pt x="104172" y="192608"/>
                              <a:pt x="103776" y="192993"/>
                            </a:cubicBezTo>
                            <a:cubicBezTo>
                              <a:pt x="103019" y="193377"/>
                              <a:pt x="99923" y="195297"/>
                              <a:pt x="99167" y="196062"/>
                            </a:cubicBezTo>
                            <a:cubicBezTo>
                              <a:pt x="98771" y="196062"/>
                              <a:pt x="98015" y="196447"/>
                              <a:pt x="97619" y="196828"/>
                            </a:cubicBezTo>
                            <a:lnTo>
                              <a:pt x="96863" y="197597"/>
                            </a:lnTo>
                            <a:cubicBezTo>
                              <a:pt x="97223" y="197982"/>
                              <a:pt x="98771" y="197213"/>
                              <a:pt x="99167" y="196828"/>
                            </a:cubicBezTo>
                            <a:cubicBezTo>
                              <a:pt x="99167" y="196447"/>
                              <a:pt x="99923" y="196062"/>
                              <a:pt x="101076" y="195681"/>
                            </a:cubicBezTo>
                            <a:cubicBezTo>
                              <a:pt x="101832" y="194912"/>
                              <a:pt x="102623" y="194528"/>
                              <a:pt x="102623" y="194528"/>
                            </a:cubicBezTo>
                            <a:cubicBezTo>
                              <a:pt x="103019" y="194143"/>
                              <a:pt x="103019" y="194143"/>
                              <a:pt x="103379" y="194143"/>
                            </a:cubicBezTo>
                            <a:cubicBezTo>
                              <a:pt x="103379" y="194143"/>
                              <a:pt x="104172" y="193377"/>
                              <a:pt x="105324" y="192608"/>
                            </a:cubicBezTo>
                            <a:cubicBezTo>
                              <a:pt x="105684" y="192608"/>
                              <a:pt x="108780" y="191073"/>
                              <a:pt x="108780" y="190307"/>
                            </a:cubicBezTo>
                            <a:cubicBezTo>
                              <a:pt x="108780" y="190307"/>
                              <a:pt x="106836" y="191073"/>
                              <a:pt x="106476" y="191458"/>
                            </a:cubicBezTo>
                            <a:cubicBezTo>
                              <a:pt x="106080" y="191842"/>
                              <a:pt x="104532" y="192227"/>
                              <a:pt x="104532" y="191842"/>
                            </a:cubicBezTo>
                            <a:cubicBezTo>
                              <a:pt x="104532" y="191842"/>
                              <a:pt x="104928" y="191842"/>
                              <a:pt x="105324" y="191458"/>
                            </a:cubicBezTo>
                            <a:cubicBezTo>
                              <a:pt x="105684" y="191458"/>
                              <a:pt x="106476" y="190692"/>
                              <a:pt x="106836" y="190307"/>
                            </a:cubicBezTo>
                            <a:lnTo>
                              <a:pt x="116053" y="184168"/>
                            </a:lnTo>
                            <a:cubicBezTo>
                              <a:pt x="117601" y="183783"/>
                              <a:pt x="119149" y="182633"/>
                              <a:pt x="120301" y="181867"/>
                            </a:cubicBezTo>
                            <a:lnTo>
                              <a:pt x="141832" y="168435"/>
                            </a:lnTo>
                            <a:cubicBezTo>
                              <a:pt x="141832" y="168435"/>
                              <a:pt x="142587" y="168050"/>
                              <a:pt x="142983" y="167669"/>
                            </a:cubicBezTo>
                            <a:lnTo>
                              <a:pt x="144892" y="166134"/>
                            </a:lnTo>
                            <a:cubicBezTo>
                              <a:pt x="148744" y="164214"/>
                              <a:pt x="153749" y="160760"/>
                              <a:pt x="155261" y="159610"/>
                            </a:cubicBezTo>
                            <a:cubicBezTo>
                              <a:pt x="155657" y="159225"/>
                              <a:pt x="158357" y="158075"/>
                              <a:pt x="158717" y="157690"/>
                            </a:cubicBezTo>
                            <a:cubicBezTo>
                              <a:pt x="159509" y="157306"/>
                              <a:pt x="161418" y="156540"/>
                              <a:pt x="161418" y="156921"/>
                            </a:cubicBezTo>
                            <a:cubicBezTo>
                              <a:pt x="161814" y="156921"/>
                              <a:pt x="160662" y="158075"/>
                              <a:pt x="157961" y="159610"/>
                            </a:cubicBezTo>
                            <a:lnTo>
                              <a:pt x="155657" y="161145"/>
                            </a:lnTo>
                            <a:cubicBezTo>
                              <a:pt x="154901" y="161910"/>
                              <a:pt x="154109" y="162295"/>
                              <a:pt x="154109" y="162295"/>
                            </a:cubicBezTo>
                            <a:cubicBezTo>
                              <a:pt x="153749" y="162295"/>
                              <a:pt x="153749" y="162295"/>
                              <a:pt x="153353" y="162680"/>
                            </a:cubicBezTo>
                            <a:lnTo>
                              <a:pt x="153353" y="163064"/>
                            </a:lnTo>
                            <a:cubicBezTo>
                              <a:pt x="156053" y="161529"/>
                              <a:pt x="159113" y="159994"/>
                              <a:pt x="159509" y="159994"/>
                            </a:cubicBezTo>
                            <a:cubicBezTo>
                              <a:pt x="158717" y="160760"/>
                              <a:pt x="155261" y="163064"/>
                              <a:pt x="154901" y="163830"/>
                            </a:cubicBezTo>
                            <a:cubicBezTo>
                              <a:pt x="154505" y="163830"/>
                              <a:pt x="154109" y="164214"/>
                              <a:pt x="154109" y="164214"/>
                            </a:cubicBezTo>
                            <a:cubicBezTo>
                              <a:pt x="153749" y="164214"/>
                              <a:pt x="153749" y="164214"/>
                              <a:pt x="153353" y="164980"/>
                            </a:cubicBezTo>
                            <a:cubicBezTo>
                              <a:pt x="153353" y="165365"/>
                              <a:pt x="152957" y="165365"/>
                              <a:pt x="152561" y="165365"/>
                            </a:cubicBezTo>
                            <a:cubicBezTo>
                              <a:pt x="152561" y="165749"/>
                              <a:pt x="152561" y="166134"/>
                              <a:pt x="152201" y="166134"/>
                            </a:cubicBezTo>
                            <a:cubicBezTo>
                              <a:pt x="151444" y="166515"/>
                              <a:pt x="150652" y="167669"/>
                              <a:pt x="150652" y="167669"/>
                            </a:cubicBezTo>
                            <a:lnTo>
                              <a:pt x="150652" y="168050"/>
                            </a:lnTo>
                            <a:lnTo>
                              <a:pt x="149896" y="168050"/>
                            </a:lnTo>
                            <a:cubicBezTo>
                              <a:pt x="149501" y="168050"/>
                              <a:pt x="149141" y="168435"/>
                              <a:pt x="149141" y="168819"/>
                            </a:cubicBezTo>
                            <a:close/>
                            <a:moveTo>
                              <a:pt x="61112" y="122791"/>
                            </a:moveTo>
                            <a:cubicBezTo>
                              <a:pt x="61868" y="122021"/>
                              <a:pt x="62264" y="121640"/>
                              <a:pt x="62264" y="121256"/>
                            </a:cubicBezTo>
                            <a:lnTo>
                              <a:pt x="62660" y="121640"/>
                            </a:lnTo>
                            <a:cubicBezTo>
                              <a:pt x="62660" y="121640"/>
                              <a:pt x="62660" y="122021"/>
                              <a:pt x="62264" y="122406"/>
                            </a:cubicBezTo>
                            <a:cubicBezTo>
                              <a:pt x="61508" y="123556"/>
                              <a:pt x="60355" y="126245"/>
                              <a:pt x="60715" y="126245"/>
                            </a:cubicBezTo>
                            <a:cubicBezTo>
                              <a:pt x="60715" y="126626"/>
                              <a:pt x="60715" y="126245"/>
                              <a:pt x="61112" y="125860"/>
                            </a:cubicBezTo>
                            <a:cubicBezTo>
                              <a:pt x="61112" y="125476"/>
                              <a:pt x="61508" y="125476"/>
                              <a:pt x="61868" y="125476"/>
                            </a:cubicBezTo>
                            <a:cubicBezTo>
                              <a:pt x="62660" y="125476"/>
                              <a:pt x="62660" y="125860"/>
                              <a:pt x="62264" y="126626"/>
                            </a:cubicBezTo>
                            <a:lnTo>
                              <a:pt x="60355" y="130080"/>
                            </a:lnTo>
                            <a:cubicBezTo>
                              <a:pt x="60355" y="130080"/>
                              <a:pt x="52651" y="145426"/>
                              <a:pt x="51103" y="147345"/>
                            </a:cubicBezTo>
                            <a:cubicBezTo>
                              <a:pt x="50742" y="148111"/>
                              <a:pt x="50742" y="148880"/>
                              <a:pt x="50742" y="148880"/>
                            </a:cubicBezTo>
                            <a:lnTo>
                              <a:pt x="48798" y="152334"/>
                            </a:lnTo>
                            <a:cubicBezTo>
                              <a:pt x="48798" y="152334"/>
                              <a:pt x="48438" y="153485"/>
                              <a:pt x="48042" y="154250"/>
                            </a:cubicBezTo>
                            <a:lnTo>
                              <a:pt x="40337" y="170746"/>
                            </a:lnTo>
                            <a:cubicBezTo>
                              <a:pt x="40337" y="171130"/>
                              <a:pt x="39977" y="172284"/>
                              <a:pt x="39581" y="173050"/>
                            </a:cubicBezTo>
                            <a:lnTo>
                              <a:pt x="38033" y="176504"/>
                            </a:lnTo>
                            <a:cubicBezTo>
                              <a:pt x="37673" y="177655"/>
                              <a:pt x="34577" y="186864"/>
                              <a:pt x="34217" y="187249"/>
                            </a:cubicBezTo>
                            <a:cubicBezTo>
                              <a:pt x="33821" y="187633"/>
                              <a:pt x="33821" y="188014"/>
                              <a:pt x="33821" y="188399"/>
                            </a:cubicBezTo>
                            <a:lnTo>
                              <a:pt x="33821" y="189934"/>
                            </a:lnTo>
                            <a:cubicBezTo>
                              <a:pt x="33821" y="190318"/>
                              <a:pt x="33425" y="190318"/>
                              <a:pt x="33065" y="190318"/>
                            </a:cubicBezTo>
                            <a:cubicBezTo>
                              <a:pt x="32669" y="190318"/>
                              <a:pt x="32669" y="189168"/>
                              <a:pt x="33065" y="188399"/>
                            </a:cubicBezTo>
                            <a:cubicBezTo>
                              <a:pt x="33065" y="188399"/>
                              <a:pt x="33425" y="188014"/>
                              <a:pt x="33065" y="187633"/>
                            </a:cubicBezTo>
                            <a:cubicBezTo>
                              <a:pt x="33065" y="187633"/>
                              <a:pt x="33425" y="186864"/>
                              <a:pt x="33425" y="186479"/>
                            </a:cubicBezTo>
                            <a:cubicBezTo>
                              <a:pt x="33425" y="186098"/>
                              <a:pt x="33821" y="185329"/>
                              <a:pt x="33821" y="184944"/>
                            </a:cubicBezTo>
                            <a:cubicBezTo>
                              <a:pt x="34217" y="184560"/>
                              <a:pt x="34217" y="183794"/>
                              <a:pt x="34217" y="183409"/>
                            </a:cubicBezTo>
                            <a:cubicBezTo>
                              <a:pt x="34577" y="183025"/>
                              <a:pt x="34577" y="182644"/>
                              <a:pt x="34577" y="182259"/>
                            </a:cubicBezTo>
                            <a:cubicBezTo>
                              <a:pt x="34577" y="182259"/>
                              <a:pt x="34577" y="181494"/>
                              <a:pt x="34973" y="181109"/>
                            </a:cubicBezTo>
                            <a:cubicBezTo>
                              <a:pt x="34973" y="180724"/>
                              <a:pt x="35729" y="178424"/>
                              <a:pt x="36521" y="176504"/>
                            </a:cubicBezTo>
                            <a:cubicBezTo>
                              <a:pt x="37673" y="173050"/>
                              <a:pt x="40337" y="167680"/>
                              <a:pt x="41130" y="166526"/>
                            </a:cubicBezTo>
                            <a:cubicBezTo>
                              <a:pt x="42282" y="164991"/>
                              <a:pt x="43433" y="161921"/>
                              <a:pt x="43038" y="161156"/>
                            </a:cubicBezTo>
                            <a:cubicBezTo>
                              <a:pt x="43038" y="161156"/>
                              <a:pt x="43433" y="160386"/>
                              <a:pt x="43794" y="160386"/>
                            </a:cubicBezTo>
                            <a:cubicBezTo>
                              <a:pt x="43794" y="160005"/>
                              <a:pt x="44190" y="159621"/>
                              <a:pt x="44190" y="159236"/>
                            </a:cubicBezTo>
                            <a:cubicBezTo>
                              <a:pt x="44190" y="159236"/>
                              <a:pt x="44190" y="158851"/>
                              <a:pt x="44586" y="158467"/>
                            </a:cubicBezTo>
                            <a:cubicBezTo>
                              <a:pt x="44946" y="158086"/>
                              <a:pt x="46494" y="156166"/>
                              <a:pt x="46890" y="155016"/>
                            </a:cubicBezTo>
                            <a:lnTo>
                              <a:pt x="49194" y="149642"/>
                            </a:lnTo>
                            <a:lnTo>
                              <a:pt x="49194" y="149261"/>
                            </a:lnTo>
                            <a:cubicBezTo>
                              <a:pt x="49591" y="149261"/>
                              <a:pt x="49951" y="148492"/>
                              <a:pt x="50347" y="147342"/>
                            </a:cubicBezTo>
                            <a:lnTo>
                              <a:pt x="51498" y="144272"/>
                            </a:lnTo>
                            <a:cubicBezTo>
                              <a:pt x="51498" y="143887"/>
                              <a:pt x="51894" y="143503"/>
                              <a:pt x="51894" y="143118"/>
                            </a:cubicBezTo>
                            <a:cubicBezTo>
                              <a:pt x="51894" y="143118"/>
                              <a:pt x="51894" y="142737"/>
                              <a:pt x="52254" y="142352"/>
                            </a:cubicBezTo>
                            <a:lnTo>
                              <a:pt x="54955" y="136982"/>
                            </a:lnTo>
                            <a:cubicBezTo>
                              <a:pt x="55351" y="135828"/>
                              <a:pt x="55351" y="135062"/>
                              <a:pt x="55351" y="135062"/>
                            </a:cubicBezTo>
                            <a:cubicBezTo>
                              <a:pt x="54955" y="135062"/>
                              <a:pt x="54559" y="135828"/>
                              <a:pt x="54199" y="136982"/>
                            </a:cubicBezTo>
                            <a:cubicBezTo>
                              <a:pt x="53803" y="137363"/>
                              <a:pt x="53803" y="137748"/>
                              <a:pt x="53407" y="137748"/>
                            </a:cubicBezTo>
                            <a:cubicBezTo>
                              <a:pt x="53047" y="138132"/>
                              <a:pt x="50347" y="143503"/>
                              <a:pt x="50347" y="143503"/>
                            </a:cubicBezTo>
                            <a:cubicBezTo>
                              <a:pt x="50347" y="143887"/>
                              <a:pt x="49951" y="144653"/>
                              <a:pt x="49591" y="145422"/>
                            </a:cubicBezTo>
                            <a:cubicBezTo>
                              <a:pt x="49194" y="146572"/>
                              <a:pt x="48438" y="147726"/>
                              <a:pt x="48438" y="148107"/>
                            </a:cubicBezTo>
                            <a:cubicBezTo>
                              <a:pt x="48042" y="148492"/>
                              <a:pt x="48042" y="148876"/>
                              <a:pt x="48042" y="148876"/>
                            </a:cubicBezTo>
                            <a:cubicBezTo>
                              <a:pt x="47646" y="148876"/>
                              <a:pt x="46134" y="151946"/>
                              <a:pt x="45342" y="153481"/>
                            </a:cubicBezTo>
                            <a:cubicBezTo>
                              <a:pt x="44946" y="155016"/>
                              <a:pt x="43794" y="156932"/>
                              <a:pt x="43433" y="156932"/>
                            </a:cubicBezTo>
                            <a:cubicBezTo>
                              <a:pt x="43433" y="156932"/>
                              <a:pt x="43433" y="156166"/>
                              <a:pt x="43794" y="155782"/>
                            </a:cubicBezTo>
                            <a:cubicBezTo>
                              <a:pt x="44190" y="155397"/>
                              <a:pt x="44586" y="155016"/>
                              <a:pt x="44586" y="154631"/>
                            </a:cubicBezTo>
                            <a:cubicBezTo>
                              <a:pt x="44586" y="154631"/>
                              <a:pt x="44586" y="154247"/>
                              <a:pt x="44946" y="153866"/>
                            </a:cubicBezTo>
                            <a:cubicBezTo>
                              <a:pt x="44946" y="153481"/>
                              <a:pt x="45342" y="152712"/>
                              <a:pt x="45738" y="151946"/>
                            </a:cubicBezTo>
                            <a:lnTo>
                              <a:pt x="48042" y="146957"/>
                            </a:lnTo>
                            <a:cubicBezTo>
                              <a:pt x="48438" y="146191"/>
                              <a:pt x="48798" y="145807"/>
                              <a:pt x="48798" y="145807"/>
                            </a:cubicBezTo>
                            <a:cubicBezTo>
                              <a:pt x="48798" y="145422"/>
                              <a:pt x="50742" y="141968"/>
                              <a:pt x="52254" y="138517"/>
                            </a:cubicBezTo>
                            <a:lnTo>
                              <a:pt x="53803" y="135447"/>
                            </a:lnTo>
                            <a:cubicBezTo>
                              <a:pt x="53803" y="135447"/>
                              <a:pt x="54199" y="134678"/>
                              <a:pt x="54559" y="134293"/>
                            </a:cubicBezTo>
                            <a:lnTo>
                              <a:pt x="61112" y="122783"/>
                            </a:lnTo>
                            <a:close/>
                            <a:moveTo>
                              <a:pt x="101472" y="23415"/>
                            </a:moveTo>
                            <a:cubicBezTo>
                              <a:pt x="101472" y="23415"/>
                              <a:pt x="101832" y="23034"/>
                              <a:pt x="102228" y="23034"/>
                            </a:cubicBezTo>
                            <a:cubicBezTo>
                              <a:pt x="103776" y="22265"/>
                              <a:pt x="111840" y="19580"/>
                              <a:pt x="115297" y="18810"/>
                            </a:cubicBezTo>
                            <a:cubicBezTo>
                              <a:pt x="115693" y="18426"/>
                              <a:pt x="117205" y="18045"/>
                              <a:pt x="118357" y="17660"/>
                            </a:cubicBezTo>
                            <a:lnTo>
                              <a:pt x="121814" y="16510"/>
                            </a:lnTo>
                            <a:cubicBezTo>
                              <a:pt x="122605" y="16510"/>
                              <a:pt x="123758" y="16125"/>
                              <a:pt x="124514" y="15744"/>
                            </a:cubicBezTo>
                            <a:cubicBezTo>
                              <a:pt x="124910" y="15744"/>
                              <a:pt x="126062" y="15360"/>
                              <a:pt x="126818" y="14975"/>
                            </a:cubicBezTo>
                            <a:cubicBezTo>
                              <a:pt x="127610" y="14975"/>
                              <a:pt x="129519" y="14590"/>
                              <a:pt x="131066" y="14206"/>
                            </a:cubicBezTo>
                            <a:cubicBezTo>
                              <a:pt x="136827" y="12671"/>
                              <a:pt x="144496" y="11136"/>
                              <a:pt x="146404" y="11136"/>
                            </a:cubicBezTo>
                            <a:cubicBezTo>
                              <a:pt x="147196" y="11136"/>
                              <a:pt x="148348" y="11136"/>
                              <a:pt x="149104" y="10755"/>
                            </a:cubicBezTo>
                            <a:cubicBezTo>
                              <a:pt x="156017" y="9601"/>
                              <a:pt x="164478" y="9220"/>
                              <a:pt x="172183" y="9220"/>
                            </a:cubicBezTo>
                            <a:cubicBezTo>
                              <a:pt x="179095" y="9220"/>
                              <a:pt x="185252" y="9601"/>
                              <a:pt x="187916" y="10755"/>
                            </a:cubicBezTo>
                            <a:cubicBezTo>
                              <a:pt x="189068" y="11136"/>
                              <a:pt x="187916" y="11136"/>
                              <a:pt x="186008" y="10755"/>
                            </a:cubicBezTo>
                            <a:cubicBezTo>
                              <a:pt x="183307" y="10370"/>
                              <a:pt x="179095" y="9986"/>
                              <a:pt x="174486" y="9986"/>
                            </a:cubicBezTo>
                            <a:cubicBezTo>
                              <a:pt x="154505" y="9986"/>
                              <a:pt x="131822" y="13440"/>
                              <a:pt x="112993" y="19964"/>
                            </a:cubicBezTo>
                            <a:lnTo>
                              <a:pt x="107592" y="21499"/>
                            </a:lnTo>
                            <a:cubicBezTo>
                              <a:pt x="105684" y="22265"/>
                              <a:pt x="103776" y="22649"/>
                              <a:pt x="103379" y="23034"/>
                            </a:cubicBezTo>
                            <a:cubicBezTo>
                              <a:pt x="102623" y="23034"/>
                              <a:pt x="101832" y="23415"/>
                              <a:pt x="101076" y="23800"/>
                            </a:cubicBezTo>
                            <a:cubicBezTo>
                              <a:pt x="100679" y="23800"/>
                              <a:pt x="100319" y="24184"/>
                              <a:pt x="99923" y="24184"/>
                            </a:cubicBezTo>
                            <a:cubicBezTo>
                              <a:pt x="99527" y="24184"/>
                              <a:pt x="100679" y="23415"/>
                              <a:pt x="101472" y="23415"/>
                            </a:cubicBezTo>
                            <a:close/>
                            <a:moveTo>
                              <a:pt x="21148" y="199909"/>
                            </a:moveTo>
                            <a:cubicBezTo>
                              <a:pt x="21544" y="201059"/>
                              <a:pt x="21148" y="201824"/>
                              <a:pt x="21148" y="201824"/>
                            </a:cubicBezTo>
                            <a:cubicBezTo>
                              <a:pt x="21148" y="201824"/>
                              <a:pt x="20751" y="201443"/>
                              <a:pt x="20751" y="201059"/>
                            </a:cubicBezTo>
                            <a:cubicBezTo>
                              <a:pt x="20391" y="200290"/>
                              <a:pt x="20391" y="199524"/>
                              <a:pt x="19995" y="194919"/>
                            </a:cubicBezTo>
                            <a:cubicBezTo>
                              <a:pt x="19995" y="190315"/>
                              <a:pt x="21148" y="183021"/>
                              <a:pt x="23056" y="177270"/>
                            </a:cubicBezTo>
                            <a:cubicBezTo>
                              <a:pt x="23451" y="176504"/>
                              <a:pt x="23848" y="175354"/>
                              <a:pt x="23848" y="174585"/>
                            </a:cubicBezTo>
                            <a:cubicBezTo>
                              <a:pt x="25360" y="169980"/>
                              <a:pt x="31912" y="153485"/>
                              <a:pt x="36125" y="145426"/>
                            </a:cubicBezTo>
                            <a:cubicBezTo>
                              <a:pt x="37277" y="143122"/>
                              <a:pt x="38430" y="140821"/>
                              <a:pt x="39581" y="138520"/>
                            </a:cubicBezTo>
                            <a:cubicBezTo>
                              <a:pt x="40373" y="136601"/>
                              <a:pt x="41526" y="134297"/>
                              <a:pt x="42282" y="133531"/>
                            </a:cubicBezTo>
                            <a:cubicBezTo>
                              <a:pt x="42678" y="132762"/>
                              <a:pt x="43038" y="131996"/>
                              <a:pt x="43038" y="131612"/>
                            </a:cubicBezTo>
                            <a:cubicBezTo>
                              <a:pt x="43038" y="131612"/>
                              <a:pt x="43433" y="131227"/>
                              <a:pt x="43830" y="130461"/>
                            </a:cubicBezTo>
                            <a:cubicBezTo>
                              <a:pt x="44190" y="129308"/>
                              <a:pt x="45342" y="127773"/>
                              <a:pt x="45342" y="128157"/>
                            </a:cubicBezTo>
                            <a:cubicBezTo>
                              <a:pt x="45342" y="128542"/>
                              <a:pt x="42678" y="133916"/>
                              <a:pt x="41526" y="136216"/>
                            </a:cubicBezTo>
                            <a:lnTo>
                              <a:pt x="38825" y="141206"/>
                            </a:lnTo>
                            <a:cubicBezTo>
                              <a:pt x="38070" y="142356"/>
                              <a:pt x="37277" y="144275"/>
                              <a:pt x="36917" y="145426"/>
                            </a:cubicBezTo>
                            <a:lnTo>
                              <a:pt x="33065" y="153485"/>
                            </a:lnTo>
                            <a:cubicBezTo>
                              <a:pt x="33065" y="154250"/>
                              <a:pt x="31912" y="156554"/>
                              <a:pt x="31121" y="158470"/>
                            </a:cubicBezTo>
                            <a:cubicBezTo>
                              <a:pt x="23451" y="176120"/>
                              <a:pt x="19203" y="192619"/>
                              <a:pt x="21148" y="199912"/>
                            </a:cubicBezTo>
                            <a:close/>
                            <a:moveTo>
                              <a:pt x="56107" y="125476"/>
                            </a:moveTo>
                            <a:cubicBezTo>
                              <a:pt x="56107" y="125091"/>
                              <a:pt x="56503" y="124710"/>
                              <a:pt x="56899" y="123941"/>
                            </a:cubicBezTo>
                            <a:cubicBezTo>
                              <a:pt x="57655" y="122791"/>
                              <a:pt x="58051" y="122406"/>
                              <a:pt x="58412" y="122406"/>
                            </a:cubicBezTo>
                            <a:cubicBezTo>
                              <a:pt x="58412" y="122406"/>
                              <a:pt x="58051" y="123556"/>
                              <a:pt x="56899" y="125860"/>
                            </a:cubicBezTo>
                            <a:lnTo>
                              <a:pt x="52651" y="133535"/>
                            </a:lnTo>
                            <a:cubicBezTo>
                              <a:pt x="52254" y="134300"/>
                              <a:pt x="51894" y="135454"/>
                              <a:pt x="51498" y="135454"/>
                            </a:cubicBezTo>
                            <a:cubicBezTo>
                              <a:pt x="51103" y="135835"/>
                              <a:pt x="50742" y="136605"/>
                              <a:pt x="50742" y="136989"/>
                            </a:cubicBezTo>
                            <a:cubicBezTo>
                              <a:pt x="50347" y="137755"/>
                              <a:pt x="50347" y="138139"/>
                              <a:pt x="49951" y="138139"/>
                            </a:cubicBezTo>
                            <a:cubicBezTo>
                              <a:pt x="49951" y="138139"/>
                              <a:pt x="49591" y="138524"/>
                              <a:pt x="49591" y="138905"/>
                            </a:cubicBezTo>
                            <a:cubicBezTo>
                              <a:pt x="49591" y="139290"/>
                              <a:pt x="46890" y="145045"/>
                              <a:pt x="46134" y="146198"/>
                            </a:cubicBezTo>
                            <a:lnTo>
                              <a:pt x="45342" y="147733"/>
                            </a:lnTo>
                            <a:cubicBezTo>
                              <a:pt x="45342" y="148114"/>
                              <a:pt x="44982" y="148884"/>
                              <a:pt x="44982" y="148884"/>
                            </a:cubicBezTo>
                            <a:lnTo>
                              <a:pt x="41526" y="156173"/>
                            </a:lnTo>
                            <a:cubicBezTo>
                              <a:pt x="40733" y="157324"/>
                              <a:pt x="40373" y="158474"/>
                              <a:pt x="40373" y="158474"/>
                            </a:cubicBezTo>
                            <a:cubicBezTo>
                              <a:pt x="40733" y="158474"/>
                              <a:pt x="41526" y="158093"/>
                              <a:pt x="41526" y="158093"/>
                            </a:cubicBezTo>
                            <a:cubicBezTo>
                              <a:pt x="41130" y="158474"/>
                              <a:pt x="41130" y="159243"/>
                              <a:pt x="40733" y="160012"/>
                            </a:cubicBezTo>
                            <a:cubicBezTo>
                              <a:pt x="39581" y="163082"/>
                              <a:pt x="38825" y="164617"/>
                              <a:pt x="38825" y="163463"/>
                            </a:cubicBezTo>
                            <a:cubicBezTo>
                              <a:pt x="38825" y="163082"/>
                              <a:pt x="39185" y="162313"/>
                              <a:pt x="39185" y="162313"/>
                            </a:cubicBezTo>
                            <a:cubicBezTo>
                              <a:pt x="39581" y="161928"/>
                              <a:pt x="39581" y="160778"/>
                              <a:pt x="39581" y="160778"/>
                            </a:cubicBezTo>
                            <a:cubicBezTo>
                              <a:pt x="39185" y="160778"/>
                              <a:pt x="36521" y="167302"/>
                              <a:pt x="35729" y="168837"/>
                            </a:cubicBezTo>
                            <a:cubicBezTo>
                              <a:pt x="35369" y="169603"/>
                              <a:pt x="35369" y="170372"/>
                              <a:pt x="34973" y="170753"/>
                            </a:cubicBezTo>
                            <a:cubicBezTo>
                              <a:pt x="34217" y="172672"/>
                              <a:pt x="33425" y="174977"/>
                              <a:pt x="33425" y="175361"/>
                            </a:cubicBezTo>
                            <a:lnTo>
                              <a:pt x="33425" y="175742"/>
                            </a:lnTo>
                            <a:cubicBezTo>
                              <a:pt x="33065" y="175742"/>
                              <a:pt x="32669" y="177662"/>
                              <a:pt x="31912" y="180347"/>
                            </a:cubicBezTo>
                            <a:cubicBezTo>
                              <a:pt x="30760" y="183032"/>
                              <a:pt x="30760" y="183417"/>
                              <a:pt x="30365" y="185721"/>
                            </a:cubicBezTo>
                            <a:cubicBezTo>
                              <a:pt x="29969" y="187256"/>
                              <a:pt x="29609" y="188791"/>
                              <a:pt x="29212" y="189175"/>
                            </a:cubicBezTo>
                            <a:cubicBezTo>
                              <a:pt x="28816" y="191091"/>
                              <a:pt x="28060" y="197231"/>
                              <a:pt x="28060" y="198766"/>
                            </a:cubicBezTo>
                            <a:cubicBezTo>
                              <a:pt x="28060" y="199535"/>
                              <a:pt x="27664" y="200685"/>
                              <a:pt x="27664" y="199919"/>
                            </a:cubicBezTo>
                            <a:cubicBezTo>
                              <a:pt x="27664" y="199535"/>
                              <a:pt x="28060" y="192245"/>
                              <a:pt x="28456" y="192245"/>
                            </a:cubicBezTo>
                            <a:lnTo>
                              <a:pt x="28456" y="191476"/>
                            </a:lnTo>
                            <a:cubicBezTo>
                              <a:pt x="28456" y="190710"/>
                              <a:pt x="29609" y="184952"/>
                              <a:pt x="30365" y="183801"/>
                            </a:cubicBezTo>
                            <a:lnTo>
                              <a:pt x="30365" y="182651"/>
                            </a:lnTo>
                            <a:cubicBezTo>
                              <a:pt x="30365" y="182266"/>
                              <a:pt x="30760" y="181885"/>
                              <a:pt x="30760" y="181501"/>
                            </a:cubicBezTo>
                            <a:cubicBezTo>
                              <a:pt x="31121" y="180732"/>
                              <a:pt x="31516" y="179966"/>
                              <a:pt x="31516" y="179197"/>
                            </a:cubicBezTo>
                            <a:lnTo>
                              <a:pt x="36125" y="165767"/>
                            </a:lnTo>
                            <a:lnTo>
                              <a:pt x="38430" y="160393"/>
                            </a:lnTo>
                            <a:cubicBezTo>
                              <a:pt x="39185" y="158859"/>
                              <a:pt x="39977" y="156939"/>
                              <a:pt x="39977" y="156558"/>
                            </a:cubicBezTo>
                            <a:lnTo>
                              <a:pt x="43433" y="149649"/>
                            </a:lnTo>
                            <a:lnTo>
                              <a:pt x="43433" y="149268"/>
                            </a:lnTo>
                            <a:cubicBezTo>
                              <a:pt x="44190" y="148499"/>
                              <a:pt x="47286" y="142744"/>
                              <a:pt x="47646" y="141975"/>
                            </a:cubicBezTo>
                            <a:cubicBezTo>
                              <a:pt x="47646" y="141209"/>
                              <a:pt x="48042" y="140440"/>
                              <a:pt x="48438" y="140440"/>
                            </a:cubicBezTo>
                            <a:cubicBezTo>
                              <a:pt x="48798" y="139674"/>
                              <a:pt x="49951" y="137755"/>
                              <a:pt x="49591" y="137370"/>
                            </a:cubicBezTo>
                            <a:cubicBezTo>
                              <a:pt x="49591" y="137370"/>
                              <a:pt x="49951" y="136989"/>
                              <a:pt x="50347" y="136220"/>
                            </a:cubicBezTo>
                            <a:cubicBezTo>
                              <a:pt x="50742" y="135835"/>
                              <a:pt x="51103" y="135070"/>
                              <a:pt x="51103" y="134685"/>
                            </a:cubicBezTo>
                            <a:cubicBezTo>
                              <a:pt x="51103" y="134685"/>
                              <a:pt x="51103" y="133919"/>
                              <a:pt x="51498" y="133919"/>
                            </a:cubicBezTo>
                            <a:cubicBezTo>
                              <a:pt x="51498" y="133535"/>
                              <a:pt x="52651" y="131615"/>
                              <a:pt x="53803" y="129696"/>
                            </a:cubicBezTo>
                            <a:cubicBezTo>
                              <a:pt x="54955" y="127395"/>
                              <a:pt x="56107" y="125476"/>
                              <a:pt x="56107" y="125476"/>
                            </a:cubicBezTo>
                            <a:close/>
                            <a:moveTo>
                              <a:pt x="112597" y="180724"/>
                            </a:moveTo>
                            <a:cubicBezTo>
                              <a:pt x="112993" y="180340"/>
                              <a:pt x="113389" y="180340"/>
                              <a:pt x="113389" y="180340"/>
                            </a:cubicBezTo>
                            <a:cubicBezTo>
                              <a:pt x="113389" y="180340"/>
                              <a:pt x="114145" y="179959"/>
                              <a:pt x="114541" y="179574"/>
                            </a:cubicBezTo>
                            <a:cubicBezTo>
                              <a:pt x="115297" y="179189"/>
                              <a:pt x="115693" y="178805"/>
                              <a:pt x="115693" y="178805"/>
                            </a:cubicBezTo>
                            <a:cubicBezTo>
                              <a:pt x="115693" y="178805"/>
                              <a:pt x="116449" y="178424"/>
                              <a:pt x="117601" y="177655"/>
                            </a:cubicBezTo>
                            <a:cubicBezTo>
                              <a:pt x="118357" y="176889"/>
                              <a:pt x="119905" y="176120"/>
                              <a:pt x="120661" y="175735"/>
                            </a:cubicBezTo>
                            <a:cubicBezTo>
                              <a:pt x="121454" y="174969"/>
                              <a:pt x="122605" y="174585"/>
                              <a:pt x="122605" y="174200"/>
                            </a:cubicBezTo>
                            <a:cubicBezTo>
                              <a:pt x="123001" y="174200"/>
                              <a:pt x="123758" y="173435"/>
                              <a:pt x="124514" y="173050"/>
                            </a:cubicBezTo>
                            <a:cubicBezTo>
                              <a:pt x="126818" y="171515"/>
                              <a:pt x="127214" y="171515"/>
                              <a:pt x="127970" y="170746"/>
                            </a:cubicBezTo>
                            <a:cubicBezTo>
                              <a:pt x="128762" y="170365"/>
                              <a:pt x="129122" y="169980"/>
                              <a:pt x="129122" y="169980"/>
                            </a:cubicBezTo>
                            <a:lnTo>
                              <a:pt x="129519" y="169980"/>
                            </a:lnTo>
                            <a:cubicBezTo>
                              <a:pt x="129519" y="169980"/>
                              <a:pt x="129914" y="169596"/>
                              <a:pt x="130670" y="169211"/>
                            </a:cubicBezTo>
                            <a:lnTo>
                              <a:pt x="141436" y="162306"/>
                            </a:lnTo>
                            <a:cubicBezTo>
                              <a:pt x="141796" y="161921"/>
                              <a:pt x="142192" y="161921"/>
                              <a:pt x="142192" y="161540"/>
                            </a:cubicBezTo>
                            <a:lnTo>
                              <a:pt x="142587" y="161540"/>
                            </a:lnTo>
                            <a:cubicBezTo>
                              <a:pt x="142587" y="161540"/>
                              <a:pt x="142983" y="161156"/>
                              <a:pt x="143343" y="161156"/>
                            </a:cubicBezTo>
                            <a:lnTo>
                              <a:pt x="145288" y="159621"/>
                            </a:lnTo>
                            <a:cubicBezTo>
                              <a:pt x="146800" y="158851"/>
                              <a:pt x="151048" y="156166"/>
                              <a:pt x="153353" y="154247"/>
                            </a:cubicBezTo>
                            <a:lnTo>
                              <a:pt x="158357" y="151177"/>
                            </a:lnTo>
                            <a:cubicBezTo>
                              <a:pt x="159113" y="150796"/>
                              <a:pt x="159509" y="150411"/>
                              <a:pt x="159869" y="150411"/>
                            </a:cubicBezTo>
                            <a:lnTo>
                              <a:pt x="160265" y="150411"/>
                            </a:lnTo>
                            <a:cubicBezTo>
                              <a:pt x="160265" y="150027"/>
                              <a:pt x="160662" y="150027"/>
                              <a:pt x="160662" y="150027"/>
                            </a:cubicBezTo>
                            <a:cubicBezTo>
                              <a:pt x="161022" y="150411"/>
                              <a:pt x="158357" y="152712"/>
                              <a:pt x="156017" y="153866"/>
                            </a:cubicBezTo>
                            <a:lnTo>
                              <a:pt x="149896" y="158086"/>
                            </a:lnTo>
                            <a:lnTo>
                              <a:pt x="149501" y="158086"/>
                            </a:lnTo>
                            <a:cubicBezTo>
                              <a:pt x="149501" y="158467"/>
                              <a:pt x="149501" y="158467"/>
                              <a:pt x="149104" y="158467"/>
                            </a:cubicBezTo>
                            <a:lnTo>
                              <a:pt x="139131" y="164991"/>
                            </a:lnTo>
                            <a:cubicBezTo>
                              <a:pt x="137979" y="165376"/>
                              <a:pt x="136827" y="166526"/>
                              <a:pt x="135675" y="166910"/>
                            </a:cubicBezTo>
                            <a:lnTo>
                              <a:pt x="128762" y="171515"/>
                            </a:lnTo>
                            <a:cubicBezTo>
                              <a:pt x="127610" y="172284"/>
                              <a:pt x="125306" y="173435"/>
                              <a:pt x="124514" y="174200"/>
                            </a:cubicBezTo>
                            <a:cubicBezTo>
                              <a:pt x="123361" y="174585"/>
                              <a:pt x="121454" y="175735"/>
                              <a:pt x="120661" y="176504"/>
                            </a:cubicBezTo>
                            <a:cubicBezTo>
                              <a:pt x="119509" y="177270"/>
                              <a:pt x="118753" y="177655"/>
                              <a:pt x="118357" y="177655"/>
                            </a:cubicBezTo>
                            <a:lnTo>
                              <a:pt x="114541" y="180340"/>
                            </a:lnTo>
                            <a:cubicBezTo>
                              <a:pt x="112597" y="181494"/>
                              <a:pt x="111840" y="181494"/>
                              <a:pt x="112597" y="180724"/>
                            </a:cubicBezTo>
                            <a:close/>
                            <a:moveTo>
                              <a:pt x="174847" y="12674"/>
                            </a:moveTo>
                            <a:cubicBezTo>
                              <a:pt x="169086" y="12674"/>
                              <a:pt x="147196" y="14594"/>
                              <a:pt x="145648" y="15363"/>
                            </a:cubicBezTo>
                            <a:cubicBezTo>
                              <a:pt x="145288" y="15363"/>
                              <a:pt x="144100" y="15748"/>
                              <a:pt x="142983" y="15748"/>
                            </a:cubicBezTo>
                            <a:cubicBezTo>
                              <a:pt x="140283" y="16513"/>
                              <a:pt x="131066" y="18048"/>
                              <a:pt x="129879" y="18429"/>
                            </a:cubicBezTo>
                            <a:cubicBezTo>
                              <a:pt x="127970" y="19199"/>
                              <a:pt x="127574" y="19199"/>
                              <a:pt x="127574" y="18814"/>
                            </a:cubicBezTo>
                            <a:cubicBezTo>
                              <a:pt x="127574" y="18048"/>
                              <a:pt x="146404" y="14594"/>
                              <a:pt x="156809" y="13059"/>
                            </a:cubicBezTo>
                            <a:cubicBezTo>
                              <a:pt x="164082" y="12674"/>
                              <a:pt x="171030" y="12293"/>
                              <a:pt x="178303" y="12293"/>
                            </a:cubicBezTo>
                            <a:cubicBezTo>
                              <a:pt x="178699" y="12674"/>
                              <a:pt x="177151" y="12674"/>
                              <a:pt x="174847" y="12674"/>
                            </a:cubicBezTo>
                            <a:close/>
                            <a:moveTo>
                              <a:pt x="163325" y="151950"/>
                            </a:moveTo>
                            <a:cubicBezTo>
                              <a:pt x="162174" y="152715"/>
                              <a:pt x="162174" y="152715"/>
                              <a:pt x="162569" y="153100"/>
                            </a:cubicBezTo>
                            <a:cubicBezTo>
                              <a:pt x="163325" y="153485"/>
                              <a:pt x="161778" y="154635"/>
                              <a:pt x="157961" y="156935"/>
                            </a:cubicBezTo>
                            <a:lnTo>
                              <a:pt x="146800" y="163460"/>
                            </a:lnTo>
                            <a:cubicBezTo>
                              <a:pt x="144496" y="164994"/>
                              <a:pt x="143343" y="165379"/>
                              <a:pt x="144100" y="164613"/>
                            </a:cubicBezTo>
                            <a:lnTo>
                              <a:pt x="144892" y="163844"/>
                            </a:lnTo>
                            <a:cubicBezTo>
                              <a:pt x="145252" y="163844"/>
                              <a:pt x="146044" y="163079"/>
                              <a:pt x="146800" y="162694"/>
                            </a:cubicBezTo>
                            <a:cubicBezTo>
                              <a:pt x="147952" y="162309"/>
                              <a:pt x="148744" y="161544"/>
                              <a:pt x="149501" y="161159"/>
                            </a:cubicBezTo>
                            <a:lnTo>
                              <a:pt x="150257" y="160390"/>
                            </a:lnTo>
                            <a:cubicBezTo>
                              <a:pt x="150652" y="160390"/>
                              <a:pt x="151408" y="160009"/>
                              <a:pt x="152201" y="159240"/>
                            </a:cubicBezTo>
                            <a:cubicBezTo>
                              <a:pt x="153353" y="158470"/>
                              <a:pt x="154109" y="158089"/>
                              <a:pt x="154109" y="158089"/>
                            </a:cubicBezTo>
                            <a:cubicBezTo>
                              <a:pt x="154109" y="158089"/>
                              <a:pt x="154505" y="157705"/>
                              <a:pt x="155261" y="157320"/>
                            </a:cubicBezTo>
                            <a:cubicBezTo>
                              <a:pt x="155657" y="156935"/>
                              <a:pt x="156809" y="156170"/>
                              <a:pt x="157961" y="155785"/>
                            </a:cubicBezTo>
                            <a:cubicBezTo>
                              <a:pt x="159473" y="154635"/>
                              <a:pt x="160265" y="154250"/>
                              <a:pt x="159869" y="154250"/>
                            </a:cubicBezTo>
                            <a:cubicBezTo>
                              <a:pt x="159473" y="154250"/>
                              <a:pt x="159113" y="154250"/>
                              <a:pt x="158321" y="154635"/>
                            </a:cubicBezTo>
                            <a:cubicBezTo>
                              <a:pt x="157169" y="155020"/>
                              <a:pt x="157169" y="155020"/>
                              <a:pt x="157169" y="154635"/>
                            </a:cubicBezTo>
                            <a:cubicBezTo>
                              <a:pt x="157961" y="154250"/>
                              <a:pt x="158717" y="153869"/>
                              <a:pt x="159113" y="153485"/>
                            </a:cubicBezTo>
                            <a:cubicBezTo>
                              <a:pt x="160625" y="152334"/>
                              <a:pt x="164082" y="150415"/>
                              <a:pt x="164478" y="150415"/>
                            </a:cubicBezTo>
                            <a:cubicBezTo>
                              <a:pt x="164874" y="150415"/>
                              <a:pt x="164478" y="150800"/>
                              <a:pt x="163325" y="151950"/>
                            </a:cubicBezTo>
                            <a:close/>
                            <a:moveTo>
                              <a:pt x="133371" y="180724"/>
                            </a:moveTo>
                            <a:cubicBezTo>
                              <a:pt x="132219" y="181494"/>
                              <a:pt x="131822" y="181878"/>
                              <a:pt x="132219" y="182644"/>
                            </a:cubicBezTo>
                            <a:cubicBezTo>
                              <a:pt x="132579" y="183409"/>
                              <a:pt x="136035" y="181878"/>
                              <a:pt x="138339" y="179959"/>
                            </a:cubicBezTo>
                            <a:lnTo>
                              <a:pt x="139887" y="178805"/>
                            </a:lnTo>
                            <a:cubicBezTo>
                              <a:pt x="141436" y="178039"/>
                              <a:pt x="143740" y="175735"/>
                              <a:pt x="142192" y="176504"/>
                            </a:cubicBezTo>
                            <a:cubicBezTo>
                              <a:pt x="141040" y="176889"/>
                              <a:pt x="138735" y="178039"/>
                              <a:pt x="137583" y="178039"/>
                            </a:cubicBezTo>
                            <a:cubicBezTo>
                              <a:pt x="136827" y="178424"/>
                              <a:pt x="135279" y="179189"/>
                              <a:pt x="133371" y="180724"/>
                            </a:cubicBezTo>
                            <a:close/>
                            <a:moveTo>
                              <a:pt x="103776" y="89792"/>
                            </a:moveTo>
                            <a:cubicBezTo>
                              <a:pt x="105684" y="89408"/>
                              <a:pt x="108780" y="89408"/>
                              <a:pt x="111444" y="89408"/>
                            </a:cubicBezTo>
                            <a:cubicBezTo>
                              <a:pt x="114145" y="89408"/>
                              <a:pt x="116449" y="89408"/>
                              <a:pt x="116845" y="89792"/>
                            </a:cubicBezTo>
                            <a:cubicBezTo>
                              <a:pt x="117997" y="90562"/>
                              <a:pt x="117601" y="90562"/>
                              <a:pt x="115297" y="90177"/>
                            </a:cubicBezTo>
                            <a:cubicBezTo>
                              <a:pt x="107988" y="90177"/>
                              <a:pt x="101076" y="90943"/>
                              <a:pt x="94163" y="92097"/>
                            </a:cubicBezTo>
                            <a:cubicBezTo>
                              <a:pt x="89555" y="92862"/>
                              <a:pt x="89555" y="92862"/>
                              <a:pt x="89555" y="92478"/>
                            </a:cubicBezTo>
                            <a:cubicBezTo>
                              <a:pt x="89555" y="92097"/>
                              <a:pt x="95315" y="90943"/>
                              <a:pt x="103776" y="89792"/>
                            </a:cubicBezTo>
                            <a:close/>
                            <a:moveTo>
                              <a:pt x="26512" y="114347"/>
                            </a:moveTo>
                            <a:cubicBezTo>
                              <a:pt x="28456" y="113197"/>
                              <a:pt x="41886" y="106288"/>
                              <a:pt x="42678" y="106288"/>
                            </a:cubicBezTo>
                            <a:cubicBezTo>
                              <a:pt x="43038" y="106288"/>
                              <a:pt x="43830" y="105907"/>
                              <a:pt x="44586" y="105522"/>
                            </a:cubicBezTo>
                            <a:cubicBezTo>
                              <a:pt x="46134" y="104753"/>
                              <a:pt x="48438" y="103603"/>
                              <a:pt x="48438" y="103987"/>
                            </a:cubicBezTo>
                            <a:cubicBezTo>
                              <a:pt x="48798" y="104372"/>
                              <a:pt x="48042" y="104753"/>
                              <a:pt x="45738" y="105907"/>
                            </a:cubicBezTo>
                            <a:cubicBezTo>
                              <a:pt x="44190" y="106288"/>
                              <a:pt x="42678" y="107057"/>
                              <a:pt x="42678" y="107057"/>
                            </a:cubicBezTo>
                            <a:lnTo>
                              <a:pt x="39185" y="108977"/>
                            </a:lnTo>
                            <a:cubicBezTo>
                              <a:pt x="36125" y="110127"/>
                              <a:pt x="33065" y="111662"/>
                              <a:pt x="28456" y="113966"/>
                            </a:cubicBezTo>
                            <a:cubicBezTo>
                              <a:pt x="26908" y="114732"/>
                              <a:pt x="26152" y="114732"/>
                              <a:pt x="26152" y="114732"/>
                            </a:cubicBezTo>
                            <a:cubicBezTo>
                              <a:pt x="25756" y="114732"/>
                              <a:pt x="26152" y="114732"/>
                              <a:pt x="26512" y="114347"/>
                            </a:cubicBezTo>
                            <a:close/>
                            <a:moveTo>
                              <a:pt x="110688" y="92862"/>
                            </a:moveTo>
                            <a:lnTo>
                              <a:pt x="106080" y="93631"/>
                            </a:lnTo>
                            <a:cubicBezTo>
                              <a:pt x="102623" y="93631"/>
                              <a:pt x="97619" y="94397"/>
                              <a:pt x="93767" y="95166"/>
                            </a:cubicBezTo>
                            <a:lnTo>
                              <a:pt x="89555" y="96317"/>
                            </a:lnTo>
                            <a:lnTo>
                              <a:pt x="87250" y="96317"/>
                            </a:lnTo>
                            <a:cubicBezTo>
                              <a:pt x="87250" y="96317"/>
                              <a:pt x="87250" y="95932"/>
                              <a:pt x="88006" y="95932"/>
                            </a:cubicBezTo>
                            <a:cubicBezTo>
                              <a:pt x="88762" y="95166"/>
                              <a:pt x="100679" y="93247"/>
                              <a:pt x="106836" y="92862"/>
                            </a:cubicBezTo>
                            <a:cubicBezTo>
                              <a:pt x="108384" y="92478"/>
                              <a:pt x="109897" y="92478"/>
                              <a:pt x="111444" y="92478"/>
                            </a:cubicBezTo>
                            <a:cubicBezTo>
                              <a:pt x="112993" y="92478"/>
                              <a:pt x="114145" y="92478"/>
                              <a:pt x="113749" y="92862"/>
                            </a:cubicBezTo>
                            <a:lnTo>
                              <a:pt x="110688" y="92862"/>
                            </a:lnTo>
                            <a:close/>
                            <a:moveTo>
                              <a:pt x="141436" y="172665"/>
                            </a:moveTo>
                            <a:cubicBezTo>
                              <a:pt x="141436" y="172284"/>
                              <a:pt x="142192" y="171900"/>
                              <a:pt x="142983" y="171515"/>
                            </a:cubicBezTo>
                            <a:cubicBezTo>
                              <a:pt x="143740" y="171130"/>
                              <a:pt x="144100" y="170746"/>
                              <a:pt x="144100" y="170746"/>
                            </a:cubicBezTo>
                            <a:cubicBezTo>
                              <a:pt x="144496" y="170365"/>
                              <a:pt x="146404" y="168830"/>
                              <a:pt x="147952" y="168061"/>
                            </a:cubicBezTo>
                            <a:cubicBezTo>
                              <a:pt x="148744" y="167680"/>
                              <a:pt x="149104" y="166910"/>
                              <a:pt x="149896" y="166145"/>
                            </a:cubicBezTo>
                            <a:cubicBezTo>
                              <a:pt x="150257" y="166145"/>
                              <a:pt x="151048" y="164991"/>
                              <a:pt x="151048" y="164610"/>
                            </a:cubicBezTo>
                            <a:cubicBezTo>
                              <a:pt x="150652" y="164610"/>
                              <a:pt x="149896" y="164991"/>
                              <a:pt x="147592" y="166526"/>
                            </a:cubicBezTo>
                            <a:lnTo>
                              <a:pt x="145288" y="168061"/>
                            </a:lnTo>
                            <a:cubicBezTo>
                              <a:pt x="144892" y="168445"/>
                              <a:pt x="143740" y="169211"/>
                              <a:pt x="143343" y="169980"/>
                            </a:cubicBezTo>
                            <a:lnTo>
                              <a:pt x="141436" y="171515"/>
                            </a:lnTo>
                            <a:cubicBezTo>
                              <a:pt x="141040" y="171900"/>
                              <a:pt x="140643" y="172284"/>
                              <a:pt x="140283" y="172284"/>
                            </a:cubicBezTo>
                            <a:cubicBezTo>
                              <a:pt x="139887" y="173050"/>
                              <a:pt x="140643" y="173050"/>
                              <a:pt x="141436" y="172665"/>
                            </a:cubicBezTo>
                            <a:close/>
                            <a:moveTo>
                              <a:pt x="28456" y="173819"/>
                            </a:moveTo>
                            <a:cubicBezTo>
                              <a:pt x="28456" y="173819"/>
                              <a:pt x="28456" y="173435"/>
                              <a:pt x="28816" y="173050"/>
                            </a:cubicBezTo>
                            <a:cubicBezTo>
                              <a:pt x="29212" y="172665"/>
                              <a:pt x="29212" y="171900"/>
                              <a:pt x="29212" y="171900"/>
                            </a:cubicBezTo>
                            <a:cubicBezTo>
                              <a:pt x="29212" y="171515"/>
                              <a:pt x="29609" y="171130"/>
                              <a:pt x="29609" y="170746"/>
                            </a:cubicBezTo>
                            <a:cubicBezTo>
                              <a:pt x="29609" y="170365"/>
                              <a:pt x="30365" y="169596"/>
                              <a:pt x="30365" y="168445"/>
                            </a:cubicBezTo>
                            <a:lnTo>
                              <a:pt x="31516" y="166145"/>
                            </a:lnTo>
                            <a:cubicBezTo>
                              <a:pt x="31516" y="166145"/>
                              <a:pt x="32272" y="164610"/>
                              <a:pt x="32669" y="163075"/>
                            </a:cubicBezTo>
                            <a:cubicBezTo>
                              <a:pt x="33821" y="160005"/>
                              <a:pt x="34217" y="159621"/>
                              <a:pt x="34217" y="160386"/>
                            </a:cubicBezTo>
                            <a:cubicBezTo>
                              <a:pt x="34217" y="160771"/>
                              <a:pt x="34217" y="161540"/>
                              <a:pt x="33821" y="162306"/>
                            </a:cubicBezTo>
                            <a:lnTo>
                              <a:pt x="30760" y="170365"/>
                            </a:lnTo>
                            <a:cubicBezTo>
                              <a:pt x="27664" y="178424"/>
                              <a:pt x="27304" y="179189"/>
                              <a:pt x="26908" y="179959"/>
                            </a:cubicBezTo>
                            <a:lnTo>
                              <a:pt x="26908" y="178805"/>
                            </a:lnTo>
                            <a:cubicBezTo>
                              <a:pt x="27304" y="178424"/>
                              <a:pt x="27664" y="177270"/>
                              <a:pt x="27664" y="176889"/>
                            </a:cubicBezTo>
                            <a:cubicBezTo>
                              <a:pt x="28060" y="176120"/>
                              <a:pt x="28060" y="175354"/>
                              <a:pt x="28456" y="174969"/>
                            </a:cubicBezTo>
                            <a:lnTo>
                              <a:pt x="28456" y="173819"/>
                            </a:lnTo>
                            <a:close/>
                            <a:moveTo>
                              <a:pt x="100319" y="106288"/>
                            </a:moveTo>
                            <a:cubicBezTo>
                              <a:pt x="99527" y="106288"/>
                              <a:pt x="97619" y="106673"/>
                              <a:pt x="96071" y="107057"/>
                            </a:cubicBezTo>
                            <a:cubicBezTo>
                              <a:pt x="94163" y="107057"/>
                              <a:pt x="92615" y="107442"/>
                              <a:pt x="91858" y="107442"/>
                            </a:cubicBezTo>
                            <a:cubicBezTo>
                              <a:pt x="91462" y="107826"/>
                              <a:pt x="91102" y="107826"/>
                              <a:pt x="91462" y="107442"/>
                            </a:cubicBezTo>
                            <a:lnTo>
                              <a:pt x="94559" y="106673"/>
                            </a:lnTo>
                            <a:cubicBezTo>
                              <a:pt x="104532" y="104753"/>
                              <a:pt x="111840" y="103987"/>
                              <a:pt x="116053" y="103987"/>
                            </a:cubicBezTo>
                            <a:lnTo>
                              <a:pt x="100319" y="106288"/>
                            </a:lnTo>
                            <a:close/>
                            <a:moveTo>
                              <a:pt x="24604" y="193000"/>
                            </a:moveTo>
                            <a:cubicBezTo>
                              <a:pt x="24208" y="195304"/>
                              <a:pt x="23848" y="196835"/>
                              <a:pt x="23848" y="196835"/>
                            </a:cubicBezTo>
                            <a:cubicBezTo>
                              <a:pt x="23451" y="196835"/>
                              <a:pt x="23451" y="195689"/>
                              <a:pt x="23451" y="193769"/>
                            </a:cubicBezTo>
                            <a:cubicBezTo>
                              <a:pt x="23848" y="191465"/>
                              <a:pt x="25360" y="184556"/>
                              <a:pt x="25756" y="184556"/>
                            </a:cubicBezTo>
                            <a:lnTo>
                              <a:pt x="25756" y="183791"/>
                            </a:lnTo>
                            <a:cubicBezTo>
                              <a:pt x="25756" y="183406"/>
                              <a:pt x="25756" y="183021"/>
                              <a:pt x="26152" y="182256"/>
                            </a:cubicBezTo>
                            <a:cubicBezTo>
                              <a:pt x="26152" y="181875"/>
                              <a:pt x="26512" y="181490"/>
                              <a:pt x="26512" y="181105"/>
                            </a:cubicBezTo>
                            <a:cubicBezTo>
                              <a:pt x="26512" y="180721"/>
                              <a:pt x="26908" y="180336"/>
                              <a:pt x="26908" y="180721"/>
                            </a:cubicBezTo>
                            <a:cubicBezTo>
                              <a:pt x="26908" y="180721"/>
                              <a:pt x="26908" y="181490"/>
                              <a:pt x="26512" y="182256"/>
                            </a:cubicBezTo>
                            <a:cubicBezTo>
                              <a:pt x="26152" y="183791"/>
                              <a:pt x="25360" y="186476"/>
                              <a:pt x="25360" y="188011"/>
                            </a:cubicBezTo>
                            <a:cubicBezTo>
                              <a:pt x="25000" y="188395"/>
                              <a:pt x="25000" y="190699"/>
                              <a:pt x="24604" y="193000"/>
                            </a:cubicBezTo>
                            <a:close/>
                            <a:moveTo>
                              <a:pt x="163722" y="146576"/>
                            </a:moveTo>
                            <a:cubicBezTo>
                              <a:pt x="165630" y="145426"/>
                              <a:pt x="166782" y="145041"/>
                              <a:pt x="167178" y="145041"/>
                            </a:cubicBezTo>
                            <a:cubicBezTo>
                              <a:pt x="167934" y="145041"/>
                              <a:pt x="167574" y="145426"/>
                              <a:pt x="166026" y="146961"/>
                            </a:cubicBezTo>
                            <a:cubicBezTo>
                              <a:pt x="165630" y="147345"/>
                              <a:pt x="165270" y="147345"/>
                              <a:pt x="163325" y="148111"/>
                            </a:cubicBezTo>
                            <a:lnTo>
                              <a:pt x="162569" y="148880"/>
                            </a:lnTo>
                            <a:cubicBezTo>
                              <a:pt x="162569" y="148880"/>
                              <a:pt x="162174" y="149265"/>
                              <a:pt x="161418" y="149265"/>
                            </a:cubicBezTo>
                            <a:cubicBezTo>
                              <a:pt x="160265" y="149265"/>
                              <a:pt x="161022" y="148495"/>
                              <a:pt x="163722" y="146576"/>
                            </a:cubicBezTo>
                            <a:close/>
                            <a:moveTo>
                              <a:pt x="43433" y="157320"/>
                            </a:moveTo>
                            <a:cubicBezTo>
                              <a:pt x="43433" y="157320"/>
                              <a:pt x="42282" y="160774"/>
                              <a:pt x="41886" y="161159"/>
                            </a:cubicBezTo>
                            <a:lnTo>
                              <a:pt x="41130" y="162694"/>
                            </a:lnTo>
                            <a:cubicBezTo>
                              <a:pt x="40733" y="163844"/>
                              <a:pt x="39977" y="165764"/>
                              <a:pt x="39221" y="166914"/>
                            </a:cubicBezTo>
                            <a:lnTo>
                              <a:pt x="37673" y="171134"/>
                            </a:lnTo>
                            <a:cubicBezTo>
                              <a:pt x="37277" y="172669"/>
                              <a:pt x="36917" y="173054"/>
                              <a:pt x="36521" y="173054"/>
                            </a:cubicBezTo>
                            <a:cubicBezTo>
                              <a:pt x="36521" y="172669"/>
                              <a:pt x="39581" y="164994"/>
                              <a:pt x="40733" y="163079"/>
                            </a:cubicBezTo>
                            <a:cubicBezTo>
                              <a:pt x="40733" y="161925"/>
                              <a:pt x="43038" y="157320"/>
                              <a:pt x="43433" y="157320"/>
                            </a:cubicBezTo>
                            <a:close/>
                            <a:moveTo>
                              <a:pt x="58412" y="217558"/>
                            </a:moveTo>
                            <a:cubicBezTo>
                              <a:pt x="59959" y="217173"/>
                              <a:pt x="61112" y="216792"/>
                              <a:pt x="61112" y="216792"/>
                            </a:cubicBezTo>
                            <a:cubicBezTo>
                              <a:pt x="61868" y="216023"/>
                              <a:pt x="67268" y="214104"/>
                              <a:pt x="67268" y="214488"/>
                            </a:cubicBezTo>
                            <a:cubicBezTo>
                              <a:pt x="67268" y="214488"/>
                              <a:pt x="64172" y="216023"/>
                              <a:pt x="60715" y="217558"/>
                            </a:cubicBezTo>
                            <a:cubicBezTo>
                              <a:pt x="58807" y="218327"/>
                              <a:pt x="56107" y="219093"/>
                              <a:pt x="56107" y="218708"/>
                            </a:cubicBezTo>
                            <a:cubicBezTo>
                              <a:pt x="56107" y="218708"/>
                              <a:pt x="57259" y="217943"/>
                              <a:pt x="58412" y="217558"/>
                            </a:cubicBezTo>
                            <a:close/>
                            <a:moveTo>
                              <a:pt x="82246" y="93631"/>
                            </a:moveTo>
                            <a:cubicBezTo>
                              <a:pt x="83002" y="93247"/>
                              <a:pt x="87610" y="92478"/>
                              <a:pt x="88006" y="92478"/>
                            </a:cubicBezTo>
                            <a:cubicBezTo>
                              <a:pt x="88798" y="92862"/>
                              <a:pt x="87610" y="93247"/>
                              <a:pt x="85702" y="93247"/>
                            </a:cubicBezTo>
                            <a:cubicBezTo>
                              <a:pt x="83397" y="94016"/>
                              <a:pt x="81850" y="94016"/>
                              <a:pt x="82246" y="93631"/>
                            </a:cubicBezTo>
                            <a:close/>
                            <a:moveTo>
                              <a:pt x="38430" y="164994"/>
                            </a:moveTo>
                            <a:cubicBezTo>
                              <a:pt x="38430" y="164994"/>
                              <a:pt x="38430" y="165764"/>
                              <a:pt x="38070" y="165764"/>
                            </a:cubicBezTo>
                            <a:lnTo>
                              <a:pt x="38070" y="166529"/>
                            </a:lnTo>
                            <a:cubicBezTo>
                              <a:pt x="38070" y="166914"/>
                              <a:pt x="37673" y="167299"/>
                              <a:pt x="37673" y="167683"/>
                            </a:cubicBezTo>
                            <a:lnTo>
                              <a:pt x="36521" y="169984"/>
                            </a:lnTo>
                            <a:cubicBezTo>
                              <a:pt x="35729" y="172288"/>
                              <a:pt x="35369" y="173054"/>
                              <a:pt x="35369" y="171903"/>
                            </a:cubicBezTo>
                            <a:lnTo>
                              <a:pt x="36125" y="170749"/>
                            </a:lnTo>
                            <a:cubicBezTo>
                              <a:pt x="36125" y="170368"/>
                              <a:pt x="36521" y="169599"/>
                              <a:pt x="36125" y="169599"/>
                            </a:cubicBezTo>
                            <a:cubicBezTo>
                              <a:pt x="36125" y="169215"/>
                              <a:pt x="36521" y="169215"/>
                              <a:pt x="36521" y="168834"/>
                            </a:cubicBezTo>
                            <a:cubicBezTo>
                              <a:pt x="36521" y="168834"/>
                              <a:pt x="36917" y="168064"/>
                              <a:pt x="37277" y="166914"/>
                            </a:cubicBezTo>
                            <a:cubicBezTo>
                              <a:pt x="38070" y="164994"/>
                              <a:pt x="38825" y="163844"/>
                              <a:pt x="38430" y="164994"/>
                            </a:cubicBezTo>
                            <a:close/>
                            <a:moveTo>
                              <a:pt x="11139" y="140825"/>
                            </a:moveTo>
                            <a:cubicBezTo>
                              <a:pt x="11534" y="140059"/>
                              <a:pt x="11930" y="139674"/>
                              <a:pt x="12290" y="139674"/>
                            </a:cubicBezTo>
                            <a:cubicBezTo>
                              <a:pt x="12687" y="139674"/>
                              <a:pt x="12687" y="140440"/>
                              <a:pt x="11930" y="141209"/>
                            </a:cubicBezTo>
                            <a:lnTo>
                              <a:pt x="10779" y="142744"/>
                            </a:lnTo>
                            <a:cubicBezTo>
                              <a:pt x="9987" y="143125"/>
                              <a:pt x="9987" y="141975"/>
                              <a:pt x="11139" y="140825"/>
                            </a:cubicBezTo>
                            <a:close/>
                            <a:moveTo>
                              <a:pt x="81094" y="97470"/>
                            </a:moveTo>
                            <a:cubicBezTo>
                              <a:pt x="81490" y="97089"/>
                              <a:pt x="84946" y="96320"/>
                              <a:pt x="85702" y="96320"/>
                            </a:cubicBezTo>
                            <a:cubicBezTo>
                              <a:pt x="86854" y="96320"/>
                              <a:pt x="85702" y="96705"/>
                              <a:pt x="84154" y="97089"/>
                            </a:cubicBezTo>
                            <a:cubicBezTo>
                              <a:pt x="82246" y="97470"/>
                              <a:pt x="81094" y="97470"/>
                              <a:pt x="81094" y="97470"/>
                            </a:cubicBezTo>
                            <a:close/>
                            <a:moveTo>
                              <a:pt x="41886" y="110903"/>
                            </a:moveTo>
                            <a:cubicBezTo>
                              <a:pt x="41130" y="110903"/>
                              <a:pt x="41886" y="110134"/>
                              <a:pt x="43038" y="109750"/>
                            </a:cubicBezTo>
                            <a:cubicBezTo>
                              <a:pt x="43830" y="109368"/>
                              <a:pt x="44586" y="108984"/>
                              <a:pt x="44982" y="108984"/>
                            </a:cubicBezTo>
                            <a:cubicBezTo>
                              <a:pt x="45342" y="108599"/>
                              <a:pt x="45738" y="108599"/>
                              <a:pt x="45738" y="108599"/>
                            </a:cubicBezTo>
                            <a:cubicBezTo>
                              <a:pt x="45738" y="108984"/>
                              <a:pt x="44982" y="109368"/>
                              <a:pt x="43433" y="110134"/>
                            </a:cubicBezTo>
                            <a:cubicBezTo>
                              <a:pt x="43038" y="110519"/>
                              <a:pt x="42282" y="110903"/>
                              <a:pt x="41886" y="110903"/>
                            </a:cubicBezTo>
                            <a:close/>
                            <a:moveTo>
                              <a:pt x="45738" y="217562"/>
                            </a:moveTo>
                            <a:cubicBezTo>
                              <a:pt x="46134" y="217177"/>
                              <a:pt x="49591" y="216411"/>
                              <a:pt x="49591" y="216796"/>
                            </a:cubicBezTo>
                            <a:cubicBezTo>
                              <a:pt x="49951" y="216796"/>
                              <a:pt x="49591" y="217177"/>
                              <a:pt x="47646" y="217562"/>
                            </a:cubicBezTo>
                            <a:cubicBezTo>
                              <a:pt x="46134" y="217946"/>
                              <a:pt x="45342" y="217946"/>
                              <a:pt x="45738" y="217562"/>
                            </a:cubicBezTo>
                            <a:close/>
                            <a:moveTo>
                              <a:pt x="78789" y="110519"/>
                            </a:moveTo>
                            <a:cubicBezTo>
                              <a:pt x="78789" y="110134"/>
                              <a:pt x="80337" y="109750"/>
                              <a:pt x="81490" y="109750"/>
                            </a:cubicBezTo>
                            <a:cubicBezTo>
                              <a:pt x="82642" y="109368"/>
                              <a:pt x="83397" y="109368"/>
                              <a:pt x="83794" y="109368"/>
                            </a:cubicBezTo>
                            <a:cubicBezTo>
                              <a:pt x="84154" y="109368"/>
                              <a:pt x="83397" y="109750"/>
                              <a:pt x="81490" y="110134"/>
                            </a:cubicBezTo>
                            <a:lnTo>
                              <a:pt x="78789" y="110519"/>
                            </a:lnTo>
                            <a:close/>
                            <a:moveTo>
                              <a:pt x="34613" y="176127"/>
                            </a:moveTo>
                            <a:cubicBezTo>
                              <a:pt x="34217" y="176127"/>
                              <a:pt x="34217" y="176512"/>
                              <a:pt x="34217" y="176896"/>
                            </a:cubicBezTo>
                            <a:cubicBezTo>
                              <a:pt x="34217" y="177662"/>
                              <a:pt x="33461" y="178431"/>
                              <a:pt x="33461" y="178046"/>
                            </a:cubicBezTo>
                            <a:lnTo>
                              <a:pt x="34613" y="174207"/>
                            </a:lnTo>
                            <a:cubicBezTo>
                              <a:pt x="34973" y="174207"/>
                              <a:pt x="34973" y="175742"/>
                              <a:pt x="34613" y="176127"/>
                            </a:cubicBezTo>
                            <a:close/>
                            <a:moveTo>
                              <a:pt x="103019" y="202986"/>
                            </a:moveTo>
                            <a:cubicBezTo>
                              <a:pt x="102623" y="202986"/>
                              <a:pt x="99563" y="205286"/>
                              <a:pt x="99167" y="205286"/>
                            </a:cubicBezTo>
                            <a:cubicBezTo>
                              <a:pt x="99167" y="205671"/>
                              <a:pt x="99167" y="205671"/>
                              <a:pt x="101076" y="204520"/>
                            </a:cubicBezTo>
                            <a:cubicBezTo>
                              <a:pt x="103019" y="203367"/>
                              <a:pt x="103379" y="202986"/>
                              <a:pt x="103019" y="202986"/>
                            </a:cubicBezTo>
                            <a:close/>
                            <a:moveTo>
                              <a:pt x="35765" y="175742"/>
                            </a:moveTo>
                            <a:cubicBezTo>
                              <a:pt x="35765" y="175742"/>
                              <a:pt x="35765" y="176512"/>
                              <a:pt x="35369" y="177662"/>
                            </a:cubicBezTo>
                            <a:cubicBezTo>
                              <a:pt x="34973" y="178431"/>
                              <a:pt x="34613" y="178812"/>
                              <a:pt x="34613" y="178812"/>
                            </a:cubicBezTo>
                            <a:cubicBezTo>
                              <a:pt x="34613" y="178431"/>
                              <a:pt x="35765" y="175361"/>
                              <a:pt x="35765" y="175742"/>
                            </a:cubicBezTo>
                            <a:close/>
                            <a:moveTo>
                              <a:pt x="71120" y="213345"/>
                            </a:moveTo>
                            <a:cubicBezTo>
                              <a:pt x="71120" y="213345"/>
                              <a:pt x="71480" y="212960"/>
                              <a:pt x="71876" y="212960"/>
                            </a:cubicBezTo>
                            <a:cubicBezTo>
                              <a:pt x="72273" y="212960"/>
                              <a:pt x="72633" y="212960"/>
                              <a:pt x="73425" y="212960"/>
                            </a:cubicBezTo>
                            <a:cubicBezTo>
                              <a:pt x="73425" y="212960"/>
                              <a:pt x="72633" y="213345"/>
                              <a:pt x="72273" y="213345"/>
                            </a:cubicBezTo>
                            <a:cubicBezTo>
                              <a:pt x="70724" y="213730"/>
                              <a:pt x="70724" y="213730"/>
                              <a:pt x="71120" y="213345"/>
                            </a:cubicBezTo>
                            <a:close/>
                            <a:moveTo>
                              <a:pt x="141436" y="165002"/>
                            </a:moveTo>
                            <a:lnTo>
                              <a:pt x="139887" y="165771"/>
                            </a:lnTo>
                            <a:cubicBezTo>
                              <a:pt x="140283" y="165386"/>
                              <a:pt x="140680" y="165002"/>
                              <a:pt x="140680" y="165002"/>
                            </a:cubicBezTo>
                            <a:cubicBezTo>
                              <a:pt x="140680" y="164621"/>
                              <a:pt x="141040" y="164621"/>
                              <a:pt x="141832" y="164236"/>
                            </a:cubicBezTo>
                            <a:lnTo>
                              <a:pt x="142192" y="164236"/>
                            </a:lnTo>
                            <a:cubicBezTo>
                              <a:pt x="142587" y="164236"/>
                              <a:pt x="142192" y="164621"/>
                              <a:pt x="141436" y="165002"/>
                            </a:cubicBezTo>
                            <a:close/>
                            <a:moveTo>
                              <a:pt x="99563" y="99394"/>
                            </a:moveTo>
                            <a:cubicBezTo>
                              <a:pt x="99167" y="99778"/>
                              <a:pt x="98015" y="99778"/>
                              <a:pt x="97223" y="99778"/>
                            </a:cubicBezTo>
                            <a:cubicBezTo>
                              <a:pt x="96071" y="100163"/>
                              <a:pt x="95711" y="100163"/>
                              <a:pt x="96467" y="99778"/>
                            </a:cubicBezTo>
                            <a:cubicBezTo>
                              <a:pt x="97619" y="99394"/>
                              <a:pt x="99923" y="99394"/>
                              <a:pt x="99563" y="99394"/>
                            </a:cubicBezTo>
                            <a:close/>
                            <a:moveTo>
                              <a:pt x="75729" y="110907"/>
                            </a:moveTo>
                            <a:cubicBezTo>
                              <a:pt x="76485" y="110907"/>
                              <a:pt x="76881" y="110522"/>
                              <a:pt x="77241" y="110522"/>
                            </a:cubicBezTo>
                            <a:cubicBezTo>
                              <a:pt x="77241" y="110907"/>
                              <a:pt x="76485" y="110907"/>
                              <a:pt x="76089" y="111288"/>
                            </a:cubicBezTo>
                            <a:cubicBezTo>
                              <a:pt x="75729" y="111288"/>
                              <a:pt x="74937" y="111673"/>
                              <a:pt x="74937" y="111673"/>
                            </a:cubicBezTo>
                            <a:lnTo>
                              <a:pt x="74577" y="111673"/>
                            </a:lnTo>
                            <a:cubicBezTo>
                              <a:pt x="74577" y="111288"/>
                              <a:pt x="74937" y="111288"/>
                              <a:pt x="75729" y="110907"/>
                            </a:cubicBezTo>
                            <a:close/>
                            <a:moveTo>
                              <a:pt x="76881" y="214880"/>
                            </a:moveTo>
                            <a:cubicBezTo>
                              <a:pt x="77637" y="214111"/>
                              <a:pt x="79185" y="213345"/>
                              <a:pt x="79185" y="213730"/>
                            </a:cubicBezTo>
                            <a:cubicBezTo>
                              <a:pt x="79185" y="213730"/>
                              <a:pt x="78789" y="214111"/>
                              <a:pt x="78033" y="214495"/>
                            </a:cubicBezTo>
                            <a:cubicBezTo>
                              <a:pt x="76881" y="215265"/>
                              <a:pt x="76089" y="215265"/>
                              <a:pt x="76881" y="214880"/>
                            </a:cubicBezTo>
                            <a:close/>
                            <a:moveTo>
                              <a:pt x="154505" y="156177"/>
                            </a:moveTo>
                            <a:cubicBezTo>
                              <a:pt x="156413" y="155027"/>
                              <a:pt x="156809" y="155027"/>
                              <a:pt x="156809" y="155027"/>
                            </a:cubicBezTo>
                            <a:cubicBezTo>
                              <a:pt x="157205" y="155027"/>
                              <a:pt x="156413" y="155408"/>
                              <a:pt x="155657" y="155792"/>
                            </a:cubicBezTo>
                            <a:cubicBezTo>
                              <a:pt x="154505" y="156562"/>
                              <a:pt x="153353" y="156943"/>
                              <a:pt x="154505" y="156177"/>
                            </a:cubicBezTo>
                            <a:close/>
                            <a:moveTo>
                              <a:pt x="138735" y="166921"/>
                            </a:moveTo>
                            <a:cubicBezTo>
                              <a:pt x="138375" y="166921"/>
                              <a:pt x="137979" y="167306"/>
                              <a:pt x="137979" y="167306"/>
                            </a:cubicBezTo>
                            <a:lnTo>
                              <a:pt x="137583" y="167306"/>
                            </a:lnTo>
                            <a:cubicBezTo>
                              <a:pt x="137583" y="166921"/>
                              <a:pt x="137979" y="166921"/>
                              <a:pt x="139131" y="166156"/>
                            </a:cubicBezTo>
                            <a:lnTo>
                              <a:pt x="139527" y="166156"/>
                            </a:lnTo>
                            <a:cubicBezTo>
                              <a:pt x="139527" y="166537"/>
                              <a:pt x="139131" y="166537"/>
                              <a:pt x="138735" y="166921"/>
                            </a:cubicBezTo>
                            <a:close/>
                            <a:moveTo>
                              <a:pt x="91102" y="107837"/>
                            </a:moveTo>
                            <a:cubicBezTo>
                              <a:pt x="90706" y="107837"/>
                              <a:pt x="89951" y="107837"/>
                              <a:pt x="89158" y="108218"/>
                            </a:cubicBezTo>
                            <a:cubicBezTo>
                              <a:pt x="87250" y="108603"/>
                              <a:pt x="86854" y="108603"/>
                              <a:pt x="88402" y="108218"/>
                            </a:cubicBezTo>
                            <a:cubicBezTo>
                              <a:pt x="89158" y="107837"/>
                              <a:pt x="90311" y="107837"/>
                              <a:pt x="90311" y="107453"/>
                            </a:cubicBezTo>
                            <a:cubicBezTo>
                              <a:pt x="91102" y="107453"/>
                              <a:pt x="91102" y="107453"/>
                              <a:pt x="91102" y="107837"/>
                            </a:cubicBezTo>
                            <a:close/>
                            <a:moveTo>
                              <a:pt x="162174" y="22276"/>
                            </a:moveTo>
                            <a:cubicBezTo>
                              <a:pt x="161418" y="22276"/>
                              <a:pt x="161418" y="21891"/>
                              <a:pt x="161814" y="21891"/>
                            </a:cubicBezTo>
                            <a:cubicBezTo>
                              <a:pt x="162174" y="21510"/>
                              <a:pt x="162965" y="21510"/>
                              <a:pt x="162965" y="21891"/>
                            </a:cubicBezTo>
                            <a:cubicBezTo>
                              <a:pt x="162965" y="21891"/>
                              <a:pt x="162569" y="22276"/>
                              <a:pt x="162174" y="22276"/>
                            </a:cubicBezTo>
                            <a:close/>
                            <a:moveTo>
                              <a:pt x="106476" y="184567"/>
                            </a:moveTo>
                            <a:cubicBezTo>
                              <a:pt x="107232" y="184186"/>
                              <a:pt x="107628" y="184186"/>
                              <a:pt x="107232" y="184567"/>
                            </a:cubicBezTo>
                            <a:cubicBezTo>
                              <a:pt x="107232" y="184567"/>
                              <a:pt x="107232" y="184952"/>
                              <a:pt x="106836" y="184952"/>
                            </a:cubicBezTo>
                            <a:cubicBezTo>
                              <a:pt x="106080" y="184952"/>
                              <a:pt x="106080" y="184952"/>
                              <a:pt x="106476" y="184567"/>
                            </a:cubicBezTo>
                            <a:close/>
                            <a:moveTo>
                              <a:pt x="33857" y="181116"/>
                            </a:moveTo>
                            <a:cubicBezTo>
                              <a:pt x="33857" y="179966"/>
                              <a:pt x="34217" y="180347"/>
                              <a:pt x="34217" y="181116"/>
                            </a:cubicBezTo>
                            <a:cubicBezTo>
                              <a:pt x="34217" y="181501"/>
                              <a:pt x="33857" y="181885"/>
                              <a:pt x="33857" y="181885"/>
                            </a:cubicBezTo>
                            <a:lnTo>
                              <a:pt x="33857" y="181116"/>
                            </a:lnTo>
                            <a:close/>
                            <a:moveTo>
                              <a:pt x="122605" y="105148"/>
                            </a:moveTo>
                            <a:cubicBezTo>
                              <a:pt x="123001" y="105148"/>
                              <a:pt x="123001" y="105148"/>
                              <a:pt x="123001" y="105533"/>
                            </a:cubicBezTo>
                            <a:cubicBezTo>
                              <a:pt x="123001" y="105918"/>
                              <a:pt x="123001" y="105918"/>
                              <a:pt x="122605" y="105918"/>
                            </a:cubicBezTo>
                            <a:cubicBezTo>
                              <a:pt x="122210" y="105918"/>
                              <a:pt x="122210" y="105533"/>
                              <a:pt x="122605" y="105148"/>
                            </a:cubicBezTo>
                            <a:close/>
                            <a:moveTo>
                              <a:pt x="55351" y="218715"/>
                            </a:moveTo>
                            <a:cubicBezTo>
                              <a:pt x="55747" y="218715"/>
                              <a:pt x="55747" y="219100"/>
                              <a:pt x="55351" y="219100"/>
                            </a:cubicBezTo>
                            <a:cubicBezTo>
                              <a:pt x="54955" y="219100"/>
                              <a:pt x="54955" y="219485"/>
                              <a:pt x="54595" y="219485"/>
                            </a:cubicBezTo>
                            <a:cubicBezTo>
                              <a:pt x="54955" y="219100"/>
                              <a:pt x="54955" y="218715"/>
                              <a:pt x="55351" y="218715"/>
                            </a:cubicBezTo>
                            <a:close/>
                            <a:moveTo>
                              <a:pt x="94163" y="208356"/>
                            </a:moveTo>
                            <a:cubicBezTo>
                              <a:pt x="94163" y="208740"/>
                              <a:pt x="94955" y="208356"/>
                              <a:pt x="95315" y="207975"/>
                            </a:cubicBezTo>
                            <a:cubicBezTo>
                              <a:pt x="95711" y="207590"/>
                              <a:pt x="95711" y="207590"/>
                              <a:pt x="94955" y="207975"/>
                            </a:cubicBezTo>
                            <a:cubicBezTo>
                              <a:pt x="94559" y="207975"/>
                              <a:pt x="94163" y="208356"/>
                              <a:pt x="94163" y="208356"/>
                            </a:cubicBezTo>
                            <a:close/>
                            <a:moveTo>
                              <a:pt x="86494" y="108599"/>
                            </a:moveTo>
                            <a:cubicBezTo>
                              <a:pt x="86098" y="108984"/>
                              <a:pt x="85702" y="108984"/>
                              <a:pt x="84946" y="108984"/>
                            </a:cubicBezTo>
                            <a:cubicBezTo>
                              <a:pt x="85342" y="108984"/>
                              <a:pt x="85702" y="108599"/>
                              <a:pt x="86098" y="108599"/>
                            </a:cubicBezTo>
                            <a:lnTo>
                              <a:pt x="86494" y="108599"/>
                            </a:lnTo>
                            <a:close/>
                            <a:moveTo>
                              <a:pt x="36125" y="120113"/>
                            </a:moveTo>
                            <a:lnTo>
                              <a:pt x="36521" y="119728"/>
                            </a:lnTo>
                            <a:cubicBezTo>
                              <a:pt x="36521" y="119343"/>
                              <a:pt x="36917" y="119343"/>
                              <a:pt x="37313" y="119343"/>
                            </a:cubicBezTo>
                            <a:cubicBezTo>
                              <a:pt x="36521" y="120113"/>
                              <a:pt x="36521" y="120113"/>
                              <a:pt x="36125" y="120113"/>
                            </a:cubicBezTo>
                            <a:close/>
                            <a:moveTo>
                              <a:pt x="142983" y="163848"/>
                            </a:moveTo>
                            <a:cubicBezTo>
                              <a:pt x="142587" y="163848"/>
                              <a:pt x="142587" y="163848"/>
                              <a:pt x="142587" y="163463"/>
                            </a:cubicBezTo>
                            <a:lnTo>
                              <a:pt x="143380" y="163463"/>
                            </a:lnTo>
                            <a:cubicBezTo>
                              <a:pt x="143380" y="163848"/>
                              <a:pt x="143380" y="163848"/>
                              <a:pt x="142983" y="163848"/>
                            </a:cubicBezTo>
                            <a:close/>
                            <a:moveTo>
                              <a:pt x="32669" y="192622"/>
                            </a:moveTo>
                            <a:cubicBezTo>
                              <a:pt x="32669" y="193007"/>
                              <a:pt x="32309" y="193392"/>
                              <a:pt x="32309" y="193007"/>
                            </a:cubicBezTo>
                            <a:cubicBezTo>
                              <a:pt x="32309" y="192622"/>
                              <a:pt x="33065" y="191857"/>
                              <a:pt x="33065" y="191857"/>
                            </a:cubicBezTo>
                            <a:cubicBezTo>
                              <a:pt x="33065" y="192241"/>
                              <a:pt x="33065" y="192622"/>
                              <a:pt x="32669" y="192622"/>
                            </a:cubicBezTo>
                            <a:close/>
                            <a:moveTo>
                              <a:pt x="33065" y="183028"/>
                            </a:moveTo>
                            <a:cubicBezTo>
                              <a:pt x="33065" y="182647"/>
                              <a:pt x="33461" y="182647"/>
                              <a:pt x="33461" y="182263"/>
                            </a:cubicBezTo>
                            <a:lnTo>
                              <a:pt x="33461" y="182647"/>
                            </a:lnTo>
                            <a:cubicBezTo>
                              <a:pt x="33857" y="183028"/>
                              <a:pt x="33461" y="183413"/>
                              <a:pt x="33065" y="183028"/>
                            </a:cubicBezTo>
                            <a:close/>
                            <a:moveTo>
                              <a:pt x="134919" y="169215"/>
                            </a:moveTo>
                            <a:cubicBezTo>
                              <a:pt x="134523" y="169215"/>
                              <a:pt x="134523" y="169215"/>
                              <a:pt x="134523" y="168834"/>
                            </a:cubicBezTo>
                            <a:lnTo>
                              <a:pt x="135279" y="168834"/>
                            </a:lnTo>
                            <a:cubicBezTo>
                              <a:pt x="135279" y="168834"/>
                              <a:pt x="135279" y="169215"/>
                              <a:pt x="134919" y="169215"/>
                            </a:cubicBezTo>
                            <a:close/>
                            <a:moveTo>
                              <a:pt x="28060" y="201828"/>
                            </a:moveTo>
                            <a:cubicBezTo>
                              <a:pt x="28060" y="202213"/>
                              <a:pt x="27700" y="201828"/>
                              <a:pt x="27700" y="201447"/>
                            </a:cubicBezTo>
                            <a:lnTo>
                              <a:pt x="27700" y="201062"/>
                            </a:lnTo>
                            <a:cubicBezTo>
                              <a:pt x="28060" y="201062"/>
                              <a:pt x="28060" y="201447"/>
                              <a:pt x="28060" y="201828"/>
                            </a:cubicBezTo>
                            <a:close/>
                            <a:moveTo>
                              <a:pt x="144892" y="162309"/>
                            </a:moveTo>
                            <a:cubicBezTo>
                              <a:pt x="144892" y="162309"/>
                              <a:pt x="144892" y="161925"/>
                              <a:pt x="145288" y="161925"/>
                            </a:cubicBezTo>
                            <a:lnTo>
                              <a:pt x="145288" y="162309"/>
                            </a:lnTo>
                            <a:cubicBezTo>
                              <a:pt x="145684" y="162309"/>
                              <a:pt x="145288" y="162694"/>
                              <a:pt x="145288" y="162694"/>
                            </a:cubicBezTo>
                            <a:lnTo>
                              <a:pt x="144892" y="162309"/>
                            </a:lnTo>
                            <a:close/>
                            <a:moveTo>
                              <a:pt x="165666" y="21503"/>
                            </a:moveTo>
                            <a:cubicBezTo>
                              <a:pt x="165666" y="21884"/>
                              <a:pt x="165270" y="21884"/>
                              <a:pt x="164874" y="21884"/>
                            </a:cubicBezTo>
                            <a:lnTo>
                              <a:pt x="165270" y="21503"/>
                            </a:lnTo>
                            <a:cubicBezTo>
                              <a:pt x="165666" y="21118"/>
                              <a:pt x="166026" y="21118"/>
                              <a:pt x="165666" y="21503"/>
                            </a:cubicBezTo>
                            <a:close/>
                            <a:moveTo>
                              <a:pt x="63055" y="123941"/>
                            </a:moveTo>
                            <a:cubicBezTo>
                              <a:pt x="63415" y="123941"/>
                              <a:pt x="63415" y="123941"/>
                              <a:pt x="63415" y="124325"/>
                            </a:cubicBezTo>
                            <a:cubicBezTo>
                              <a:pt x="63055" y="124710"/>
                              <a:pt x="63055" y="124710"/>
                              <a:pt x="63055" y="124325"/>
                            </a:cubicBezTo>
                            <a:lnTo>
                              <a:pt x="63055" y="123941"/>
                            </a:lnTo>
                            <a:close/>
                            <a:moveTo>
                              <a:pt x="101472" y="99002"/>
                            </a:moveTo>
                            <a:cubicBezTo>
                              <a:pt x="101472" y="99386"/>
                              <a:pt x="101472" y="99386"/>
                              <a:pt x="101076" y="99386"/>
                            </a:cubicBezTo>
                            <a:cubicBezTo>
                              <a:pt x="100716" y="99386"/>
                              <a:pt x="100716" y="99386"/>
                              <a:pt x="101076" y="99002"/>
                            </a:cubicBezTo>
                            <a:lnTo>
                              <a:pt x="101472" y="99002"/>
                            </a:lnTo>
                            <a:close/>
                            <a:moveTo>
                              <a:pt x="43830" y="152715"/>
                            </a:moveTo>
                            <a:lnTo>
                              <a:pt x="43830" y="152334"/>
                            </a:lnTo>
                            <a:lnTo>
                              <a:pt x="44226" y="152334"/>
                            </a:lnTo>
                            <a:lnTo>
                              <a:pt x="44226" y="152715"/>
                            </a:lnTo>
                            <a:cubicBezTo>
                              <a:pt x="43830" y="153100"/>
                              <a:pt x="43830" y="153100"/>
                              <a:pt x="43830" y="152715"/>
                            </a:cubicBezTo>
                            <a:close/>
                            <a:moveTo>
                              <a:pt x="41526" y="157320"/>
                            </a:moveTo>
                            <a:cubicBezTo>
                              <a:pt x="41922" y="156935"/>
                              <a:pt x="41922" y="156935"/>
                              <a:pt x="41526" y="158089"/>
                            </a:cubicBezTo>
                            <a:lnTo>
                              <a:pt x="41526" y="157320"/>
                            </a:lnTo>
                            <a:close/>
                            <a:moveTo>
                              <a:pt x="163722" y="21884"/>
                            </a:moveTo>
                            <a:cubicBezTo>
                              <a:pt x="163722" y="21884"/>
                              <a:pt x="163325" y="21884"/>
                              <a:pt x="163722" y="21503"/>
                            </a:cubicBezTo>
                            <a:lnTo>
                              <a:pt x="164118" y="21503"/>
                            </a:lnTo>
                            <a:cubicBezTo>
                              <a:pt x="164118" y="21884"/>
                              <a:pt x="164118" y="21884"/>
                              <a:pt x="163722" y="21884"/>
                            </a:cubicBezTo>
                            <a:close/>
                            <a:moveTo>
                              <a:pt x="80337" y="97467"/>
                            </a:moveTo>
                            <a:lnTo>
                              <a:pt x="80734" y="97086"/>
                            </a:lnTo>
                            <a:lnTo>
                              <a:pt x="80734" y="97467"/>
                            </a:lnTo>
                            <a:cubicBezTo>
                              <a:pt x="80337" y="97467"/>
                              <a:pt x="80337" y="97851"/>
                              <a:pt x="79941" y="97851"/>
                            </a:cubicBezTo>
                            <a:cubicBezTo>
                              <a:pt x="79941" y="97851"/>
                              <a:pt x="79941" y="97467"/>
                              <a:pt x="80337" y="97467"/>
                            </a:cubicBezTo>
                            <a:close/>
                            <a:moveTo>
                              <a:pt x="35009" y="173819"/>
                            </a:moveTo>
                            <a:lnTo>
                              <a:pt x="35009" y="173435"/>
                            </a:lnTo>
                            <a:cubicBezTo>
                              <a:pt x="35009" y="173050"/>
                              <a:pt x="35369" y="173435"/>
                              <a:pt x="35369" y="173435"/>
                            </a:cubicBezTo>
                            <a:cubicBezTo>
                              <a:pt x="35369" y="173819"/>
                              <a:pt x="35369" y="173819"/>
                              <a:pt x="35009" y="173819"/>
                            </a:cubicBezTo>
                            <a:close/>
                            <a:moveTo>
                              <a:pt x="39617" y="118186"/>
                            </a:moveTo>
                            <a:cubicBezTo>
                              <a:pt x="39617" y="117801"/>
                              <a:pt x="39977" y="117801"/>
                              <a:pt x="39977" y="117801"/>
                            </a:cubicBezTo>
                            <a:cubicBezTo>
                              <a:pt x="40373" y="117801"/>
                              <a:pt x="40373" y="117801"/>
                              <a:pt x="39977" y="118186"/>
                            </a:cubicBezTo>
                            <a:lnTo>
                              <a:pt x="39617" y="118186"/>
                            </a:lnTo>
                            <a:close/>
                            <a:moveTo>
                              <a:pt x="43073" y="154250"/>
                            </a:moveTo>
                            <a:cubicBezTo>
                              <a:pt x="43073" y="154250"/>
                              <a:pt x="43073" y="153869"/>
                              <a:pt x="43433" y="153869"/>
                            </a:cubicBezTo>
                            <a:cubicBezTo>
                              <a:pt x="43433" y="154250"/>
                              <a:pt x="43433" y="154250"/>
                              <a:pt x="43073" y="154635"/>
                            </a:cubicBezTo>
                            <a:lnTo>
                              <a:pt x="43073" y="154250"/>
                            </a:lnTo>
                            <a:close/>
                            <a:moveTo>
                              <a:pt x="42282" y="156554"/>
                            </a:moveTo>
                            <a:lnTo>
                              <a:pt x="42282" y="155785"/>
                            </a:lnTo>
                            <a:cubicBezTo>
                              <a:pt x="42282" y="156170"/>
                              <a:pt x="42282" y="156554"/>
                              <a:pt x="42282" y="156554"/>
                            </a:cubicBezTo>
                            <a:close/>
                            <a:moveTo>
                              <a:pt x="100716" y="99002"/>
                            </a:moveTo>
                            <a:cubicBezTo>
                              <a:pt x="100716" y="99386"/>
                              <a:pt x="100716" y="99386"/>
                              <a:pt x="100319" y="99386"/>
                            </a:cubicBezTo>
                            <a:lnTo>
                              <a:pt x="100319" y="99002"/>
                            </a:lnTo>
                            <a:lnTo>
                              <a:pt x="100716" y="99002"/>
                            </a:lnTo>
                            <a:close/>
                            <a:moveTo>
                              <a:pt x="56899" y="132000"/>
                            </a:moveTo>
                            <a:cubicBezTo>
                              <a:pt x="56899" y="132381"/>
                              <a:pt x="56899" y="132381"/>
                              <a:pt x="57295" y="132381"/>
                            </a:cubicBezTo>
                            <a:lnTo>
                              <a:pt x="57295" y="132000"/>
                            </a:lnTo>
                            <a:lnTo>
                              <a:pt x="56899" y="132000"/>
                            </a:lnTo>
                            <a:close/>
                            <a:moveTo>
                              <a:pt x="32705" y="184560"/>
                            </a:moveTo>
                            <a:lnTo>
                              <a:pt x="33065" y="184560"/>
                            </a:lnTo>
                            <a:cubicBezTo>
                              <a:pt x="33065" y="184944"/>
                              <a:pt x="33065" y="184944"/>
                              <a:pt x="32705" y="184944"/>
                            </a:cubicBezTo>
                            <a:lnTo>
                              <a:pt x="32705" y="184560"/>
                            </a:lnTo>
                            <a:close/>
                            <a:moveTo>
                              <a:pt x="78429" y="107830"/>
                            </a:moveTo>
                            <a:lnTo>
                              <a:pt x="78429" y="108211"/>
                            </a:lnTo>
                            <a:lnTo>
                              <a:pt x="78033" y="108211"/>
                            </a:lnTo>
                            <a:cubicBezTo>
                              <a:pt x="78033" y="107830"/>
                              <a:pt x="78033" y="107830"/>
                              <a:pt x="78429" y="107830"/>
                            </a:cubicBezTo>
                            <a:close/>
                            <a:moveTo>
                              <a:pt x="143380" y="165379"/>
                            </a:moveTo>
                            <a:cubicBezTo>
                              <a:pt x="143380" y="165764"/>
                              <a:pt x="143380" y="165764"/>
                              <a:pt x="142983" y="165764"/>
                            </a:cubicBezTo>
                            <a:lnTo>
                              <a:pt x="142983" y="165379"/>
                            </a:lnTo>
                            <a:lnTo>
                              <a:pt x="143380" y="165379"/>
                            </a:lnTo>
                            <a:close/>
                            <a:moveTo>
                              <a:pt x="37673" y="122406"/>
                            </a:moveTo>
                            <a:lnTo>
                              <a:pt x="37313" y="122406"/>
                            </a:lnTo>
                            <a:lnTo>
                              <a:pt x="37313" y="122021"/>
                            </a:lnTo>
                            <a:cubicBezTo>
                              <a:pt x="37673" y="122021"/>
                              <a:pt x="37673" y="122021"/>
                              <a:pt x="37673" y="122406"/>
                            </a:cubicBezTo>
                            <a:close/>
                            <a:moveTo>
                              <a:pt x="35009" y="159240"/>
                            </a:moveTo>
                            <a:cubicBezTo>
                              <a:pt x="35009" y="159240"/>
                              <a:pt x="35009" y="159624"/>
                              <a:pt x="34613" y="159624"/>
                            </a:cubicBezTo>
                            <a:lnTo>
                              <a:pt x="34613" y="159240"/>
                            </a:lnTo>
                            <a:cubicBezTo>
                              <a:pt x="34613" y="158855"/>
                              <a:pt x="35009" y="159240"/>
                              <a:pt x="35009" y="159240"/>
                            </a:cubicBezTo>
                            <a:close/>
                            <a:moveTo>
                              <a:pt x="148348" y="160390"/>
                            </a:moveTo>
                            <a:cubicBezTo>
                              <a:pt x="148348" y="160390"/>
                              <a:pt x="147988" y="160009"/>
                              <a:pt x="148348" y="160009"/>
                            </a:cubicBezTo>
                            <a:lnTo>
                              <a:pt x="148744" y="160009"/>
                            </a:lnTo>
                            <a:cubicBezTo>
                              <a:pt x="148744" y="160009"/>
                              <a:pt x="148744" y="160390"/>
                              <a:pt x="148348" y="160390"/>
                            </a:cubicBezTo>
                            <a:close/>
                            <a:moveTo>
                              <a:pt x="153749" y="164994"/>
                            </a:moveTo>
                            <a:cubicBezTo>
                              <a:pt x="153749" y="164994"/>
                              <a:pt x="153353" y="164994"/>
                              <a:pt x="153749" y="164613"/>
                            </a:cubicBezTo>
                            <a:lnTo>
                              <a:pt x="154144" y="164613"/>
                            </a:lnTo>
                            <a:cubicBezTo>
                              <a:pt x="154144" y="164613"/>
                              <a:pt x="154144" y="164994"/>
                              <a:pt x="153749" y="164994"/>
                            </a:cubicBezTo>
                            <a:close/>
                            <a:moveTo>
                              <a:pt x="110328" y="182259"/>
                            </a:moveTo>
                            <a:lnTo>
                              <a:pt x="110724" y="182259"/>
                            </a:lnTo>
                            <a:cubicBezTo>
                              <a:pt x="110724" y="182644"/>
                              <a:pt x="110724" y="182644"/>
                              <a:pt x="110328" y="182644"/>
                            </a:cubicBezTo>
                            <a:lnTo>
                              <a:pt x="110328" y="182259"/>
                            </a:lnTo>
                            <a:close/>
                            <a:moveTo>
                              <a:pt x="127214" y="19199"/>
                            </a:moveTo>
                            <a:lnTo>
                              <a:pt x="126458" y="19199"/>
                            </a:lnTo>
                            <a:cubicBezTo>
                              <a:pt x="127214" y="18814"/>
                              <a:pt x="127214" y="18814"/>
                              <a:pt x="127214" y="19199"/>
                            </a:cubicBezTo>
                            <a:close/>
                            <a:moveTo>
                              <a:pt x="87250" y="212569"/>
                            </a:moveTo>
                            <a:lnTo>
                              <a:pt x="87646" y="212569"/>
                            </a:lnTo>
                            <a:cubicBezTo>
                              <a:pt x="87646" y="212188"/>
                              <a:pt x="87250" y="212188"/>
                              <a:pt x="87250" y="212188"/>
                            </a:cubicBezTo>
                            <a:lnTo>
                              <a:pt x="87250" y="212569"/>
                            </a:lnTo>
                            <a:close/>
                            <a:moveTo>
                              <a:pt x="58051" y="130080"/>
                            </a:moveTo>
                            <a:lnTo>
                              <a:pt x="58447" y="130080"/>
                            </a:lnTo>
                            <a:lnTo>
                              <a:pt x="58447" y="129696"/>
                            </a:lnTo>
                            <a:cubicBezTo>
                              <a:pt x="58447" y="129696"/>
                              <a:pt x="58051" y="129696"/>
                              <a:pt x="58051" y="130080"/>
                            </a:cubicBezTo>
                            <a:close/>
                            <a:moveTo>
                              <a:pt x="32309" y="196073"/>
                            </a:moveTo>
                            <a:cubicBezTo>
                              <a:pt x="32309" y="196073"/>
                              <a:pt x="31912" y="196073"/>
                              <a:pt x="31912" y="195692"/>
                            </a:cubicBezTo>
                            <a:lnTo>
                              <a:pt x="32309" y="195692"/>
                            </a:lnTo>
                            <a:lnTo>
                              <a:pt x="32309" y="196073"/>
                            </a:lnTo>
                            <a:close/>
                            <a:moveTo>
                              <a:pt x="80337" y="216792"/>
                            </a:moveTo>
                            <a:cubicBezTo>
                              <a:pt x="80734" y="216792"/>
                              <a:pt x="80734" y="216408"/>
                              <a:pt x="80734" y="216408"/>
                            </a:cubicBezTo>
                            <a:lnTo>
                              <a:pt x="80337" y="216408"/>
                            </a:lnTo>
                            <a:lnTo>
                              <a:pt x="80337" y="216792"/>
                            </a:lnTo>
                            <a:close/>
                            <a:moveTo>
                              <a:pt x="32309" y="122021"/>
                            </a:moveTo>
                            <a:lnTo>
                              <a:pt x="32309" y="121640"/>
                            </a:lnTo>
                            <a:lnTo>
                              <a:pt x="32705" y="121640"/>
                            </a:lnTo>
                            <a:cubicBezTo>
                              <a:pt x="32705" y="121640"/>
                              <a:pt x="32705" y="122021"/>
                              <a:pt x="32309" y="122021"/>
                            </a:cubicBezTo>
                            <a:close/>
                            <a:moveTo>
                              <a:pt x="13083" y="112812"/>
                            </a:moveTo>
                            <a:lnTo>
                              <a:pt x="13083" y="112431"/>
                            </a:lnTo>
                            <a:cubicBezTo>
                              <a:pt x="13083" y="112431"/>
                              <a:pt x="12723" y="112431"/>
                              <a:pt x="12723" y="112812"/>
                            </a:cubicBezTo>
                            <a:lnTo>
                              <a:pt x="13083" y="112812"/>
                            </a:lnTo>
                            <a:close/>
                            <a:moveTo>
                              <a:pt x="180644" y="12671"/>
                            </a:moveTo>
                            <a:lnTo>
                              <a:pt x="179887" y="12671"/>
                            </a:lnTo>
                            <a:cubicBezTo>
                              <a:pt x="180247" y="12290"/>
                              <a:pt x="180247" y="12290"/>
                              <a:pt x="180644" y="12671"/>
                            </a:cubicBezTo>
                            <a:close/>
                            <a:moveTo>
                              <a:pt x="34613" y="179571"/>
                            </a:moveTo>
                            <a:lnTo>
                              <a:pt x="34613" y="179955"/>
                            </a:lnTo>
                            <a:cubicBezTo>
                              <a:pt x="34217" y="179955"/>
                              <a:pt x="34217" y="179571"/>
                              <a:pt x="34217" y="179571"/>
                            </a:cubicBezTo>
                            <a:lnTo>
                              <a:pt x="34613" y="179571"/>
                            </a:lnTo>
                            <a:close/>
                            <a:moveTo>
                              <a:pt x="60355" y="127007"/>
                            </a:moveTo>
                            <a:lnTo>
                              <a:pt x="60355" y="126622"/>
                            </a:lnTo>
                            <a:lnTo>
                              <a:pt x="59995" y="126622"/>
                            </a:lnTo>
                            <a:cubicBezTo>
                              <a:pt x="59995" y="127007"/>
                              <a:pt x="60355" y="127007"/>
                              <a:pt x="60355" y="127007"/>
                            </a:cubicBezTo>
                            <a:close/>
                            <a:moveTo>
                              <a:pt x="32705" y="185325"/>
                            </a:moveTo>
                            <a:lnTo>
                              <a:pt x="32705" y="186095"/>
                            </a:lnTo>
                            <a:cubicBezTo>
                              <a:pt x="32309" y="186476"/>
                              <a:pt x="32309" y="186095"/>
                              <a:pt x="32705" y="185325"/>
                            </a:cubicBezTo>
                            <a:close/>
                            <a:moveTo>
                              <a:pt x="32705" y="184175"/>
                            </a:moveTo>
                            <a:cubicBezTo>
                              <a:pt x="32705" y="183791"/>
                              <a:pt x="33065" y="183791"/>
                              <a:pt x="33065" y="183791"/>
                            </a:cubicBezTo>
                            <a:lnTo>
                              <a:pt x="33065" y="184175"/>
                            </a:lnTo>
                            <a:lnTo>
                              <a:pt x="32705" y="184175"/>
                            </a:lnTo>
                            <a:close/>
                            <a:moveTo>
                              <a:pt x="59995" y="127392"/>
                            </a:moveTo>
                            <a:cubicBezTo>
                              <a:pt x="59995" y="127392"/>
                              <a:pt x="59995" y="127007"/>
                              <a:pt x="59599" y="127007"/>
                            </a:cubicBezTo>
                            <a:lnTo>
                              <a:pt x="59599" y="127392"/>
                            </a:lnTo>
                            <a:lnTo>
                              <a:pt x="59995" y="127392"/>
                            </a:lnTo>
                            <a:close/>
                            <a:moveTo>
                              <a:pt x="68816" y="85953"/>
                            </a:moveTo>
                            <a:cubicBezTo>
                              <a:pt x="69213" y="85953"/>
                              <a:pt x="69213" y="86338"/>
                              <a:pt x="69213" y="86338"/>
                            </a:cubicBezTo>
                            <a:lnTo>
                              <a:pt x="68816" y="86338"/>
                            </a:lnTo>
                            <a:lnTo>
                              <a:pt x="68816" y="85953"/>
                            </a:lnTo>
                            <a:close/>
                            <a:moveTo>
                              <a:pt x="23848" y="207579"/>
                            </a:moveTo>
                            <a:cubicBezTo>
                              <a:pt x="23848" y="207964"/>
                              <a:pt x="23488" y="207579"/>
                              <a:pt x="23488" y="207579"/>
                            </a:cubicBezTo>
                            <a:cubicBezTo>
                              <a:pt x="23488" y="207579"/>
                              <a:pt x="23848" y="207579"/>
                              <a:pt x="23848" y="207579"/>
                            </a:cubicBezTo>
                            <a:close/>
                            <a:moveTo>
                              <a:pt x="116845" y="97848"/>
                            </a:moveTo>
                            <a:lnTo>
                              <a:pt x="116089" y="97848"/>
                            </a:lnTo>
                            <a:cubicBezTo>
                              <a:pt x="116089" y="97463"/>
                              <a:pt x="116485" y="97463"/>
                              <a:pt x="116845" y="97848"/>
                            </a:cubicBezTo>
                            <a:close/>
                            <a:moveTo>
                              <a:pt x="79581" y="213334"/>
                            </a:moveTo>
                            <a:lnTo>
                              <a:pt x="79977" y="213334"/>
                            </a:lnTo>
                            <a:lnTo>
                              <a:pt x="79581" y="213719"/>
                            </a:lnTo>
                            <a:lnTo>
                              <a:pt x="79581" y="213334"/>
                            </a:lnTo>
                            <a:close/>
                            <a:moveTo>
                              <a:pt x="64604" y="121637"/>
                            </a:moveTo>
                            <a:lnTo>
                              <a:pt x="64964" y="120868"/>
                            </a:lnTo>
                            <a:cubicBezTo>
                              <a:pt x="64964" y="121252"/>
                              <a:pt x="64964" y="121637"/>
                              <a:pt x="64604" y="121637"/>
                            </a:cubicBezTo>
                            <a:close/>
                            <a:moveTo>
                              <a:pt x="108384" y="183406"/>
                            </a:moveTo>
                            <a:lnTo>
                              <a:pt x="108780" y="183791"/>
                            </a:lnTo>
                            <a:lnTo>
                              <a:pt x="108384" y="183791"/>
                            </a:lnTo>
                            <a:lnTo>
                              <a:pt x="108384" y="183406"/>
                            </a:lnTo>
                            <a:close/>
                            <a:moveTo>
                              <a:pt x="69969" y="84803"/>
                            </a:moveTo>
                            <a:cubicBezTo>
                              <a:pt x="69969" y="85184"/>
                              <a:pt x="69573" y="85184"/>
                              <a:pt x="69573" y="84803"/>
                            </a:cubicBezTo>
                            <a:cubicBezTo>
                              <a:pt x="69573" y="84803"/>
                              <a:pt x="69573" y="84419"/>
                              <a:pt x="69969" y="84803"/>
                            </a:cubicBezTo>
                            <a:close/>
                            <a:moveTo>
                              <a:pt x="153749" y="168442"/>
                            </a:moveTo>
                            <a:lnTo>
                              <a:pt x="153353" y="168826"/>
                            </a:lnTo>
                            <a:lnTo>
                              <a:pt x="153749" y="168826"/>
                            </a:lnTo>
                            <a:lnTo>
                              <a:pt x="153749" y="168442"/>
                            </a:lnTo>
                            <a:close/>
                            <a:moveTo>
                              <a:pt x="70724" y="82884"/>
                            </a:moveTo>
                            <a:lnTo>
                              <a:pt x="71120" y="83268"/>
                            </a:lnTo>
                            <a:lnTo>
                              <a:pt x="70724" y="83268"/>
                            </a:lnTo>
                            <a:lnTo>
                              <a:pt x="70724" y="82884"/>
                            </a:lnTo>
                            <a:close/>
                            <a:moveTo>
                              <a:pt x="134162" y="169592"/>
                            </a:moveTo>
                            <a:lnTo>
                              <a:pt x="133767" y="169592"/>
                            </a:lnTo>
                            <a:cubicBezTo>
                              <a:pt x="134162" y="169207"/>
                              <a:pt x="134162" y="169207"/>
                              <a:pt x="134162" y="169592"/>
                            </a:cubicBezTo>
                            <a:close/>
                            <a:moveTo>
                              <a:pt x="36161" y="174966"/>
                            </a:moveTo>
                            <a:cubicBezTo>
                              <a:pt x="35765" y="174581"/>
                              <a:pt x="36161" y="174581"/>
                              <a:pt x="36161" y="174581"/>
                            </a:cubicBezTo>
                            <a:lnTo>
                              <a:pt x="36161" y="174966"/>
                            </a:lnTo>
                            <a:close/>
                            <a:moveTo>
                              <a:pt x="111480" y="181875"/>
                            </a:moveTo>
                            <a:lnTo>
                              <a:pt x="111084" y="182256"/>
                            </a:lnTo>
                            <a:cubicBezTo>
                              <a:pt x="110688" y="182256"/>
                              <a:pt x="111084" y="182256"/>
                              <a:pt x="111480" y="181875"/>
                            </a:cubicBezTo>
                            <a:close/>
                            <a:moveTo>
                              <a:pt x="104928" y="185710"/>
                            </a:moveTo>
                            <a:lnTo>
                              <a:pt x="104928" y="186095"/>
                            </a:lnTo>
                            <a:cubicBezTo>
                              <a:pt x="104532" y="186095"/>
                              <a:pt x="104928" y="185710"/>
                              <a:pt x="104928" y="185710"/>
                            </a:cubicBezTo>
                            <a:close/>
                            <a:moveTo>
                              <a:pt x="37673" y="119333"/>
                            </a:moveTo>
                            <a:cubicBezTo>
                              <a:pt x="37313" y="119333"/>
                              <a:pt x="37673" y="118948"/>
                              <a:pt x="37673" y="118948"/>
                            </a:cubicBezTo>
                            <a:lnTo>
                              <a:pt x="37673" y="1193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3"/>
                      <p:cNvSpPr/>
                      <p:nvPr/>
                    </p:nvSpPr>
                    <p:spPr>
                      <a:xfrm>
                        <a:off x="9409547" y="2914814"/>
                        <a:ext cx="221127" cy="218875"/>
                      </a:xfrm>
                      <a:custGeom>
                        <a:rect b="b" l="l" r="r" t="t"/>
                        <a:pathLst>
                          <a:path extrusionOk="0" h="218875" w="221127">
                            <a:moveTo>
                              <a:pt x="220797" y="28386"/>
                            </a:moveTo>
                            <a:cubicBezTo>
                              <a:pt x="219645" y="25317"/>
                              <a:pt x="218493" y="23782"/>
                              <a:pt x="216945" y="21862"/>
                            </a:cubicBezTo>
                            <a:cubicBezTo>
                              <a:pt x="211184" y="15338"/>
                              <a:pt x="206576" y="10352"/>
                              <a:pt x="197719" y="8817"/>
                            </a:cubicBezTo>
                            <a:cubicBezTo>
                              <a:pt x="196603" y="8817"/>
                              <a:pt x="195415" y="8433"/>
                              <a:pt x="194658" y="8433"/>
                            </a:cubicBezTo>
                            <a:cubicBezTo>
                              <a:pt x="194262" y="8048"/>
                              <a:pt x="193902" y="8048"/>
                              <a:pt x="193506" y="8048"/>
                            </a:cubicBezTo>
                            <a:cubicBezTo>
                              <a:pt x="193111" y="8048"/>
                              <a:pt x="193111" y="8433"/>
                              <a:pt x="192355" y="9198"/>
                            </a:cubicBezTo>
                            <a:cubicBezTo>
                              <a:pt x="191598" y="9583"/>
                              <a:pt x="190446" y="10737"/>
                              <a:pt x="190050" y="11118"/>
                            </a:cubicBezTo>
                            <a:lnTo>
                              <a:pt x="164308" y="37977"/>
                            </a:lnTo>
                            <a:cubicBezTo>
                              <a:pt x="162399" y="39896"/>
                              <a:pt x="158907" y="43347"/>
                              <a:pt x="156243" y="46801"/>
                            </a:cubicBezTo>
                            <a:cubicBezTo>
                              <a:pt x="155847" y="47186"/>
                              <a:pt x="151994" y="50640"/>
                              <a:pt x="151994" y="51406"/>
                            </a:cubicBezTo>
                            <a:lnTo>
                              <a:pt x="151634" y="51791"/>
                            </a:lnTo>
                            <a:cubicBezTo>
                              <a:pt x="151634" y="51791"/>
                              <a:pt x="150446" y="52556"/>
                              <a:pt x="149690" y="53710"/>
                            </a:cubicBezTo>
                            <a:cubicBezTo>
                              <a:pt x="148538" y="54860"/>
                              <a:pt x="146990" y="56395"/>
                              <a:pt x="146630" y="57161"/>
                            </a:cubicBezTo>
                            <a:lnTo>
                              <a:pt x="141625" y="62919"/>
                            </a:lnTo>
                            <a:cubicBezTo>
                              <a:pt x="141230" y="63300"/>
                              <a:pt x="140473" y="63685"/>
                              <a:pt x="140077" y="64454"/>
                            </a:cubicBezTo>
                            <a:cubicBezTo>
                              <a:pt x="139717" y="64835"/>
                              <a:pt x="138925" y="65605"/>
                              <a:pt x="138925" y="65989"/>
                            </a:cubicBezTo>
                            <a:lnTo>
                              <a:pt x="135865" y="69440"/>
                            </a:lnTo>
                            <a:cubicBezTo>
                              <a:pt x="134712" y="70975"/>
                              <a:pt x="133560" y="72510"/>
                              <a:pt x="133165" y="72510"/>
                            </a:cubicBezTo>
                            <a:cubicBezTo>
                              <a:pt x="132012" y="74429"/>
                              <a:pt x="131256" y="75195"/>
                              <a:pt x="130860" y="75579"/>
                            </a:cubicBezTo>
                            <a:lnTo>
                              <a:pt x="123948" y="84404"/>
                            </a:lnTo>
                            <a:cubicBezTo>
                              <a:pt x="123551" y="84789"/>
                              <a:pt x="123551" y="85173"/>
                              <a:pt x="123191" y="85173"/>
                            </a:cubicBezTo>
                            <a:cubicBezTo>
                              <a:pt x="123191" y="85558"/>
                              <a:pt x="123191" y="85939"/>
                              <a:pt x="122795" y="86324"/>
                            </a:cubicBezTo>
                            <a:lnTo>
                              <a:pt x="121643" y="87474"/>
                            </a:lnTo>
                            <a:cubicBezTo>
                              <a:pt x="121643" y="87859"/>
                              <a:pt x="120888" y="88628"/>
                              <a:pt x="120491" y="89393"/>
                            </a:cubicBezTo>
                            <a:lnTo>
                              <a:pt x="118943" y="91313"/>
                            </a:lnTo>
                            <a:cubicBezTo>
                              <a:pt x="118943" y="91698"/>
                              <a:pt x="118187" y="92463"/>
                              <a:pt x="117791" y="92848"/>
                            </a:cubicBezTo>
                            <a:cubicBezTo>
                              <a:pt x="117791" y="93232"/>
                              <a:pt x="117035" y="93998"/>
                              <a:pt x="117035" y="94383"/>
                            </a:cubicBezTo>
                            <a:lnTo>
                              <a:pt x="113939" y="98603"/>
                            </a:lnTo>
                            <a:cubicBezTo>
                              <a:pt x="113578" y="98987"/>
                              <a:pt x="113183" y="99372"/>
                              <a:pt x="113183" y="99753"/>
                            </a:cubicBezTo>
                            <a:cubicBezTo>
                              <a:pt x="113183" y="99753"/>
                              <a:pt x="113183" y="100138"/>
                              <a:pt x="112787" y="100522"/>
                            </a:cubicBezTo>
                            <a:lnTo>
                              <a:pt x="112030" y="101288"/>
                            </a:lnTo>
                            <a:cubicBezTo>
                              <a:pt x="112030" y="101288"/>
                              <a:pt x="111634" y="102057"/>
                              <a:pt x="111274" y="102442"/>
                            </a:cubicBezTo>
                            <a:lnTo>
                              <a:pt x="109330" y="106277"/>
                            </a:lnTo>
                            <a:cubicBezTo>
                              <a:pt x="107422" y="108966"/>
                              <a:pt x="107818" y="94767"/>
                              <a:pt x="109330" y="87862"/>
                            </a:cubicBezTo>
                            <a:cubicBezTo>
                              <a:pt x="109726" y="85177"/>
                              <a:pt x="110878" y="59853"/>
                              <a:pt x="110482" y="51798"/>
                            </a:cubicBezTo>
                            <a:cubicBezTo>
                              <a:pt x="110482" y="49494"/>
                              <a:pt x="110878" y="40669"/>
                              <a:pt x="111274" y="32998"/>
                            </a:cubicBezTo>
                            <a:cubicBezTo>
                              <a:pt x="111634" y="18419"/>
                              <a:pt x="111634" y="18419"/>
                              <a:pt x="111274" y="17268"/>
                            </a:cubicBezTo>
                            <a:cubicBezTo>
                              <a:pt x="110878" y="16884"/>
                              <a:pt x="110482" y="15733"/>
                              <a:pt x="110482" y="14968"/>
                            </a:cubicBezTo>
                            <a:cubicBezTo>
                              <a:pt x="109726" y="9594"/>
                              <a:pt x="103209" y="5374"/>
                              <a:pt x="95901" y="5374"/>
                            </a:cubicBezTo>
                            <a:cubicBezTo>
                              <a:pt x="94352" y="5374"/>
                              <a:pt x="92805" y="5759"/>
                              <a:pt x="91292" y="6140"/>
                            </a:cubicBezTo>
                            <a:cubicBezTo>
                              <a:pt x="90140" y="6524"/>
                              <a:pt x="89348" y="6524"/>
                              <a:pt x="88988" y="6524"/>
                            </a:cubicBezTo>
                            <a:cubicBezTo>
                              <a:pt x="88196" y="6524"/>
                              <a:pt x="87836" y="6140"/>
                              <a:pt x="87044" y="5374"/>
                            </a:cubicBezTo>
                            <a:cubicBezTo>
                              <a:pt x="83227" y="1919"/>
                              <a:pt x="77827" y="0"/>
                              <a:pt x="73615" y="0"/>
                            </a:cubicBezTo>
                            <a:cubicBezTo>
                              <a:pt x="69762" y="0"/>
                              <a:pt x="66666" y="1535"/>
                              <a:pt x="66306" y="4224"/>
                            </a:cubicBezTo>
                            <a:cubicBezTo>
                              <a:pt x="66306" y="6140"/>
                              <a:pt x="65910" y="7293"/>
                              <a:pt x="64758" y="9209"/>
                            </a:cubicBezTo>
                            <a:cubicBezTo>
                              <a:pt x="64362" y="10748"/>
                              <a:pt x="63605" y="12283"/>
                              <a:pt x="63605" y="12664"/>
                            </a:cubicBezTo>
                            <a:cubicBezTo>
                              <a:pt x="63209" y="13048"/>
                              <a:pt x="62849" y="13814"/>
                              <a:pt x="62849" y="14199"/>
                            </a:cubicBezTo>
                            <a:cubicBezTo>
                              <a:pt x="62453" y="14583"/>
                              <a:pt x="62058" y="15349"/>
                              <a:pt x="62058" y="15733"/>
                            </a:cubicBezTo>
                            <a:cubicBezTo>
                              <a:pt x="62058" y="16118"/>
                              <a:pt x="62058" y="16884"/>
                              <a:pt x="61697" y="17268"/>
                            </a:cubicBezTo>
                            <a:cubicBezTo>
                              <a:pt x="61302" y="18038"/>
                              <a:pt x="60905" y="18803"/>
                              <a:pt x="60905" y="19188"/>
                            </a:cubicBezTo>
                            <a:cubicBezTo>
                              <a:pt x="60545" y="19953"/>
                              <a:pt x="60149" y="20338"/>
                              <a:pt x="60149" y="20338"/>
                            </a:cubicBezTo>
                            <a:cubicBezTo>
                              <a:pt x="59753" y="20723"/>
                              <a:pt x="59753" y="21488"/>
                              <a:pt x="59393" y="22258"/>
                            </a:cubicBezTo>
                            <a:cubicBezTo>
                              <a:pt x="59393" y="22642"/>
                              <a:pt x="58997" y="23792"/>
                              <a:pt x="58601" y="24562"/>
                            </a:cubicBezTo>
                            <a:cubicBezTo>
                              <a:pt x="58241" y="24943"/>
                              <a:pt x="57845" y="25712"/>
                              <a:pt x="57845" y="26097"/>
                            </a:cubicBezTo>
                            <a:cubicBezTo>
                              <a:pt x="57845" y="26478"/>
                              <a:pt x="57845" y="27247"/>
                              <a:pt x="57449" y="27628"/>
                            </a:cubicBezTo>
                            <a:cubicBezTo>
                              <a:pt x="57089" y="28397"/>
                              <a:pt x="56693" y="29163"/>
                              <a:pt x="56693" y="29932"/>
                            </a:cubicBezTo>
                            <a:cubicBezTo>
                              <a:pt x="56297" y="30317"/>
                              <a:pt x="55937" y="31082"/>
                              <a:pt x="55937" y="31852"/>
                            </a:cubicBezTo>
                            <a:cubicBezTo>
                              <a:pt x="55541" y="32233"/>
                              <a:pt x="55144" y="33002"/>
                              <a:pt x="55144" y="33386"/>
                            </a:cubicBezTo>
                            <a:cubicBezTo>
                              <a:pt x="55144" y="33767"/>
                              <a:pt x="54784" y="34537"/>
                              <a:pt x="54388" y="34921"/>
                            </a:cubicBezTo>
                            <a:lnTo>
                              <a:pt x="53237" y="37991"/>
                            </a:lnTo>
                            <a:cubicBezTo>
                              <a:pt x="52841" y="39141"/>
                              <a:pt x="51328" y="41826"/>
                              <a:pt x="51328" y="42977"/>
                            </a:cubicBezTo>
                            <a:lnTo>
                              <a:pt x="49780" y="46431"/>
                            </a:lnTo>
                            <a:cubicBezTo>
                              <a:pt x="49384" y="47581"/>
                              <a:pt x="48628" y="49116"/>
                              <a:pt x="48628" y="49885"/>
                            </a:cubicBezTo>
                            <a:lnTo>
                              <a:pt x="47476" y="52190"/>
                            </a:lnTo>
                            <a:cubicBezTo>
                              <a:pt x="47476" y="52571"/>
                              <a:pt x="46684" y="54106"/>
                              <a:pt x="46324" y="55256"/>
                            </a:cubicBezTo>
                            <a:lnTo>
                              <a:pt x="44020" y="61395"/>
                            </a:lnTo>
                            <a:cubicBezTo>
                              <a:pt x="44020" y="61780"/>
                              <a:pt x="43623" y="62165"/>
                              <a:pt x="43623" y="62165"/>
                            </a:cubicBezTo>
                            <a:lnTo>
                              <a:pt x="42867" y="63699"/>
                            </a:lnTo>
                            <a:cubicBezTo>
                              <a:pt x="42867" y="64469"/>
                              <a:pt x="42076" y="65619"/>
                              <a:pt x="42076" y="66004"/>
                            </a:cubicBezTo>
                            <a:lnTo>
                              <a:pt x="40563" y="69454"/>
                            </a:lnTo>
                            <a:cubicBezTo>
                              <a:pt x="39375" y="72139"/>
                              <a:pt x="36711" y="78664"/>
                              <a:pt x="36711" y="79048"/>
                            </a:cubicBezTo>
                            <a:cubicBezTo>
                              <a:pt x="36315" y="79433"/>
                              <a:pt x="35919" y="80968"/>
                              <a:pt x="35162" y="82503"/>
                            </a:cubicBezTo>
                            <a:lnTo>
                              <a:pt x="33255" y="87488"/>
                            </a:lnTo>
                            <a:cubicBezTo>
                              <a:pt x="32859" y="88642"/>
                              <a:pt x="31706" y="90943"/>
                              <a:pt x="31310" y="92478"/>
                            </a:cubicBezTo>
                            <a:lnTo>
                              <a:pt x="27854" y="100537"/>
                            </a:lnTo>
                            <a:cubicBezTo>
                              <a:pt x="27854" y="100921"/>
                              <a:pt x="24794" y="108596"/>
                              <a:pt x="24794" y="108980"/>
                            </a:cubicBezTo>
                            <a:lnTo>
                              <a:pt x="22885" y="114351"/>
                            </a:lnTo>
                            <a:lnTo>
                              <a:pt x="21338" y="117420"/>
                            </a:lnTo>
                            <a:lnTo>
                              <a:pt x="19033" y="123944"/>
                            </a:lnTo>
                            <a:cubicBezTo>
                              <a:pt x="19033" y="124710"/>
                              <a:pt x="17881" y="127395"/>
                              <a:pt x="17089" y="129699"/>
                            </a:cubicBezTo>
                            <a:lnTo>
                              <a:pt x="10177" y="149265"/>
                            </a:lnTo>
                            <a:cubicBezTo>
                              <a:pt x="10177" y="150415"/>
                              <a:pt x="9816" y="151569"/>
                              <a:pt x="9420" y="152334"/>
                            </a:cubicBezTo>
                            <a:cubicBezTo>
                              <a:pt x="9420" y="152719"/>
                              <a:pt x="9024" y="153869"/>
                              <a:pt x="9024" y="154254"/>
                            </a:cubicBezTo>
                            <a:cubicBezTo>
                              <a:pt x="8664" y="154639"/>
                              <a:pt x="8268" y="155789"/>
                              <a:pt x="8268" y="156558"/>
                            </a:cubicBezTo>
                            <a:cubicBezTo>
                              <a:pt x="8268" y="157324"/>
                              <a:pt x="7872" y="158474"/>
                              <a:pt x="7476" y="158859"/>
                            </a:cubicBezTo>
                            <a:cubicBezTo>
                              <a:pt x="7476" y="159243"/>
                              <a:pt x="7116" y="160393"/>
                              <a:pt x="6720" y="161163"/>
                            </a:cubicBezTo>
                            <a:cubicBezTo>
                              <a:pt x="6720" y="161928"/>
                              <a:pt x="6360" y="163079"/>
                              <a:pt x="6360" y="163463"/>
                            </a:cubicBezTo>
                            <a:cubicBezTo>
                              <a:pt x="5964" y="164229"/>
                              <a:pt x="5568" y="165383"/>
                              <a:pt x="5568" y="166148"/>
                            </a:cubicBezTo>
                            <a:cubicBezTo>
                              <a:pt x="5172" y="167302"/>
                              <a:pt x="4812" y="168452"/>
                              <a:pt x="4812" y="169218"/>
                            </a:cubicBezTo>
                            <a:lnTo>
                              <a:pt x="3659" y="173057"/>
                            </a:lnTo>
                            <a:cubicBezTo>
                              <a:pt x="3659" y="174207"/>
                              <a:pt x="3263" y="175742"/>
                              <a:pt x="2867" y="176511"/>
                            </a:cubicBezTo>
                            <a:cubicBezTo>
                              <a:pt x="2867" y="177277"/>
                              <a:pt x="1356" y="184186"/>
                              <a:pt x="1356" y="184186"/>
                            </a:cubicBezTo>
                            <a:cubicBezTo>
                              <a:pt x="203" y="186486"/>
                              <a:pt x="-589" y="205286"/>
                              <a:pt x="563" y="206821"/>
                            </a:cubicBezTo>
                            <a:cubicBezTo>
                              <a:pt x="2112" y="209891"/>
                              <a:pt x="7476" y="212960"/>
                              <a:pt x="9816" y="212960"/>
                            </a:cubicBezTo>
                            <a:cubicBezTo>
                              <a:pt x="10177" y="212960"/>
                              <a:pt x="10968" y="213345"/>
                              <a:pt x="10968" y="213726"/>
                            </a:cubicBezTo>
                            <a:cubicBezTo>
                              <a:pt x="11328" y="214495"/>
                              <a:pt x="11328" y="214495"/>
                              <a:pt x="12120" y="214111"/>
                            </a:cubicBezTo>
                            <a:cubicBezTo>
                              <a:pt x="12877" y="213726"/>
                              <a:pt x="12877" y="213726"/>
                              <a:pt x="13633" y="214111"/>
                            </a:cubicBezTo>
                            <a:lnTo>
                              <a:pt x="14425" y="214111"/>
                            </a:lnTo>
                            <a:cubicBezTo>
                              <a:pt x="14785" y="213726"/>
                              <a:pt x="15577" y="213726"/>
                              <a:pt x="16333" y="213726"/>
                            </a:cubicBezTo>
                            <a:cubicBezTo>
                              <a:pt x="17485" y="214111"/>
                              <a:pt x="17881" y="214111"/>
                              <a:pt x="17881" y="213726"/>
                            </a:cubicBezTo>
                            <a:lnTo>
                              <a:pt x="17881" y="212191"/>
                            </a:lnTo>
                            <a:cubicBezTo>
                              <a:pt x="18241" y="210656"/>
                              <a:pt x="18637" y="209121"/>
                              <a:pt x="19393" y="209121"/>
                            </a:cubicBezTo>
                            <a:cubicBezTo>
                              <a:pt x="20185" y="209121"/>
                              <a:pt x="19789" y="209506"/>
                              <a:pt x="20185" y="203751"/>
                            </a:cubicBezTo>
                            <a:lnTo>
                              <a:pt x="21338" y="196842"/>
                            </a:lnTo>
                            <a:cubicBezTo>
                              <a:pt x="21338" y="195308"/>
                              <a:pt x="22094" y="192238"/>
                              <a:pt x="22489" y="189937"/>
                            </a:cubicBezTo>
                            <a:cubicBezTo>
                              <a:pt x="22885" y="187633"/>
                              <a:pt x="23641" y="185333"/>
                              <a:pt x="23641" y="184182"/>
                            </a:cubicBezTo>
                            <a:lnTo>
                              <a:pt x="25190" y="178039"/>
                            </a:lnTo>
                            <a:cubicBezTo>
                              <a:pt x="26702" y="173053"/>
                              <a:pt x="27098" y="170749"/>
                              <a:pt x="27854" y="168833"/>
                            </a:cubicBezTo>
                            <a:lnTo>
                              <a:pt x="34406" y="148884"/>
                            </a:lnTo>
                            <a:cubicBezTo>
                              <a:pt x="34802" y="148499"/>
                              <a:pt x="35559" y="145814"/>
                              <a:pt x="35559" y="145045"/>
                            </a:cubicBezTo>
                            <a:lnTo>
                              <a:pt x="36711" y="142744"/>
                            </a:lnTo>
                            <a:cubicBezTo>
                              <a:pt x="37863" y="138136"/>
                              <a:pt x="38619" y="136986"/>
                              <a:pt x="38619" y="136601"/>
                            </a:cubicBezTo>
                            <a:cubicBezTo>
                              <a:pt x="39015" y="136220"/>
                              <a:pt x="39375" y="135835"/>
                              <a:pt x="39375" y="135070"/>
                            </a:cubicBezTo>
                            <a:cubicBezTo>
                              <a:pt x="39375" y="134300"/>
                              <a:pt x="39771" y="133535"/>
                              <a:pt x="40167" y="133150"/>
                            </a:cubicBezTo>
                            <a:cubicBezTo>
                              <a:pt x="40563" y="132381"/>
                              <a:pt x="40923" y="131615"/>
                              <a:pt x="40923" y="130846"/>
                            </a:cubicBezTo>
                            <a:cubicBezTo>
                              <a:pt x="40923" y="130465"/>
                              <a:pt x="41320" y="129311"/>
                              <a:pt x="41715" y="128546"/>
                            </a:cubicBezTo>
                            <a:lnTo>
                              <a:pt x="42471" y="127011"/>
                            </a:lnTo>
                            <a:cubicBezTo>
                              <a:pt x="42471" y="126626"/>
                              <a:pt x="42867" y="125857"/>
                              <a:pt x="42867" y="125476"/>
                            </a:cubicBezTo>
                            <a:lnTo>
                              <a:pt x="44020" y="122787"/>
                            </a:lnTo>
                            <a:cubicBezTo>
                              <a:pt x="44380" y="122021"/>
                              <a:pt x="44776" y="120871"/>
                              <a:pt x="44776" y="120486"/>
                            </a:cubicBezTo>
                            <a:cubicBezTo>
                              <a:pt x="45172" y="119721"/>
                              <a:pt x="45532" y="118952"/>
                              <a:pt x="45532" y="118567"/>
                            </a:cubicBezTo>
                            <a:cubicBezTo>
                              <a:pt x="46324" y="117032"/>
                              <a:pt x="46684" y="115882"/>
                              <a:pt x="47080" y="114347"/>
                            </a:cubicBezTo>
                            <a:lnTo>
                              <a:pt x="48232" y="111662"/>
                            </a:lnTo>
                            <a:cubicBezTo>
                              <a:pt x="49384" y="108592"/>
                              <a:pt x="49780" y="107823"/>
                              <a:pt x="50140" y="107442"/>
                            </a:cubicBezTo>
                            <a:cubicBezTo>
                              <a:pt x="50140" y="107057"/>
                              <a:pt x="50536" y="106673"/>
                              <a:pt x="50536" y="106288"/>
                            </a:cubicBezTo>
                            <a:cubicBezTo>
                              <a:pt x="50536" y="106288"/>
                              <a:pt x="50932" y="105522"/>
                              <a:pt x="51328" y="104372"/>
                            </a:cubicBezTo>
                            <a:cubicBezTo>
                              <a:pt x="51688" y="103603"/>
                              <a:pt x="52084" y="102837"/>
                              <a:pt x="52084" y="102453"/>
                            </a:cubicBezTo>
                            <a:cubicBezTo>
                              <a:pt x="52084" y="102068"/>
                              <a:pt x="52481" y="101299"/>
                              <a:pt x="52841" y="100918"/>
                            </a:cubicBezTo>
                            <a:cubicBezTo>
                              <a:pt x="52841" y="100148"/>
                              <a:pt x="53597" y="98229"/>
                              <a:pt x="53993" y="97463"/>
                            </a:cubicBezTo>
                            <a:cubicBezTo>
                              <a:pt x="54388" y="96694"/>
                              <a:pt x="54784" y="95544"/>
                              <a:pt x="54784" y="95163"/>
                            </a:cubicBezTo>
                            <a:cubicBezTo>
                              <a:pt x="55144" y="94393"/>
                              <a:pt x="55937" y="93628"/>
                              <a:pt x="56297" y="94009"/>
                            </a:cubicBezTo>
                            <a:cubicBezTo>
                              <a:pt x="56693" y="94778"/>
                              <a:pt x="56297" y="95544"/>
                              <a:pt x="55541" y="96313"/>
                            </a:cubicBezTo>
                            <a:cubicBezTo>
                              <a:pt x="55144" y="96694"/>
                              <a:pt x="54784" y="97079"/>
                              <a:pt x="54784" y="97848"/>
                            </a:cubicBezTo>
                            <a:cubicBezTo>
                              <a:pt x="55144" y="98613"/>
                              <a:pt x="54388" y="100148"/>
                              <a:pt x="53597" y="100533"/>
                            </a:cubicBezTo>
                            <a:cubicBezTo>
                              <a:pt x="53237" y="100533"/>
                              <a:pt x="53237" y="100918"/>
                              <a:pt x="53597" y="101299"/>
                            </a:cubicBezTo>
                            <a:cubicBezTo>
                              <a:pt x="53993" y="101683"/>
                              <a:pt x="53993" y="102453"/>
                              <a:pt x="52841" y="103603"/>
                            </a:cubicBezTo>
                            <a:cubicBezTo>
                              <a:pt x="51688" y="103987"/>
                              <a:pt x="51688" y="104372"/>
                              <a:pt x="52481" y="104753"/>
                            </a:cubicBezTo>
                            <a:cubicBezTo>
                              <a:pt x="52841" y="105138"/>
                              <a:pt x="52481" y="107057"/>
                              <a:pt x="51688" y="107057"/>
                            </a:cubicBezTo>
                            <a:cubicBezTo>
                              <a:pt x="50932" y="107442"/>
                              <a:pt x="50536" y="108592"/>
                              <a:pt x="51328" y="108592"/>
                            </a:cubicBezTo>
                            <a:cubicBezTo>
                              <a:pt x="51688" y="108592"/>
                              <a:pt x="51688" y="109742"/>
                              <a:pt x="51328" y="109742"/>
                            </a:cubicBezTo>
                            <a:lnTo>
                              <a:pt x="50932" y="110127"/>
                            </a:lnTo>
                            <a:cubicBezTo>
                              <a:pt x="50932" y="110508"/>
                              <a:pt x="50932" y="110893"/>
                              <a:pt x="50536" y="110893"/>
                            </a:cubicBezTo>
                            <a:cubicBezTo>
                              <a:pt x="50140" y="111662"/>
                              <a:pt x="50140" y="111662"/>
                              <a:pt x="50140" y="110893"/>
                            </a:cubicBezTo>
                            <a:cubicBezTo>
                              <a:pt x="50536" y="110127"/>
                              <a:pt x="50536" y="110127"/>
                              <a:pt x="50140" y="110508"/>
                            </a:cubicBezTo>
                            <a:cubicBezTo>
                              <a:pt x="49780" y="110893"/>
                              <a:pt x="49780" y="110893"/>
                              <a:pt x="49780" y="111277"/>
                            </a:cubicBezTo>
                            <a:cubicBezTo>
                              <a:pt x="50140" y="111662"/>
                              <a:pt x="50140" y="112043"/>
                              <a:pt x="50140" y="112427"/>
                            </a:cubicBezTo>
                            <a:cubicBezTo>
                              <a:pt x="49780" y="112812"/>
                              <a:pt x="49780" y="113197"/>
                              <a:pt x="49780" y="113578"/>
                            </a:cubicBezTo>
                            <a:cubicBezTo>
                              <a:pt x="49780" y="114347"/>
                              <a:pt x="49384" y="114732"/>
                              <a:pt x="49384" y="113962"/>
                            </a:cubicBezTo>
                            <a:lnTo>
                              <a:pt x="48988" y="113578"/>
                            </a:lnTo>
                            <a:cubicBezTo>
                              <a:pt x="48628" y="113578"/>
                              <a:pt x="48232" y="114347"/>
                              <a:pt x="48628" y="114732"/>
                            </a:cubicBezTo>
                            <a:cubicBezTo>
                              <a:pt x="48988" y="115116"/>
                              <a:pt x="48988" y="115116"/>
                              <a:pt x="48628" y="116266"/>
                            </a:cubicBezTo>
                            <a:cubicBezTo>
                              <a:pt x="48232" y="117032"/>
                              <a:pt x="47476" y="118186"/>
                              <a:pt x="47836" y="117417"/>
                            </a:cubicBezTo>
                            <a:cubicBezTo>
                              <a:pt x="47836" y="117032"/>
                              <a:pt x="47836" y="116651"/>
                              <a:pt x="47080" y="117032"/>
                            </a:cubicBezTo>
                            <a:cubicBezTo>
                              <a:pt x="47080" y="117417"/>
                              <a:pt x="46684" y="117801"/>
                              <a:pt x="46684" y="118186"/>
                            </a:cubicBezTo>
                            <a:cubicBezTo>
                              <a:pt x="46684" y="118567"/>
                              <a:pt x="47080" y="118567"/>
                              <a:pt x="47080" y="118567"/>
                            </a:cubicBezTo>
                            <a:cubicBezTo>
                              <a:pt x="47836" y="118186"/>
                              <a:pt x="47836" y="118952"/>
                              <a:pt x="47476" y="119336"/>
                            </a:cubicBezTo>
                            <a:cubicBezTo>
                              <a:pt x="47080" y="119336"/>
                              <a:pt x="47080" y="119721"/>
                              <a:pt x="47080" y="120102"/>
                            </a:cubicBezTo>
                            <a:cubicBezTo>
                              <a:pt x="47080" y="120102"/>
                              <a:pt x="47080" y="120871"/>
                              <a:pt x="46684" y="121256"/>
                            </a:cubicBezTo>
                            <a:cubicBezTo>
                              <a:pt x="46684" y="121637"/>
                              <a:pt x="46324" y="122406"/>
                              <a:pt x="45928" y="122787"/>
                            </a:cubicBezTo>
                            <a:cubicBezTo>
                              <a:pt x="45532" y="123556"/>
                              <a:pt x="45532" y="123941"/>
                              <a:pt x="45532" y="124322"/>
                            </a:cubicBezTo>
                            <a:lnTo>
                              <a:pt x="45532" y="125091"/>
                            </a:lnTo>
                            <a:cubicBezTo>
                              <a:pt x="45172" y="124322"/>
                              <a:pt x="45172" y="124322"/>
                              <a:pt x="44380" y="124322"/>
                            </a:cubicBezTo>
                            <a:cubicBezTo>
                              <a:pt x="44020" y="124706"/>
                              <a:pt x="43623" y="125476"/>
                              <a:pt x="44380" y="125857"/>
                            </a:cubicBezTo>
                            <a:cubicBezTo>
                              <a:pt x="44776" y="125857"/>
                              <a:pt x="44776" y="128161"/>
                              <a:pt x="44020" y="128930"/>
                            </a:cubicBezTo>
                            <a:cubicBezTo>
                              <a:pt x="43623" y="128930"/>
                              <a:pt x="43227" y="129696"/>
                              <a:pt x="43227" y="130465"/>
                            </a:cubicBezTo>
                            <a:cubicBezTo>
                              <a:pt x="43227" y="131231"/>
                              <a:pt x="42867" y="132381"/>
                              <a:pt x="42471" y="132766"/>
                            </a:cubicBezTo>
                            <a:cubicBezTo>
                              <a:pt x="41715" y="133916"/>
                              <a:pt x="41715" y="135070"/>
                              <a:pt x="42076" y="135451"/>
                            </a:cubicBezTo>
                            <a:cubicBezTo>
                              <a:pt x="42471" y="135451"/>
                              <a:pt x="43227" y="134300"/>
                              <a:pt x="43227" y="132766"/>
                            </a:cubicBezTo>
                            <a:lnTo>
                              <a:pt x="44380" y="130846"/>
                            </a:lnTo>
                            <a:cubicBezTo>
                              <a:pt x="44776" y="130465"/>
                              <a:pt x="44776" y="130080"/>
                              <a:pt x="44776" y="129311"/>
                            </a:cubicBezTo>
                            <a:cubicBezTo>
                              <a:pt x="44776" y="128930"/>
                              <a:pt x="45172" y="127776"/>
                              <a:pt x="45532" y="127011"/>
                            </a:cubicBezTo>
                            <a:cubicBezTo>
                              <a:pt x="45928" y="126241"/>
                              <a:pt x="46324" y="125476"/>
                              <a:pt x="46324" y="125091"/>
                            </a:cubicBezTo>
                            <a:cubicBezTo>
                              <a:pt x="46324" y="124706"/>
                              <a:pt x="46684" y="123941"/>
                              <a:pt x="47080" y="123941"/>
                            </a:cubicBezTo>
                            <a:cubicBezTo>
                              <a:pt x="47080" y="123556"/>
                              <a:pt x="47476" y="122406"/>
                              <a:pt x="47836" y="121637"/>
                            </a:cubicBezTo>
                            <a:cubicBezTo>
                              <a:pt x="47836" y="120871"/>
                              <a:pt x="48232" y="119721"/>
                              <a:pt x="48628" y="119336"/>
                            </a:cubicBezTo>
                            <a:cubicBezTo>
                              <a:pt x="48988" y="118952"/>
                              <a:pt x="48988" y="118567"/>
                              <a:pt x="48988" y="118186"/>
                            </a:cubicBezTo>
                            <a:cubicBezTo>
                              <a:pt x="48988" y="118186"/>
                              <a:pt x="49384" y="117417"/>
                              <a:pt x="49384" y="117032"/>
                            </a:cubicBezTo>
                            <a:lnTo>
                              <a:pt x="50536" y="114732"/>
                            </a:lnTo>
                            <a:cubicBezTo>
                              <a:pt x="50536" y="114347"/>
                              <a:pt x="50932" y="113578"/>
                              <a:pt x="51328" y="113578"/>
                            </a:cubicBezTo>
                            <a:cubicBezTo>
                              <a:pt x="51688" y="113578"/>
                              <a:pt x="51328" y="115882"/>
                              <a:pt x="50536" y="116651"/>
                            </a:cubicBezTo>
                            <a:lnTo>
                              <a:pt x="50140" y="117417"/>
                            </a:lnTo>
                            <a:cubicBezTo>
                              <a:pt x="50140" y="117801"/>
                              <a:pt x="49780" y="118952"/>
                              <a:pt x="49384" y="119721"/>
                            </a:cubicBezTo>
                            <a:cubicBezTo>
                              <a:pt x="48988" y="120486"/>
                              <a:pt x="48628" y="121637"/>
                              <a:pt x="48628" y="122021"/>
                            </a:cubicBezTo>
                            <a:cubicBezTo>
                              <a:pt x="48628" y="122406"/>
                              <a:pt x="48232" y="122787"/>
                              <a:pt x="47836" y="123172"/>
                            </a:cubicBezTo>
                            <a:cubicBezTo>
                              <a:pt x="47476" y="123556"/>
                              <a:pt x="47476" y="123941"/>
                              <a:pt x="47476" y="124706"/>
                            </a:cubicBezTo>
                            <a:cubicBezTo>
                              <a:pt x="47476" y="125476"/>
                              <a:pt x="47080" y="126241"/>
                              <a:pt x="46684" y="126626"/>
                            </a:cubicBezTo>
                            <a:cubicBezTo>
                              <a:pt x="46324" y="127011"/>
                              <a:pt x="45928" y="127776"/>
                              <a:pt x="45928" y="128546"/>
                            </a:cubicBezTo>
                            <a:cubicBezTo>
                              <a:pt x="45928" y="129311"/>
                              <a:pt x="45532" y="130080"/>
                              <a:pt x="45172" y="130465"/>
                            </a:cubicBezTo>
                            <a:cubicBezTo>
                              <a:pt x="45172" y="130465"/>
                              <a:pt x="44776" y="131231"/>
                              <a:pt x="44776" y="132000"/>
                            </a:cubicBezTo>
                            <a:cubicBezTo>
                              <a:pt x="44380" y="133150"/>
                              <a:pt x="44020" y="133916"/>
                              <a:pt x="44020" y="133916"/>
                            </a:cubicBezTo>
                            <a:cubicBezTo>
                              <a:pt x="43623" y="134300"/>
                              <a:pt x="43227" y="135070"/>
                              <a:pt x="43227" y="135835"/>
                            </a:cubicBezTo>
                            <a:cubicBezTo>
                              <a:pt x="43227" y="136601"/>
                              <a:pt x="42867" y="137370"/>
                              <a:pt x="42471" y="138136"/>
                            </a:cubicBezTo>
                            <a:cubicBezTo>
                              <a:pt x="42076" y="138520"/>
                              <a:pt x="41715" y="139290"/>
                              <a:pt x="41715" y="140055"/>
                            </a:cubicBezTo>
                            <a:cubicBezTo>
                              <a:pt x="41320" y="141209"/>
                              <a:pt x="40923" y="141975"/>
                              <a:pt x="40563" y="141975"/>
                            </a:cubicBezTo>
                            <a:cubicBezTo>
                              <a:pt x="40563" y="141975"/>
                              <a:pt x="40563" y="141590"/>
                              <a:pt x="40563" y="140825"/>
                            </a:cubicBezTo>
                            <a:cubicBezTo>
                              <a:pt x="40563" y="139290"/>
                              <a:pt x="39375" y="140825"/>
                              <a:pt x="39015" y="142744"/>
                            </a:cubicBezTo>
                            <a:cubicBezTo>
                              <a:pt x="38619" y="143894"/>
                              <a:pt x="38619" y="143894"/>
                              <a:pt x="39375" y="143125"/>
                            </a:cubicBezTo>
                            <a:cubicBezTo>
                              <a:pt x="40923" y="141975"/>
                              <a:pt x="40923" y="145045"/>
                              <a:pt x="39375" y="146580"/>
                            </a:cubicBezTo>
                            <a:cubicBezTo>
                              <a:pt x="39375" y="146580"/>
                              <a:pt x="39015" y="147730"/>
                              <a:pt x="38619" y="148499"/>
                            </a:cubicBezTo>
                            <a:cubicBezTo>
                              <a:pt x="38619" y="149265"/>
                              <a:pt x="38223" y="150034"/>
                              <a:pt x="37863" y="150415"/>
                            </a:cubicBezTo>
                            <a:lnTo>
                              <a:pt x="37107" y="152334"/>
                            </a:lnTo>
                            <a:cubicBezTo>
                              <a:pt x="37107" y="153869"/>
                              <a:pt x="36711" y="155023"/>
                              <a:pt x="35919" y="155023"/>
                            </a:cubicBezTo>
                            <a:lnTo>
                              <a:pt x="35919" y="154254"/>
                            </a:lnTo>
                            <a:cubicBezTo>
                              <a:pt x="35919" y="152719"/>
                              <a:pt x="35162" y="153485"/>
                              <a:pt x="34802" y="154639"/>
                            </a:cubicBezTo>
                            <a:cubicBezTo>
                              <a:pt x="34011" y="156173"/>
                              <a:pt x="34406" y="156558"/>
                              <a:pt x="35162" y="155789"/>
                            </a:cubicBezTo>
                            <a:cubicBezTo>
                              <a:pt x="35559" y="155404"/>
                              <a:pt x="35559" y="155404"/>
                              <a:pt x="35919" y="155404"/>
                            </a:cubicBezTo>
                            <a:cubicBezTo>
                              <a:pt x="36315" y="155404"/>
                              <a:pt x="35559" y="158474"/>
                              <a:pt x="35162" y="159243"/>
                            </a:cubicBezTo>
                            <a:cubicBezTo>
                              <a:pt x="34802" y="159628"/>
                              <a:pt x="34406" y="160393"/>
                              <a:pt x="34406" y="161163"/>
                            </a:cubicBezTo>
                            <a:cubicBezTo>
                              <a:pt x="34406" y="161928"/>
                              <a:pt x="34011" y="163079"/>
                              <a:pt x="33615" y="163463"/>
                            </a:cubicBezTo>
                            <a:cubicBezTo>
                              <a:pt x="33615" y="163848"/>
                              <a:pt x="33255" y="164998"/>
                              <a:pt x="32859" y="165764"/>
                            </a:cubicBezTo>
                            <a:cubicBezTo>
                              <a:pt x="31706" y="169603"/>
                              <a:pt x="30554" y="171907"/>
                              <a:pt x="30158" y="171907"/>
                            </a:cubicBezTo>
                            <a:cubicBezTo>
                              <a:pt x="29798" y="171522"/>
                              <a:pt x="29402" y="171907"/>
                              <a:pt x="29402" y="171907"/>
                            </a:cubicBezTo>
                            <a:cubicBezTo>
                              <a:pt x="29402" y="171907"/>
                              <a:pt x="29402" y="172288"/>
                              <a:pt x="29798" y="172288"/>
                            </a:cubicBezTo>
                            <a:cubicBezTo>
                              <a:pt x="30554" y="172288"/>
                              <a:pt x="30554" y="173057"/>
                              <a:pt x="29798" y="174592"/>
                            </a:cubicBezTo>
                            <a:cubicBezTo>
                              <a:pt x="29402" y="175358"/>
                              <a:pt x="29006" y="175742"/>
                              <a:pt x="28646" y="176127"/>
                            </a:cubicBezTo>
                            <a:cubicBezTo>
                              <a:pt x="28250" y="175742"/>
                              <a:pt x="26342" y="178427"/>
                              <a:pt x="26342" y="179962"/>
                            </a:cubicBezTo>
                            <a:cubicBezTo>
                              <a:pt x="26342" y="180347"/>
                              <a:pt x="25946" y="181497"/>
                              <a:pt x="25550" y="182651"/>
                            </a:cubicBezTo>
                            <a:lnTo>
                              <a:pt x="23245" y="190710"/>
                            </a:lnTo>
                            <a:cubicBezTo>
                              <a:pt x="22094" y="193011"/>
                              <a:pt x="22489" y="195696"/>
                              <a:pt x="23641" y="195696"/>
                            </a:cubicBezTo>
                            <a:cubicBezTo>
                              <a:pt x="24398" y="195696"/>
                              <a:pt x="24794" y="195311"/>
                              <a:pt x="25190" y="193011"/>
                            </a:cubicBezTo>
                            <a:cubicBezTo>
                              <a:pt x="25190" y="192241"/>
                              <a:pt x="25550" y="191476"/>
                              <a:pt x="26342" y="190710"/>
                            </a:cubicBezTo>
                            <a:lnTo>
                              <a:pt x="27494" y="188791"/>
                            </a:lnTo>
                            <a:cubicBezTo>
                              <a:pt x="27494" y="187256"/>
                              <a:pt x="28646" y="184186"/>
                              <a:pt x="29402" y="183032"/>
                            </a:cubicBezTo>
                            <a:cubicBezTo>
                              <a:pt x="29402" y="182651"/>
                              <a:pt x="29798" y="181497"/>
                              <a:pt x="30158" y="180731"/>
                            </a:cubicBezTo>
                            <a:cubicBezTo>
                              <a:pt x="30158" y="179578"/>
                              <a:pt x="30554" y="178427"/>
                              <a:pt x="30950" y="177662"/>
                            </a:cubicBezTo>
                            <a:cubicBezTo>
                              <a:pt x="32102" y="174977"/>
                              <a:pt x="32462" y="173823"/>
                              <a:pt x="34011" y="168837"/>
                            </a:cubicBezTo>
                            <a:cubicBezTo>
                              <a:pt x="34011" y="167302"/>
                              <a:pt x="34802" y="165383"/>
                              <a:pt x="35559" y="164229"/>
                            </a:cubicBezTo>
                            <a:cubicBezTo>
                              <a:pt x="35559" y="163463"/>
                              <a:pt x="35919" y="162698"/>
                              <a:pt x="35919" y="162313"/>
                            </a:cubicBezTo>
                            <a:cubicBezTo>
                              <a:pt x="36315" y="161928"/>
                              <a:pt x="36711" y="161163"/>
                              <a:pt x="36711" y="160393"/>
                            </a:cubicBezTo>
                            <a:cubicBezTo>
                              <a:pt x="36711" y="159628"/>
                              <a:pt x="37107" y="158474"/>
                              <a:pt x="37467" y="158093"/>
                            </a:cubicBezTo>
                            <a:cubicBezTo>
                              <a:pt x="37863" y="157324"/>
                              <a:pt x="38223" y="156558"/>
                              <a:pt x="38223" y="155789"/>
                            </a:cubicBezTo>
                            <a:cubicBezTo>
                              <a:pt x="38619" y="155023"/>
                              <a:pt x="39015" y="154254"/>
                              <a:pt x="39015" y="153869"/>
                            </a:cubicBezTo>
                            <a:cubicBezTo>
                              <a:pt x="39375" y="153485"/>
                              <a:pt x="39771" y="152719"/>
                              <a:pt x="39771" y="151569"/>
                            </a:cubicBezTo>
                            <a:cubicBezTo>
                              <a:pt x="40167" y="150800"/>
                              <a:pt x="40563" y="149649"/>
                              <a:pt x="40563" y="149265"/>
                            </a:cubicBezTo>
                            <a:cubicBezTo>
                              <a:pt x="40923" y="149265"/>
                              <a:pt x="41320" y="148499"/>
                              <a:pt x="41320" y="148114"/>
                            </a:cubicBezTo>
                            <a:cubicBezTo>
                              <a:pt x="41320" y="147349"/>
                              <a:pt x="41715" y="146580"/>
                              <a:pt x="42076" y="145814"/>
                            </a:cubicBezTo>
                            <a:cubicBezTo>
                              <a:pt x="42471" y="145429"/>
                              <a:pt x="42867" y="144660"/>
                              <a:pt x="42867" y="144279"/>
                            </a:cubicBezTo>
                            <a:cubicBezTo>
                              <a:pt x="42867" y="143510"/>
                              <a:pt x="43227" y="142744"/>
                              <a:pt x="43623" y="141975"/>
                            </a:cubicBezTo>
                            <a:cubicBezTo>
                              <a:pt x="43623" y="141209"/>
                              <a:pt x="44020" y="139290"/>
                              <a:pt x="44776" y="138520"/>
                            </a:cubicBezTo>
                            <a:cubicBezTo>
                              <a:pt x="45172" y="137755"/>
                              <a:pt x="45532" y="136986"/>
                              <a:pt x="45532" y="136220"/>
                            </a:cubicBezTo>
                            <a:cubicBezTo>
                              <a:pt x="45532" y="135835"/>
                              <a:pt x="45928" y="135070"/>
                              <a:pt x="46324" y="134300"/>
                            </a:cubicBezTo>
                            <a:cubicBezTo>
                              <a:pt x="46684" y="133916"/>
                              <a:pt x="47080" y="133150"/>
                              <a:pt x="47080" y="132766"/>
                            </a:cubicBezTo>
                            <a:cubicBezTo>
                              <a:pt x="47080" y="132766"/>
                              <a:pt x="47476" y="132000"/>
                              <a:pt x="47476" y="131615"/>
                            </a:cubicBezTo>
                            <a:cubicBezTo>
                              <a:pt x="47836" y="130846"/>
                              <a:pt x="48232" y="130465"/>
                              <a:pt x="48232" y="130080"/>
                            </a:cubicBezTo>
                            <a:cubicBezTo>
                              <a:pt x="48232" y="129696"/>
                              <a:pt x="48628" y="128930"/>
                              <a:pt x="48988" y="128546"/>
                            </a:cubicBezTo>
                            <a:cubicBezTo>
                              <a:pt x="49384" y="127776"/>
                              <a:pt x="49384" y="127392"/>
                              <a:pt x="49384" y="127011"/>
                            </a:cubicBezTo>
                            <a:cubicBezTo>
                              <a:pt x="49384" y="126626"/>
                              <a:pt x="49780" y="125857"/>
                              <a:pt x="50140" y="125476"/>
                            </a:cubicBezTo>
                            <a:cubicBezTo>
                              <a:pt x="50536" y="125091"/>
                              <a:pt x="50932" y="123941"/>
                              <a:pt x="50932" y="123556"/>
                            </a:cubicBezTo>
                            <a:cubicBezTo>
                              <a:pt x="50932" y="122787"/>
                              <a:pt x="51328" y="122406"/>
                              <a:pt x="51688" y="122021"/>
                            </a:cubicBezTo>
                            <a:cubicBezTo>
                              <a:pt x="51688" y="122021"/>
                              <a:pt x="52084" y="121256"/>
                              <a:pt x="52084" y="120871"/>
                            </a:cubicBezTo>
                            <a:cubicBezTo>
                              <a:pt x="52481" y="120486"/>
                              <a:pt x="52841" y="119721"/>
                              <a:pt x="52841" y="118952"/>
                            </a:cubicBezTo>
                            <a:cubicBezTo>
                              <a:pt x="53237" y="118567"/>
                              <a:pt x="53597" y="117801"/>
                              <a:pt x="53597" y="117032"/>
                            </a:cubicBezTo>
                            <a:lnTo>
                              <a:pt x="54388" y="115497"/>
                            </a:lnTo>
                            <a:cubicBezTo>
                              <a:pt x="54784" y="115497"/>
                              <a:pt x="54784" y="115116"/>
                              <a:pt x="55144" y="114347"/>
                            </a:cubicBezTo>
                            <a:cubicBezTo>
                              <a:pt x="55144" y="113962"/>
                              <a:pt x="55541" y="113578"/>
                              <a:pt x="55937" y="112812"/>
                            </a:cubicBezTo>
                            <a:lnTo>
                              <a:pt x="56693" y="111662"/>
                            </a:lnTo>
                            <a:cubicBezTo>
                              <a:pt x="56693" y="111277"/>
                              <a:pt x="57089" y="110893"/>
                              <a:pt x="57089" y="110508"/>
                            </a:cubicBezTo>
                            <a:cubicBezTo>
                              <a:pt x="57449" y="110508"/>
                              <a:pt x="57845" y="110127"/>
                              <a:pt x="57845" y="109742"/>
                            </a:cubicBezTo>
                            <a:cubicBezTo>
                              <a:pt x="57845" y="109358"/>
                              <a:pt x="58241" y="108207"/>
                              <a:pt x="58601" y="107442"/>
                            </a:cubicBezTo>
                            <a:cubicBezTo>
                              <a:pt x="58997" y="106673"/>
                              <a:pt x="59753" y="104753"/>
                              <a:pt x="59753" y="103987"/>
                            </a:cubicBezTo>
                            <a:lnTo>
                              <a:pt x="60545" y="102453"/>
                            </a:lnTo>
                            <a:cubicBezTo>
                              <a:pt x="60545" y="102068"/>
                              <a:pt x="60905" y="101683"/>
                              <a:pt x="61302" y="100918"/>
                            </a:cubicBezTo>
                            <a:cubicBezTo>
                              <a:pt x="61697" y="100148"/>
                              <a:pt x="61697" y="99764"/>
                              <a:pt x="61697" y="99383"/>
                            </a:cubicBezTo>
                            <a:cubicBezTo>
                              <a:pt x="61697" y="98998"/>
                              <a:pt x="63209" y="95928"/>
                              <a:pt x="64002" y="94009"/>
                            </a:cubicBezTo>
                            <a:lnTo>
                              <a:pt x="64758" y="92474"/>
                            </a:lnTo>
                            <a:cubicBezTo>
                              <a:pt x="64758" y="92093"/>
                              <a:pt x="65154" y="91324"/>
                              <a:pt x="65514" y="90939"/>
                            </a:cubicBezTo>
                            <a:cubicBezTo>
                              <a:pt x="65514" y="90173"/>
                              <a:pt x="66306" y="88254"/>
                              <a:pt x="66666" y="87869"/>
                            </a:cubicBezTo>
                            <a:cubicBezTo>
                              <a:pt x="67062" y="87485"/>
                              <a:pt x="67062" y="86719"/>
                              <a:pt x="67062" y="86719"/>
                            </a:cubicBezTo>
                            <a:cubicBezTo>
                              <a:pt x="67458" y="86334"/>
                              <a:pt x="67458" y="85569"/>
                              <a:pt x="68214" y="84800"/>
                            </a:cubicBezTo>
                            <a:cubicBezTo>
                              <a:pt x="68610" y="84034"/>
                              <a:pt x="69006" y="82880"/>
                              <a:pt x="69006" y="82880"/>
                            </a:cubicBezTo>
                            <a:cubicBezTo>
                              <a:pt x="69006" y="82499"/>
                              <a:pt x="69006" y="81730"/>
                              <a:pt x="69366" y="81349"/>
                            </a:cubicBezTo>
                            <a:lnTo>
                              <a:pt x="71670" y="75975"/>
                            </a:lnTo>
                            <a:cubicBezTo>
                              <a:pt x="72066" y="75206"/>
                              <a:pt x="72463" y="73671"/>
                              <a:pt x="72823" y="73290"/>
                            </a:cubicBezTo>
                            <a:cubicBezTo>
                              <a:pt x="73219" y="72521"/>
                              <a:pt x="73615" y="71755"/>
                              <a:pt x="73615" y="70986"/>
                            </a:cubicBezTo>
                            <a:cubicBezTo>
                              <a:pt x="73975" y="70601"/>
                              <a:pt x="74370" y="70220"/>
                              <a:pt x="74370" y="69835"/>
                            </a:cubicBezTo>
                            <a:cubicBezTo>
                              <a:pt x="74370" y="69451"/>
                              <a:pt x="74370" y="68685"/>
                              <a:pt x="74766" y="67916"/>
                            </a:cubicBezTo>
                            <a:lnTo>
                              <a:pt x="76279" y="64846"/>
                            </a:lnTo>
                            <a:cubicBezTo>
                              <a:pt x="76675" y="63311"/>
                              <a:pt x="77431" y="61776"/>
                              <a:pt x="77827" y="61011"/>
                            </a:cubicBezTo>
                            <a:cubicBezTo>
                              <a:pt x="78223" y="60241"/>
                              <a:pt x="78583" y="59476"/>
                              <a:pt x="78583" y="59091"/>
                            </a:cubicBezTo>
                            <a:cubicBezTo>
                              <a:pt x="78583" y="58322"/>
                              <a:pt x="78979" y="57941"/>
                              <a:pt x="78979" y="57941"/>
                            </a:cubicBezTo>
                            <a:cubicBezTo>
                              <a:pt x="79375" y="57941"/>
                              <a:pt x="79735" y="58707"/>
                              <a:pt x="79375" y="60241"/>
                            </a:cubicBezTo>
                            <a:lnTo>
                              <a:pt x="79375" y="83261"/>
                            </a:lnTo>
                            <a:cubicBezTo>
                              <a:pt x="79375" y="89020"/>
                              <a:pt x="78979" y="101291"/>
                              <a:pt x="78583" y="110501"/>
                            </a:cubicBezTo>
                            <a:cubicBezTo>
                              <a:pt x="78223" y="119714"/>
                              <a:pt x="78223" y="128535"/>
                              <a:pt x="78223" y="130835"/>
                            </a:cubicBezTo>
                            <a:lnTo>
                              <a:pt x="78223" y="139279"/>
                            </a:lnTo>
                            <a:cubicBezTo>
                              <a:pt x="78583" y="156159"/>
                              <a:pt x="82435" y="164214"/>
                              <a:pt x="90500" y="164214"/>
                            </a:cubicBezTo>
                            <a:cubicBezTo>
                              <a:pt x="92805" y="164214"/>
                              <a:pt x="99753" y="162683"/>
                              <a:pt x="99753" y="160379"/>
                            </a:cubicBezTo>
                            <a:cubicBezTo>
                              <a:pt x="100113" y="159994"/>
                              <a:pt x="100509" y="159613"/>
                              <a:pt x="100906" y="159613"/>
                            </a:cubicBezTo>
                            <a:cubicBezTo>
                              <a:pt x="100906" y="158844"/>
                              <a:pt x="101661" y="157694"/>
                              <a:pt x="102057" y="157309"/>
                            </a:cubicBezTo>
                            <a:cubicBezTo>
                              <a:pt x="102417" y="156544"/>
                              <a:pt x="102417" y="156544"/>
                              <a:pt x="102057" y="155390"/>
                            </a:cubicBezTo>
                            <a:cubicBezTo>
                              <a:pt x="101661" y="153855"/>
                              <a:pt x="101661" y="153470"/>
                              <a:pt x="103209" y="152705"/>
                            </a:cubicBezTo>
                            <a:cubicBezTo>
                              <a:pt x="103569" y="152320"/>
                              <a:pt x="104362" y="151935"/>
                              <a:pt x="104362" y="151935"/>
                            </a:cubicBezTo>
                            <a:cubicBezTo>
                              <a:pt x="104722" y="151170"/>
                              <a:pt x="107422" y="149250"/>
                              <a:pt x="108574" y="149250"/>
                            </a:cubicBezTo>
                            <a:cubicBezTo>
                              <a:pt x="108574" y="149250"/>
                              <a:pt x="109726" y="148869"/>
                              <a:pt x="110482" y="148485"/>
                            </a:cubicBezTo>
                            <a:cubicBezTo>
                              <a:pt x="111274" y="147715"/>
                              <a:pt x="112427" y="147334"/>
                              <a:pt x="112787" y="147334"/>
                            </a:cubicBezTo>
                            <a:cubicBezTo>
                              <a:pt x="113974" y="146950"/>
                              <a:pt x="116279" y="145415"/>
                              <a:pt x="117791" y="143495"/>
                            </a:cubicBezTo>
                            <a:cubicBezTo>
                              <a:pt x="120491" y="140810"/>
                              <a:pt x="120888" y="140426"/>
                              <a:pt x="121248" y="139656"/>
                            </a:cubicBezTo>
                            <a:lnTo>
                              <a:pt x="132012" y="126227"/>
                            </a:lnTo>
                            <a:cubicBezTo>
                              <a:pt x="132409" y="126227"/>
                              <a:pt x="132805" y="125842"/>
                              <a:pt x="132805" y="125461"/>
                            </a:cubicBezTo>
                            <a:cubicBezTo>
                              <a:pt x="132805" y="125461"/>
                              <a:pt x="132805" y="125077"/>
                              <a:pt x="133165" y="124692"/>
                            </a:cubicBezTo>
                            <a:cubicBezTo>
                              <a:pt x="133560" y="124307"/>
                              <a:pt x="135469" y="122392"/>
                              <a:pt x="137017" y="120087"/>
                            </a:cubicBezTo>
                            <a:lnTo>
                              <a:pt x="140869" y="115867"/>
                            </a:lnTo>
                            <a:cubicBezTo>
                              <a:pt x="140869" y="115867"/>
                              <a:pt x="141625" y="114717"/>
                              <a:pt x="142777" y="113563"/>
                            </a:cubicBezTo>
                            <a:cubicBezTo>
                              <a:pt x="143570" y="112413"/>
                              <a:pt x="144326" y="111263"/>
                              <a:pt x="144686" y="111263"/>
                            </a:cubicBezTo>
                            <a:lnTo>
                              <a:pt x="149690" y="105508"/>
                            </a:lnTo>
                            <a:cubicBezTo>
                              <a:pt x="150842" y="104739"/>
                              <a:pt x="152391" y="102823"/>
                              <a:pt x="153542" y="101284"/>
                            </a:cubicBezTo>
                            <a:cubicBezTo>
                              <a:pt x="156999" y="97833"/>
                              <a:pt x="160851" y="93994"/>
                              <a:pt x="161247" y="93994"/>
                            </a:cubicBezTo>
                            <a:cubicBezTo>
                              <a:pt x="161607" y="93994"/>
                              <a:pt x="161247" y="95529"/>
                              <a:pt x="160851" y="96680"/>
                            </a:cubicBezTo>
                            <a:cubicBezTo>
                              <a:pt x="160455" y="97064"/>
                              <a:pt x="160095" y="97833"/>
                              <a:pt x="160095" y="98215"/>
                            </a:cubicBezTo>
                            <a:cubicBezTo>
                              <a:pt x="160095" y="98599"/>
                              <a:pt x="159699" y="98984"/>
                              <a:pt x="159303" y="99368"/>
                            </a:cubicBezTo>
                            <a:cubicBezTo>
                              <a:pt x="159303" y="99749"/>
                              <a:pt x="158907" y="100519"/>
                              <a:pt x="158547" y="101284"/>
                            </a:cubicBezTo>
                            <a:cubicBezTo>
                              <a:pt x="158547" y="102053"/>
                              <a:pt x="158151" y="102823"/>
                              <a:pt x="157755" y="103204"/>
                            </a:cubicBezTo>
                            <a:cubicBezTo>
                              <a:pt x="157395" y="103588"/>
                              <a:pt x="157395" y="104358"/>
                              <a:pt x="157395" y="104739"/>
                            </a:cubicBezTo>
                            <a:cubicBezTo>
                              <a:pt x="157395" y="105123"/>
                              <a:pt x="155847" y="108193"/>
                              <a:pt x="155847" y="108193"/>
                            </a:cubicBezTo>
                            <a:cubicBezTo>
                              <a:pt x="155451" y="108962"/>
                              <a:pt x="155451" y="109728"/>
                              <a:pt x="155091" y="110113"/>
                            </a:cubicBezTo>
                            <a:cubicBezTo>
                              <a:pt x="154694" y="110113"/>
                              <a:pt x="154694" y="111263"/>
                              <a:pt x="154298" y="111647"/>
                            </a:cubicBezTo>
                            <a:cubicBezTo>
                              <a:pt x="154298" y="112413"/>
                              <a:pt x="153938" y="113563"/>
                              <a:pt x="153542" y="113948"/>
                            </a:cubicBezTo>
                            <a:cubicBezTo>
                              <a:pt x="153147" y="114333"/>
                              <a:pt x="153147" y="115102"/>
                              <a:pt x="153147" y="115483"/>
                            </a:cubicBezTo>
                            <a:cubicBezTo>
                              <a:pt x="153147" y="115867"/>
                              <a:pt x="152787" y="116637"/>
                              <a:pt x="152391" y="117018"/>
                            </a:cubicBezTo>
                            <a:cubicBezTo>
                              <a:pt x="151994" y="117402"/>
                              <a:pt x="151634" y="118172"/>
                              <a:pt x="151634" y="118553"/>
                            </a:cubicBezTo>
                            <a:cubicBezTo>
                              <a:pt x="151634" y="119322"/>
                              <a:pt x="151238" y="120087"/>
                              <a:pt x="150842" y="120472"/>
                            </a:cubicBezTo>
                            <a:cubicBezTo>
                              <a:pt x="150842" y="120472"/>
                              <a:pt x="150482" y="121622"/>
                              <a:pt x="150086" y="122392"/>
                            </a:cubicBezTo>
                            <a:cubicBezTo>
                              <a:pt x="150086" y="123157"/>
                              <a:pt x="149690" y="123926"/>
                              <a:pt x="149330" y="124307"/>
                            </a:cubicBezTo>
                            <a:cubicBezTo>
                              <a:pt x="149330" y="124692"/>
                              <a:pt x="148934" y="125461"/>
                              <a:pt x="148538" y="126227"/>
                            </a:cubicBezTo>
                            <a:cubicBezTo>
                              <a:pt x="148538" y="126612"/>
                              <a:pt x="148178" y="127762"/>
                              <a:pt x="147782" y="128147"/>
                            </a:cubicBezTo>
                            <a:cubicBezTo>
                              <a:pt x="147386" y="128916"/>
                              <a:pt x="147386" y="129681"/>
                              <a:pt x="147386" y="130066"/>
                            </a:cubicBezTo>
                            <a:cubicBezTo>
                              <a:pt x="147386" y="130451"/>
                              <a:pt x="147026" y="131216"/>
                              <a:pt x="146630" y="131986"/>
                            </a:cubicBezTo>
                            <a:cubicBezTo>
                              <a:pt x="146233" y="132367"/>
                              <a:pt x="145873" y="133520"/>
                              <a:pt x="145873" y="134286"/>
                            </a:cubicBezTo>
                            <a:cubicBezTo>
                              <a:pt x="145478" y="135055"/>
                              <a:pt x="145478" y="135821"/>
                              <a:pt x="145082" y="135821"/>
                            </a:cubicBezTo>
                            <a:cubicBezTo>
                              <a:pt x="144686" y="136206"/>
                              <a:pt x="144686" y="136587"/>
                              <a:pt x="144686" y="136971"/>
                            </a:cubicBezTo>
                            <a:cubicBezTo>
                              <a:pt x="144686" y="137356"/>
                              <a:pt x="144326" y="138891"/>
                              <a:pt x="143570" y="140426"/>
                            </a:cubicBezTo>
                            <a:cubicBezTo>
                              <a:pt x="143173" y="141960"/>
                              <a:pt x="142417" y="143495"/>
                              <a:pt x="142417" y="144265"/>
                            </a:cubicBezTo>
                            <a:cubicBezTo>
                              <a:pt x="142417" y="145030"/>
                              <a:pt x="142021" y="146180"/>
                              <a:pt x="142021" y="146565"/>
                            </a:cubicBezTo>
                            <a:cubicBezTo>
                              <a:pt x="141625" y="146950"/>
                              <a:pt x="141230" y="147715"/>
                              <a:pt x="141230" y="148485"/>
                            </a:cubicBezTo>
                            <a:cubicBezTo>
                              <a:pt x="141230" y="149250"/>
                              <a:pt x="140869" y="150019"/>
                              <a:pt x="140473" y="150400"/>
                            </a:cubicBezTo>
                            <a:cubicBezTo>
                              <a:pt x="140077" y="150785"/>
                              <a:pt x="139717" y="151554"/>
                              <a:pt x="139717" y="152320"/>
                            </a:cubicBezTo>
                            <a:cubicBezTo>
                              <a:pt x="139717" y="153855"/>
                              <a:pt x="138925" y="154624"/>
                              <a:pt x="138169" y="154240"/>
                            </a:cubicBezTo>
                            <a:cubicBezTo>
                              <a:pt x="137773" y="153855"/>
                              <a:pt x="137413" y="153855"/>
                              <a:pt x="137413" y="153855"/>
                            </a:cubicBezTo>
                            <a:cubicBezTo>
                              <a:pt x="137017" y="154624"/>
                              <a:pt x="137413" y="155390"/>
                              <a:pt x="137773" y="155390"/>
                            </a:cubicBezTo>
                            <a:cubicBezTo>
                              <a:pt x="138565" y="155774"/>
                              <a:pt x="138169" y="157309"/>
                              <a:pt x="137413" y="158460"/>
                            </a:cubicBezTo>
                            <a:cubicBezTo>
                              <a:pt x="137413" y="158460"/>
                              <a:pt x="137017" y="159613"/>
                              <a:pt x="137017" y="160379"/>
                            </a:cubicBezTo>
                            <a:cubicBezTo>
                              <a:pt x="136621" y="161148"/>
                              <a:pt x="136261" y="162299"/>
                              <a:pt x="136261" y="162683"/>
                            </a:cubicBezTo>
                            <a:cubicBezTo>
                              <a:pt x="135109" y="163833"/>
                              <a:pt x="134712" y="166519"/>
                              <a:pt x="135469" y="166134"/>
                            </a:cubicBezTo>
                            <a:cubicBezTo>
                              <a:pt x="136261" y="166134"/>
                              <a:pt x="136261" y="166134"/>
                              <a:pt x="136261" y="166519"/>
                            </a:cubicBezTo>
                            <a:cubicBezTo>
                              <a:pt x="136261" y="167288"/>
                              <a:pt x="135865" y="167669"/>
                              <a:pt x="135109" y="167288"/>
                            </a:cubicBezTo>
                            <a:cubicBezTo>
                              <a:pt x="134316" y="167288"/>
                              <a:pt x="133956" y="167288"/>
                              <a:pt x="133560" y="169588"/>
                            </a:cubicBezTo>
                            <a:cubicBezTo>
                              <a:pt x="133560" y="171123"/>
                              <a:pt x="133560" y="171123"/>
                              <a:pt x="133956" y="171123"/>
                            </a:cubicBezTo>
                            <a:cubicBezTo>
                              <a:pt x="134316" y="170739"/>
                              <a:pt x="134712" y="170739"/>
                              <a:pt x="134712" y="171123"/>
                            </a:cubicBezTo>
                            <a:cubicBezTo>
                              <a:pt x="134712" y="171892"/>
                              <a:pt x="134316" y="172274"/>
                              <a:pt x="133956" y="171892"/>
                            </a:cubicBezTo>
                            <a:cubicBezTo>
                              <a:pt x="133165" y="171508"/>
                              <a:pt x="132409" y="172658"/>
                              <a:pt x="132012" y="173808"/>
                            </a:cubicBezTo>
                            <a:cubicBezTo>
                              <a:pt x="132012" y="175728"/>
                              <a:pt x="132012" y="176112"/>
                              <a:pt x="131256" y="176497"/>
                            </a:cubicBezTo>
                            <a:cubicBezTo>
                              <a:pt x="130500" y="177647"/>
                              <a:pt x="130104" y="180717"/>
                              <a:pt x="130860" y="180333"/>
                            </a:cubicBezTo>
                            <a:cubicBezTo>
                              <a:pt x="131652" y="179563"/>
                              <a:pt x="131652" y="179948"/>
                              <a:pt x="131256" y="181102"/>
                            </a:cubicBezTo>
                            <a:cubicBezTo>
                              <a:pt x="130860" y="181867"/>
                              <a:pt x="130860" y="181867"/>
                              <a:pt x="130500" y="181483"/>
                            </a:cubicBezTo>
                            <a:cubicBezTo>
                              <a:pt x="130104" y="180717"/>
                              <a:pt x="129312" y="181867"/>
                              <a:pt x="128952" y="183787"/>
                            </a:cubicBezTo>
                            <a:cubicBezTo>
                              <a:pt x="128952" y="185322"/>
                              <a:pt x="128952" y="185706"/>
                              <a:pt x="129708" y="184937"/>
                            </a:cubicBezTo>
                            <a:cubicBezTo>
                              <a:pt x="130104" y="184553"/>
                              <a:pt x="130104" y="184553"/>
                              <a:pt x="130104" y="185322"/>
                            </a:cubicBezTo>
                            <a:cubicBezTo>
                              <a:pt x="130104" y="186087"/>
                              <a:pt x="129708" y="186472"/>
                              <a:pt x="128952" y="186472"/>
                            </a:cubicBezTo>
                            <a:cubicBezTo>
                              <a:pt x="128196" y="186472"/>
                              <a:pt x="127800" y="187622"/>
                              <a:pt x="127404" y="189542"/>
                            </a:cubicBezTo>
                            <a:cubicBezTo>
                              <a:pt x="127008" y="190696"/>
                              <a:pt x="127008" y="191077"/>
                              <a:pt x="127404" y="190696"/>
                            </a:cubicBezTo>
                            <a:cubicBezTo>
                              <a:pt x="128196" y="189926"/>
                              <a:pt x="128196" y="190311"/>
                              <a:pt x="128196" y="191077"/>
                            </a:cubicBezTo>
                            <a:cubicBezTo>
                              <a:pt x="128196" y="191842"/>
                              <a:pt x="127800" y="192612"/>
                              <a:pt x="127404" y="191842"/>
                            </a:cubicBezTo>
                            <a:cubicBezTo>
                              <a:pt x="127404" y="190311"/>
                              <a:pt x="126251" y="191842"/>
                              <a:pt x="126251" y="193762"/>
                            </a:cubicBezTo>
                            <a:cubicBezTo>
                              <a:pt x="126251" y="195297"/>
                              <a:pt x="127008" y="195297"/>
                              <a:pt x="127008" y="193762"/>
                            </a:cubicBezTo>
                            <a:lnTo>
                              <a:pt x="127404" y="193381"/>
                            </a:lnTo>
                            <a:cubicBezTo>
                              <a:pt x="127800" y="193381"/>
                              <a:pt x="127404" y="193762"/>
                              <a:pt x="127404" y="194531"/>
                            </a:cubicBezTo>
                            <a:cubicBezTo>
                              <a:pt x="127008" y="194916"/>
                              <a:pt x="126648" y="196066"/>
                              <a:pt x="126648" y="196832"/>
                            </a:cubicBezTo>
                            <a:cubicBezTo>
                              <a:pt x="126251" y="197985"/>
                              <a:pt x="126251" y="197985"/>
                              <a:pt x="125856" y="197601"/>
                            </a:cubicBezTo>
                            <a:cubicBezTo>
                              <a:pt x="125856" y="197216"/>
                              <a:pt x="125496" y="196832"/>
                              <a:pt x="125496" y="196832"/>
                            </a:cubicBezTo>
                            <a:cubicBezTo>
                              <a:pt x="125100" y="196832"/>
                              <a:pt x="124704" y="197985"/>
                              <a:pt x="124704" y="199520"/>
                            </a:cubicBezTo>
                            <a:cubicBezTo>
                              <a:pt x="124344" y="201055"/>
                              <a:pt x="124704" y="201436"/>
                              <a:pt x="124704" y="201436"/>
                            </a:cubicBezTo>
                            <a:cubicBezTo>
                              <a:pt x="125100" y="201436"/>
                              <a:pt x="125100" y="201436"/>
                              <a:pt x="125496" y="200671"/>
                            </a:cubicBezTo>
                            <a:cubicBezTo>
                              <a:pt x="125856" y="199520"/>
                              <a:pt x="125856" y="199520"/>
                              <a:pt x="125856" y="201436"/>
                            </a:cubicBezTo>
                            <a:cubicBezTo>
                              <a:pt x="125100" y="205275"/>
                              <a:pt x="125100" y="205656"/>
                              <a:pt x="124704" y="205656"/>
                            </a:cubicBezTo>
                            <a:cubicBezTo>
                              <a:pt x="123551" y="205275"/>
                              <a:pt x="123191" y="206041"/>
                              <a:pt x="123551" y="207195"/>
                            </a:cubicBezTo>
                            <a:cubicBezTo>
                              <a:pt x="123948" y="207576"/>
                              <a:pt x="123948" y="208345"/>
                              <a:pt x="124344" y="209111"/>
                            </a:cubicBezTo>
                            <a:cubicBezTo>
                              <a:pt x="124344" y="209880"/>
                              <a:pt x="124704" y="210265"/>
                              <a:pt x="125496" y="211030"/>
                            </a:cubicBezTo>
                            <a:cubicBezTo>
                              <a:pt x="125856" y="211415"/>
                              <a:pt x="126648" y="212180"/>
                              <a:pt x="126648" y="212950"/>
                            </a:cubicBezTo>
                            <a:cubicBezTo>
                              <a:pt x="126648" y="213715"/>
                              <a:pt x="127008" y="213715"/>
                              <a:pt x="127800" y="213715"/>
                            </a:cubicBezTo>
                            <a:cubicBezTo>
                              <a:pt x="128556" y="213334"/>
                              <a:pt x="128952" y="213334"/>
                              <a:pt x="128952" y="214100"/>
                            </a:cubicBezTo>
                            <a:cubicBezTo>
                              <a:pt x="129312" y="214869"/>
                              <a:pt x="130500" y="215635"/>
                              <a:pt x="130860" y="214869"/>
                            </a:cubicBezTo>
                            <a:cubicBezTo>
                              <a:pt x="131256" y="214485"/>
                              <a:pt x="131652" y="212950"/>
                              <a:pt x="131256" y="212950"/>
                            </a:cubicBezTo>
                            <a:cubicBezTo>
                              <a:pt x="130860" y="212950"/>
                              <a:pt x="130104" y="210646"/>
                              <a:pt x="130500" y="210646"/>
                            </a:cubicBezTo>
                            <a:cubicBezTo>
                              <a:pt x="131256" y="209495"/>
                              <a:pt x="132805" y="211799"/>
                              <a:pt x="132805" y="214485"/>
                            </a:cubicBezTo>
                            <a:cubicBezTo>
                              <a:pt x="132805" y="216404"/>
                              <a:pt x="132805" y="216404"/>
                              <a:pt x="133165" y="216789"/>
                            </a:cubicBezTo>
                            <a:cubicBezTo>
                              <a:pt x="133560" y="216789"/>
                              <a:pt x="133956" y="217170"/>
                              <a:pt x="134316" y="217554"/>
                            </a:cubicBezTo>
                            <a:lnTo>
                              <a:pt x="136261" y="218705"/>
                            </a:lnTo>
                            <a:cubicBezTo>
                              <a:pt x="136621" y="218705"/>
                              <a:pt x="137413" y="219089"/>
                              <a:pt x="137773" y="218705"/>
                            </a:cubicBezTo>
                            <a:lnTo>
                              <a:pt x="139321" y="218705"/>
                            </a:lnTo>
                            <a:cubicBezTo>
                              <a:pt x="140077" y="218705"/>
                              <a:pt x="141230" y="216789"/>
                              <a:pt x="140869" y="216404"/>
                            </a:cubicBezTo>
                            <a:cubicBezTo>
                              <a:pt x="140869" y="216019"/>
                              <a:pt x="140473" y="216019"/>
                              <a:pt x="140077" y="216019"/>
                            </a:cubicBezTo>
                            <a:cubicBezTo>
                              <a:pt x="139321" y="216404"/>
                              <a:pt x="139321" y="216019"/>
                              <a:pt x="139321" y="215250"/>
                            </a:cubicBezTo>
                            <a:cubicBezTo>
                              <a:pt x="139321" y="214869"/>
                              <a:pt x="138925" y="213715"/>
                              <a:pt x="138925" y="212950"/>
                            </a:cubicBezTo>
                            <a:cubicBezTo>
                              <a:pt x="138925" y="211799"/>
                              <a:pt x="138925" y="210646"/>
                              <a:pt x="139321" y="209880"/>
                            </a:cubicBezTo>
                            <a:cubicBezTo>
                              <a:pt x="139321" y="209111"/>
                              <a:pt x="139717" y="207576"/>
                              <a:pt x="139717" y="206041"/>
                            </a:cubicBezTo>
                            <a:cubicBezTo>
                              <a:pt x="140473" y="201436"/>
                              <a:pt x="140473" y="201055"/>
                              <a:pt x="140869" y="200671"/>
                            </a:cubicBezTo>
                            <a:cubicBezTo>
                              <a:pt x="141230" y="200286"/>
                              <a:pt x="141625" y="198366"/>
                              <a:pt x="141625" y="197985"/>
                            </a:cubicBezTo>
                            <a:cubicBezTo>
                              <a:pt x="142021" y="197601"/>
                              <a:pt x="142021" y="197216"/>
                              <a:pt x="142021" y="196832"/>
                            </a:cubicBezTo>
                            <a:cubicBezTo>
                              <a:pt x="142021" y="196451"/>
                              <a:pt x="142417" y="195297"/>
                              <a:pt x="143173" y="193762"/>
                            </a:cubicBezTo>
                            <a:lnTo>
                              <a:pt x="144326" y="189926"/>
                            </a:lnTo>
                            <a:cubicBezTo>
                              <a:pt x="144686" y="188392"/>
                              <a:pt x="145082" y="188007"/>
                              <a:pt x="145478" y="188007"/>
                            </a:cubicBezTo>
                            <a:cubicBezTo>
                              <a:pt x="145873" y="188392"/>
                              <a:pt x="145478" y="189542"/>
                              <a:pt x="144686" y="191842"/>
                            </a:cubicBezTo>
                            <a:cubicBezTo>
                              <a:pt x="144326" y="192996"/>
                              <a:pt x="143930" y="194146"/>
                              <a:pt x="143930" y="194531"/>
                            </a:cubicBezTo>
                            <a:cubicBezTo>
                              <a:pt x="143930" y="194916"/>
                              <a:pt x="143930" y="195681"/>
                              <a:pt x="143570" y="196451"/>
                            </a:cubicBezTo>
                            <a:cubicBezTo>
                              <a:pt x="143173" y="197216"/>
                              <a:pt x="142777" y="198751"/>
                              <a:pt x="142777" y="199520"/>
                            </a:cubicBezTo>
                            <a:cubicBezTo>
                              <a:pt x="142417" y="200286"/>
                              <a:pt x="142021" y="201436"/>
                              <a:pt x="142021" y="202206"/>
                            </a:cubicBezTo>
                            <a:cubicBezTo>
                              <a:pt x="141230" y="203740"/>
                              <a:pt x="140869" y="207576"/>
                              <a:pt x="141230" y="206810"/>
                            </a:cubicBezTo>
                            <a:cubicBezTo>
                              <a:pt x="141625" y="206426"/>
                              <a:pt x="142021" y="205656"/>
                              <a:pt x="142417" y="204125"/>
                            </a:cubicBezTo>
                            <a:cubicBezTo>
                              <a:pt x="142417" y="202975"/>
                              <a:pt x="142777" y="201436"/>
                              <a:pt x="143173" y="201055"/>
                            </a:cubicBezTo>
                            <a:cubicBezTo>
                              <a:pt x="143570" y="200286"/>
                              <a:pt x="143930" y="199136"/>
                              <a:pt x="143930" y="197985"/>
                            </a:cubicBezTo>
                            <a:cubicBezTo>
                              <a:pt x="143930" y="196832"/>
                              <a:pt x="144326" y="195681"/>
                              <a:pt x="144686" y="195297"/>
                            </a:cubicBezTo>
                            <a:cubicBezTo>
                              <a:pt x="145082" y="194916"/>
                              <a:pt x="145478" y="193762"/>
                              <a:pt x="145478" y="192612"/>
                            </a:cubicBezTo>
                            <a:cubicBezTo>
                              <a:pt x="145478" y="191461"/>
                              <a:pt x="145873" y="190311"/>
                              <a:pt x="146233" y="189926"/>
                            </a:cubicBezTo>
                            <a:cubicBezTo>
                              <a:pt x="146630" y="189542"/>
                              <a:pt x="147026" y="188776"/>
                              <a:pt x="147026" y="187622"/>
                            </a:cubicBezTo>
                            <a:cubicBezTo>
                              <a:pt x="147386" y="186857"/>
                              <a:pt x="147782" y="185706"/>
                              <a:pt x="147782" y="184937"/>
                            </a:cubicBezTo>
                            <a:cubicBezTo>
                              <a:pt x="148178" y="184553"/>
                              <a:pt x="148538" y="183402"/>
                              <a:pt x="148538" y="182637"/>
                            </a:cubicBezTo>
                            <a:lnTo>
                              <a:pt x="149690" y="180333"/>
                            </a:lnTo>
                            <a:cubicBezTo>
                              <a:pt x="149690" y="179563"/>
                              <a:pt x="150482" y="176882"/>
                              <a:pt x="150842" y="176497"/>
                            </a:cubicBezTo>
                            <a:cubicBezTo>
                              <a:pt x="151238" y="176112"/>
                              <a:pt x="151634" y="174962"/>
                              <a:pt x="151634" y="174193"/>
                            </a:cubicBezTo>
                            <a:cubicBezTo>
                              <a:pt x="151634" y="173427"/>
                              <a:pt x="151994" y="172658"/>
                              <a:pt x="152391" y="172274"/>
                            </a:cubicBezTo>
                            <a:cubicBezTo>
                              <a:pt x="152391" y="171892"/>
                              <a:pt x="152787" y="171123"/>
                              <a:pt x="153147" y="170358"/>
                            </a:cubicBezTo>
                            <a:cubicBezTo>
                              <a:pt x="153147" y="169588"/>
                              <a:pt x="153542" y="168438"/>
                              <a:pt x="153938" y="168053"/>
                            </a:cubicBezTo>
                            <a:cubicBezTo>
                              <a:pt x="153938" y="167288"/>
                              <a:pt x="154298" y="166519"/>
                              <a:pt x="154694" y="165749"/>
                            </a:cubicBezTo>
                            <a:cubicBezTo>
                              <a:pt x="154694" y="164984"/>
                              <a:pt x="155091" y="164214"/>
                              <a:pt x="155091" y="163833"/>
                            </a:cubicBezTo>
                            <a:cubicBezTo>
                              <a:pt x="155451" y="163833"/>
                              <a:pt x="155847" y="162683"/>
                              <a:pt x="156243" y="161914"/>
                            </a:cubicBezTo>
                            <a:cubicBezTo>
                              <a:pt x="156243" y="161148"/>
                              <a:pt x="156639" y="159994"/>
                              <a:pt x="156999" y="159994"/>
                            </a:cubicBezTo>
                            <a:cubicBezTo>
                              <a:pt x="156999" y="159613"/>
                              <a:pt x="157395" y="158844"/>
                              <a:pt x="157395" y="158460"/>
                            </a:cubicBezTo>
                            <a:cubicBezTo>
                              <a:pt x="157755" y="157694"/>
                              <a:pt x="158151" y="156925"/>
                              <a:pt x="158151" y="156159"/>
                            </a:cubicBezTo>
                            <a:cubicBezTo>
                              <a:pt x="158547" y="155774"/>
                              <a:pt x="158907" y="155009"/>
                              <a:pt x="158907" y="154624"/>
                            </a:cubicBezTo>
                            <a:cubicBezTo>
                              <a:pt x="158907" y="154240"/>
                              <a:pt x="159303" y="153470"/>
                              <a:pt x="159699" y="152705"/>
                            </a:cubicBezTo>
                            <a:cubicBezTo>
                              <a:pt x="160095" y="152320"/>
                              <a:pt x="160455" y="151554"/>
                              <a:pt x="160455" y="150785"/>
                            </a:cubicBezTo>
                            <a:cubicBezTo>
                              <a:pt x="160455" y="150019"/>
                              <a:pt x="160851" y="149250"/>
                              <a:pt x="161247" y="148869"/>
                            </a:cubicBezTo>
                            <a:cubicBezTo>
                              <a:pt x="161607" y="148485"/>
                              <a:pt x="162003" y="147715"/>
                              <a:pt x="162003" y="147334"/>
                            </a:cubicBezTo>
                            <a:cubicBezTo>
                              <a:pt x="162003" y="146565"/>
                              <a:pt x="162003" y="145799"/>
                              <a:pt x="162399" y="145415"/>
                            </a:cubicBezTo>
                            <a:cubicBezTo>
                              <a:pt x="162759" y="145030"/>
                              <a:pt x="163155" y="144265"/>
                              <a:pt x="163155" y="143880"/>
                            </a:cubicBezTo>
                            <a:cubicBezTo>
                              <a:pt x="163155" y="142345"/>
                              <a:pt x="164308" y="141195"/>
                              <a:pt x="165064" y="141960"/>
                            </a:cubicBezTo>
                            <a:cubicBezTo>
                              <a:pt x="165460" y="142345"/>
                              <a:pt x="165855" y="142345"/>
                              <a:pt x="165855" y="141960"/>
                            </a:cubicBezTo>
                            <a:cubicBezTo>
                              <a:pt x="166215" y="141576"/>
                              <a:pt x="166215" y="141576"/>
                              <a:pt x="166612" y="141960"/>
                            </a:cubicBezTo>
                            <a:cubicBezTo>
                              <a:pt x="166612" y="142345"/>
                              <a:pt x="166612" y="142345"/>
                              <a:pt x="166215" y="142730"/>
                            </a:cubicBezTo>
                            <a:cubicBezTo>
                              <a:pt x="166215" y="143111"/>
                              <a:pt x="165855" y="143111"/>
                              <a:pt x="165855" y="142730"/>
                            </a:cubicBezTo>
                            <a:cubicBezTo>
                              <a:pt x="165064" y="141960"/>
                              <a:pt x="164308" y="143111"/>
                              <a:pt x="164308" y="144265"/>
                            </a:cubicBezTo>
                            <a:cubicBezTo>
                              <a:pt x="164308" y="144646"/>
                              <a:pt x="163912" y="145415"/>
                              <a:pt x="163552" y="145799"/>
                            </a:cubicBezTo>
                            <a:cubicBezTo>
                              <a:pt x="163155" y="146565"/>
                              <a:pt x="162759" y="148100"/>
                              <a:pt x="163155" y="148100"/>
                            </a:cubicBezTo>
                            <a:cubicBezTo>
                              <a:pt x="163552" y="147715"/>
                              <a:pt x="163912" y="148485"/>
                              <a:pt x="163912" y="148869"/>
                            </a:cubicBezTo>
                            <a:cubicBezTo>
                              <a:pt x="163912" y="149250"/>
                              <a:pt x="163155" y="150019"/>
                              <a:pt x="162759" y="149635"/>
                            </a:cubicBezTo>
                            <a:cubicBezTo>
                              <a:pt x="162003" y="149250"/>
                              <a:pt x="161607" y="149635"/>
                              <a:pt x="161607" y="150785"/>
                            </a:cubicBezTo>
                            <a:cubicBezTo>
                              <a:pt x="161607" y="151170"/>
                              <a:pt x="161607" y="151554"/>
                              <a:pt x="162003" y="151554"/>
                            </a:cubicBezTo>
                            <a:cubicBezTo>
                              <a:pt x="162399" y="151554"/>
                              <a:pt x="162399" y="151935"/>
                              <a:pt x="162399" y="152320"/>
                            </a:cubicBezTo>
                            <a:cubicBezTo>
                              <a:pt x="162399" y="153089"/>
                              <a:pt x="161607" y="153855"/>
                              <a:pt x="161607" y="153089"/>
                            </a:cubicBezTo>
                            <a:cubicBezTo>
                              <a:pt x="161247" y="152705"/>
                              <a:pt x="160851" y="153089"/>
                              <a:pt x="160455" y="153855"/>
                            </a:cubicBezTo>
                            <a:cubicBezTo>
                              <a:pt x="160095" y="154624"/>
                              <a:pt x="160455" y="155774"/>
                              <a:pt x="160851" y="155774"/>
                            </a:cubicBezTo>
                            <a:lnTo>
                              <a:pt x="160851" y="156159"/>
                            </a:lnTo>
                            <a:cubicBezTo>
                              <a:pt x="160851" y="156925"/>
                              <a:pt x="160851" y="156925"/>
                              <a:pt x="160095" y="156925"/>
                            </a:cubicBezTo>
                            <a:cubicBezTo>
                              <a:pt x="158907" y="157309"/>
                              <a:pt x="158547" y="159229"/>
                              <a:pt x="159303" y="159613"/>
                            </a:cubicBezTo>
                            <a:cubicBezTo>
                              <a:pt x="159699" y="159613"/>
                              <a:pt x="159699" y="160379"/>
                              <a:pt x="159303" y="160764"/>
                            </a:cubicBezTo>
                            <a:cubicBezTo>
                              <a:pt x="158907" y="161148"/>
                              <a:pt x="158547" y="161148"/>
                              <a:pt x="158547" y="161148"/>
                            </a:cubicBezTo>
                            <a:cubicBezTo>
                              <a:pt x="158151" y="160379"/>
                              <a:pt x="157395" y="161148"/>
                              <a:pt x="157755" y="161914"/>
                            </a:cubicBezTo>
                            <a:cubicBezTo>
                              <a:pt x="157755" y="162299"/>
                              <a:pt x="157755" y="162299"/>
                              <a:pt x="158151" y="162299"/>
                            </a:cubicBezTo>
                            <a:lnTo>
                              <a:pt x="158151" y="163449"/>
                            </a:lnTo>
                            <a:cubicBezTo>
                              <a:pt x="158151" y="164599"/>
                              <a:pt x="158151" y="164599"/>
                              <a:pt x="156999" y="164599"/>
                            </a:cubicBezTo>
                            <a:cubicBezTo>
                              <a:pt x="156243" y="164984"/>
                              <a:pt x="155847" y="165749"/>
                              <a:pt x="156639" y="166519"/>
                            </a:cubicBezTo>
                            <a:cubicBezTo>
                              <a:pt x="157395" y="167669"/>
                              <a:pt x="156639" y="169204"/>
                              <a:pt x="155451" y="168823"/>
                            </a:cubicBezTo>
                            <a:cubicBezTo>
                              <a:pt x="154694" y="168438"/>
                              <a:pt x="154298" y="170358"/>
                              <a:pt x="155091" y="170739"/>
                            </a:cubicBezTo>
                            <a:cubicBezTo>
                              <a:pt x="155847" y="171508"/>
                              <a:pt x="155451" y="172658"/>
                              <a:pt x="153938" y="172658"/>
                            </a:cubicBezTo>
                            <a:cubicBezTo>
                              <a:pt x="153542" y="172658"/>
                              <a:pt x="153147" y="173043"/>
                              <a:pt x="153147" y="173043"/>
                            </a:cubicBezTo>
                            <a:lnTo>
                              <a:pt x="153147" y="175343"/>
                            </a:lnTo>
                            <a:cubicBezTo>
                              <a:pt x="153542" y="175343"/>
                              <a:pt x="153542" y="174962"/>
                              <a:pt x="153938" y="174578"/>
                            </a:cubicBezTo>
                            <a:cubicBezTo>
                              <a:pt x="154298" y="175728"/>
                              <a:pt x="156639" y="173427"/>
                              <a:pt x="155847" y="172274"/>
                            </a:cubicBezTo>
                            <a:cubicBezTo>
                              <a:pt x="155847" y="171892"/>
                              <a:pt x="156243" y="171123"/>
                              <a:pt x="156639" y="170358"/>
                            </a:cubicBezTo>
                            <a:cubicBezTo>
                              <a:pt x="156999" y="169588"/>
                              <a:pt x="157395" y="168823"/>
                              <a:pt x="157395" y="168438"/>
                            </a:cubicBezTo>
                            <a:cubicBezTo>
                              <a:pt x="157395" y="168438"/>
                              <a:pt x="157755" y="167288"/>
                              <a:pt x="158151" y="166519"/>
                            </a:cubicBezTo>
                            <a:cubicBezTo>
                              <a:pt x="158547" y="165368"/>
                              <a:pt x="158907" y="164599"/>
                              <a:pt x="158907" y="164214"/>
                            </a:cubicBezTo>
                            <a:cubicBezTo>
                              <a:pt x="158907" y="163833"/>
                              <a:pt x="159303" y="163064"/>
                              <a:pt x="160095" y="162299"/>
                            </a:cubicBezTo>
                            <a:cubicBezTo>
                              <a:pt x="160455" y="161529"/>
                              <a:pt x="160851" y="160379"/>
                              <a:pt x="160851" y="160379"/>
                            </a:cubicBezTo>
                            <a:cubicBezTo>
                              <a:pt x="160851" y="159994"/>
                              <a:pt x="160851" y="159229"/>
                              <a:pt x="161247" y="158844"/>
                            </a:cubicBezTo>
                            <a:cubicBezTo>
                              <a:pt x="161607" y="158460"/>
                              <a:pt x="162003" y="157309"/>
                              <a:pt x="162003" y="156544"/>
                            </a:cubicBezTo>
                            <a:lnTo>
                              <a:pt x="163155" y="153855"/>
                            </a:lnTo>
                            <a:cubicBezTo>
                              <a:pt x="163552" y="153470"/>
                              <a:pt x="163912" y="152705"/>
                              <a:pt x="163912" y="152320"/>
                            </a:cubicBezTo>
                            <a:cubicBezTo>
                              <a:pt x="163912" y="151935"/>
                              <a:pt x="164308" y="151554"/>
                              <a:pt x="164704" y="151170"/>
                            </a:cubicBezTo>
                            <a:cubicBezTo>
                              <a:pt x="164704" y="150400"/>
                              <a:pt x="165064" y="150019"/>
                              <a:pt x="165064" y="149635"/>
                            </a:cubicBezTo>
                            <a:cubicBezTo>
                              <a:pt x="165064" y="148485"/>
                              <a:pt x="166215" y="147715"/>
                              <a:pt x="166215" y="148100"/>
                            </a:cubicBezTo>
                            <a:cubicBezTo>
                              <a:pt x="166612" y="148869"/>
                              <a:pt x="166612" y="150019"/>
                              <a:pt x="165855" y="150400"/>
                            </a:cubicBezTo>
                            <a:cubicBezTo>
                              <a:pt x="165460" y="150785"/>
                              <a:pt x="165460" y="151170"/>
                              <a:pt x="165460" y="152320"/>
                            </a:cubicBezTo>
                            <a:cubicBezTo>
                              <a:pt x="165460" y="153089"/>
                              <a:pt x="165064" y="153470"/>
                              <a:pt x="164704" y="153855"/>
                            </a:cubicBezTo>
                            <a:cubicBezTo>
                              <a:pt x="164308" y="153855"/>
                              <a:pt x="163552" y="156159"/>
                              <a:pt x="163912" y="156544"/>
                            </a:cubicBezTo>
                            <a:cubicBezTo>
                              <a:pt x="163912" y="156544"/>
                              <a:pt x="163552" y="157309"/>
                              <a:pt x="163155" y="157694"/>
                            </a:cubicBezTo>
                            <a:cubicBezTo>
                              <a:pt x="162399" y="158460"/>
                              <a:pt x="162003" y="159994"/>
                              <a:pt x="162759" y="159994"/>
                            </a:cubicBezTo>
                            <a:cubicBezTo>
                              <a:pt x="163155" y="159994"/>
                              <a:pt x="164308" y="158079"/>
                              <a:pt x="164704" y="156544"/>
                            </a:cubicBezTo>
                            <a:cubicBezTo>
                              <a:pt x="164704" y="156159"/>
                              <a:pt x="165064" y="155390"/>
                              <a:pt x="165460" y="154624"/>
                            </a:cubicBezTo>
                            <a:cubicBezTo>
                              <a:pt x="165855" y="154240"/>
                              <a:pt x="165855" y="153855"/>
                              <a:pt x="165855" y="153470"/>
                            </a:cubicBezTo>
                            <a:cubicBezTo>
                              <a:pt x="165855" y="153089"/>
                              <a:pt x="166612" y="151554"/>
                              <a:pt x="167008" y="150785"/>
                            </a:cubicBezTo>
                            <a:cubicBezTo>
                              <a:pt x="167368" y="150400"/>
                              <a:pt x="167368" y="150019"/>
                              <a:pt x="167368" y="149635"/>
                            </a:cubicBezTo>
                            <a:cubicBezTo>
                              <a:pt x="167368" y="149250"/>
                              <a:pt x="167764" y="148100"/>
                              <a:pt x="168520" y="147334"/>
                            </a:cubicBezTo>
                            <a:cubicBezTo>
                              <a:pt x="168916" y="146950"/>
                              <a:pt x="168916" y="146565"/>
                              <a:pt x="168916" y="146565"/>
                            </a:cubicBezTo>
                            <a:cubicBezTo>
                              <a:pt x="168520" y="146180"/>
                              <a:pt x="169312" y="144265"/>
                              <a:pt x="169672" y="143880"/>
                            </a:cubicBezTo>
                            <a:cubicBezTo>
                              <a:pt x="170068" y="143495"/>
                              <a:pt x="170464" y="142730"/>
                              <a:pt x="170464" y="141960"/>
                            </a:cubicBezTo>
                            <a:cubicBezTo>
                              <a:pt x="170464" y="141195"/>
                              <a:pt x="170824" y="140426"/>
                              <a:pt x="171220" y="140041"/>
                            </a:cubicBezTo>
                            <a:cubicBezTo>
                              <a:pt x="171616" y="140041"/>
                              <a:pt x="172013" y="139275"/>
                              <a:pt x="172013" y="138506"/>
                            </a:cubicBezTo>
                            <a:cubicBezTo>
                              <a:pt x="172013" y="137356"/>
                              <a:pt x="173129" y="136206"/>
                              <a:pt x="174316" y="136587"/>
                            </a:cubicBezTo>
                            <a:cubicBezTo>
                              <a:pt x="174676" y="136587"/>
                              <a:pt x="174676" y="138506"/>
                              <a:pt x="173920" y="139275"/>
                            </a:cubicBezTo>
                            <a:cubicBezTo>
                              <a:pt x="173524" y="139656"/>
                              <a:pt x="173524" y="140041"/>
                              <a:pt x="173524" y="140041"/>
                            </a:cubicBezTo>
                            <a:cubicBezTo>
                              <a:pt x="173920" y="140041"/>
                              <a:pt x="172013" y="145415"/>
                              <a:pt x="171616" y="146180"/>
                            </a:cubicBezTo>
                            <a:cubicBezTo>
                              <a:pt x="171220" y="146565"/>
                              <a:pt x="170824" y="147334"/>
                              <a:pt x="170824" y="148100"/>
                            </a:cubicBezTo>
                            <a:lnTo>
                              <a:pt x="170068" y="149635"/>
                            </a:lnTo>
                            <a:cubicBezTo>
                              <a:pt x="170068" y="150019"/>
                              <a:pt x="169312" y="150785"/>
                              <a:pt x="169312" y="151935"/>
                            </a:cubicBezTo>
                            <a:cubicBezTo>
                              <a:pt x="168916" y="152705"/>
                              <a:pt x="168520" y="153470"/>
                              <a:pt x="168520" y="153855"/>
                            </a:cubicBezTo>
                            <a:cubicBezTo>
                              <a:pt x="168160" y="153855"/>
                              <a:pt x="167764" y="154624"/>
                              <a:pt x="167764" y="155390"/>
                            </a:cubicBezTo>
                            <a:lnTo>
                              <a:pt x="166612" y="157694"/>
                            </a:lnTo>
                            <a:cubicBezTo>
                              <a:pt x="166215" y="158079"/>
                              <a:pt x="166215" y="158844"/>
                              <a:pt x="166215" y="159229"/>
                            </a:cubicBezTo>
                            <a:cubicBezTo>
                              <a:pt x="166215" y="159613"/>
                              <a:pt x="165855" y="160379"/>
                              <a:pt x="165460" y="161148"/>
                            </a:cubicBezTo>
                            <a:cubicBezTo>
                              <a:pt x="165064" y="161529"/>
                              <a:pt x="164704" y="162683"/>
                              <a:pt x="164704" y="163064"/>
                            </a:cubicBezTo>
                            <a:cubicBezTo>
                              <a:pt x="164704" y="163833"/>
                              <a:pt x="164308" y="164599"/>
                              <a:pt x="163912" y="164599"/>
                            </a:cubicBezTo>
                            <a:cubicBezTo>
                              <a:pt x="163912" y="164984"/>
                              <a:pt x="163552" y="165749"/>
                              <a:pt x="163155" y="166519"/>
                            </a:cubicBezTo>
                            <a:cubicBezTo>
                              <a:pt x="163155" y="167288"/>
                              <a:pt x="162759" y="168438"/>
                              <a:pt x="162399" y="168438"/>
                            </a:cubicBezTo>
                            <a:cubicBezTo>
                              <a:pt x="162399" y="169204"/>
                              <a:pt x="161607" y="171123"/>
                              <a:pt x="161247" y="171508"/>
                            </a:cubicBezTo>
                            <a:cubicBezTo>
                              <a:pt x="160851" y="171892"/>
                              <a:pt x="160851" y="172658"/>
                              <a:pt x="160851" y="172658"/>
                            </a:cubicBezTo>
                            <a:cubicBezTo>
                              <a:pt x="160851" y="173043"/>
                              <a:pt x="160455" y="173427"/>
                              <a:pt x="160095" y="173808"/>
                            </a:cubicBezTo>
                            <a:cubicBezTo>
                              <a:pt x="160095" y="173808"/>
                              <a:pt x="159699" y="174193"/>
                              <a:pt x="160095" y="174578"/>
                            </a:cubicBezTo>
                            <a:cubicBezTo>
                              <a:pt x="160455" y="174962"/>
                              <a:pt x="160095" y="175343"/>
                              <a:pt x="159303" y="176112"/>
                            </a:cubicBezTo>
                            <a:cubicBezTo>
                              <a:pt x="158907" y="176112"/>
                              <a:pt x="158907" y="176497"/>
                              <a:pt x="158907" y="176882"/>
                            </a:cubicBezTo>
                            <a:cubicBezTo>
                              <a:pt x="158907" y="177263"/>
                              <a:pt x="158547" y="177647"/>
                              <a:pt x="158151" y="178028"/>
                            </a:cubicBezTo>
                            <a:cubicBezTo>
                              <a:pt x="158151" y="178028"/>
                              <a:pt x="157755" y="178413"/>
                              <a:pt x="157755" y="178798"/>
                            </a:cubicBezTo>
                            <a:cubicBezTo>
                              <a:pt x="158151" y="179182"/>
                              <a:pt x="157755" y="179563"/>
                              <a:pt x="157755" y="179948"/>
                            </a:cubicBezTo>
                            <a:cubicBezTo>
                              <a:pt x="157395" y="180333"/>
                              <a:pt x="157395" y="180717"/>
                              <a:pt x="157395" y="181102"/>
                            </a:cubicBezTo>
                            <a:lnTo>
                              <a:pt x="157395" y="181483"/>
                            </a:lnTo>
                            <a:lnTo>
                              <a:pt x="156639" y="181483"/>
                            </a:lnTo>
                            <a:cubicBezTo>
                              <a:pt x="156243" y="181867"/>
                              <a:pt x="155847" y="181483"/>
                              <a:pt x="156243" y="181102"/>
                            </a:cubicBezTo>
                            <a:cubicBezTo>
                              <a:pt x="156639" y="179948"/>
                              <a:pt x="155847" y="179563"/>
                              <a:pt x="154694" y="180717"/>
                            </a:cubicBezTo>
                            <a:cubicBezTo>
                              <a:pt x="154298" y="181483"/>
                              <a:pt x="153938" y="181867"/>
                              <a:pt x="153938" y="183018"/>
                            </a:cubicBezTo>
                            <a:cubicBezTo>
                              <a:pt x="153938" y="184172"/>
                              <a:pt x="153938" y="184553"/>
                              <a:pt x="153147" y="185322"/>
                            </a:cubicBezTo>
                            <a:lnTo>
                              <a:pt x="151994" y="187622"/>
                            </a:lnTo>
                            <a:cubicBezTo>
                              <a:pt x="151994" y="188776"/>
                              <a:pt x="151634" y="189542"/>
                              <a:pt x="151238" y="189926"/>
                            </a:cubicBezTo>
                            <a:cubicBezTo>
                              <a:pt x="150482" y="190311"/>
                              <a:pt x="150482" y="190696"/>
                              <a:pt x="150482" y="192227"/>
                            </a:cubicBezTo>
                            <a:cubicBezTo>
                              <a:pt x="150086" y="194531"/>
                              <a:pt x="149690" y="195297"/>
                              <a:pt x="148934" y="194916"/>
                            </a:cubicBezTo>
                            <a:cubicBezTo>
                              <a:pt x="148538" y="194531"/>
                              <a:pt x="148178" y="195297"/>
                              <a:pt x="148178" y="195681"/>
                            </a:cubicBezTo>
                            <a:cubicBezTo>
                              <a:pt x="148934" y="196066"/>
                              <a:pt x="148934" y="196451"/>
                              <a:pt x="148934" y="196832"/>
                            </a:cubicBezTo>
                            <a:cubicBezTo>
                              <a:pt x="148934" y="197216"/>
                              <a:pt x="148934" y="197216"/>
                              <a:pt x="148538" y="197216"/>
                            </a:cubicBezTo>
                            <a:cubicBezTo>
                              <a:pt x="147386" y="196832"/>
                              <a:pt x="147386" y="196832"/>
                              <a:pt x="147782" y="197601"/>
                            </a:cubicBezTo>
                            <a:cubicBezTo>
                              <a:pt x="148538" y="199136"/>
                              <a:pt x="148178" y="204125"/>
                              <a:pt x="147386" y="204891"/>
                            </a:cubicBezTo>
                            <a:lnTo>
                              <a:pt x="146233" y="206041"/>
                            </a:lnTo>
                            <a:cubicBezTo>
                              <a:pt x="146233" y="206426"/>
                              <a:pt x="145873" y="206810"/>
                              <a:pt x="145478" y="206810"/>
                            </a:cubicBezTo>
                            <a:cubicBezTo>
                              <a:pt x="145478" y="206810"/>
                              <a:pt x="145082" y="207195"/>
                              <a:pt x="145082" y="207576"/>
                            </a:cubicBezTo>
                            <a:cubicBezTo>
                              <a:pt x="144686" y="209111"/>
                              <a:pt x="143570" y="210265"/>
                              <a:pt x="143173" y="209495"/>
                            </a:cubicBezTo>
                            <a:cubicBezTo>
                              <a:pt x="143173" y="208730"/>
                              <a:pt x="143173" y="208730"/>
                              <a:pt x="142777" y="209495"/>
                            </a:cubicBezTo>
                            <a:cubicBezTo>
                              <a:pt x="142417" y="210265"/>
                              <a:pt x="142417" y="212950"/>
                              <a:pt x="142777" y="212950"/>
                            </a:cubicBezTo>
                            <a:lnTo>
                              <a:pt x="142777" y="213334"/>
                            </a:lnTo>
                            <a:cubicBezTo>
                              <a:pt x="142777" y="214100"/>
                              <a:pt x="142777" y="214485"/>
                              <a:pt x="143173" y="214485"/>
                            </a:cubicBezTo>
                            <a:cubicBezTo>
                              <a:pt x="143570" y="214485"/>
                              <a:pt x="144326" y="213334"/>
                              <a:pt x="144686" y="211415"/>
                            </a:cubicBezTo>
                            <a:cubicBezTo>
                              <a:pt x="145082" y="209111"/>
                              <a:pt x="145478" y="207960"/>
                              <a:pt x="146233" y="207960"/>
                            </a:cubicBezTo>
                            <a:cubicBezTo>
                              <a:pt x="146630" y="208345"/>
                              <a:pt x="147026" y="207960"/>
                              <a:pt x="147386" y="207195"/>
                            </a:cubicBezTo>
                            <a:cubicBezTo>
                              <a:pt x="147386" y="206426"/>
                              <a:pt x="147782" y="205656"/>
                              <a:pt x="148178" y="205275"/>
                            </a:cubicBezTo>
                            <a:cubicBezTo>
                              <a:pt x="148178" y="204891"/>
                              <a:pt x="148538" y="204125"/>
                              <a:pt x="148934" y="202975"/>
                            </a:cubicBezTo>
                            <a:cubicBezTo>
                              <a:pt x="148934" y="201821"/>
                              <a:pt x="149330" y="200671"/>
                              <a:pt x="149690" y="200286"/>
                            </a:cubicBezTo>
                            <a:cubicBezTo>
                              <a:pt x="150086" y="199901"/>
                              <a:pt x="150086" y="199136"/>
                              <a:pt x="150086" y="197985"/>
                            </a:cubicBezTo>
                            <a:cubicBezTo>
                              <a:pt x="150086" y="197216"/>
                              <a:pt x="150482" y="196451"/>
                              <a:pt x="150842" y="196066"/>
                            </a:cubicBezTo>
                            <a:cubicBezTo>
                              <a:pt x="151238" y="195681"/>
                              <a:pt x="151634" y="194531"/>
                              <a:pt x="151634" y="193762"/>
                            </a:cubicBezTo>
                            <a:cubicBezTo>
                              <a:pt x="151634" y="192996"/>
                              <a:pt x="151994" y="192227"/>
                              <a:pt x="152391" y="191842"/>
                            </a:cubicBezTo>
                            <a:cubicBezTo>
                              <a:pt x="153147" y="191461"/>
                              <a:pt x="153147" y="191077"/>
                              <a:pt x="153542" y="190311"/>
                            </a:cubicBezTo>
                            <a:cubicBezTo>
                              <a:pt x="153542" y="189542"/>
                              <a:pt x="153938" y="188776"/>
                              <a:pt x="154694" y="188007"/>
                            </a:cubicBezTo>
                            <a:cubicBezTo>
                              <a:pt x="155451" y="187241"/>
                              <a:pt x="155847" y="186472"/>
                              <a:pt x="155847" y="186087"/>
                            </a:cubicBezTo>
                            <a:cubicBezTo>
                              <a:pt x="155847" y="186087"/>
                              <a:pt x="156243" y="185706"/>
                              <a:pt x="156243" y="185322"/>
                            </a:cubicBezTo>
                            <a:lnTo>
                              <a:pt x="157395" y="183402"/>
                            </a:lnTo>
                            <a:cubicBezTo>
                              <a:pt x="157395" y="182637"/>
                              <a:pt x="157755" y="181867"/>
                              <a:pt x="158151" y="181483"/>
                            </a:cubicBezTo>
                            <a:cubicBezTo>
                              <a:pt x="158547" y="181102"/>
                              <a:pt x="158547" y="180717"/>
                              <a:pt x="158547" y="180333"/>
                            </a:cubicBezTo>
                            <a:cubicBezTo>
                              <a:pt x="158547" y="179948"/>
                              <a:pt x="158907" y="179182"/>
                              <a:pt x="159303" y="178798"/>
                            </a:cubicBezTo>
                            <a:cubicBezTo>
                              <a:pt x="159699" y="178798"/>
                              <a:pt x="160095" y="178028"/>
                              <a:pt x="160095" y="177647"/>
                            </a:cubicBezTo>
                            <a:cubicBezTo>
                              <a:pt x="160095" y="177263"/>
                              <a:pt x="160455" y="176497"/>
                              <a:pt x="160851" y="176112"/>
                            </a:cubicBezTo>
                            <a:cubicBezTo>
                              <a:pt x="161247" y="175343"/>
                              <a:pt x="161607" y="174578"/>
                              <a:pt x="161607" y="173808"/>
                            </a:cubicBezTo>
                            <a:cubicBezTo>
                              <a:pt x="161607" y="173427"/>
                              <a:pt x="162003" y="172658"/>
                              <a:pt x="162399" y="172274"/>
                            </a:cubicBezTo>
                            <a:cubicBezTo>
                              <a:pt x="162399" y="171892"/>
                              <a:pt x="162759" y="171123"/>
                              <a:pt x="162759" y="170739"/>
                            </a:cubicBezTo>
                            <a:cubicBezTo>
                              <a:pt x="163155" y="169973"/>
                              <a:pt x="163552" y="169204"/>
                              <a:pt x="163552" y="168823"/>
                            </a:cubicBezTo>
                            <a:cubicBezTo>
                              <a:pt x="163912" y="168438"/>
                              <a:pt x="164308" y="167669"/>
                              <a:pt x="164308" y="167288"/>
                            </a:cubicBezTo>
                            <a:lnTo>
                              <a:pt x="165855" y="164214"/>
                            </a:lnTo>
                            <a:cubicBezTo>
                              <a:pt x="165855" y="163449"/>
                              <a:pt x="166215" y="162683"/>
                              <a:pt x="166612" y="161914"/>
                            </a:cubicBezTo>
                            <a:cubicBezTo>
                              <a:pt x="167008" y="161529"/>
                              <a:pt x="167368" y="160764"/>
                              <a:pt x="167368" y="160379"/>
                            </a:cubicBezTo>
                            <a:cubicBezTo>
                              <a:pt x="167368" y="160379"/>
                              <a:pt x="167368" y="159613"/>
                              <a:pt x="167764" y="159229"/>
                            </a:cubicBezTo>
                            <a:cubicBezTo>
                              <a:pt x="168160" y="158460"/>
                              <a:pt x="168520" y="157694"/>
                              <a:pt x="168520" y="156925"/>
                            </a:cubicBezTo>
                            <a:cubicBezTo>
                              <a:pt x="168916" y="156544"/>
                              <a:pt x="169312" y="155390"/>
                              <a:pt x="169312" y="155009"/>
                            </a:cubicBezTo>
                            <a:cubicBezTo>
                              <a:pt x="169672" y="154240"/>
                              <a:pt x="170068" y="153470"/>
                              <a:pt x="170068" y="153089"/>
                            </a:cubicBezTo>
                            <a:cubicBezTo>
                              <a:pt x="170068" y="152705"/>
                              <a:pt x="170464" y="152320"/>
                              <a:pt x="170824" y="151554"/>
                            </a:cubicBezTo>
                            <a:cubicBezTo>
                              <a:pt x="171220" y="150785"/>
                              <a:pt x="171616" y="150019"/>
                              <a:pt x="171616" y="149635"/>
                            </a:cubicBezTo>
                            <a:cubicBezTo>
                              <a:pt x="171616" y="149250"/>
                              <a:pt x="172013" y="148485"/>
                              <a:pt x="172013" y="148485"/>
                            </a:cubicBezTo>
                            <a:cubicBezTo>
                              <a:pt x="172373" y="148100"/>
                              <a:pt x="172769" y="147715"/>
                              <a:pt x="172769" y="147334"/>
                            </a:cubicBezTo>
                            <a:cubicBezTo>
                              <a:pt x="172769" y="146950"/>
                              <a:pt x="173129" y="146180"/>
                              <a:pt x="173524" y="145415"/>
                            </a:cubicBezTo>
                            <a:cubicBezTo>
                              <a:pt x="173920" y="144646"/>
                              <a:pt x="174316" y="143495"/>
                              <a:pt x="174316" y="143111"/>
                            </a:cubicBezTo>
                            <a:cubicBezTo>
                              <a:pt x="174316" y="143111"/>
                              <a:pt x="174676" y="142345"/>
                              <a:pt x="174676" y="141960"/>
                            </a:cubicBezTo>
                            <a:lnTo>
                              <a:pt x="175829" y="140041"/>
                            </a:lnTo>
                            <a:cubicBezTo>
                              <a:pt x="175829" y="139656"/>
                              <a:pt x="176225" y="138891"/>
                              <a:pt x="176225" y="138891"/>
                            </a:cubicBezTo>
                            <a:cubicBezTo>
                              <a:pt x="176621" y="138506"/>
                              <a:pt x="176981" y="138121"/>
                              <a:pt x="176981" y="137356"/>
                            </a:cubicBezTo>
                            <a:cubicBezTo>
                              <a:pt x="176981" y="136971"/>
                              <a:pt x="177377" y="136206"/>
                              <a:pt x="177773" y="135436"/>
                            </a:cubicBezTo>
                            <a:cubicBezTo>
                              <a:pt x="178133" y="135055"/>
                              <a:pt x="178529" y="134286"/>
                              <a:pt x="178529" y="133901"/>
                            </a:cubicBezTo>
                            <a:cubicBezTo>
                              <a:pt x="178529" y="133901"/>
                              <a:pt x="178529" y="133136"/>
                              <a:pt x="178925" y="132751"/>
                            </a:cubicBezTo>
                            <a:cubicBezTo>
                              <a:pt x="179285" y="132367"/>
                              <a:pt x="179681" y="131601"/>
                              <a:pt x="179681" y="130832"/>
                            </a:cubicBezTo>
                            <a:cubicBezTo>
                              <a:pt x="180077" y="130066"/>
                              <a:pt x="180077" y="129297"/>
                              <a:pt x="180437" y="129297"/>
                            </a:cubicBezTo>
                            <a:lnTo>
                              <a:pt x="181229" y="127762"/>
                            </a:lnTo>
                            <a:cubicBezTo>
                              <a:pt x="181229" y="127377"/>
                              <a:pt x="182741" y="123926"/>
                              <a:pt x="182741" y="123926"/>
                            </a:cubicBezTo>
                            <a:cubicBezTo>
                              <a:pt x="182741" y="123157"/>
                              <a:pt x="183137" y="122773"/>
                              <a:pt x="183137" y="122392"/>
                            </a:cubicBezTo>
                            <a:cubicBezTo>
                              <a:pt x="183534" y="122392"/>
                              <a:pt x="183894" y="121622"/>
                              <a:pt x="183894" y="120857"/>
                            </a:cubicBezTo>
                            <a:cubicBezTo>
                              <a:pt x="183894" y="120472"/>
                              <a:pt x="184290" y="119322"/>
                              <a:pt x="184686" y="118937"/>
                            </a:cubicBezTo>
                            <a:cubicBezTo>
                              <a:pt x="185046" y="118553"/>
                              <a:pt x="185837" y="116637"/>
                              <a:pt x="185837" y="116252"/>
                            </a:cubicBezTo>
                            <a:cubicBezTo>
                              <a:pt x="186197" y="115867"/>
                              <a:pt x="186594" y="115102"/>
                              <a:pt x="186594" y="114333"/>
                            </a:cubicBezTo>
                            <a:cubicBezTo>
                              <a:pt x="186990" y="113948"/>
                              <a:pt x="187350" y="113182"/>
                              <a:pt x="187350" y="112798"/>
                            </a:cubicBezTo>
                            <a:cubicBezTo>
                              <a:pt x="187746" y="112798"/>
                              <a:pt x="188142" y="112028"/>
                              <a:pt x="188142" y="111263"/>
                            </a:cubicBezTo>
                            <a:cubicBezTo>
                              <a:pt x="188538" y="110494"/>
                              <a:pt x="188898" y="109343"/>
                              <a:pt x="188898" y="108962"/>
                            </a:cubicBezTo>
                            <a:cubicBezTo>
                              <a:pt x="189294" y="108578"/>
                              <a:pt x="189654" y="107808"/>
                              <a:pt x="189654" y="107427"/>
                            </a:cubicBezTo>
                            <a:cubicBezTo>
                              <a:pt x="189654" y="107043"/>
                              <a:pt x="190050" y="106274"/>
                              <a:pt x="190446" y="106274"/>
                            </a:cubicBezTo>
                            <a:cubicBezTo>
                              <a:pt x="190446" y="105893"/>
                              <a:pt x="190842" y="105508"/>
                              <a:pt x="190842" y="104739"/>
                            </a:cubicBezTo>
                            <a:lnTo>
                              <a:pt x="192751" y="100903"/>
                            </a:lnTo>
                            <a:cubicBezTo>
                              <a:pt x="192751" y="100519"/>
                              <a:pt x="193146" y="100134"/>
                              <a:pt x="193146" y="99368"/>
                            </a:cubicBezTo>
                            <a:cubicBezTo>
                              <a:pt x="193506" y="98984"/>
                              <a:pt x="193902" y="98215"/>
                              <a:pt x="193902" y="97833"/>
                            </a:cubicBezTo>
                            <a:cubicBezTo>
                              <a:pt x="193902" y="97449"/>
                              <a:pt x="194298" y="96680"/>
                              <a:pt x="194658" y="96299"/>
                            </a:cubicBezTo>
                            <a:cubicBezTo>
                              <a:pt x="195055" y="95914"/>
                              <a:pt x="195055" y="95148"/>
                              <a:pt x="195055" y="94764"/>
                            </a:cubicBezTo>
                            <a:cubicBezTo>
                              <a:pt x="195055" y="94379"/>
                              <a:pt x="195451" y="93613"/>
                              <a:pt x="195811" y="93229"/>
                            </a:cubicBezTo>
                            <a:cubicBezTo>
                              <a:pt x="195811" y="92844"/>
                              <a:pt x="196603" y="91694"/>
                              <a:pt x="196963" y="90925"/>
                            </a:cubicBezTo>
                            <a:cubicBezTo>
                              <a:pt x="196963" y="90159"/>
                              <a:pt x="197755" y="88624"/>
                              <a:pt x="197755" y="88240"/>
                            </a:cubicBezTo>
                            <a:lnTo>
                              <a:pt x="198907" y="85935"/>
                            </a:lnTo>
                            <a:cubicBezTo>
                              <a:pt x="198907" y="85170"/>
                              <a:pt x="199267" y="84401"/>
                              <a:pt x="199663" y="84020"/>
                            </a:cubicBezTo>
                            <a:cubicBezTo>
                              <a:pt x="200419" y="81715"/>
                              <a:pt x="201211" y="80565"/>
                              <a:pt x="201571" y="79800"/>
                            </a:cubicBezTo>
                            <a:cubicBezTo>
                              <a:pt x="202363" y="77495"/>
                              <a:pt x="203516" y="75191"/>
                              <a:pt x="203516" y="74810"/>
                            </a:cubicBezTo>
                            <a:cubicBezTo>
                              <a:pt x="203516" y="74426"/>
                              <a:pt x="203876" y="74041"/>
                              <a:pt x="203876" y="73656"/>
                            </a:cubicBezTo>
                            <a:cubicBezTo>
                              <a:pt x="204272" y="73275"/>
                              <a:pt x="204668" y="71356"/>
                              <a:pt x="205423" y="69821"/>
                            </a:cubicBezTo>
                            <a:lnTo>
                              <a:pt x="208124" y="61762"/>
                            </a:lnTo>
                            <a:cubicBezTo>
                              <a:pt x="210032" y="57157"/>
                              <a:pt x="211580" y="52553"/>
                              <a:pt x="213128" y="46032"/>
                            </a:cubicBezTo>
                            <a:cubicBezTo>
                              <a:pt x="213884" y="43347"/>
                              <a:pt x="213884" y="43347"/>
                              <a:pt x="215793" y="41046"/>
                            </a:cubicBezTo>
                            <a:cubicBezTo>
                              <a:pt x="220041" y="36442"/>
                              <a:pt x="221949" y="32218"/>
                              <a:pt x="220797" y="28383"/>
                            </a:cubicBezTo>
                            <a:close/>
                            <a:moveTo>
                              <a:pt x="162003" y="79415"/>
                            </a:moveTo>
                            <a:lnTo>
                              <a:pt x="158907" y="82866"/>
                            </a:lnTo>
                            <a:cubicBezTo>
                              <a:pt x="158907" y="83250"/>
                              <a:pt x="158547" y="83250"/>
                              <a:pt x="158547" y="83250"/>
                            </a:cubicBezTo>
                            <a:lnTo>
                              <a:pt x="157755" y="84020"/>
                            </a:lnTo>
                            <a:cubicBezTo>
                              <a:pt x="157755" y="84401"/>
                              <a:pt x="157395" y="84785"/>
                              <a:pt x="156999" y="85170"/>
                            </a:cubicBezTo>
                            <a:cubicBezTo>
                              <a:pt x="155451" y="87089"/>
                              <a:pt x="155091" y="87470"/>
                              <a:pt x="155091" y="87855"/>
                            </a:cubicBezTo>
                            <a:lnTo>
                              <a:pt x="154694" y="88240"/>
                            </a:lnTo>
                            <a:cubicBezTo>
                              <a:pt x="154298" y="88624"/>
                              <a:pt x="153938" y="88624"/>
                              <a:pt x="153938" y="89009"/>
                            </a:cubicBezTo>
                            <a:cubicBezTo>
                              <a:pt x="154298" y="89009"/>
                              <a:pt x="153938" y="89390"/>
                              <a:pt x="153542" y="89774"/>
                            </a:cubicBezTo>
                            <a:cubicBezTo>
                              <a:pt x="153147" y="90159"/>
                              <a:pt x="152787" y="90544"/>
                              <a:pt x="152787" y="90925"/>
                            </a:cubicBezTo>
                            <a:cubicBezTo>
                              <a:pt x="152787" y="91309"/>
                              <a:pt x="150842" y="93229"/>
                              <a:pt x="150086" y="93229"/>
                            </a:cubicBezTo>
                            <a:cubicBezTo>
                              <a:pt x="149330" y="93613"/>
                              <a:pt x="148934" y="93613"/>
                              <a:pt x="149330" y="93994"/>
                            </a:cubicBezTo>
                            <a:cubicBezTo>
                              <a:pt x="149690" y="94379"/>
                              <a:pt x="149690" y="94379"/>
                              <a:pt x="149330" y="94764"/>
                            </a:cubicBezTo>
                            <a:lnTo>
                              <a:pt x="147782" y="96680"/>
                            </a:lnTo>
                            <a:cubicBezTo>
                              <a:pt x="147386" y="97449"/>
                              <a:pt x="146990" y="98599"/>
                              <a:pt x="146630" y="98599"/>
                            </a:cubicBezTo>
                            <a:cubicBezTo>
                              <a:pt x="146233" y="98984"/>
                              <a:pt x="145873" y="99749"/>
                              <a:pt x="146233" y="99749"/>
                            </a:cubicBezTo>
                            <a:cubicBezTo>
                              <a:pt x="146630" y="99749"/>
                              <a:pt x="148538" y="98215"/>
                              <a:pt x="148538" y="97833"/>
                            </a:cubicBezTo>
                            <a:cubicBezTo>
                              <a:pt x="148538" y="97449"/>
                              <a:pt x="149690" y="96680"/>
                              <a:pt x="149690" y="97064"/>
                            </a:cubicBezTo>
                            <a:cubicBezTo>
                              <a:pt x="149690" y="97449"/>
                              <a:pt x="149690" y="97833"/>
                              <a:pt x="149330" y="98215"/>
                            </a:cubicBezTo>
                            <a:cubicBezTo>
                              <a:pt x="148538" y="98599"/>
                              <a:pt x="148178" y="98984"/>
                              <a:pt x="148178" y="99368"/>
                            </a:cubicBezTo>
                            <a:cubicBezTo>
                              <a:pt x="148178" y="99368"/>
                              <a:pt x="148178" y="99749"/>
                              <a:pt x="147782" y="100134"/>
                            </a:cubicBezTo>
                            <a:cubicBezTo>
                              <a:pt x="147386" y="100903"/>
                              <a:pt x="146630" y="101284"/>
                              <a:pt x="146630" y="101669"/>
                            </a:cubicBezTo>
                            <a:lnTo>
                              <a:pt x="145082" y="103204"/>
                            </a:lnTo>
                            <a:cubicBezTo>
                              <a:pt x="144686" y="103973"/>
                              <a:pt x="144326" y="104358"/>
                              <a:pt x="144326" y="104739"/>
                            </a:cubicBezTo>
                            <a:cubicBezTo>
                              <a:pt x="144326" y="104739"/>
                              <a:pt x="144326" y="105123"/>
                              <a:pt x="143930" y="105508"/>
                            </a:cubicBezTo>
                            <a:cubicBezTo>
                              <a:pt x="143533" y="105508"/>
                              <a:pt x="143173" y="106274"/>
                              <a:pt x="142777" y="106658"/>
                            </a:cubicBezTo>
                            <a:cubicBezTo>
                              <a:pt x="142777" y="107043"/>
                              <a:pt x="142381" y="107427"/>
                              <a:pt x="142381" y="107427"/>
                            </a:cubicBezTo>
                            <a:cubicBezTo>
                              <a:pt x="142021" y="107427"/>
                              <a:pt x="141625" y="107808"/>
                              <a:pt x="141625" y="108193"/>
                            </a:cubicBezTo>
                            <a:cubicBezTo>
                              <a:pt x="141230" y="108962"/>
                              <a:pt x="140869" y="109343"/>
                              <a:pt x="140869" y="109343"/>
                            </a:cubicBezTo>
                            <a:cubicBezTo>
                              <a:pt x="140473" y="109343"/>
                              <a:pt x="140473" y="109728"/>
                              <a:pt x="140077" y="110113"/>
                            </a:cubicBezTo>
                            <a:cubicBezTo>
                              <a:pt x="140077" y="110878"/>
                              <a:pt x="139717" y="111263"/>
                              <a:pt x="139717" y="111263"/>
                            </a:cubicBezTo>
                            <a:cubicBezTo>
                              <a:pt x="139321" y="111263"/>
                              <a:pt x="138925" y="111647"/>
                              <a:pt x="138565" y="112413"/>
                            </a:cubicBezTo>
                            <a:cubicBezTo>
                              <a:pt x="138169" y="113182"/>
                              <a:pt x="137773" y="113563"/>
                              <a:pt x="137773" y="113563"/>
                            </a:cubicBezTo>
                            <a:cubicBezTo>
                              <a:pt x="137773" y="113563"/>
                              <a:pt x="137413" y="113948"/>
                              <a:pt x="137413" y="114333"/>
                            </a:cubicBezTo>
                            <a:lnTo>
                              <a:pt x="135469" y="116637"/>
                            </a:lnTo>
                            <a:cubicBezTo>
                              <a:pt x="135469" y="117018"/>
                              <a:pt x="135072" y="117402"/>
                              <a:pt x="134712" y="117402"/>
                            </a:cubicBezTo>
                            <a:cubicBezTo>
                              <a:pt x="134712" y="117402"/>
                              <a:pt x="134316" y="117787"/>
                              <a:pt x="134316" y="118172"/>
                            </a:cubicBezTo>
                            <a:cubicBezTo>
                              <a:pt x="133956" y="119322"/>
                              <a:pt x="133165" y="119322"/>
                              <a:pt x="133165" y="118553"/>
                            </a:cubicBezTo>
                            <a:cubicBezTo>
                              <a:pt x="133165" y="118172"/>
                              <a:pt x="131652" y="118937"/>
                              <a:pt x="131652" y="119706"/>
                            </a:cubicBezTo>
                            <a:cubicBezTo>
                              <a:pt x="131652" y="120087"/>
                              <a:pt x="131652" y="120472"/>
                              <a:pt x="131256" y="120857"/>
                            </a:cubicBezTo>
                            <a:cubicBezTo>
                              <a:pt x="130860" y="120857"/>
                              <a:pt x="130464" y="121241"/>
                              <a:pt x="130464" y="121622"/>
                            </a:cubicBezTo>
                            <a:cubicBezTo>
                              <a:pt x="130464" y="121622"/>
                              <a:pt x="130104" y="122392"/>
                              <a:pt x="130104" y="122773"/>
                            </a:cubicBezTo>
                            <a:cubicBezTo>
                              <a:pt x="128952" y="123926"/>
                              <a:pt x="127404" y="126227"/>
                              <a:pt x="127404" y="126612"/>
                            </a:cubicBezTo>
                            <a:cubicBezTo>
                              <a:pt x="127404" y="126612"/>
                              <a:pt x="127404" y="126996"/>
                              <a:pt x="127008" y="127377"/>
                            </a:cubicBezTo>
                            <a:cubicBezTo>
                              <a:pt x="126648" y="127377"/>
                              <a:pt x="126251" y="128147"/>
                              <a:pt x="126251" y="128531"/>
                            </a:cubicBezTo>
                            <a:lnTo>
                              <a:pt x="124344" y="131601"/>
                            </a:lnTo>
                            <a:cubicBezTo>
                              <a:pt x="123948" y="131986"/>
                              <a:pt x="123551" y="132367"/>
                              <a:pt x="123551" y="132751"/>
                            </a:cubicBezTo>
                            <a:lnTo>
                              <a:pt x="122039" y="134286"/>
                            </a:lnTo>
                            <a:cubicBezTo>
                              <a:pt x="122039" y="134671"/>
                              <a:pt x="121643" y="135055"/>
                              <a:pt x="121643" y="135055"/>
                            </a:cubicBezTo>
                            <a:cubicBezTo>
                              <a:pt x="121248" y="135055"/>
                              <a:pt x="121248" y="134286"/>
                              <a:pt x="122039" y="133901"/>
                            </a:cubicBezTo>
                            <a:cubicBezTo>
                              <a:pt x="122039" y="133520"/>
                              <a:pt x="122399" y="133136"/>
                              <a:pt x="122399" y="133136"/>
                            </a:cubicBezTo>
                            <a:cubicBezTo>
                              <a:pt x="122399" y="132751"/>
                              <a:pt x="122795" y="132367"/>
                              <a:pt x="122795" y="131986"/>
                            </a:cubicBezTo>
                            <a:lnTo>
                              <a:pt x="123551" y="131216"/>
                            </a:lnTo>
                            <a:cubicBezTo>
                              <a:pt x="123551" y="130832"/>
                              <a:pt x="123948" y="130066"/>
                              <a:pt x="124704" y="128916"/>
                            </a:cubicBezTo>
                            <a:cubicBezTo>
                              <a:pt x="125100" y="128147"/>
                              <a:pt x="125496" y="126996"/>
                              <a:pt x="125856" y="126227"/>
                            </a:cubicBezTo>
                            <a:cubicBezTo>
                              <a:pt x="126251" y="126227"/>
                              <a:pt x="126251" y="125842"/>
                              <a:pt x="125856" y="125461"/>
                            </a:cubicBezTo>
                            <a:cubicBezTo>
                              <a:pt x="125100" y="125077"/>
                              <a:pt x="124704" y="125077"/>
                              <a:pt x="124704" y="125461"/>
                            </a:cubicBezTo>
                            <a:cubicBezTo>
                              <a:pt x="124704" y="125842"/>
                              <a:pt x="124704" y="125842"/>
                              <a:pt x="125100" y="125842"/>
                            </a:cubicBezTo>
                            <a:cubicBezTo>
                              <a:pt x="125496" y="125842"/>
                              <a:pt x="125100" y="126996"/>
                              <a:pt x="124704" y="127377"/>
                            </a:cubicBezTo>
                            <a:cubicBezTo>
                              <a:pt x="124344" y="127377"/>
                              <a:pt x="123948" y="127762"/>
                              <a:pt x="123948" y="127762"/>
                            </a:cubicBezTo>
                            <a:cubicBezTo>
                              <a:pt x="124344" y="128147"/>
                              <a:pt x="123551" y="129297"/>
                              <a:pt x="123191" y="129297"/>
                            </a:cubicBezTo>
                            <a:cubicBezTo>
                              <a:pt x="122399" y="129297"/>
                              <a:pt x="121248" y="131986"/>
                              <a:pt x="120888" y="132367"/>
                            </a:cubicBezTo>
                            <a:lnTo>
                              <a:pt x="119339" y="134286"/>
                            </a:lnTo>
                            <a:cubicBezTo>
                              <a:pt x="118547" y="135821"/>
                              <a:pt x="117431" y="136971"/>
                              <a:pt x="116639" y="136971"/>
                            </a:cubicBezTo>
                            <a:cubicBezTo>
                              <a:pt x="116243" y="136971"/>
                              <a:pt x="115883" y="137356"/>
                              <a:pt x="115883" y="137740"/>
                            </a:cubicBezTo>
                            <a:cubicBezTo>
                              <a:pt x="115487" y="138506"/>
                              <a:pt x="115487" y="138891"/>
                              <a:pt x="115090" y="138891"/>
                            </a:cubicBezTo>
                            <a:cubicBezTo>
                              <a:pt x="114730" y="138891"/>
                              <a:pt x="114334" y="139275"/>
                              <a:pt x="113939" y="140041"/>
                            </a:cubicBezTo>
                            <a:cubicBezTo>
                              <a:pt x="113578" y="140810"/>
                              <a:pt x="113578" y="140810"/>
                              <a:pt x="113183" y="140426"/>
                            </a:cubicBezTo>
                            <a:cubicBezTo>
                              <a:pt x="112787" y="139656"/>
                              <a:pt x="112427" y="140041"/>
                              <a:pt x="111634" y="141576"/>
                            </a:cubicBezTo>
                            <a:cubicBezTo>
                              <a:pt x="111274" y="142345"/>
                              <a:pt x="110878" y="142730"/>
                              <a:pt x="110482" y="142730"/>
                            </a:cubicBezTo>
                            <a:cubicBezTo>
                              <a:pt x="110122" y="143111"/>
                              <a:pt x="110122" y="140810"/>
                              <a:pt x="110878" y="140041"/>
                            </a:cubicBezTo>
                            <a:cubicBezTo>
                              <a:pt x="111274" y="139656"/>
                              <a:pt x="111634" y="138891"/>
                              <a:pt x="111634" y="138891"/>
                            </a:cubicBezTo>
                            <a:cubicBezTo>
                              <a:pt x="111634" y="138506"/>
                              <a:pt x="112030" y="137740"/>
                              <a:pt x="112030" y="137356"/>
                            </a:cubicBezTo>
                            <a:cubicBezTo>
                              <a:pt x="112427" y="136971"/>
                              <a:pt x="112787" y="136587"/>
                              <a:pt x="112787" y="136206"/>
                            </a:cubicBezTo>
                            <a:cubicBezTo>
                              <a:pt x="112787" y="135821"/>
                              <a:pt x="113183" y="135055"/>
                              <a:pt x="113578" y="134671"/>
                            </a:cubicBezTo>
                            <a:cubicBezTo>
                              <a:pt x="113939" y="134286"/>
                              <a:pt x="113939" y="133901"/>
                              <a:pt x="113939" y="133901"/>
                            </a:cubicBezTo>
                            <a:cubicBezTo>
                              <a:pt x="113578" y="133520"/>
                              <a:pt x="112030" y="135436"/>
                              <a:pt x="112030" y="135821"/>
                            </a:cubicBezTo>
                            <a:cubicBezTo>
                              <a:pt x="112030" y="136206"/>
                              <a:pt x="111634" y="136587"/>
                              <a:pt x="111274" y="136971"/>
                            </a:cubicBezTo>
                            <a:lnTo>
                              <a:pt x="110122" y="138891"/>
                            </a:lnTo>
                            <a:cubicBezTo>
                              <a:pt x="109330" y="140041"/>
                              <a:pt x="108178" y="141195"/>
                              <a:pt x="107818" y="140810"/>
                            </a:cubicBezTo>
                            <a:cubicBezTo>
                              <a:pt x="107422" y="140810"/>
                              <a:pt x="107422" y="140041"/>
                              <a:pt x="108178" y="139656"/>
                            </a:cubicBezTo>
                            <a:cubicBezTo>
                              <a:pt x="108574" y="139275"/>
                              <a:pt x="108970" y="138891"/>
                              <a:pt x="108970" y="138506"/>
                            </a:cubicBezTo>
                            <a:cubicBezTo>
                              <a:pt x="108970" y="138121"/>
                              <a:pt x="109330" y="137356"/>
                              <a:pt x="109726" y="136971"/>
                            </a:cubicBezTo>
                            <a:cubicBezTo>
                              <a:pt x="110482" y="136206"/>
                              <a:pt x="111274" y="134671"/>
                              <a:pt x="111634" y="133901"/>
                            </a:cubicBezTo>
                            <a:cubicBezTo>
                              <a:pt x="112427" y="133520"/>
                              <a:pt x="112787" y="132751"/>
                              <a:pt x="112787" y="132367"/>
                            </a:cubicBezTo>
                            <a:cubicBezTo>
                              <a:pt x="112787" y="132367"/>
                              <a:pt x="113183" y="131601"/>
                              <a:pt x="113578" y="131216"/>
                            </a:cubicBezTo>
                            <a:cubicBezTo>
                              <a:pt x="114334" y="130451"/>
                              <a:pt x="114730" y="130066"/>
                              <a:pt x="114730" y="129681"/>
                            </a:cubicBezTo>
                            <a:cubicBezTo>
                              <a:pt x="114730" y="129297"/>
                              <a:pt x="115090" y="128916"/>
                              <a:pt x="115487" y="128531"/>
                            </a:cubicBezTo>
                            <a:lnTo>
                              <a:pt x="116243" y="127377"/>
                            </a:lnTo>
                            <a:cubicBezTo>
                              <a:pt x="116243" y="126996"/>
                              <a:pt x="116243" y="126227"/>
                              <a:pt x="117035" y="125842"/>
                            </a:cubicBezTo>
                            <a:lnTo>
                              <a:pt x="117791" y="124692"/>
                            </a:lnTo>
                            <a:cubicBezTo>
                              <a:pt x="117791" y="124307"/>
                              <a:pt x="117791" y="123926"/>
                              <a:pt x="118187" y="123542"/>
                            </a:cubicBezTo>
                            <a:cubicBezTo>
                              <a:pt x="118547" y="123542"/>
                              <a:pt x="118943" y="122773"/>
                              <a:pt x="118943" y="122392"/>
                            </a:cubicBezTo>
                            <a:cubicBezTo>
                              <a:pt x="118943" y="122007"/>
                              <a:pt x="119339" y="121241"/>
                              <a:pt x="119735" y="120857"/>
                            </a:cubicBezTo>
                            <a:cubicBezTo>
                              <a:pt x="120095" y="120857"/>
                              <a:pt x="120491" y="120472"/>
                              <a:pt x="120491" y="120087"/>
                            </a:cubicBezTo>
                            <a:cubicBezTo>
                              <a:pt x="120491" y="119322"/>
                              <a:pt x="120888" y="118937"/>
                              <a:pt x="121248" y="118553"/>
                            </a:cubicBezTo>
                            <a:cubicBezTo>
                              <a:pt x="121643" y="118553"/>
                              <a:pt x="122039" y="117787"/>
                              <a:pt x="122039" y="117402"/>
                            </a:cubicBezTo>
                            <a:cubicBezTo>
                              <a:pt x="122039" y="117402"/>
                              <a:pt x="122399" y="116637"/>
                              <a:pt x="122795" y="116252"/>
                            </a:cubicBezTo>
                            <a:cubicBezTo>
                              <a:pt x="123191" y="115867"/>
                              <a:pt x="123551" y="115483"/>
                              <a:pt x="123551" y="115102"/>
                            </a:cubicBezTo>
                            <a:cubicBezTo>
                              <a:pt x="123551" y="114717"/>
                              <a:pt x="123948" y="114333"/>
                              <a:pt x="124344" y="113948"/>
                            </a:cubicBezTo>
                            <a:cubicBezTo>
                              <a:pt x="124704" y="113563"/>
                              <a:pt x="125100" y="112798"/>
                              <a:pt x="125100" y="112798"/>
                            </a:cubicBezTo>
                            <a:cubicBezTo>
                              <a:pt x="125100" y="112413"/>
                              <a:pt x="125100" y="112028"/>
                              <a:pt x="125496" y="111647"/>
                            </a:cubicBezTo>
                            <a:cubicBezTo>
                              <a:pt x="126251" y="111647"/>
                              <a:pt x="126648" y="110113"/>
                              <a:pt x="126648" y="109728"/>
                            </a:cubicBezTo>
                            <a:cubicBezTo>
                              <a:pt x="127008" y="109728"/>
                              <a:pt x="127404" y="108962"/>
                              <a:pt x="127404" y="108962"/>
                            </a:cubicBezTo>
                            <a:cubicBezTo>
                              <a:pt x="127404" y="108578"/>
                              <a:pt x="127800" y="108193"/>
                              <a:pt x="128160" y="107808"/>
                            </a:cubicBezTo>
                            <a:cubicBezTo>
                              <a:pt x="128556" y="107043"/>
                              <a:pt x="128952" y="106658"/>
                              <a:pt x="128952" y="106658"/>
                            </a:cubicBezTo>
                            <a:cubicBezTo>
                              <a:pt x="128952" y="106274"/>
                              <a:pt x="129312" y="106274"/>
                              <a:pt x="129312" y="105893"/>
                            </a:cubicBezTo>
                            <a:cubicBezTo>
                              <a:pt x="129708" y="105508"/>
                              <a:pt x="130104" y="105123"/>
                              <a:pt x="130104" y="104739"/>
                            </a:cubicBezTo>
                            <a:cubicBezTo>
                              <a:pt x="131652" y="102823"/>
                              <a:pt x="132012" y="102438"/>
                              <a:pt x="132012" y="102438"/>
                            </a:cubicBezTo>
                            <a:cubicBezTo>
                              <a:pt x="132409" y="102438"/>
                              <a:pt x="132012" y="103204"/>
                              <a:pt x="128160" y="108962"/>
                            </a:cubicBezTo>
                            <a:cubicBezTo>
                              <a:pt x="127404" y="110113"/>
                              <a:pt x="124344" y="114717"/>
                              <a:pt x="123948" y="115867"/>
                            </a:cubicBezTo>
                            <a:cubicBezTo>
                              <a:pt x="123551" y="116252"/>
                              <a:pt x="123191" y="116637"/>
                              <a:pt x="123191" y="117018"/>
                            </a:cubicBezTo>
                            <a:cubicBezTo>
                              <a:pt x="122795" y="117402"/>
                              <a:pt x="122795" y="118172"/>
                              <a:pt x="122399" y="118172"/>
                            </a:cubicBezTo>
                            <a:cubicBezTo>
                              <a:pt x="122399" y="118553"/>
                              <a:pt x="122039" y="119322"/>
                              <a:pt x="121643" y="119706"/>
                            </a:cubicBezTo>
                            <a:lnTo>
                              <a:pt x="120491" y="121622"/>
                            </a:lnTo>
                            <a:cubicBezTo>
                              <a:pt x="120095" y="122007"/>
                              <a:pt x="120095" y="122392"/>
                              <a:pt x="120095" y="122773"/>
                            </a:cubicBezTo>
                            <a:cubicBezTo>
                              <a:pt x="120095" y="123157"/>
                              <a:pt x="119735" y="123542"/>
                              <a:pt x="119339" y="123542"/>
                            </a:cubicBezTo>
                            <a:cubicBezTo>
                              <a:pt x="119339" y="123542"/>
                              <a:pt x="118943" y="124307"/>
                              <a:pt x="118547" y="124692"/>
                            </a:cubicBezTo>
                            <a:cubicBezTo>
                              <a:pt x="118547" y="125461"/>
                              <a:pt x="118187" y="125842"/>
                              <a:pt x="117791" y="126227"/>
                            </a:cubicBezTo>
                            <a:cubicBezTo>
                              <a:pt x="117791" y="126227"/>
                              <a:pt x="117431" y="126612"/>
                              <a:pt x="117431" y="126996"/>
                            </a:cubicBezTo>
                            <a:cubicBezTo>
                              <a:pt x="117431" y="128147"/>
                              <a:pt x="118547" y="127377"/>
                              <a:pt x="118943" y="126227"/>
                            </a:cubicBezTo>
                            <a:cubicBezTo>
                              <a:pt x="118943" y="125461"/>
                              <a:pt x="120095" y="125077"/>
                              <a:pt x="120095" y="125842"/>
                            </a:cubicBezTo>
                            <a:cubicBezTo>
                              <a:pt x="120095" y="126227"/>
                              <a:pt x="120491" y="125842"/>
                              <a:pt x="120888" y="125077"/>
                            </a:cubicBezTo>
                            <a:cubicBezTo>
                              <a:pt x="121248" y="124307"/>
                              <a:pt x="121248" y="124307"/>
                              <a:pt x="120888" y="124307"/>
                            </a:cubicBezTo>
                            <a:lnTo>
                              <a:pt x="120888" y="123542"/>
                            </a:lnTo>
                            <a:cubicBezTo>
                              <a:pt x="121248" y="123157"/>
                              <a:pt x="121248" y="123157"/>
                              <a:pt x="121248" y="123542"/>
                            </a:cubicBezTo>
                            <a:cubicBezTo>
                              <a:pt x="121248" y="123926"/>
                              <a:pt x="121643" y="123926"/>
                              <a:pt x="122039" y="123542"/>
                            </a:cubicBezTo>
                            <a:cubicBezTo>
                              <a:pt x="122399" y="123542"/>
                              <a:pt x="122399" y="123157"/>
                              <a:pt x="122399" y="122773"/>
                            </a:cubicBezTo>
                            <a:cubicBezTo>
                              <a:pt x="122399" y="122392"/>
                              <a:pt x="122795" y="121622"/>
                              <a:pt x="123551" y="120857"/>
                            </a:cubicBezTo>
                            <a:cubicBezTo>
                              <a:pt x="123948" y="120087"/>
                              <a:pt x="124344" y="119706"/>
                              <a:pt x="124344" y="119322"/>
                            </a:cubicBezTo>
                            <a:cubicBezTo>
                              <a:pt x="124344" y="119322"/>
                              <a:pt x="126648" y="115867"/>
                              <a:pt x="127800" y="114333"/>
                            </a:cubicBezTo>
                            <a:lnTo>
                              <a:pt x="128556" y="112798"/>
                            </a:lnTo>
                            <a:cubicBezTo>
                              <a:pt x="128556" y="112413"/>
                              <a:pt x="128952" y="112413"/>
                              <a:pt x="129312" y="112028"/>
                            </a:cubicBezTo>
                            <a:cubicBezTo>
                              <a:pt x="129708" y="112028"/>
                              <a:pt x="129708" y="111647"/>
                              <a:pt x="129708" y="111263"/>
                            </a:cubicBezTo>
                            <a:cubicBezTo>
                              <a:pt x="129708" y="110878"/>
                              <a:pt x="130104" y="110113"/>
                              <a:pt x="130464" y="110113"/>
                            </a:cubicBezTo>
                            <a:cubicBezTo>
                              <a:pt x="130860" y="109728"/>
                              <a:pt x="131256" y="109343"/>
                              <a:pt x="131256" y="108962"/>
                            </a:cubicBezTo>
                            <a:cubicBezTo>
                              <a:pt x="131256" y="108578"/>
                              <a:pt x="131652" y="108578"/>
                              <a:pt x="132012" y="108193"/>
                            </a:cubicBezTo>
                            <a:cubicBezTo>
                              <a:pt x="132409" y="108193"/>
                              <a:pt x="132769" y="107427"/>
                              <a:pt x="132769" y="107043"/>
                            </a:cubicBezTo>
                            <a:cubicBezTo>
                              <a:pt x="132769" y="106658"/>
                              <a:pt x="132769" y="106274"/>
                              <a:pt x="133165" y="105893"/>
                            </a:cubicBezTo>
                            <a:cubicBezTo>
                              <a:pt x="133560" y="105893"/>
                              <a:pt x="133956" y="105508"/>
                              <a:pt x="133956" y="105123"/>
                            </a:cubicBezTo>
                            <a:cubicBezTo>
                              <a:pt x="134316" y="104739"/>
                              <a:pt x="134316" y="103973"/>
                              <a:pt x="134712" y="103973"/>
                            </a:cubicBezTo>
                            <a:cubicBezTo>
                              <a:pt x="135072" y="103588"/>
                              <a:pt x="135469" y="103204"/>
                              <a:pt x="135469" y="102823"/>
                            </a:cubicBezTo>
                            <a:cubicBezTo>
                              <a:pt x="135469" y="102438"/>
                              <a:pt x="135865" y="102053"/>
                              <a:pt x="136621" y="102053"/>
                            </a:cubicBezTo>
                            <a:cubicBezTo>
                              <a:pt x="137413" y="102053"/>
                              <a:pt x="137773" y="102438"/>
                              <a:pt x="136621" y="102823"/>
                            </a:cubicBezTo>
                            <a:cubicBezTo>
                              <a:pt x="136621" y="103588"/>
                              <a:pt x="135865" y="104739"/>
                              <a:pt x="135072" y="105123"/>
                            </a:cubicBezTo>
                            <a:cubicBezTo>
                              <a:pt x="134712" y="105508"/>
                              <a:pt x="134316" y="105508"/>
                              <a:pt x="134712" y="105508"/>
                            </a:cubicBezTo>
                            <a:cubicBezTo>
                              <a:pt x="135072" y="105508"/>
                              <a:pt x="135072" y="106274"/>
                              <a:pt x="134316" y="106658"/>
                            </a:cubicBezTo>
                            <a:cubicBezTo>
                              <a:pt x="133560" y="107043"/>
                              <a:pt x="133560" y="107427"/>
                              <a:pt x="133560" y="107808"/>
                            </a:cubicBezTo>
                            <a:cubicBezTo>
                              <a:pt x="133560" y="108578"/>
                              <a:pt x="133165" y="108962"/>
                              <a:pt x="132769" y="108962"/>
                            </a:cubicBezTo>
                            <a:cubicBezTo>
                              <a:pt x="132012" y="108962"/>
                              <a:pt x="131652" y="110494"/>
                              <a:pt x="131652" y="111263"/>
                            </a:cubicBezTo>
                            <a:cubicBezTo>
                              <a:pt x="131256" y="111263"/>
                              <a:pt x="130860" y="111647"/>
                              <a:pt x="130860" y="112028"/>
                            </a:cubicBezTo>
                            <a:cubicBezTo>
                              <a:pt x="130860" y="112413"/>
                              <a:pt x="130464" y="112798"/>
                              <a:pt x="130104" y="113182"/>
                            </a:cubicBezTo>
                            <a:cubicBezTo>
                              <a:pt x="129312" y="113948"/>
                              <a:pt x="129312" y="114717"/>
                              <a:pt x="129708" y="114717"/>
                            </a:cubicBezTo>
                            <a:cubicBezTo>
                              <a:pt x="130104" y="114333"/>
                              <a:pt x="130464" y="113563"/>
                              <a:pt x="130464" y="113182"/>
                            </a:cubicBezTo>
                            <a:lnTo>
                              <a:pt x="131256" y="112413"/>
                            </a:lnTo>
                            <a:cubicBezTo>
                              <a:pt x="131652" y="112413"/>
                              <a:pt x="132012" y="112028"/>
                              <a:pt x="132012" y="111647"/>
                            </a:cubicBezTo>
                            <a:cubicBezTo>
                              <a:pt x="132012" y="111263"/>
                              <a:pt x="132409" y="110878"/>
                              <a:pt x="132769" y="110494"/>
                            </a:cubicBezTo>
                            <a:cubicBezTo>
                              <a:pt x="133165" y="110494"/>
                              <a:pt x="133165" y="110113"/>
                              <a:pt x="133165" y="109728"/>
                            </a:cubicBezTo>
                            <a:cubicBezTo>
                              <a:pt x="133560" y="109728"/>
                              <a:pt x="133956" y="108962"/>
                              <a:pt x="134316" y="108193"/>
                            </a:cubicBezTo>
                            <a:cubicBezTo>
                              <a:pt x="134712" y="107808"/>
                              <a:pt x="135072" y="107043"/>
                              <a:pt x="135072" y="106658"/>
                            </a:cubicBezTo>
                            <a:lnTo>
                              <a:pt x="135469" y="106274"/>
                            </a:lnTo>
                            <a:cubicBezTo>
                              <a:pt x="136261" y="106274"/>
                              <a:pt x="136261" y="107043"/>
                              <a:pt x="135469" y="107808"/>
                            </a:cubicBezTo>
                            <a:lnTo>
                              <a:pt x="133956" y="110113"/>
                            </a:lnTo>
                            <a:cubicBezTo>
                              <a:pt x="133956" y="110113"/>
                              <a:pt x="133560" y="110494"/>
                              <a:pt x="133560" y="110878"/>
                            </a:cubicBezTo>
                            <a:cubicBezTo>
                              <a:pt x="133560" y="111263"/>
                              <a:pt x="133165" y="111647"/>
                              <a:pt x="132769" y="112028"/>
                            </a:cubicBezTo>
                            <a:cubicBezTo>
                              <a:pt x="132409" y="112413"/>
                              <a:pt x="132012" y="113182"/>
                              <a:pt x="132012" y="113563"/>
                            </a:cubicBezTo>
                            <a:cubicBezTo>
                              <a:pt x="131652" y="113948"/>
                              <a:pt x="131652" y="114333"/>
                              <a:pt x="131652" y="114333"/>
                            </a:cubicBezTo>
                            <a:cubicBezTo>
                              <a:pt x="131256" y="114333"/>
                              <a:pt x="129708" y="116637"/>
                              <a:pt x="129708" y="117402"/>
                            </a:cubicBezTo>
                            <a:lnTo>
                              <a:pt x="128952" y="118172"/>
                            </a:lnTo>
                            <a:cubicBezTo>
                              <a:pt x="128556" y="118553"/>
                              <a:pt x="128160" y="119322"/>
                              <a:pt x="128160" y="119322"/>
                            </a:cubicBezTo>
                            <a:cubicBezTo>
                              <a:pt x="128160" y="119706"/>
                              <a:pt x="127800" y="120087"/>
                              <a:pt x="127404" y="120472"/>
                            </a:cubicBezTo>
                            <a:cubicBezTo>
                              <a:pt x="127008" y="120857"/>
                              <a:pt x="127008" y="121622"/>
                              <a:pt x="127008" y="121622"/>
                            </a:cubicBezTo>
                            <a:cubicBezTo>
                              <a:pt x="127008" y="122007"/>
                              <a:pt x="126648" y="122392"/>
                              <a:pt x="126251" y="122773"/>
                            </a:cubicBezTo>
                            <a:cubicBezTo>
                              <a:pt x="125856" y="122773"/>
                              <a:pt x="125856" y="123157"/>
                              <a:pt x="125856" y="123926"/>
                            </a:cubicBezTo>
                            <a:lnTo>
                              <a:pt x="125856" y="124307"/>
                            </a:lnTo>
                            <a:cubicBezTo>
                              <a:pt x="126648" y="124307"/>
                              <a:pt x="127800" y="123542"/>
                              <a:pt x="128160" y="123157"/>
                            </a:cubicBezTo>
                            <a:cubicBezTo>
                              <a:pt x="128160" y="122392"/>
                              <a:pt x="128556" y="122007"/>
                              <a:pt x="128952" y="121622"/>
                            </a:cubicBezTo>
                            <a:cubicBezTo>
                              <a:pt x="129312" y="121241"/>
                              <a:pt x="129312" y="120472"/>
                              <a:pt x="128556" y="120472"/>
                            </a:cubicBezTo>
                            <a:cubicBezTo>
                              <a:pt x="128160" y="120087"/>
                              <a:pt x="128160" y="120087"/>
                              <a:pt x="128952" y="120087"/>
                            </a:cubicBezTo>
                            <a:lnTo>
                              <a:pt x="130464" y="118937"/>
                            </a:lnTo>
                            <a:cubicBezTo>
                              <a:pt x="130464" y="118553"/>
                              <a:pt x="130860" y="117787"/>
                              <a:pt x="131256" y="117402"/>
                            </a:cubicBezTo>
                            <a:cubicBezTo>
                              <a:pt x="131652" y="117018"/>
                              <a:pt x="132012" y="116637"/>
                              <a:pt x="131652" y="116252"/>
                            </a:cubicBezTo>
                            <a:lnTo>
                              <a:pt x="132012" y="115867"/>
                            </a:lnTo>
                            <a:cubicBezTo>
                              <a:pt x="132409" y="115867"/>
                              <a:pt x="132769" y="115483"/>
                              <a:pt x="133165" y="115102"/>
                            </a:cubicBezTo>
                            <a:cubicBezTo>
                              <a:pt x="133165" y="114717"/>
                              <a:pt x="133560" y="113948"/>
                              <a:pt x="133956" y="113563"/>
                            </a:cubicBezTo>
                            <a:cubicBezTo>
                              <a:pt x="134316" y="113182"/>
                              <a:pt x="134712" y="112413"/>
                              <a:pt x="134712" y="112028"/>
                            </a:cubicBezTo>
                            <a:cubicBezTo>
                              <a:pt x="134712" y="111647"/>
                              <a:pt x="135072" y="111263"/>
                              <a:pt x="135469" y="111263"/>
                            </a:cubicBezTo>
                            <a:lnTo>
                              <a:pt x="136261" y="110494"/>
                            </a:lnTo>
                            <a:cubicBezTo>
                              <a:pt x="136261" y="109728"/>
                              <a:pt x="136621" y="109343"/>
                              <a:pt x="137017" y="109343"/>
                            </a:cubicBezTo>
                            <a:cubicBezTo>
                              <a:pt x="137017" y="108578"/>
                              <a:pt x="137773" y="107427"/>
                              <a:pt x="138169" y="107043"/>
                            </a:cubicBezTo>
                            <a:cubicBezTo>
                              <a:pt x="138925" y="106658"/>
                              <a:pt x="138925" y="106274"/>
                              <a:pt x="138565" y="105893"/>
                            </a:cubicBezTo>
                            <a:cubicBezTo>
                              <a:pt x="138565" y="105508"/>
                              <a:pt x="138565" y="105123"/>
                              <a:pt x="138925" y="105123"/>
                            </a:cubicBezTo>
                            <a:cubicBezTo>
                              <a:pt x="139717" y="105123"/>
                              <a:pt x="140473" y="104358"/>
                              <a:pt x="140473" y="103204"/>
                            </a:cubicBezTo>
                            <a:cubicBezTo>
                              <a:pt x="141230" y="103588"/>
                              <a:pt x="142381" y="102053"/>
                              <a:pt x="142021" y="101669"/>
                            </a:cubicBezTo>
                            <a:cubicBezTo>
                              <a:pt x="141625" y="101669"/>
                              <a:pt x="142021" y="101284"/>
                              <a:pt x="142381" y="101284"/>
                            </a:cubicBezTo>
                            <a:cubicBezTo>
                              <a:pt x="142777" y="101284"/>
                              <a:pt x="143173" y="100903"/>
                              <a:pt x="143533" y="100134"/>
                            </a:cubicBezTo>
                            <a:cubicBezTo>
                              <a:pt x="143930" y="99749"/>
                              <a:pt x="144326" y="98984"/>
                              <a:pt x="144686" y="98984"/>
                            </a:cubicBezTo>
                            <a:cubicBezTo>
                              <a:pt x="145082" y="98599"/>
                              <a:pt x="145082" y="98215"/>
                              <a:pt x="145082" y="98215"/>
                            </a:cubicBezTo>
                            <a:cubicBezTo>
                              <a:pt x="145082" y="97833"/>
                              <a:pt x="145478" y="97449"/>
                              <a:pt x="145873" y="97064"/>
                            </a:cubicBezTo>
                            <a:lnTo>
                              <a:pt x="146630" y="96299"/>
                            </a:lnTo>
                            <a:cubicBezTo>
                              <a:pt x="146630" y="95914"/>
                              <a:pt x="146630" y="95914"/>
                              <a:pt x="146990" y="95529"/>
                            </a:cubicBezTo>
                            <a:cubicBezTo>
                              <a:pt x="146990" y="95529"/>
                              <a:pt x="147386" y="95148"/>
                              <a:pt x="147386" y="94764"/>
                            </a:cubicBezTo>
                            <a:cubicBezTo>
                              <a:pt x="147386" y="94379"/>
                              <a:pt x="147782" y="94379"/>
                              <a:pt x="148178" y="93994"/>
                            </a:cubicBezTo>
                            <a:cubicBezTo>
                              <a:pt x="148538" y="93994"/>
                              <a:pt x="148934" y="93613"/>
                              <a:pt x="148934" y="93229"/>
                            </a:cubicBezTo>
                            <a:cubicBezTo>
                              <a:pt x="148934" y="92844"/>
                              <a:pt x="149330" y="92460"/>
                              <a:pt x="149690" y="92460"/>
                            </a:cubicBezTo>
                            <a:cubicBezTo>
                              <a:pt x="149690" y="92079"/>
                              <a:pt x="150086" y="92079"/>
                              <a:pt x="150086" y="91694"/>
                            </a:cubicBezTo>
                            <a:lnTo>
                              <a:pt x="150086" y="91309"/>
                            </a:lnTo>
                            <a:lnTo>
                              <a:pt x="151238" y="90159"/>
                            </a:lnTo>
                            <a:cubicBezTo>
                              <a:pt x="152787" y="88240"/>
                              <a:pt x="153147" y="87855"/>
                              <a:pt x="153147" y="87470"/>
                            </a:cubicBezTo>
                            <a:lnTo>
                              <a:pt x="156999" y="82866"/>
                            </a:lnTo>
                            <a:cubicBezTo>
                              <a:pt x="156999" y="82485"/>
                              <a:pt x="157395" y="82100"/>
                              <a:pt x="157755" y="82100"/>
                            </a:cubicBezTo>
                            <a:lnTo>
                              <a:pt x="158547" y="81334"/>
                            </a:lnTo>
                            <a:cubicBezTo>
                              <a:pt x="158547" y="80950"/>
                              <a:pt x="159303" y="80565"/>
                              <a:pt x="160059" y="79800"/>
                            </a:cubicBezTo>
                            <a:cubicBezTo>
                              <a:pt x="160455" y="79030"/>
                              <a:pt x="161212" y="78265"/>
                              <a:pt x="161212" y="77880"/>
                            </a:cubicBezTo>
                            <a:cubicBezTo>
                              <a:pt x="161212" y="77880"/>
                              <a:pt x="161607" y="77495"/>
                              <a:pt x="162003" y="77495"/>
                            </a:cubicBezTo>
                            <a:lnTo>
                              <a:pt x="162759" y="76730"/>
                            </a:lnTo>
                            <a:cubicBezTo>
                              <a:pt x="162759" y="76345"/>
                              <a:pt x="162759" y="76345"/>
                              <a:pt x="163155" y="76345"/>
                            </a:cubicBezTo>
                            <a:cubicBezTo>
                              <a:pt x="163515" y="76345"/>
                              <a:pt x="164308" y="75191"/>
                              <a:pt x="163912" y="75191"/>
                            </a:cubicBezTo>
                            <a:lnTo>
                              <a:pt x="164668" y="74426"/>
                            </a:lnTo>
                            <a:cubicBezTo>
                              <a:pt x="165064" y="74426"/>
                              <a:pt x="165460" y="74041"/>
                              <a:pt x="165460" y="73656"/>
                            </a:cubicBezTo>
                            <a:cubicBezTo>
                              <a:pt x="165460" y="73656"/>
                              <a:pt x="165460" y="73275"/>
                              <a:pt x="165855" y="72891"/>
                            </a:cubicBezTo>
                            <a:cubicBezTo>
                              <a:pt x="165855" y="72891"/>
                              <a:pt x="166215" y="72891"/>
                              <a:pt x="166215" y="73656"/>
                            </a:cubicBezTo>
                            <a:cubicBezTo>
                              <a:pt x="166612" y="73275"/>
                              <a:pt x="166612" y="72891"/>
                              <a:pt x="166612" y="72506"/>
                            </a:cubicBezTo>
                            <a:cubicBezTo>
                              <a:pt x="166612" y="71740"/>
                              <a:pt x="167008" y="71740"/>
                              <a:pt x="167764" y="72122"/>
                            </a:cubicBezTo>
                            <a:cubicBezTo>
                              <a:pt x="168520" y="72122"/>
                              <a:pt x="168520" y="72506"/>
                              <a:pt x="167368" y="72506"/>
                            </a:cubicBezTo>
                            <a:lnTo>
                              <a:pt x="167008" y="72506"/>
                            </a:lnTo>
                            <a:cubicBezTo>
                              <a:pt x="167764" y="72891"/>
                              <a:pt x="167008" y="74041"/>
                              <a:pt x="166215" y="74426"/>
                            </a:cubicBezTo>
                            <a:cubicBezTo>
                              <a:pt x="165855" y="74426"/>
                              <a:pt x="165460" y="74810"/>
                              <a:pt x="165064" y="75576"/>
                            </a:cubicBezTo>
                            <a:cubicBezTo>
                              <a:pt x="165064" y="75576"/>
                              <a:pt x="164668" y="75960"/>
                              <a:pt x="164668" y="76345"/>
                            </a:cubicBezTo>
                            <a:cubicBezTo>
                              <a:pt x="164308" y="76730"/>
                              <a:pt x="164308" y="77111"/>
                              <a:pt x="163155" y="77495"/>
                            </a:cubicBezTo>
                            <a:cubicBezTo>
                              <a:pt x="163155" y="77880"/>
                              <a:pt x="162759" y="78646"/>
                              <a:pt x="162003" y="79415"/>
                            </a:cubicBezTo>
                            <a:close/>
                            <a:moveTo>
                              <a:pt x="159303" y="141188"/>
                            </a:moveTo>
                            <a:cubicBezTo>
                              <a:pt x="158907" y="141569"/>
                              <a:pt x="158907" y="141953"/>
                              <a:pt x="158907" y="142338"/>
                            </a:cubicBezTo>
                            <a:lnTo>
                              <a:pt x="156603" y="147708"/>
                            </a:lnTo>
                            <a:cubicBezTo>
                              <a:pt x="156243" y="148093"/>
                              <a:pt x="156243" y="148862"/>
                              <a:pt x="156243" y="148862"/>
                            </a:cubicBezTo>
                            <a:cubicBezTo>
                              <a:pt x="156243" y="149243"/>
                              <a:pt x="155847" y="150012"/>
                              <a:pt x="155451" y="150393"/>
                            </a:cubicBezTo>
                            <a:cubicBezTo>
                              <a:pt x="155091" y="151163"/>
                              <a:pt x="152787" y="158071"/>
                              <a:pt x="152787" y="158071"/>
                            </a:cubicBezTo>
                            <a:cubicBezTo>
                              <a:pt x="151994" y="159606"/>
                              <a:pt x="151634" y="160756"/>
                              <a:pt x="151634" y="161141"/>
                            </a:cubicBezTo>
                            <a:cubicBezTo>
                              <a:pt x="151994" y="161141"/>
                              <a:pt x="151634" y="161522"/>
                              <a:pt x="151238" y="161907"/>
                            </a:cubicBezTo>
                            <a:cubicBezTo>
                              <a:pt x="151238" y="162291"/>
                              <a:pt x="150842" y="163057"/>
                              <a:pt x="150842" y="163826"/>
                            </a:cubicBezTo>
                            <a:cubicBezTo>
                              <a:pt x="150446" y="164592"/>
                              <a:pt x="150446" y="165361"/>
                              <a:pt x="150086" y="165742"/>
                            </a:cubicBezTo>
                            <a:cubicBezTo>
                              <a:pt x="149330" y="166896"/>
                              <a:pt x="148538" y="168046"/>
                              <a:pt x="148934" y="168431"/>
                            </a:cubicBezTo>
                            <a:cubicBezTo>
                              <a:pt x="148934" y="168816"/>
                              <a:pt x="148934" y="169581"/>
                              <a:pt x="148538" y="169581"/>
                            </a:cubicBezTo>
                            <a:cubicBezTo>
                              <a:pt x="147782" y="170350"/>
                              <a:pt x="147386" y="172266"/>
                              <a:pt x="147386" y="173036"/>
                            </a:cubicBezTo>
                            <a:cubicBezTo>
                              <a:pt x="147386" y="173420"/>
                              <a:pt x="147386" y="173801"/>
                              <a:pt x="146990" y="174186"/>
                            </a:cubicBezTo>
                            <a:cubicBezTo>
                              <a:pt x="146630" y="174186"/>
                              <a:pt x="146233" y="174955"/>
                              <a:pt x="146233" y="176105"/>
                            </a:cubicBezTo>
                            <a:cubicBezTo>
                              <a:pt x="145873" y="178021"/>
                              <a:pt x="145873" y="179175"/>
                              <a:pt x="145478" y="179175"/>
                            </a:cubicBezTo>
                            <a:cubicBezTo>
                              <a:pt x="145082" y="179175"/>
                              <a:pt x="144326" y="182245"/>
                              <a:pt x="144326" y="182629"/>
                            </a:cubicBezTo>
                            <a:cubicBezTo>
                              <a:pt x="144686" y="183010"/>
                              <a:pt x="144326" y="183395"/>
                              <a:pt x="144326" y="183395"/>
                            </a:cubicBezTo>
                            <a:cubicBezTo>
                              <a:pt x="143533" y="184164"/>
                              <a:pt x="143173" y="185315"/>
                              <a:pt x="143173" y="186465"/>
                            </a:cubicBezTo>
                            <a:cubicBezTo>
                              <a:pt x="143173" y="187234"/>
                              <a:pt x="142777" y="187615"/>
                              <a:pt x="142381" y="188000"/>
                            </a:cubicBezTo>
                            <a:cubicBezTo>
                              <a:pt x="142021" y="188769"/>
                              <a:pt x="141625" y="189535"/>
                              <a:pt x="141625" y="191454"/>
                            </a:cubicBezTo>
                            <a:cubicBezTo>
                              <a:pt x="141625" y="192220"/>
                              <a:pt x="141230" y="192604"/>
                              <a:pt x="140869" y="192989"/>
                            </a:cubicBezTo>
                            <a:lnTo>
                              <a:pt x="140077" y="193755"/>
                            </a:lnTo>
                            <a:cubicBezTo>
                              <a:pt x="140473" y="194139"/>
                              <a:pt x="139717" y="197978"/>
                              <a:pt x="139321" y="198359"/>
                            </a:cubicBezTo>
                            <a:cubicBezTo>
                              <a:pt x="139321" y="198744"/>
                              <a:pt x="138925" y="199894"/>
                              <a:pt x="138925" y="201429"/>
                            </a:cubicBezTo>
                            <a:cubicBezTo>
                              <a:pt x="138565" y="202968"/>
                              <a:pt x="138169" y="204502"/>
                              <a:pt x="138169" y="205268"/>
                            </a:cubicBezTo>
                            <a:cubicBezTo>
                              <a:pt x="137413" y="206418"/>
                              <a:pt x="137017" y="211408"/>
                              <a:pt x="137017" y="212943"/>
                            </a:cubicBezTo>
                            <a:cubicBezTo>
                              <a:pt x="136261" y="214093"/>
                              <a:pt x="135072" y="212558"/>
                              <a:pt x="135865" y="211023"/>
                            </a:cubicBezTo>
                            <a:cubicBezTo>
                              <a:pt x="136261" y="210638"/>
                              <a:pt x="136261" y="210257"/>
                              <a:pt x="136261" y="209488"/>
                            </a:cubicBezTo>
                            <a:cubicBezTo>
                              <a:pt x="135865" y="207569"/>
                              <a:pt x="137773" y="197978"/>
                              <a:pt x="138925" y="196824"/>
                            </a:cubicBezTo>
                            <a:cubicBezTo>
                              <a:pt x="138925" y="196443"/>
                              <a:pt x="139321" y="196059"/>
                              <a:pt x="139321" y="195290"/>
                            </a:cubicBezTo>
                            <a:cubicBezTo>
                              <a:pt x="139321" y="194909"/>
                              <a:pt x="139717" y="193755"/>
                              <a:pt x="139717" y="192989"/>
                            </a:cubicBezTo>
                            <a:cubicBezTo>
                              <a:pt x="140077" y="192604"/>
                              <a:pt x="140077" y="191454"/>
                              <a:pt x="140473" y="191454"/>
                            </a:cubicBezTo>
                            <a:cubicBezTo>
                              <a:pt x="140473" y="191069"/>
                              <a:pt x="140869" y="190304"/>
                              <a:pt x="140869" y="190304"/>
                            </a:cubicBezTo>
                            <a:cubicBezTo>
                              <a:pt x="140473" y="189919"/>
                              <a:pt x="141230" y="188000"/>
                              <a:pt x="141625" y="186465"/>
                            </a:cubicBezTo>
                            <a:cubicBezTo>
                              <a:pt x="142021" y="186080"/>
                              <a:pt x="142021" y="185699"/>
                              <a:pt x="142021" y="185315"/>
                            </a:cubicBezTo>
                            <a:lnTo>
                              <a:pt x="143173" y="180710"/>
                            </a:lnTo>
                            <a:cubicBezTo>
                              <a:pt x="143533" y="180325"/>
                              <a:pt x="143930" y="179175"/>
                              <a:pt x="143930" y="179175"/>
                            </a:cubicBezTo>
                            <a:cubicBezTo>
                              <a:pt x="143930" y="178790"/>
                              <a:pt x="144326" y="178021"/>
                              <a:pt x="144326" y="177640"/>
                            </a:cubicBezTo>
                            <a:lnTo>
                              <a:pt x="146233" y="171885"/>
                            </a:lnTo>
                            <a:cubicBezTo>
                              <a:pt x="146630" y="171116"/>
                              <a:pt x="146630" y="170350"/>
                              <a:pt x="146990" y="169966"/>
                            </a:cubicBezTo>
                            <a:cubicBezTo>
                              <a:pt x="147386" y="169581"/>
                              <a:pt x="147386" y="168816"/>
                              <a:pt x="146990" y="168816"/>
                            </a:cubicBezTo>
                            <a:cubicBezTo>
                              <a:pt x="146233" y="169581"/>
                              <a:pt x="146233" y="169966"/>
                              <a:pt x="145873" y="169966"/>
                            </a:cubicBezTo>
                            <a:cubicBezTo>
                              <a:pt x="145082" y="169966"/>
                              <a:pt x="145082" y="170350"/>
                              <a:pt x="145082" y="173036"/>
                            </a:cubicBezTo>
                            <a:lnTo>
                              <a:pt x="144326" y="174570"/>
                            </a:lnTo>
                            <a:cubicBezTo>
                              <a:pt x="143533" y="174955"/>
                              <a:pt x="143533" y="175336"/>
                              <a:pt x="143533" y="176490"/>
                            </a:cubicBezTo>
                            <a:cubicBezTo>
                              <a:pt x="143533" y="178021"/>
                              <a:pt x="142777" y="179556"/>
                              <a:pt x="142381" y="178790"/>
                            </a:cubicBezTo>
                            <a:cubicBezTo>
                              <a:pt x="142021" y="178021"/>
                              <a:pt x="142381" y="176105"/>
                              <a:pt x="143173" y="174955"/>
                            </a:cubicBezTo>
                            <a:cubicBezTo>
                              <a:pt x="143173" y="174570"/>
                              <a:pt x="143533" y="173420"/>
                              <a:pt x="143930" y="172651"/>
                            </a:cubicBezTo>
                            <a:lnTo>
                              <a:pt x="145082" y="169966"/>
                            </a:lnTo>
                            <a:cubicBezTo>
                              <a:pt x="145478" y="168816"/>
                              <a:pt x="145478" y="168046"/>
                              <a:pt x="145478" y="167281"/>
                            </a:cubicBezTo>
                            <a:cubicBezTo>
                              <a:pt x="145478" y="166511"/>
                              <a:pt x="145478" y="165742"/>
                              <a:pt x="146233" y="164592"/>
                            </a:cubicBezTo>
                            <a:cubicBezTo>
                              <a:pt x="146630" y="163442"/>
                              <a:pt x="146990" y="162291"/>
                              <a:pt x="146990" y="161907"/>
                            </a:cubicBezTo>
                            <a:cubicBezTo>
                              <a:pt x="146990" y="161522"/>
                              <a:pt x="147386" y="160756"/>
                              <a:pt x="147782" y="160372"/>
                            </a:cubicBezTo>
                            <a:cubicBezTo>
                              <a:pt x="148178" y="159606"/>
                              <a:pt x="148538" y="159222"/>
                              <a:pt x="148538" y="158071"/>
                            </a:cubicBezTo>
                            <a:cubicBezTo>
                              <a:pt x="148538" y="157302"/>
                              <a:pt x="148934" y="156917"/>
                              <a:pt x="149330" y="156536"/>
                            </a:cubicBezTo>
                            <a:cubicBezTo>
                              <a:pt x="149330" y="156152"/>
                              <a:pt x="149690" y="155383"/>
                              <a:pt x="150086" y="154617"/>
                            </a:cubicBezTo>
                            <a:cubicBezTo>
                              <a:pt x="150086" y="153848"/>
                              <a:pt x="150446" y="153082"/>
                              <a:pt x="150446" y="152697"/>
                            </a:cubicBezTo>
                            <a:cubicBezTo>
                              <a:pt x="150842" y="152313"/>
                              <a:pt x="151238" y="151547"/>
                              <a:pt x="151238" y="150778"/>
                            </a:cubicBezTo>
                            <a:lnTo>
                              <a:pt x="152391" y="148862"/>
                            </a:lnTo>
                            <a:cubicBezTo>
                              <a:pt x="152391" y="148862"/>
                              <a:pt x="152787" y="148093"/>
                              <a:pt x="152787" y="147708"/>
                            </a:cubicBezTo>
                            <a:cubicBezTo>
                              <a:pt x="152787" y="147327"/>
                              <a:pt x="153147" y="146173"/>
                              <a:pt x="153542" y="145792"/>
                            </a:cubicBezTo>
                            <a:cubicBezTo>
                              <a:pt x="153938" y="145023"/>
                              <a:pt x="154298" y="144257"/>
                              <a:pt x="154298" y="143488"/>
                            </a:cubicBezTo>
                            <a:cubicBezTo>
                              <a:pt x="154298" y="143104"/>
                              <a:pt x="154694" y="142338"/>
                              <a:pt x="155091" y="141953"/>
                            </a:cubicBezTo>
                            <a:cubicBezTo>
                              <a:pt x="155451" y="141569"/>
                              <a:pt x="155451" y="140803"/>
                              <a:pt x="155451" y="140034"/>
                            </a:cubicBezTo>
                            <a:cubicBezTo>
                              <a:pt x="155847" y="139268"/>
                              <a:pt x="155847" y="138499"/>
                              <a:pt x="156243" y="138114"/>
                            </a:cubicBezTo>
                            <a:cubicBezTo>
                              <a:pt x="156603" y="138114"/>
                              <a:pt x="156603" y="137733"/>
                              <a:pt x="156603" y="137349"/>
                            </a:cubicBezTo>
                            <a:cubicBezTo>
                              <a:pt x="156603" y="136964"/>
                              <a:pt x="156999" y="135429"/>
                              <a:pt x="157755" y="134663"/>
                            </a:cubicBezTo>
                            <a:cubicBezTo>
                              <a:pt x="158151" y="134279"/>
                              <a:pt x="158547" y="133513"/>
                              <a:pt x="158151" y="133513"/>
                            </a:cubicBezTo>
                            <a:cubicBezTo>
                              <a:pt x="158151" y="133129"/>
                              <a:pt x="158907" y="131209"/>
                              <a:pt x="159303" y="130824"/>
                            </a:cubicBezTo>
                            <a:cubicBezTo>
                              <a:pt x="159699" y="130824"/>
                              <a:pt x="159699" y="130443"/>
                              <a:pt x="159699" y="129674"/>
                            </a:cubicBezTo>
                            <a:cubicBezTo>
                              <a:pt x="159699" y="128909"/>
                              <a:pt x="160059" y="128139"/>
                              <a:pt x="160455" y="128139"/>
                            </a:cubicBezTo>
                            <a:cubicBezTo>
                              <a:pt x="160851" y="127755"/>
                              <a:pt x="161212" y="126989"/>
                              <a:pt x="161212" y="126220"/>
                            </a:cubicBezTo>
                            <a:cubicBezTo>
                              <a:pt x="161212" y="125070"/>
                              <a:pt x="161607" y="124685"/>
                              <a:pt x="162003" y="124300"/>
                            </a:cubicBezTo>
                            <a:cubicBezTo>
                              <a:pt x="162399" y="123919"/>
                              <a:pt x="162759" y="123535"/>
                              <a:pt x="162759" y="123150"/>
                            </a:cubicBezTo>
                            <a:cubicBezTo>
                              <a:pt x="162759" y="122000"/>
                              <a:pt x="162759" y="121615"/>
                              <a:pt x="163515" y="120850"/>
                            </a:cubicBezTo>
                            <a:cubicBezTo>
                              <a:pt x="163912" y="120080"/>
                              <a:pt x="164308" y="119699"/>
                              <a:pt x="163912" y="119699"/>
                            </a:cubicBezTo>
                            <a:cubicBezTo>
                              <a:pt x="163912" y="119315"/>
                              <a:pt x="164668" y="117395"/>
                              <a:pt x="165064" y="117395"/>
                            </a:cubicBezTo>
                            <a:cubicBezTo>
                              <a:pt x="165460" y="117011"/>
                              <a:pt x="165460" y="117011"/>
                              <a:pt x="165460" y="116245"/>
                            </a:cubicBezTo>
                            <a:cubicBezTo>
                              <a:pt x="165460" y="115860"/>
                              <a:pt x="165460" y="115476"/>
                              <a:pt x="166215" y="114710"/>
                            </a:cubicBezTo>
                            <a:lnTo>
                              <a:pt x="167368" y="112406"/>
                            </a:lnTo>
                            <a:cubicBezTo>
                              <a:pt x="167368" y="112021"/>
                              <a:pt x="167764" y="111256"/>
                              <a:pt x="168160" y="110871"/>
                            </a:cubicBezTo>
                            <a:cubicBezTo>
                              <a:pt x="168520" y="110871"/>
                              <a:pt x="168520" y="110105"/>
                              <a:pt x="168520" y="109721"/>
                            </a:cubicBezTo>
                            <a:cubicBezTo>
                              <a:pt x="168520" y="108955"/>
                              <a:pt x="169312" y="108186"/>
                              <a:pt x="169312" y="108570"/>
                            </a:cubicBezTo>
                            <a:cubicBezTo>
                              <a:pt x="169672" y="108955"/>
                              <a:pt x="168916" y="111256"/>
                              <a:pt x="168520" y="111640"/>
                            </a:cubicBezTo>
                            <a:cubicBezTo>
                              <a:pt x="168160" y="112021"/>
                              <a:pt x="167764" y="112791"/>
                              <a:pt x="167764" y="113175"/>
                            </a:cubicBezTo>
                            <a:cubicBezTo>
                              <a:pt x="167764" y="113941"/>
                              <a:pt x="167764" y="114710"/>
                              <a:pt x="167368" y="115095"/>
                            </a:cubicBezTo>
                            <a:cubicBezTo>
                              <a:pt x="167008" y="115476"/>
                              <a:pt x="166612" y="116245"/>
                              <a:pt x="166612" y="117011"/>
                            </a:cubicBezTo>
                            <a:cubicBezTo>
                              <a:pt x="166215" y="117395"/>
                              <a:pt x="166215" y="118164"/>
                              <a:pt x="165855" y="118164"/>
                            </a:cubicBezTo>
                            <a:cubicBezTo>
                              <a:pt x="165460" y="118545"/>
                              <a:pt x="165460" y="119315"/>
                              <a:pt x="165064" y="120080"/>
                            </a:cubicBezTo>
                            <a:cubicBezTo>
                              <a:pt x="165064" y="120465"/>
                              <a:pt x="164668" y="121615"/>
                              <a:pt x="164308" y="121615"/>
                            </a:cubicBezTo>
                            <a:cubicBezTo>
                              <a:pt x="163912" y="122000"/>
                              <a:pt x="163912" y="122765"/>
                              <a:pt x="163912" y="123150"/>
                            </a:cubicBezTo>
                            <a:cubicBezTo>
                              <a:pt x="163912" y="123535"/>
                              <a:pt x="163515" y="123919"/>
                              <a:pt x="163155" y="124300"/>
                            </a:cubicBezTo>
                            <a:cubicBezTo>
                              <a:pt x="162759" y="125070"/>
                              <a:pt x="161212" y="128524"/>
                              <a:pt x="160851" y="130443"/>
                            </a:cubicBezTo>
                            <a:cubicBezTo>
                              <a:pt x="160851" y="130443"/>
                              <a:pt x="159303" y="133513"/>
                              <a:pt x="159303" y="133894"/>
                            </a:cubicBezTo>
                            <a:cubicBezTo>
                              <a:pt x="159303" y="134663"/>
                              <a:pt x="158907" y="135429"/>
                              <a:pt x="158907" y="135429"/>
                            </a:cubicBezTo>
                            <a:cubicBezTo>
                              <a:pt x="158547" y="135814"/>
                              <a:pt x="158151" y="136579"/>
                              <a:pt x="158151" y="137349"/>
                            </a:cubicBezTo>
                            <a:cubicBezTo>
                              <a:pt x="158151" y="138114"/>
                              <a:pt x="157755" y="138884"/>
                              <a:pt x="157755" y="138884"/>
                            </a:cubicBezTo>
                            <a:cubicBezTo>
                              <a:pt x="157395" y="138884"/>
                              <a:pt x="156603" y="140418"/>
                              <a:pt x="156603" y="141188"/>
                            </a:cubicBezTo>
                            <a:lnTo>
                              <a:pt x="156603" y="141569"/>
                            </a:lnTo>
                            <a:cubicBezTo>
                              <a:pt x="156603" y="141953"/>
                              <a:pt x="156603" y="142338"/>
                              <a:pt x="156243" y="142722"/>
                            </a:cubicBezTo>
                            <a:cubicBezTo>
                              <a:pt x="155451" y="143104"/>
                              <a:pt x="155451" y="143488"/>
                              <a:pt x="155451" y="144257"/>
                            </a:cubicBezTo>
                            <a:lnTo>
                              <a:pt x="155451" y="145408"/>
                            </a:lnTo>
                            <a:lnTo>
                              <a:pt x="155091" y="145408"/>
                            </a:lnTo>
                            <a:cubicBezTo>
                              <a:pt x="155091" y="145792"/>
                              <a:pt x="154694" y="146173"/>
                              <a:pt x="154298" y="146558"/>
                            </a:cubicBezTo>
                            <a:cubicBezTo>
                              <a:pt x="153938" y="147327"/>
                              <a:pt x="153938" y="147708"/>
                              <a:pt x="153938" y="148477"/>
                            </a:cubicBezTo>
                            <a:cubicBezTo>
                              <a:pt x="153938" y="149628"/>
                              <a:pt x="153938" y="149628"/>
                              <a:pt x="153542" y="150012"/>
                            </a:cubicBezTo>
                            <a:cubicBezTo>
                              <a:pt x="152787" y="150012"/>
                              <a:pt x="152391" y="151163"/>
                              <a:pt x="152787" y="151547"/>
                            </a:cubicBezTo>
                            <a:cubicBezTo>
                              <a:pt x="153147" y="151928"/>
                              <a:pt x="153938" y="151163"/>
                              <a:pt x="154298" y="150012"/>
                            </a:cubicBezTo>
                            <a:cubicBezTo>
                              <a:pt x="154694" y="149243"/>
                              <a:pt x="155091" y="148093"/>
                              <a:pt x="155091" y="147708"/>
                            </a:cubicBezTo>
                            <a:cubicBezTo>
                              <a:pt x="155451" y="146943"/>
                              <a:pt x="155847" y="146173"/>
                              <a:pt x="155847" y="145408"/>
                            </a:cubicBezTo>
                            <a:cubicBezTo>
                              <a:pt x="155847" y="145023"/>
                              <a:pt x="156243" y="143873"/>
                              <a:pt x="156999" y="143488"/>
                            </a:cubicBezTo>
                            <a:cubicBezTo>
                              <a:pt x="157395" y="142722"/>
                              <a:pt x="157755" y="141953"/>
                              <a:pt x="157755" y="141569"/>
                            </a:cubicBezTo>
                            <a:cubicBezTo>
                              <a:pt x="157755" y="141569"/>
                              <a:pt x="157755" y="140803"/>
                              <a:pt x="158151" y="140418"/>
                            </a:cubicBezTo>
                            <a:cubicBezTo>
                              <a:pt x="158151" y="140034"/>
                              <a:pt x="158907" y="138499"/>
                              <a:pt x="159303" y="136964"/>
                            </a:cubicBezTo>
                            <a:cubicBezTo>
                              <a:pt x="160059" y="135429"/>
                              <a:pt x="160455" y="133894"/>
                              <a:pt x="160851" y="133513"/>
                            </a:cubicBezTo>
                            <a:cubicBezTo>
                              <a:pt x="160851" y="133513"/>
                              <a:pt x="161212" y="132359"/>
                              <a:pt x="161607" y="131594"/>
                            </a:cubicBezTo>
                            <a:cubicBezTo>
                              <a:pt x="162003" y="130824"/>
                              <a:pt x="162399" y="129674"/>
                              <a:pt x="163155" y="128909"/>
                            </a:cubicBezTo>
                            <a:cubicBezTo>
                              <a:pt x="163515" y="128524"/>
                              <a:pt x="163912" y="127755"/>
                              <a:pt x="163515" y="127370"/>
                            </a:cubicBezTo>
                            <a:cubicBezTo>
                              <a:pt x="163515" y="126989"/>
                              <a:pt x="163912" y="126604"/>
                              <a:pt x="163912" y="126220"/>
                            </a:cubicBezTo>
                            <a:cubicBezTo>
                              <a:pt x="164308" y="125835"/>
                              <a:pt x="164668" y="125454"/>
                              <a:pt x="164668" y="125070"/>
                            </a:cubicBezTo>
                            <a:cubicBezTo>
                              <a:pt x="164668" y="125070"/>
                              <a:pt x="165064" y="123919"/>
                              <a:pt x="165460" y="123150"/>
                            </a:cubicBezTo>
                            <a:cubicBezTo>
                              <a:pt x="165855" y="122000"/>
                              <a:pt x="166612" y="120465"/>
                              <a:pt x="166612" y="120080"/>
                            </a:cubicBezTo>
                            <a:cubicBezTo>
                              <a:pt x="167008" y="119315"/>
                              <a:pt x="167368" y="118545"/>
                              <a:pt x="167764" y="118545"/>
                            </a:cubicBezTo>
                            <a:cubicBezTo>
                              <a:pt x="168160" y="118164"/>
                              <a:pt x="168160" y="117395"/>
                              <a:pt x="168160" y="117011"/>
                            </a:cubicBezTo>
                            <a:cubicBezTo>
                              <a:pt x="168160" y="116629"/>
                              <a:pt x="168160" y="116245"/>
                              <a:pt x="168520" y="115860"/>
                            </a:cubicBezTo>
                            <a:cubicBezTo>
                              <a:pt x="168916" y="115860"/>
                              <a:pt x="168916" y="115476"/>
                              <a:pt x="168916" y="115095"/>
                            </a:cubicBezTo>
                            <a:cubicBezTo>
                              <a:pt x="168916" y="113556"/>
                              <a:pt x="170464" y="110871"/>
                              <a:pt x="170824" y="112021"/>
                            </a:cubicBezTo>
                            <a:cubicBezTo>
                              <a:pt x="170824" y="112406"/>
                              <a:pt x="170824" y="113175"/>
                              <a:pt x="170464" y="113556"/>
                            </a:cubicBezTo>
                            <a:cubicBezTo>
                              <a:pt x="170464" y="113941"/>
                              <a:pt x="170068" y="115476"/>
                              <a:pt x="169672" y="115476"/>
                            </a:cubicBezTo>
                            <a:cubicBezTo>
                              <a:pt x="169672" y="115476"/>
                              <a:pt x="169312" y="115860"/>
                              <a:pt x="169312" y="116245"/>
                            </a:cubicBezTo>
                            <a:cubicBezTo>
                              <a:pt x="168916" y="116629"/>
                              <a:pt x="168520" y="117780"/>
                              <a:pt x="168520" y="118164"/>
                            </a:cubicBezTo>
                            <a:cubicBezTo>
                              <a:pt x="168160" y="118930"/>
                              <a:pt x="167764" y="119699"/>
                              <a:pt x="167764" y="120080"/>
                            </a:cubicBezTo>
                            <a:cubicBezTo>
                              <a:pt x="167764" y="120465"/>
                              <a:pt x="167764" y="121234"/>
                              <a:pt x="167368" y="122000"/>
                            </a:cubicBezTo>
                            <a:lnTo>
                              <a:pt x="166215" y="124685"/>
                            </a:lnTo>
                            <a:cubicBezTo>
                              <a:pt x="165855" y="125835"/>
                              <a:pt x="165064" y="127370"/>
                              <a:pt x="164308" y="127755"/>
                            </a:cubicBezTo>
                            <a:lnTo>
                              <a:pt x="164308" y="128139"/>
                            </a:lnTo>
                            <a:cubicBezTo>
                              <a:pt x="164668" y="128139"/>
                              <a:pt x="164668" y="128524"/>
                              <a:pt x="164308" y="128909"/>
                            </a:cubicBezTo>
                            <a:cubicBezTo>
                              <a:pt x="163912" y="129290"/>
                              <a:pt x="163912" y="129674"/>
                              <a:pt x="163912" y="130059"/>
                            </a:cubicBezTo>
                            <a:lnTo>
                              <a:pt x="163155" y="130824"/>
                            </a:lnTo>
                            <a:cubicBezTo>
                              <a:pt x="162399" y="131209"/>
                              <a:pt x="162399" y="131209"/>
                              <a:pt x="162759" y="131594"/>
                            </a:cubicBezTo>
                            <a:cubicBezTo>
                              <a:pt x="163155" y="131978"/>
                              <a:pt x="162759" y="132359"/>
                              <a:pt x="162399" y="133513"/>
                            </a:cubicBezTo>
                            <a:lnTo>
                              <a:pt x="161607" y="135048"/>
                            </a:lnTo>
                            <a:cubicBezTo>
                              <a:pt x="161607" y="135048"/>
                              <a:pt x="161607" y="135814"/>
                              <a:pt x="160851" y="136579"/>
                            </a:cubicBezTo>
                            <a:cubicBezTo>
                              <a:pt x="160455" y="137349"/>
                              <a:pt x="160059" y="138499"/>
                              <a:pt x="160059" y="138884"/>
                            </a:cubicBezTo>
                            <a:lnTo>
                              <a:pt x="160059" y="139649"/>
                            </a:lnTo>
                            <a:cubicBezTo>
                              <a:pt x="159699" y="139649"/>
                              <a:pt x="159699" y="140034"/>
                              <a:pt x="159699" y="140418"/>
                            </a:cubicBezTo>
                            <a:cubicBezTo>
                              <a:pt x="159699" y="140803"/>
                              <a:pt x="159303" y="141188"/>
                              <a:pt x="159303" y="141188"/>
                            </a:cubicBezTo>
                            <a:close/>
                            <a:moveTo>
                              <a:pt x="133165" y="199887"/>
                            </a:moveTo>
                            <a:cubicBezTo>
                              <a:pt x="133165" y="200656"/>
                              <a:pt x="132805" y="201422"/>
                              <a:pt x="132805" y="201422"/>
                            </a:cubicBezTo>
                            <a:cubicBezTo>
                              <a:pt x="132805" y="201806"/>
                              <a:pt x="132409" y="202960"/>
                              <a:pt x="132012" y="204495"/>
                            </a:cubicBezTo>
                            <a:cubicBezTo>
                              <a:pt x="131652" y="206027"/>
                              <a:pt x="131652" y="206796"/>
                              <a:pt x="131256" y="206796"/>
                            </a:cubicBezTo>
                            <a:cubicBezTo>
                              <a:pt x="130500" y="206796"/>
                              <a:pt x="130500" y="205642"/>
                              <a:pt x="130860" y="203341"/>
                            </a:cubicBezTo>
                            <a:lnTo>
                              <a:pt x="132805" y="195282"/>
                            </a:lnTo>
                            <a:cubicBezTo>
                              <a:pt x="132805" y="194901"/>
                              <a:pt x="133165" y="192982"/>
                              <a:pt x="133560" y="191828"/>
                            </a:cubicBezTo>
                            <a:lnTo>
                              <a:pt x="135109" y="186458"/>
                            </a:lnTo>
                            <a:cubicBezTo>
                              <a:pt x="135865" y="184923"/>
                              <a:pt x="136261" y="182622"/>
                              <a:pt x="136621" y="181468"/>
                            </a:cubicBezTo>
                            <a:lnTo>
                              <a:pt x="138925" y="175329"/>
                            </a:lnTo>
                            <a:cubicBezTo>
                              <a:pt x="138925" y="174563"/>
                              <a:pt x="139717" y="173028"/>
                              <a:pt x="139717" y="172259"/>
                            </a:cubicBezTo>
                            <a:lnTo>
                              <a:pt x="142021" y="166120"/>
                            </a:lnTo>
                            <a:cubicBezTo>
                              <a:pt x="142417" y="165354"/>
                              <a:pt x="142777" y="164200"/>
                              <a:pt x="142777" y="163434"/>
                            </a:cubicBezTo>
                            <a:cubicBezTo>
                              <a:pt x="142777" y="163050"/>
                              <a:pt x="143173" y="162284"/>
                              <a:pt x="143570" y="161515"/>
                            </a:cubicBezTo>
                            <a:cubicBezTo>
                              <a:pt x="143930" y="161134"/>
                              <a:pt x="144326" y="160365"/>
                              <a:pt x="144326" y="159980"/>
                            </a:cubicBezTo>
                            <a:cubicBezTo>
                              <a:pt x="144326" y="159599"/>
                              <a:pt x="144326" y="158830"/>
                              <a:pt x="144686" y="158064"/>
                            </a:cubicBezTo>
                            <a:lnTo>
                              <a:pt x="145873" y="155760"/>
                            </a:lnTo>
                            <a:cubicBezTo>
                              <a:pt x="145873" y="155375"/>
                              <a:pt x="146233" y="154610"/>
                              <a:pt x="146233" y="154225"/>
                            </a:cubicBezTo>
                            <a:lnTo>
                              <a:pt x="147386" y="151921"/>
                            </a:lnTo>
                            <a:cubicBezTo>
                              <a:pt x="147386" y="151155"/>
                              <a:pt x="148538" y="148470"/>
                              <a:pt x="149330" y="146551"/>
                            </a:cubicBezTo>
                            <a:cubicBezTo>
                              <a:pt x="150086" y="144250"/>
                              <a:pt x="151238" y="141946"/>
                              <a:pt x="151634" y="141180"/>
                            </a:cubicBezTo>
                            <a:cubicBezTo>
                              <a:pt x="151634" y="140411"/>
                              <a:pt x="152391" y="138876"/>
                              <a:pt x="152787" y="137726"/>
                            </a:cubicBezTo>
                            <a:lnTo>
                              <a:pt x="154298" y="134272"/>
                            </a:lnTo>
                            <a:cubicBezTo>
                              <a:pt x="154298" y="133887"/>
                              <a:pt x="154694" y="132737"/>
                              <a:pt x="155091" y="131587"/>
                            </a:cubicBezTo>
                            <a:lnTo>
                              <a:pt x="156243" y="129282"/>
                            </a:lnTo>
                            <a:cubicBezTo>
                              <a:pt x="156243" y="128517"/>
                              <a:pt x="157395" y="125447"/>
                              <a:pt x="158151" y="124678"/>
                            </a:cubicBezTo>
                            <a:cubicBezTo>
                              <a:pt x="158151" y="124293"/>
                              <a:pt x="158547" y="123528"/>
                              <a:pt x="158907" y="122758"/>
                            </a:cubicBezTo>
                            <a:lnTo>
                              <a:pt x="160095" y="119692"/>
                            </a:lnTo>
                            <a:cubicBezTo>
                              <a:pt x="160455" y="118923"/>
                              <a:pt x="160851" y="118157"/>
                              <a:pt x="160851" y="117773"/>
                            </a:cubicBezTo>
                            <a:cubicBezTo>
                              <a:pt x="161247" y="117388"/>
                              <a:pt x="161607" y="116622"/>
                              <a:pt x="161607" y="115853"/>
                            </a:cubicBezTo>
                            <a:lnTo>
                              <a:pt x="162759" y="113549"/>
                            </a:lnTo>
                            <a:cubicBezTo>
                              <a:pt x="162759" y="113549"/>
                              <a:pt x="163155" y="112783"/>
                              <a:pt x="163155" y="112014"/>
                            </a:cubicBezTo>
                            <a:cubicBezTo>
                              <a:pt x="163552" y="111633"/>
                              <a:pt x="163912" y="110864"/>
                              <a:pt x="163912" y="110098"/>
                            </a:cubicBezTo>
                            <a:cubicBezTo>
                              <a:pt x="164308" y="109329"/>
                              <a:pt x="164704" y="108948"/>
                              <a:pt x="164704" y="108563"/>
                            </a:cubicBezTo>
                            <a:cubicBezTo>
                              <a:pt x="164704" y="108179"/>
                              <a:pt x="165064" y="107413"/>
                              <a:pt x="166612" y="104343"/>
                            </a:cubicBezTo>
                            <a:lnTo>
                              <a:pt x="168520" y="99354"/>
                            </a:lnTo>
                            <a:cubicBezTo>
                              <a:pt x="168916" y="98585"/>
                              <a:pt x="169312" y="97819"/>
                              <a:pt x="169312" y="97434"/>
                            </a:cubicBezTo>
                            <a:cubicBezTo>
                              <a:pt x="170068" y="96284"/>
                              <a:pt x="171616" y="92064"/>
                              <a:pt x="171616" y="92064"/>
                            </a:cubicBezTo>
                            <a:cubicBezTo>
                              <a:pt x="171616" y="91680"/>
                              <a:pt x="174316" y="85921"/>
                              <a:pt x="175073" y="84005"/>
                            </a:cubicBezTo>
                            <a:cubicBezTo>
                              <a:pt x="175829" y="82851"/>
                              <a:pt x="175829" y="82470"/>
                              <a:pt x="176981" y="79401"/>
                            </a:cubicBezTo>
                            <a:lnTo>
                              <a:pt x="178133" y="77096"/>
                            </a:lnTo>
                            <a:cubicBezTo>
                              <a:pt x="178133" y="76715"/>
                              <a:pt x="178529" y="76331"/>
                              <a:pt x="178529" y="75946"/>
                            </a:cubicBezTo>
                            <a:cubicBezTo>
                              <a:pt x="178925" y="75177"/>
                              <a:pt x="179681" y="74796"/>
                              <a:pt x="180077" y="75177"/>
                            </a:cubicBezTo>
                            <a:cubicBezTo>
                              <a:pt x="180077" y="75562"/>
                              <a:pt x="179681" y="75946"/>
                              <a:pt x="179285" y="76331"/>
                            </a:cubicBezTo>
                            <a:cubicBezTo>
                              <a:pt x="178925" y="76715"/>
                              <a:pt x="178925" y="77481"/>
                              <a:pt x="178925" y="78250"/>
                            </a:cubicBezTo>
                            <a:lnTo>
                              <a:pt x="178133" y="79785"/>
                            </a:lnTo>
                            <a:cubicBezTo>
                              <a:pt x="177773" y="80166"/>
                              <a:pt x="177377" y="80935"/>
                              <a:pt x="177377" y="81320"/>
                            </a:cubicBezTo>
                            <a:cubicBezTo>
                              <a:pt x="177377" y="81701"/>
                              <a:pt x="176981" y="82470"/>
                              <a:pt x="176621" y="83236"/>
                            </a:cubicBezTo>
                            <a:cubicBezTo>
                              <a:pt x="176225" y="83621"/>
                              <a:pt x="175829" y="84386"/>
                              <a:pt x="175829" y="84771"/>
                            </a:cubicBezTo>
                            <a:cubicBezTo>
                              <a:pt x="175829" y="84771"/>
                              <a:pt x="175829" y="85540"/>
                              <a:pt x="175433" y="86306"/>
                            </a:cubicBezTo>
                            <a:cubicBezTo>
                              <a:pt x="174676" y="87075"/>
                              <a:pt x="174316" y="87841"/>
                              <a:pt x="174316" y="88225"/>
                            </a:cubicBezTo>
                            <a:cubicBezTo>
                              <a:pt x="174316" y="88610"/>
                              <a:pt x="174316" y="89375"/>
                              <a:pt x="173920" y="89760"/>
                            </a:cubicBezTo>
                            <a:cubicBezTo>
                              <a:pt x="173524" y="90145"/>
                              <a:pt x="173129" y="90910"/>
                              <a:pt x="173129" y="91295"/>
                            </a:cubicBezTo>
                            <a:cubicBezTo>
                              <a:pt x="173129" y="91680"/>
                              <a:pt x="172769" y="92445"/>
                              <a:pt x="172373" y="93214"/>
                            </a:cubicBezTo>
                            <a:cubicBezTo>
                              <a:pt x="172013" y="93599"/>
                              <a:pt x="171616" y="94365"/>
                              <a:pt x="171616" y="94749"/>
                            </a:cubicBezTo>
                            <a:cubicBezTo>
                              <a:pt x="171616" y="95134"/>
                              <a:pt x="171220" y="95900"/>
                              <a:pt x="170824" y="96284"/>
                            </a:cubicBezTo>
                            <a:cubicBezTo>
                              <a:pt x="170464" y="97050"/>
                              <a:pt x="170068" y="97819"/>
                              <a:pt x="170068" y="98200"/>
                            </a:cubicBezTo>
                            <a:cubicBezTo>
                              <a:pt x="170464" y="98585"/>
                              <a:pt x="170068" y="99354"/>
                              <a:pt x="169672" y="99735"/>
                            </a:cubicBezTo>
                            <a:cubicBezTo>
                              <a:pt x="169312" y="100120"/>
                              <a:pt x="168916" y="100889"/>
                              <a:pt x="168916" y="101654"/>
                            </a:cubicBezTo>
                            <a:cubicBezTo>
                              <a:pt x="169312" y="102424"/>
                              <a:pt x="168916" y="102808"/>
                              <a:pt x="168160" y="103189"/>
                            </a:cubicBezTo>
                            <a:cubicBezTo>
                              <a:pt x="167764" y="103574"/>
                              <a:pt x="167368" y="103959"/>
                              <a:pt x="167368" y="104343"/>
                            </a:cubicBezTo>
                            <a:cubicBezTo>
                              <a:pt x="167368" y="104724"/>
                              <a:pt x="167008" y="105878"/>
                              <a:pt x="166612" y="106644"/>
                            </a:cubicBezTo>
                            <a:cubicBezTo>
                              <a:pt x="166215" y="107413"/>
                              <a:pt x="165855" y="108563"/>
                              <a:pt x="165855" y="108563"/>
                            </a:cubicBezTo>
                            <a:cubicBezTo>
                              <a:pt x="165855" y="108948"/>
                              <a:pt x="165460" y="109714"/>
                              <a:pt x="165064" y="110098"/>
                            </a:cubicBezTo>
                            <a:cubicBezTo>
                              <a:pt x="165064" y="110479"/>
                              <a:pt x="164704" y="111248"/>
                              <a:pt x="164704" y="111633"/>
                            </a:cubicBezTo>
                            <a:lnTo>
                              <a:pt x="163912" y="113168"/>
                            </a:lnTo>
                            <a:cubicBezTo>
                              <a:pt x="163552" y="113549"/>
                              <a:pt x="163155" y="114703"/>
                              <a:pt x="163155" y="115468"/>
                            </a:cubicBezTo>
                            <a:lnTo>
                              <a:pt x="162399" y="117003"/>
                            </a:lnTo>
                            <a:cubicBezTo>
                              <a:pt x="161607" y="117773"/>
                              <a:pt x="161247" y="119307"/>
                              <a:pt x="161247" y="120458"/>
                            </a:cubicBezTo>
                            <a:cubicBezTo>
                              <a:pt x="160851" y="120842"/>
                              <a:pt x="160455" y="121608"/>
                              <a:pt x="160455" y="121608"/>
                            </a:cubicBezTo>
                            <a:cubicBezTo>
                              <a:pt x="160455" y="121993"/>
                              <a:pt x="158907" y="125828"/>
                              <a:pt x="158547" y="126597"/>
                            </a:cubicBezTo>
                            <a:cubicBezTo>
                              <a:pt x="158151" y="127363"/>
                              <a:pt x="156999" y="130052"/>
                              <a:pt x="156243" y="132737"/>
                            </a:cubicBezTo>
                            <a:lnTo>
                              <a:pt x="155091" y="135041"/>
                            </a:lnTo>
                            <a:cubicBezTo>
                              <a:pt x="155091" y="135422"/>
                              <a:pt x="154694" y="136191"/>
                              <a:pt x="154298" y="136957"/>
                            </a:cubicBezTo>
                            <a:cubicBezTo>
                              <a:pt x="154298" y="137341"/>
                              <a:pt x="154298" y="138107"/>
                              <a:pt x="153938" y="138107"/>
                            </a:cubicBezTo>
                            <a:cubicBezTo>
                              <a:pt x="153938" y="138492"/>
                              <a:pt x="153542" y="139261"/>
                              <a:pt x="153147" y="140027"/>
                            </a:cubicBezTo>
                            <a:cubicBezTo>
                              <a:pt x="152391" y="142331"/>
                              <a:pt x="150086" y="148855"/>
                              <a:pt x="149330" y="150005"/>
                            </a:cubicBezTo>
                            <a:cubicBezTo>
                              <a:pt x="148934" y="150386"/>
                              <a:pt x="148934" y="151155"/>
                              <a:pt x="148934" y="151155"/>
                            </a:cubicBezTo>
                            <a:cubicBezTo>
                              <a:pt x="148934" y="151540"/>
                              <a:pt x="148538" y="152306"/>
                              <a:pt x="148178" y="153075"/>
                            </a:cubicBezTo>
                            <a:cubicBezTo>
                              <a:pt x="147386" y="154994"/>
                              <a:pt x="146233" y="158064"/>
                              <a:pt x="145873" y="159980"/>
                            </a:cubicBezTo>
                            <a:cubicBezTo>
                              <a:pt x="145478" y="160749"/>
                              <a:pt x="145082" y="161515"/>
                              <a:pt x="145082" y="161900"/>
                            </a:cubicBezTo>
                            <a:cubicBezTo>
                              <a:pt x="144326" y="163050"/>
                              <a:pt x="142021" y="169574"/>
                              <a:pt x="141625" y="171878"/>
                            </a:cubicBezTo>
                            <a:cubicBezTo>
                              <a:pt x="141230" y="172644"/>
                              <a:pt x="140869" y="174179"/>
                              <a:pt x="140473" y="174563"/>
                            </a:cubicBezTo>
                            <a:cubicBezTo>
                              <a:pt x="140473" y="175329"/>
                              <a:pt x="140077" y="176483"/>
                              <a:pt x="139717" y="177248"/>
                            </a:cubicBezTo>
                            <a:cubicBezTo>
                              <a:pt x="139717" y="177633"/>
                              <a:pt x="139321" y="178783"/>
                              <a:pt x="139321" y="179168"/>
                            </a:cubicBezTo>
                            <a:cubicBezTo>
                              <a:pt x="138925" y="179549"/>
                              <a:pt x="138565" y="180703"/>
                              <a:pt x="138565" y="181468"/>
                            </a:cubicBezTo>
                            <a:cubicBezTo>
                              <a:pt x="138565" y="182238"/>
                              <a:pt x="138169" y="183388"/>
                              <a:pt x="137773" y="184157"/>
                            </a:cubicBezTo>
                            <a:cubicBezTo>
                              <a:pt x="137413" y="184538"/>
                              <a:pt x="137017" y="185692"/>
                              <a:pt x="137017" y="186458"/>
                            </a:cubicBezTo>
                            <a:cubicBezTo>
                              <a:pt x="137017" y="187227"/>
                              <a:pt x="136621" y="188377"/>
                              <a:pt x="136261" y="188762"/>
                            </a:cubicBezTo>
                            <a:cubicBezTo>
                              <a:pt x="135865" y="189527"/>
                              <a:pt x="135469" y="190681"/>
                              <a:pt x="135469" y="191828"/>
                            </a:cubicBezTo>
                            <a:cubicBezTo>
                              <a:pt x="135109" y="192982"/>
                              <a:pt x="134712" y="194132"/>
                              <a:pt x="134316" y="194517"/>
                            </a:cubicBezTo>
                            <a:lnTo>
                              <a:pt x="133165" y="199887"/>
                            </a:lnTo>
                            <a:close/>
                            <a:moveTo>
                              <a:pt x="102417" y="115479"/>
                            </a:moveTo>
                            <a:cubicBezTo>
                              <a:pt x="102417" y="115479"/>
                              <a:pt x="102057" y="115864"/>
                              <a:pt x="102057" y="116248"/>
                            </a:cubicBezTo>
                            <a:cubicBezTo>
                              <a:pt x="101661" y="117014"/>
                              <a:pt x="101661" y="117399"/>
                              <a:pt x="101661" y="117783"/>
                            </a:cubicBezTo>
                            <a:cubicBezTo>
                              <a:pt x="101266" y="118549"/>
                              <a:pt x="101266" y="118549"/>
                              <a:pt x="101266" y="118549"/>
                            </a:cubicBezTo>
                            <a:cubicBezTo>
                              <a:pt x="100906" y="118549"/>
                              <a:pt x="100509" y="116248"/>
                              <a:pt x="100906" y="110490"/>
                            </a:cubicBezTo>
                            <a:cubicBezTo>
                              <a:pt x="100906" y="106270"/>
                              <a:pt x="101266" y="102050"/>
                              <a:pt x="101266" y="100900"/>
                            </a:cubicBezTo>
                            <a:cubicBezTo>
                              <a:pt x="101266" y="98980"/>
                              <a:pt x="101266" y="98211"/>
                              <a:pt x="101661" y="98211"/>
                            </a:cubicBezTo>
                            <a:cubicBezTo>
                              <a:pt x="101661" y="98211"/>
                              <a:pt x="101661" y="98596"/>
                              <a:pt x="101661" y="99746"/>
                            </a:cubicBezTo>
                            <a:cubicBezTo>
                              <a:pt x="102057" y="103585"/>
                              <a:pt x="102417" y="106270"/>
                              <a:pt x="102417" y="106270"/>
                            </a:cubicBezTo>
                            <a:cubicBezTo>
                              <a:pt x="102813" y="106270"/>
                              <a:pt x="102813" y="105504"/>
                              <a:pt x="102813" y="103969"/>
                            </a:cubicBezTo>
                            <a:cubicBezTo>
                              <a:pt x="103209" y="92841"/>
                              <a:pt x="103569" y="86320"/>
                              <a:pt x="103966" y="87089"/>
                            </a:cubicBezTo>
                            <a:cubicBezTo>
                              <a:pt x="105118" y="88624"/>
                              <a:pt x="103569" y="115479"/>
                              <a:pt x="102417" y="115479"/>
                            </a:cubicBezTo>
                            <a:close/>
                            <a:moveTo>
                              <a:pt x="172373" y="119703"/>
                            </a:moveTo>
                            <a:cubicBezTo>
                              <a:pt x="171976" y="119703"/>
                              <a:pt x="170464" y="121238"/>
                              <a:pt x="170464" y="121619"/>
                            </a:cubicBezTo>
                            <a:cubicBezTo>
                              <a:pt x="170464" y="122003"/>
                              <a:pt x="171220" y="122003"/>
                              <a:pt x="171616" y="121619"/>
                            </a:cubicBezTo>
                            <a:cubicBezTo>
                              <a:pt x="171976" y="121238"/>
                              <a:pt x="171976" y="121238"/>
                              <a:pt x="172373" y="121238"/>
                            </a:cubicBezTo>
                            <a:cubicBezTo>
                              <a:pt x="172373" y="121619"/>
                              <a:pt x="171616" y="122388"/>
                              <a:pt x="169672" y="124304"/>
                            </a:cubicBezTo>
                            <a:cubicBezTo>
                              <a:pt x="168916" y="125073"/>
                              <a:pt x="168916" y="125458"/>
                              <a:pt x="169672" y="125458"/>
                            </a:cubicBezTo>
                            <a:cubicBezTo>
                              <a:pt x="170068" y="124689"/>
                              <a:pt x="170464" y="124689"/>
                              <a:pt x="170824" y="124689"/>
                            </a:cubicBezTo>
                            <a:cubicBezTo>
                              <a:pt x="171220" y="124689"/>
                              <a:pt x="171220" y="125073"/>
                              <a:pt x="169312" y="126608"/>
                            </a:cubicBezTo>
                            <a:cubicBezTo>
                              <a:pt x="168160" y="128143"/>
                              <a:pt x="167764" y="128528"/>
                              <a:pt x="168160" y="128912"/>
                            </a:cubicBezTo>
                            <a:cubicBezTo>
                              <a:pt x="168520" y="129293"/>
                              <a:pt x="168520" y="129293"/>
                              <a:pt x="168916" y="128528"/>
                            </a:cubicBezTo>
                            <a:cubicBezTo>
                              <a:pt x="168916" y="128143"/>
                              <a:pt x="169672" y="127758"/>
                              <a:pt x="169672" y="128528"/>
                            </a:cubicBezTo>
                            <a:cubicBezTo>
                              <a:pt x="169672" y="128528"/>
                              <a:pt x="168916" y="129293"/>
                              <a:pt x="168160" y="130447"/>
                            </a:cubicBezTo>
                            <a:lnTo>
                              <a:pt x="166612" y="131982"/>
                            </a:lnTo>
                            <a:cubicBezTo>
                              <a:pt x="165855" y="131597"/>
                              <a:pt x="165855" y="131597"/>
                              <a:pt x="166215" y="130447"/>
                            </a:cubicBezTo>
                            <a:cubicBezTo>
                              <a:pt x="166215" y="130062"/>
                              <a:pt x="166612" y="129293"/>
                              <a:pt x="166612" y="128528"/>
                            </a:cubicBezTo>
                            <a:cubicBezTo>
                              <a:pt x="166612" y="128143"/>
                              <a:pt x="167008" y="127758"/>
                              <a:pt x="167008" y="127374"/>
                            </a:cubicBezTo>
                            <a:cubicBezTo>
                              <a:pt x="167368" y="127374"/>
                              <a:pt x="167764" y="126608"/>
                              <a:pt x="167764" y="126223"/>
                            </a:cubicBezTo>
                            <a:cubicBezTo>
                              <a:pt x="167764" y="125458"/>
                              <a:pt x="168520" y="124304"/>
                              <a:pt x="168916" y="123538"/>
                            </a:cubicBezTo>
                            <a:cubicBezTo>
                              <a:pt x="169312" y="122769"/>
                              <a:pt x="169672" y="122003"/>
                              <a:pt x="169672" y="121619"/>
                            </a:cubicBezTo>
                            <a:cubicBezTo>
                              <a:pt x="169672" y="121238"/>
                              <a:pt x="169672" y="120469"/>
                              <a:pt x="170068" y="120469"/>
                            </a:cubicBezTo>
                            <a:cubicBezTo>
                              <a:pt x="170464" y="120084"/>
                              <a:pt x="170464" y="119318"/>
                              <a:pt x="170824" y="118549"/>
                            </a:cubicBezTo>
                            <a:cubicBezTo>
                              <a:pt x="170824" y="118168"/>
                              <a:pt x="171220" y="117014"/>
                              <a:pt x="171616" y="116633"/>
                            </a:cubicBezTo>
                            <a:cubicBezTo>
                              <a:pt x="171976" y="115864"/>
                              <a:pt x="172373" y="115098"/>
                              <a:pt x="172373" y="114714"/>
                            </a:cubicBezTo>
                            <a:cubicBezTo>
                              <a:pt x="172373" y="114329"/>
                              <a:pt x="172769" y="113560"/>
                              <a:pt x="173129" y="113179"/>
                            </a:cubicBezTo>
                            <a:cubicBezTo>
                              <a:pt x="173524" y="112794"/>
                              <a:pt x="173920" y="112409"/>
                              <a:pt x="173920" y="111644"/>
                            </a:cubicBezTo>
                            <a:cubicBezTo>
                              <a:pt x="173524" y="111259"/>
                              <a:pt x="173920" y="110875"/>
                              <a:pt x="174280" y="110490"/>
                            </a:cubicBezTo>
                            <a:cubicBezTo>
                              <a:pt x="174676" y="110109"/>
                              <a:pt x="175073" y="109340"/>
                              <a:pt x="175073" y="109340"/>
                            </a:cubicBezTo>
                            <a:lnTo>
                              <a:pt x="175073" y="108959"/>
                            </a:lnTo>
                            <a:cubicBezTo>
                              <a:pt x="175829" y="108959"/>
                              <a:pt x="175829" y="109340"/>
                              <a:pt x="175073" y="110109"/>
                            </a:cubicBezTo>
                            <a:cubicBezTo>
                              <a:pt x="174280" y="110875"/>
                              <a:pt x="173920" y="112794"/>
                              <a:pt x="174676" y="112025"/>
                            </a:cubicBezTo>
                            <a:cubicBezTo>
                              <a:pt x="175073" y="111644"/>
                              <a:pt x="175829" y="111644"/>
                              <a:pt x="175829" y="112025"/>
                            </a:cubicBezTo>
                            <a:cubicBezTo>
                              <a:pt x="175829" y="112409"/>
                              <a:pt x="175073" y="113179"/>
                              <a:pt x="174280" y="113944"/>
                            </a:cubicBezTo>
                            <a:cubicBezTo>
                              <a:pt x="173129" y="115098"/>
                              <a:pt x="173129" y="115098"/>
                              <a:pt x="173524" y="115098"/>
                            </a:cubicBezTo>
                            <a:cubicBezTo>
                              <a:pt x="173920" y="115479"/>
                              <a:pt x="174280" y="115098"/>
                              <a:pt x="174676" y="114714"/>
                            </a:cubicBezTo>
                            <a:cubicBezTo>
                              <a:pt x="174676" y="114714"/>
                              <a:pt x="175073" y="114329"/>
                              <a:pt x="175073" y="114714"/>
                            </a:cubicBezTo>
                            <a:cubicBezTo>
                              <a:pt x="175433" y="114714"/>
                              <a:pt x="173129" y="117399"/>
                              <a:pt x="172373" y="117399"/>
                            </a:cubicBezTo>
                            <a:lnTo>
                              <a:pt x="171976" y="117783"/>
                            </a:lnTo>
                            <a:cubicBezTo>
                              <a:pt x="171616" y="118549"/>
                              <a:pt x="171616" y="118549"/>
                              <a:pt x="172373" y="118549"/>
                            </a:cubicBezTo>
                            <a:cubicBezTo>
                              <a:pt x="172373" y="118549"/>
                              <a:pt x="172769" y="118549"/>
                              <a:pt x="172769" y="118168"/>
                            </a:cubicBezTo>
                            <a:lnTo>
                              <a:pt x="173524" y="118168"/>
                            </a:lnTo>
                            <a:cubicBezTo>
                              <a:pt x="174280" y="118168"/>
                              <a:pt x="174280" y="118168"/>
                              <a:pt x="173524" y="118934"/>
                            </a:cubicBezTo>
                            <a:cubicBezTo>
                              <a:pt x="172769" y="119318"/>
                              <a:pt x="172373" y="119703"/>
                              <a:pt x="172373" y="119703"/>
                            </a:cubicBezTo>
                            <a:close/>
                            <a:moveTo>
                              <a:pt x="181193" y="89390"/>
                            </a:moveTo>
                            <a:cubicBezTo>
                              <a:pt x="181193" y="89774"/>
                              <a:pt x="180833" y="90544"/>
                              <a:pt x="180437" y="90925"/>
                            </a:cubicBezTo>
                            <a:cubicBezTo>
                              <a:pt x="180437" y="90925"/>
                              <a:pt x="180077" y="91694"/>
                              <a:pt x="180077" y="92079"/>
                            </a:cubicBezTo>
                            <a:lnTo>
                              <a:pt x="178133" y="95914"/>
                            </a:lnTo>
                            <a:cubicBezTo>
                              <a:pt x="177773" y="97064"/>
                              <a:pt x="175829" y="100903"/>
                              <a:pt x="175073" y="101669"/>
                            </a:cubicBezTo>
                            <a:cubicBezTo>
                              <a:pt x="175073" y="102053"/>
                              <a:pt x="174676" y="103588"/>
                              <a:pt x="174280" y="103973"/>
                            </a:cubicBezTo>
                            <a:cubicBezTo>
                              <a:pt x="173920" y="104358"/>
                              <a:pt x="173524" y="104739"/>
                              <a:pt x="173524" y="105123"/>
                            </a:cubicBezTo>
                            <a:lnTo>
                              <a:pt x="173524" y="106274"/>
                            </a:lnTo>
                            <a:cubicBezTo>
                              <a:pt x="173524" y="106658"/>
                              <a:pt x="173129" y="107043"/>
                              <a:pt x="172769" y="107043"/>
                            </a:cubicBezTo>
                            <a:cubicBezTo>
                              <a:pt x="172373" y="107427"/>
                              <a:pt x="172373" y="105893"/>
                              <a:pt x="173129" y="105123"/>
                            </a:cubicBezTo>
                            <a:cubicBezTo>
                              <a:pt x="173129" y="105123"/>
                              <a:pt x="173524" y="104739"/>
                              <a:pt x="173524" y="104358"/>
                            </a:cubicBezTo>
                            <a:cubicBezTo>
                              <a:pt x="173524" y="103973"/>
                              <a:pt x="176225" y="97449"/>
                              <a:pt x="176981" y="95914"/>
                            </a:cubicBezTo>
                            <a:cubicBezTo>
                              <a:pt x="176981" y="95529"/>
                              <a:pt x="177377" y="95148"/>
                              <a:pt x="177377" y="95148"/>
                            </a:cubicBezTo>
                            <a:cubicBezTo>
                              <a:pt x="177377" y="94764"/>
                              <a:pt x="177773" y="93994"/>
                              <a:pt x="178133" y="93229"/>
                            </a:cubicBezTo>
                            <a:cubicBezTo>
                              <a:pt x="178529" y="92460"/>
                              <a:pt x="178889" y="91309"/>
                              <a:pt x="178889" y="90925"/>
                            </a:cubicBezTo>
                            <a:cubicBezTo>
                              <a:pt x="179285" y="90159"/>
                              <a:pt x="179681" y="89774"/>
                              <a:pt x="179681" y="89390"/>
                            </a:cubicBezTo>
                            <a:cubicBezTo>
                              <a:pt x="180437" y="89390"/>
                              <a:pt x="180437" y="89009"/>
                              <a:pt x="180437" y="88624"/>
                            </a:cubicBezTo>
                            <a:cubicBezTo>
                              <a:pt x="180077" y="87470"/>
                              <a:pt x="180833" y="86320"/>
                              <a:pt x="181589" y="85935"/>
                            </a:cubicBezTo>
                            <a:cubicBezTo>
                              <a:pt x="181985" y="85935"/>
                              <a:pt x="181985" y="85554"/>
                              <a:pt x="181985" y="85170"/>
                            </a:cubicBezTo>
                            <a:cubicBezTo>
                              <a:pt x="181589" y="84020"/>
                              <a:pt x="182381" y="82485"/>
                              <a:pt x="183137" y="82485"/>
                            </a:cubicBezTo>
                            <a:cubicBezTo>
                              <a:pt x="183137" y="82100"/>
                              <a:pt x="183534" y="81715"/>
                              <a:pt x="183894" y="81334"/>
                            </a:cubicBezTo>
                            <a:lnTo>
                              <a:pt x="183534" y="81334"/>
                            </a:lnTo>
                            <a:cubicBezTo>
                              <a:pt x="182741" y="81715"/>
                              <a:pt x="182741" y="81715"/>
                              <a:pt x="183534" y="80181"/>
                            </a:cubicBezTo>
                            <a:cubicBezTo>
                              <a:pt x="183894" y="79800"/>
                              <a:pt x="184290" y="79030"/>
                              <a:pt x="184290" y="79030"/>
                            </a:cubicBezTo>
                            <a:cubicBezTo>
                              <a:pt x="185046" y="78646"/>
                              <a:pt x="185046" y="78646"/>
                              <a:pt x="184686" y="78265"/>
                            </a:cubicBezTo>
                            <a:cubicBezTo>
                              <a:pt x="183894" y="77880"/>
                              <a:pt x="185441" y="75191"/>
                              <a:pt x="186594" y="75576"/>
                            </a:cubicBezTo>
                            <a:cubicBezTo>
                              <a:pt x="186990" y="75960"/>
                              <a:pt x="186197" y="77880"/>
                              <a:pt x="185837" y="77880"/>
                            </a:cubicBezTo>
                            <a:cubicBezTo>
                              <a:pt x="185441" y="77880"/>
                              <a:pt x="185441" y="78265"/>
                              <a:pt x="185441" y="78646"/>
                            </a:cubicBezTo>
                            <a:cubicBezTo>
                              <a:pt x="185837" y="79030"/>
                              <a:pt x="185441" y="79415"/>
                              <a:pt x="185046" y="80181"/>
                            </a:cubicBezTo>
                            <a:cubicBezTo>
                              <a:pt x="184290" y="80950"/>
                              <a:pt x="184290" y="81715"/>
                              <a:pt x="184290" y="82100"/>
                            </a:cubicBezTo>
                            <a:lnTo>
                              <a:pt x="183534" y="83635"/>
                            </a:lnTo>
                            <a:cubicBezTo>
                              <a:pt x="183137" y="84020"/>
                              <a:pt x="182741" y="84785"/>
                              <a:pt x="182741" y="85170"/>
                            </a:cubicBezTo>
                            <a:cubicBezTo>
                              <a:pt x="182741" y="85554"/>
                              <a:pt x="182381" y="86320"/>
                              <a:pt x="181985" y="87089"/>
                            </a:cubicBezTo>
                            <a:cubicBezTo>
                              <a:pt x="181589" y="87855"/>
                              <a:pt x="181193" y="89009"/>
                              <a:pt x="181193" y="89390"/>
                            </a:cubicBezTo>
                            <a:close/>
                            <a:moveTo>
                              <a:pt x="98961" y="121238"/>
                            </a:moveTo>
                            <a:cubicBezTo>
                              <a:pt x="98961" y="122003"/>
                              <a:pt x="98601" y="122388"/>
                              <a:pt x="98601" y="122388"/>
                            </a:cubicBezTo>
                            <a:cubicBezTo>
                              <a:pt x="98205" y="122388"/>
                              <a:pt x="98205" y="121238"/>
                              <a:pt x="98205" y="119318"/>
                            </a:cubicBezTo>
                            <a:cubicBezTo>
                              <a:pt x="98205" y="117783"/>
                              <a:pt x="98205" y="117399"/>
                              <a:pt x="97809" y="117399"/>
                            </a:cubicBezTo>
                            <a:cubicBezTo>
                              <a:pt x="97449" y="117399"/>
                              <a:pt x="97449" y="117014"/>
                              <a:pt x="97449" y="116633"/>
                            </a:cubicBezTo>
                            <a:cubicBezTo>
                              <a:pt x="97449" y="116248"/>
                              <a:pt x="97809" y="115864"/>
                              <a:pt x="97809" y="115864"/>
                            </a:cubicBezTo>
                            <a:cubicBezTo>
                              <a:pt x="98205" y="116248"/>
                              <a:pt x="98601" y="115098"/>
                              <a:pt x="98961" y="104354"/>
                            </a:cubicBezTo>
                            <a:cubicBezTo>
                              <a:pt x="99357" y="95526"/>
                              <a:pt x="99357" y="93610"/>
                              <a:pt x="99753" y="93610"/>
                            </a:cubicBezTo>
                            <a:cubicBezTo>
                              <a:pt x="100509" y="93610"/>
                              <a:pt x="99753" y="118164"/>
                              <a:pt x="98961" y="121234"/>
                            </a:cubicBezTo>
                            <a:close/>
                            <a:moveTo>
                              <a:pt x="13669" y="186077"/>
                            </a:moveTo>
                            <a:cubicBezTo>
                              <a:pt x="13273" y="187996"/>
                              <a:pt x="12517" y="191451"/>
                              <a:pt x="12517" y="193751"/>
                            </a:cubicBezTo>
                            <a:lnTo>
                              <a:pt x="11724" y="197590"/>
                            </a:lnTo>
                            <a:cubicBezTo>
                              <a:pt x="11364" y="197975"/>
                              <a:pt x="12120" y="191832"/>
                              <a:pt x="12517" y="189146"/>
                            </a:cubicBezTo>
                            <a:cubicBezTo>
                              <a:pt x="13273" y="185696"/>
                              <a:pt x="13273" y="182626"/>
                              <a:pt x="12877" y="182626"/>
                            </a:cubicBezTo>
                            <a:cubicBezTo>
                              <a:pt x="12517" y="182626"/>
                              <a:pt x="12517" y="183007"/>
                              <a:pt x="12120" y="183391"/>
                            </a:cubicBezTo>
                            <a:cubicBezTo>
                              <a:pt x="11724" y="184926"/>
                              <a:pt x="10968" y="185311"/>
                              <a:pt x="10968" y="183776"/>
                            </a:cubicBezTo>
                            <a:cubicBezTo>
                              <a:pt x="11364" y="182626"/>
                              <a:pt x="12120" y="179553"/>
                              <a:pt x="12120" y="180706"/>
                            </a:cubicBezTo>
                            <a:cubicBezTo>
                              <a:pt x="12120" y="181472"/>
                              <a:pt x="12120" y="181857"/>
                              <a:pt x="12517" y="181857"/>
                            </a:cubicBezTo>
                            <a:cubicBezTo>
                              <a:pt x="12877" y="181857"/>
                              <a:pt x="13273" y="181091"/>
                              <a:pt x="14064" y="179553"/>
                            </a:cubicBezTo>
                            <a:cubicBezTo>
                              <a:pt x="14425" y="178402"/>
                              <a:pt x="14820" y="177637"/>
                              <a:pt x="14820" y="176871"/>
                            </a:cubicBezTo>
                            <a:cubicBezTo>
                              <a:pt x="14820" y="175717"/>
                              <a:pt x="14820" y="175717"/>
                              <a:pt x="14064" y="177252"/>
                            </a:cubicBezTo>
                            <a:cubicBezTo>
                              <a:pt x="12877" y="179171"/>
                              <a:pt x="12517" y="179553"/>
                              <a:pt x="12517" y="178402"/>
                            </a:cubicBezTo>
                            <a:cubicBezTo>
                              <a:pt x="12517" y="177637"/>
                              <a:pt x="13669" y="173798"/>
                              <a:pt x="13669" y="174567"/>
                            </a:cubicBezTo>
                            <a:cubicBezTo>
                              <a:pt x="13669" y="174951"/>
                              <a:pt x="13669" y="174951"/>
                              <a:pt x="14425" y="174951"/>
                            </a:cubicBezTo>
                            <a:lnTo>
                              <a:pt x="15180" y="174951"/>
                            </a:lnTo>
                            <a:cubicBezTo>
                              <a:pt x="15577" y="174951"/>
                              <a:pt x="15577" y="174567"/>
                              <a:pt x="15577" y="174182"/>
                            </a:cubicBezTo>
                            <a:cubicBezTo>
                              <a:pt x="15577" y="173798"/>
                              <a:pt x="15577" y="173417"/>
                              <a:pt x="15973" y="173417"/>
                            </a:cubicBezTo>
                            <a:cubicBezTo>
                              <a:pt x="16369" y="173417"/>
                              <a:pt x="15973" y="176102"/>
                              <a:pt x="15577" y="177252"/>
                            </a:cubicBezTo>
                            <a:cubicBezTo>
                              <a:pt x="15180" y="177637"/>
                              <a:pt x="13669" y="185311"/>
                              <a:pt x="13669" y="186077"/>
                            </a:cubicBezTo>
                            <a:close/>
                            <a:moveTo>
                              <a:pt x="95505" y="128528"/>
                            </a:moveTo>
                            <a:cubicBezTo>
                              <a:pt x="94748" y="128528"/>
                              <a:pt x="94748" y="128528"/>
                              <a:pt x="95145" y="120469"/>
                            </a:cubicBezTo>
                            <a:cubicBezTo>
                              <a:pt x="95505" y="116248"/>
                              <a:pt x="95505" y="109340"/>
                              <a:pt x="95505" y="105508"/>
                            </a:cubicBezTo>
                            <a:cubicBezTo>
                              <a:pt x="95901" y="102053"/>
                              <a:pt x="95901" y="99749"/>
                              <a:pt x="95901" y="99368"/>
                            </a:cubicBezTo>
                            <a:cubicBezTo>
                              <a:pt x="96297" y="99749"/>
                              <a:pt x="96297" y="103588"/>
                              <a:pt x="95901" y="107808"/>
                            </a:cubicBezTo>
                            <a:lnTo>
                              <a:pt x="95901" y="127374"/>
                            </a:lnTo>
                            <a:cubicBezTo>
                              <a:pt x="95901" y="128143"/>
                              <a:pt x="95901" y="128528"/>
                              <a:pt x="95505" y="128528"/>
                            </a:cubicBezTo>
                            <a:close/>
                            <a:moveTo>
                              <a:pt x="137809" y="188765"/>
                            </a:moveTo>
                            <a:lnTo>
                              <a:pt x="137809" y="188381"/>
                            </a:lnTo>
                            <a:cubicBezTo>
                              <a:pt x="138565" y="188765"/>
                              <a:pt x="139717" y="187996"/>
                              <a:pt x="138925" y="187612"/>
                            </a:cubicBezTo>
                            <a:cubicBezTo>
                              <a:pt x="138925" y="187231"/>
                              <a:pt x="138565" y="187231"/>
                              <a:pt x="138169" y="187612"/>
                            </a:cubicBezTo>
                            <a:cubicBezTo>
                              <a:pt x="137809" y="187996"/>
                              <a:pt x="137809" y="187996"/>
                              <a:pt x="137809" y="187612"/>
                            </a:cubicBezTo>
                            <a:cubicBezTo>
                              <a:pt x="137809" y="186461"/>
                              <a:pt x="138565" y="185696"/>
                              <a:pt x="138925" y="186077"/>
                            </a:cubicBezTo>
                            <a:cubicBezTo>
                              <a:pt x="139321" y="186077"/>
                              <a:pt x="139717" y="186077"/>
                              <a:pt x="139717" y="185311"/>
                            </a:cubicBezTo>
                            <a:cubicBezTo>
                              <a:pt x="140113" y="184542"/>
                              <a:pt x="140473" y="184542"/>
                              <a:pt x="140869" y="185696"/>
                            </a:cubicBezTo>
                            <a:cubicBezTo>
                              <a:pt x="140869" y="186461"/>
                              <a:pt x="140473" y="187231"/>
                              <a:pt x="140113" y="187612"/>
                            </a:cubicBezTo>
                            <a:cubicBezTo>
                              <a:pt x="139717" y="188381"/>
                              <a:pt x="139321" y="188765"/>
                              <a:pt x="139321" y="189146"/>
                            </a:cubicBezTo>
                            <a:cubicBezTo>
                              <a:pt x="139321" y="189531"/>
                              <a:pt x="139321" y="189916"/>
                              <a:pt x="138925" y="190300"/>
                            </a:cubicBezTo>
                            <a:cubicBezTo>
                              <a:pt x="138565" y="190300"/>
                              <a:pt x="138169" y="191066"/>
                              <a:pt x="138169" y="191451"/>
                            </a:cubicBezTo>
                            <a:lnTo>
                              <a:pt x="137413" y="192601"/>
                            </a:lnTo>
                            <a:cubicBezTo>
                              <a:pt x="137017" y="192985"/>
                              <a:pt x="136621" y="192985"/>
                              <a:pt x="136621" y="192601"/>
                            </a:cubicBezTo>
                            <a:cubicBezTo>
                              <a:pt x="136621" y="191451"/>
                              <a:pt x="137413" y="189531"/>
                              <a:pt x="137413" y="189531"/>
                            </a:cubicBezTo>
                            <a:cubicBezTo>
                              <a:pt x="137809" y="189531"/>
                              <a:pt x="137809" y="189146"/>
                              <a:pt x="137809" y="188765"/>
                            </a:cubicBezTo>
                            <a:close/>
                            <a:moveTo>
                              <a:pt x="198907" y="64070"/>
                            </a:moveTo>
                            <a:lnTo>
                              <a:pt x="197755" y="66370"/>
                            </a:lnTo>
                            <a:cubicBezTo>
                              <a:pt x="197755" y="67139"/>
                              <a:pt x="197359" y="67905"/>
                              <a:pt x="196963" y="67905"/>
                            </a:cubicBezTo>
                            <a:cubicBezTo>
                              <a:pt x="196963" y="68290"/>
                              <a:pt x="196603" y="69055"/>
                              <a:pt x="196603" y="69440"/>
                            </a:cubicBezTo>
                            <a:cubicBezTo>
                              <a:pt x="196603" y="69825"/>
                              <a:pt x="196207" y="70590"/>
                              <a:pt x="196207" y="70975"/>
                            </a:cubicBezTo>
                            <a:lnTo>
                              <a:pt x="195055" y="72894"/>
                            </a:lnTo>
                            <a:cubicBezTo>
                              <a:pt x="195055" y="73279"/>
                              <a:pt x="194658" y="74045"/>
                              <a:pt x="194658" y="74045"/>
                            </a:cubicBezTo>
                            <a:cubicBezTo>
                              <a:pt x="193506" y="74814"/>
                              <a:pt x="193506" y="73279"/>
                              <a:pt x="194298" y="72510"/>
                            </a:cubicBezTo>
                            <a:cubicBezTo>
                              <a:pt x="194658" y="72125"/>
                              <a:pt x="195055" y="70975"/>
                              <a:pt x="195055" y="70590"/>
                            </a:cubicBezTo>
                            <a:cubicBezTo>
                              <a:pt x="195415" y="69825"/>
                              <a:pt x="195811" y="69055"/>
                              <a:pt x="195811" y="68674"/>
                            </a:cubicBezTo>
                            <a:cubicBezTo>
                              <a:pt x="196207" y="68674"/>
                              <a:pt x="196603" y="67905"/>
                              <a:pt x="196603" y="67139"/>
                            </a:cubicBezTo>
                            <a:cubicBezTo>
                              <a:pt x="196603" y="66755"/>
                              <a:pt x="196963" y="65989"/>
                              <a:pt x="197359" y="65220"/>
                            </a:cubicBezTo>
                            <a:cubicBezTo>
                              <a:pt x="197755" y="64835"/>
                              <a:pt x="198115" y="64070"/>
                              <a:pt x="198115" y="63685"/>
                            </a:cubicBezTo>
                            <a:cubicBezTo>
                              <a:pt x="198115" y="62919"/>
                              <a:pt x="198115" y="61766"/>
                              <a:pt x="199267" y="61766"/>
                            </a:cubicBezTo>
                            <a:cubicBezTo>
                              <a:pt x="199663" y="61766"/>
                              <a:pt x="199267" y="62535"/>
                              <a:pt x="198907" y="64070"/>
                            </a:cubicBezTo>
                            <a:close/>
                            <a:moveTo>
                              <a:pt x="177773" y="128143"/>
                            </a:moveTo>
                            <a:cubicBezTo>
                              <a:pt x="176981" y="128528"/>
                              <a:pt x="176981" y="128912"/>
                              <a:pt x="176981" y="129678"/>
                            </a:cubicBezTo>
                            <a:cubicBezTo>
                              <a:pt x="176981" y="130828"/>
                              <a:pt x="176981" y="131597"/>
                              <a:pt x="176225" y="131597"/>
                            </a:cubicBezTo>
                            <a:cubicBezTo>
                              <a:pt x="175829" y="131213"/>
                              <a:pt x="175433" y="131597"/>
                              <a:pt x="175433" y="131597"/>
                            </a:cubicBezTo>
                            <a:cubicBezTo>
                              <a:pt x="175433" y="131982"/>
                              <a:pt x="175073" y="132363"/>
                              <a:pt x="175073" y="132363"/>
                            </a:cubicBezTo>
                            <a:cubicBezTo>
                              <a:pt x="174316" y="132363"/>
                              <a:pt x="174676" y="130062"/>
                              <a:pt x="175433" y="129678"/>
                            </a:cubicBezTo>
                            <a:cubicBezTo>
                              <a:pt x="175829" y="129678"/>
                              <a:pt x="176225" y="129293"/>
                              <a:pt x="176621" y="128528"/>
                            </a:cubicBezTo>
                            <a:cubicBezTo>
                              <a:pt x="176621" y="128528"/>
                              <a:pt x="177377" y="128143"/>
                              <a:pt x="177377" y="127758"/>
                            </a:cubicBezTo>
                            <a:cubicBezTo>
                              <a:pt x="177377" y="127374"/>
                              <a:pt x="177377" y="127374"/>
                              <a:pt x="176981" y="127758"/>
                            </a:cubicBezTo>
                            <a:cubicBezTo>
                              <a:pt x="176621" y="128143"/>
                              <a:pt x="176225" y="128143"/>
                              <a:pt x="176621" y="127374"/>
                            </a:cubicBezTo>
                            <a:cubicBezTo>
                              <a:pt x="176621" y="126608"/>
                              <a:pt x="176981" y="126223"/>
                              <a:pt x="177377" y="126223"/>
                            </a:cubicBezTo>
                            <a:cubicBezTo>
                              <a:pt x="177377" y="125839"/>
                              <a:pt x="178133" y="125458"/>
                              <a:pt x="178133" y="125073"/>
                            </a:cubicBezTo>
                            <a:cubicBezTo>
                              <a:pt x="178529" y="124689"/>
                              <a:pt x="178529" y="124689"/>
                              <a:pt x="178529" y="125458"/>
                            </a:cubicBezTo>
                            <a:cubicBezTo>
                              <a:pt x="178529" y="125839"/>
                              <a:pt x="178133" y="126608"/>
                              <a:pt x="177773" y="126993"/>
                            </a:cubicBezTo>
                            <a:cubicBezTo>
                              <a:pt x="178529" y="126608"/>
                              <a:pt x="178529" y="127758"/>
                              <a:pt x="177773" y="128143"/>
                            </a:cubicBezTo>
                            <a:close/>
                            <a:moveTo>
                              <a:pt x="192751" y="82869"/>
                            </a:moveTo>
                            <a:cubicBezTo>
                              <a:pt x="192751" y="83254"/>
                              <a:pt x="191598" y="85558"/>
                              <a:pt x="191598" y="85939"/>
                            </a:cubicBezTo>
                            <a:lnTo>
                              <a:pt x="190806" y="86708"/>
                            </a:lnTo>
                            <a:cubicBezTo>
                              <a:pt x="191202" y="86708"/>
                              <a:pt x="190806" y="87859"/>
                              <a:pt x="190050" y="89012"/>
                            </a:cubicBezTo>
                            <a:cubicBezTo>
                              <a:pt x="189654" y="90163"/>
                              <a:pt x="189294" y="90547"/>
                              <a:pt x="188898" y="90163"/>
                            </a:cubicBezTo>
                            <a:cubicBezTo>
                              <a:pt x="188898" y="89778"/>
                              <a:pt x="189654" y="87859"/>
                              <a:pt x="190050" y="87093"/>
                            </a:cubicBezTo>
                            <a:cubicBezTo>
                              <a:pt x="190446" y="86708"/>
                              <a:pt x="190806" y="85939"/>
                              <a:pt x="190806" y="85558"/>
                            </a:cubicBezTo>
                            <a:cubicBezTo>
                              <a:pt x="190806" y="85173"/>
                              <a:pt x="190806" y="84404"/>
                              <a:pt x="191202" y="84404"/>
                            </a:cubicBezTo>
                            <a:cubicBezTo>
                              <a:pt x="191598" y="84023"/>
                              <a:pt x="191598" y="83254"/>
                              <a:pt x="191958" y="82488"/>
                            </a:cubicBezTo>
                            <a:cubicBezTo>
                              <a:pt x="192355" y="81338"/>
                              <a:pt x="192751" y="80569"/>
                              <a:pt x="193111" y="80569"/>
                            </a:cubicBezTo>
                            <a:cubicBezTo>
                              <a:pt x="193902" y="80569"/>
                              <a:pt x="193506" y="81338"/>
                              <a:pt x="192751" y="82869"/>
                            </a:cubicBezTo>
                            <a:close/>
                            <a:moveTo>
                              <a:pt x="89744" y="141191"/>
                            </a:moveTo>
                            <a:cubicBezTo>
                              <a:pt x="89384" y="141572"/>
                              <a:pt x="89384" y="141957"/>
                              <a:pt x="89384" y="141957"/>
                            </a:cubicBezTo>
                            <a:cubicBezTo>
                              <a:pt x="88988" y="141957"/>
                              <a:pt x="88592" y="140037"/>
                              <a:pt x="88988" y="136968"/>
                            </a:cubicBezTo>
                            <a:cubicBezTo>
                              <a:pt x="88988" y="131982"/>
                              <a:pt x="88988" y="131982"/>
                              <a:pt x="89384" y="132748"/>
                            </a:cubicBezTo>
                            <a:cubicBezTo>
                              <a:pt x="89744" y="133517"/>
                              <a:pt x="89744" y="140807"/>
                              <a:pt x="89744" y="141191"/>
                            </a:cubicBezTo>
                            <a:close/>
                            <a:moveTo>
                              <a:pt x="175433" y="135817"/>
                            </a:moveTo>
                            <a:cubicBezTo>
                              <a:pt x="174676" y="136202"/>
                              <a:pt x="174676" y="136202"/>
                              <a:pt x="174316" y="135817"/>
                            </a:cubicBezTo>
                            <a:cubicBezTo>
                              <a:pt x="174316" y="135817"/>
                              <a:pt x="174316" y="135433"/>
                              <a:pt x="173524" y="135433"/>
                            </a:cubicBezTo>
                            <a:cubicBezTo>
                              <a:pt x="172373" y="135433"/>
                              <a:pt x="174316" y="132748"/>
                              <a:pt x="175433" y="132748"/>
                            </a:cubicBezTo>
                            <a:cubicBezTo>
                              <a:pt x="176225" y="132748"/>
                              <a:pt x="176225" y="135052"/>
                              <a:pt x="175433" y="135817"/>
                            </a:cubicBezTo>
                            <a:close/>
                            <a:moveTo>
                              <a:pt x="155847" y="89778"/>
                            </a:moveTo>
                            <a:cubicBezTo>
                              <a:pt x="155451" y="90163"/>
                              <a:pt x="155451" y="90547"/>
                              <a:pt x="155451" y="90547"/>
                            </a:cubicBezTo>
                            <a:lnTo>
                              <a:pt x="150842" y="95918"/>
                            </a:lnTo>
                            <a:cubicBezTo>
                              <a:pt x="150482" y="96683"/>
                              <a:pt x="149690" y="97068"/>
                              <a:pt x="150086" y="96302"/>
                            </a:cubicBezTo>
                            <a:cubicBezTo>
                              <a:pt x="150086" y="96302"/>
                              <a:pt x="150086" y="95533"/>
                              <a:pt x="150842" y="95152"/>
                            </a:cubicBezTo>
                            <a:lnTo>
                              <a:pt x="153147" y="92082"/>
                            </a:lnTo>
                            <a:cubicBezTo>
                              <a:pt x="153938" y="91698"/>
                              <a:pt x="154334" y="90928"/>
                              <a:pt x="154334" y="90928"/>
                            </a:cubicBezTo>
                            <a:cubicBezTo>
                              <a:pt x="154334" y="90547"/>
                              <a:pt x="154334" y="90163"/>
                              <a:pt x="154694" y="90163"/>
                            </a:cubicBezTo>
                            <a:lnTo>
                              <a:pt x="155451" y="89393"/>
                            </a:lnTo>
                            <a:cubicBezTo>
                              <a:pt x="155847" y="88628"/>
                              <a:pt x="156639" y="88243"/>
                              <a:pt x="156639" y="89012"/>
                            </a:cubicBezTo>
                            <a:cubicBezTo>
                              <a:pt x="156639" y="89393"/>
                              <a:pt x="156243" y="89778"/>
                              <a:pt x="155847" y="89778"/>
                            </a:cubicBezTo>
                            <a:close/>
                            <a:moveTo>
                              <a:pt x="15217" y="184545"/>
                            </a:moveTo>
                            <a:cubicBezTo>
                              <a:pt x="15217" y="184164"/>
                              <a:pt x="15217" y="183780"/>
                              <a:pt x="15973" y="181095"/>
                            </a:cubicBezTo>
                            <a:cubicBezTo>
                              <a:pt x="16369" y="179175"/>
                              <a:pt x="16729" y="178790"/>
                              <a:pt x="17125" y="179175"/>
                            </a:cubicBezTo>
                            <a:cubicBezTo>
                              <a:pt x="17521" y="179556"/>
                              <a:pt x="17125" y="182245"/>
                              <a:pt x="16369" y="183395"/>
                            </a:cubicBezTo>
                            <a:cubicBezTo>
                              <a:pt x="15577" y="184930"/>
                              <a:pt x="15577" y="185315"/>
                              <a:pt x="15217" y="184545"/>
                            </a:cubicBezTo>
                            <a:close/>
                            <a:moveTo>
                              <a:pt x="154334" y="176875"/>
                            </a:moveTo>
                            <a:cubicBezTo>
                              <a:pt x="154334" y="176490"/>
                              <a:pt x="154334" y="176490"/>
                              <a:pt x="153938" y="176875"/>
                            </a:cubicBezTo>
                            <a:cubicBezTo>
                              <a:pt x="153147" y="177256"/>
                              <a:pt x="152787" y="177256"/>
                              <a:pt x="152391" y="176875"/>
                            </a:cubicBezTo>
                            <a:cubicBezTo>
                              <a:pt x="152391" y="176105"/>
                              <a:pt x="151634" y="176875"/>
                              <a:pt x="151634" y="178021"/>
                            </a:cubicBezTo>
                            <a:cubicBezTo>
                              <a:pt x="151634" y="178790"/>
                              <a:pt x="151634" y="179175"/>
                              <a:pt x="151994" y="179175"/>
                            </a:cubicBezTo>
                            <a:lnTo>
                              <a:pt x="152391" y="179175"/>
                            </a:lnTo>
                            <a:cubicBezTo>
                              <a:pt x="152787" y="180325"/>
                              <a:pt x="154334" y="178790"/>
                              <a:pt x="154334" y="176875"/>
                            </a:cubicBezTo>
                            <a:close/>
                            <a:moveTo>
                              <a:pt x="166612" y="136202"/>
                            </a:moveTo>
                            <a:cubicBezTo>
                              <a:pt x="166215" y="136202"/>
                              <a:pt x="165855" y="136583"/>
                              <a:pt x="165855" y="136968"/>
                            </a:cubicBezTo>
                            <a:lnTo>
                              <a:pt x="165064" y="137737"/>
                            </a:lnTo>
                            <a:cubicBezTo>
                              <a:pt x="163912" y="138118"/>
                              <a:pt x="162759" y="138887"/>
                              <a:pt x="162759" y="138502"/>
                            </a:cubicBezTo>
                            <a:cubicBezTo>
                              <a:pt x="162759" y="137737"/>
                              <a:pt x="163912" y="136202"/>
                              <a:pt x="164704" y="136202"/>
                            </a:cubicBezTo>
                            <a:cubicBezTo>
                              <a:pt x="165064" y="136202"/>
                              <a:pt x="165460" y="136202"/>
                              <a:pt x="165855" y="135433"/>
                            </a:cubicBezTo>
                            <a:cubicBezTo>
                              <a:pt x="166612" y="135052"/>
                              <a:pt x="167008" y="135052"/>
                              <a:pt x="167008" y="135052"/>
                            </a:cubicBezTo>
                            <a:cubicBezTo>
                              <a:pt x="167368" y="135433"/>
                              <a:pt x="167008" y="136202"/>
                              <a:pt x="166612" y="136202"/>
                            </a:cubicBezTo>
                            <a:close/>
                            <a:moveTo>
                              <a:pt x="14425" y="170350"/>
                            </a:moveTo>
                            <a:cubicBezTo>
                              <a:pt x="14820" y="169197"/>
                              <a:pt x="15577" y="168046"/>
                              <a:pt x="15973" y="168046"/>
                            </a:cubicBezTo>
                            <a:cubicBezTo>
                              <a:pt x="16369" y="168046"/>
                              <a:pt x="16369" y="168431"/>
                              <a:pt x="16369" y="169197"/>
                            </a:cubicBezTo>
                            <a:lnTo>
                              <a:pt x="15217" y="171501"/>
                            </a:lnTo>
                            <a:cubicBezTo>
                              <a:pt x="14820" y="171885"/>
                              <a:pt x="14425" y="172651"/>
                              <a:pt x="14425" y="173036"/>
                            </a:cubicBezTo>
                            <a:cubicBezTo>
                              <a:pt x="13669" y="174186"/>
                              <a:pt x="13669" y="172651"/>
                              <a:pt x="14425" y="170350"/>
                            </a:cubicBezTo>
                            <a:close/>
                            <a:moveTo>
                              <a:pt x="109726" y="118172"/>
                            </a:moveTo>
                            <a:cubicBezTo>
                              <a:pt x="109726" y="118172"/>
                              <a:pt x="110122" y="117787"/>
                              <a:pt x="110122" y="117402"/>
                            </a:cubicBezTo>
                            <a:cubicBezTo>
                              <a:pt x="110122" y="117018"/>
                              <a:pt x="110122" y="116637"/>
                              <a:pt x="110518" y="116252"/>
                            </a:cubicBezTo>
                            <a:cubicBezTo>
                              <a:pt x="110878" y="115867"/>
                              <a:pt x="111670" y="115102"/>
                              <a:pt x="111670" y="114717"/>
                            </a:cubicBezTo>
                            <a:cubicBezTo>
                              <a:pt x="112030" y="113563"/>
                              <a:pt x="112823" y="113182"/>
                              <a:pt x="112823" y="113948"/>
                            </a:cubicBezTo>
                            <a:cubicBezTo>
                              <a:pt x="112823" y="114333"/>
                              <a:pt x="112427" y="115102"/>
                              <a:pt x="112030" y="115483"/>
                            </a:cubicBezTo>
                            <a:cubicBezTo>
                              <a:pt x="111670" y="115867"/>
                              <a:pt x="111274" y="116252"/>
                              <a:pt x="111274" y="116637"/>
                            </a:cubicBezTo>
                            <a:cubicBezTo>
                              <a:pt x="111274" y="117402"/>
                              <a:pt x="110878" y="118172"/>
                              <a:pt x="110518" y="118172"/>
                            </a:cubicBezTo>
                            <a:cubicBezTo>
                              <a:pt x="109726" y="118172"/>
                              <a:pt x="109366" y="119322"/>
                              <a:pt x="109366" y="120087"/>
                            </a:cubicBezTo>
                            <a:cubicBezTo>
                              <a:pt x="109366" y="120472"/>
                              <a:pt x="108574" y="120472"/>
                              <a:pt x="108574" y="120087"/>
                            </a:cubicBezTo>
                            <a:cubicBezTo>
                              <a:pt x="108574" y="120087"/>
                              <a:pt x="108970" y="118937"/>
                              <a:pt x="109726" y="118172"/>
                            </a:cubicBezTo>
                            <a:close/>
                            <a:moveTo>
                              <a:pt x="135109" y="197975"/>
                            </a:moveTo>
                            <a:cubicBezTo>
                              <a:pt x="135109" y="196821"/>
                              <a:pt x="136261" y="193751"/>
                              <a:pt x="136657" y="193751"/>
                            </a:cubicBezTo>
                            <a:cubicBezTo>
                              <a:pt x="137017" y="194136"/>
                              <a:pt x="137413" y="194905"/>
                              <a:pt x="137017" y="195671"/>
                            </a:cubicBezTo>
                            <a:cubicBezTo>
                              <a:pt x="137017" y="196055"/>
                              <a:pt x="136657" y="196821"/>
                              <a:pt x="136261" y="197205"/>
                            </a:cubicBezTo>
                            <a:cubicBezTo>
                              <a:pt x="135865" y="198740"/>
                              <a:pt x="134712" y="199125"/>
                              <a:pt x="135109" y="197975"/>
                            </a:cubicBezTo>
                            <a:close/>
                            <a:moveTo>
                              <a:pt x="18277" y="175721"/>
                            </a:moveTo>
                            <a:cubicBezTo>
                              <a:pt x="17881" y="176875"/>
                              <a:pt x="17521" y="177640"/>
                              <a:pt x="17125" y="177640"/>
                            </a:cubicBezTo>
                            <a:cubicBezTo>
                              <a:pt x="16729" y="177640"/>
                              <a:pt x="16729" y="177256"/>
                              <a:pt x="16729" y="176875"/>
                            </a:cubicBezTo>
                            <a:cubicBezTo>
                              <a:pt x="16729" y="176490"/>
                              <a:pt x="17125" y="175721"/>
                              <a:pt x="17521" y="174955"/>
                            </a:cubicBezTo>
                            <a:cubicBezTo>
                              <a:pt x="17521" y="174570"/>
                              <a:pt x="17881" y="173801"/>
                              <a:pt x="17881" y="173420"/>
                            </a:cubicBezTo>
                            <a:cubicBezTo>
                              <a:pt x="18277" y="173036"/>
                              <a:pt x="18277" y="172651"/>
                              <a:pt x="18673" y="172651"/>
                            </a:cubicBezTo>
                            <a:cubicBezTo>
                              <a:pt x="19033" y="172651"/>
                              <a:pt x="18673" y="174570"/>
                              <a:pt x="18277" y="175721"/>
                            </a:cubicBezTo>
                            <a:close/>
                            <a:moveTo>
                              <a:pt x="166612" y="133898"/>
                            </a:moveTo>
                            <a:lnTo>
                              <a:pt x="165855" y="134667"/>
                            </a:lnTo>
                            <a:cubicBezTo>
                              <a:pt x="165460" y="135052"/>
                              <a:pt x="165064" y="135052"/>
                              <a:pt x="165064" y="135052"/>
                            </a:cubicBezTo>
                            <a:cubicBezTo>
                              <a:pt x="163912" y="135052"/>
                              <a:pt x="165064" y="133517"/>
                              <a:pt x="166215" y="132748"/>
                            </a:cubicBezTo>
                            <a:cubicBezTo>
                              <a:pt x="166612" y="132748"/>
                              <a:pt x="167368" y="131982"/>
                              <a:pt x="167764" y="131982"/>
                            </a:cubicBezTo>
                            <a:cubicBezTo>
                              <a:pt x="168556" y="131213"/>
                              <a:pt x="168916" y="131213"/>
                              <a:pt x="168556" y="131982"/>
                            </a:cubicBezTo>
                            <a:cubicBezTo>
                              <a:pt x="168556" y="132363"/>
                              <a:pt x="167008" y="133898"/>
                              <a:pt x="166612" y="133898"/>
                            </a:cubicBezTo>
                            <a:close/>
                            <a:moveTo>
                              <a:pt x="140473" y="182626"/>
                            </a:moveTo>
                            <a:cubicBezTo>
                              <a:pt x="140113" y="182241"/>
                              <a:pt x="140113" y="181857"/>
                              <a:pt x="140869" y="181091"/>
                            </a:cubicBezTo>
                            <a:cubicBezTo>
                              <a:pt x="141265" y="180706"/>
                              <a:pt x="141625" y="179937"/>
                              <a:pt x="141625" y="179937"/>
                            </a:cubicBezTo>
                            <a:cubicBezTo>
                              <a:pt x="142021" y="179171"/>
                              <a:pt x="142021" y="179553"/>
                              <a:pt x="142417" y="181091"/>
                            </a:cubicBezTo>
                            <a:cubicBezTo>
                              <a:pt x="142417" y="182241"/>
                              <a:pt x="142417" y="182626"/>
                              <a:pt x="141625" y="183007"/>
                            </a:cubicBezTo>
                            <a:cubicBezTo>
                              <a:pt x="140869" y="183391"/>
                              <a:pt x="140869" y="183391"/>
                              <a:pt x="140473" y="182626"/>
                            </a:cubicBezTo>
                            <a:close/>
                            <a:moveTo>
                              <a:pt x="111670" y="131213"/>
                            </a:moveTo>
                            <a:cubicBezTo>
                              <a:pt x="111670" y="131597"/>
                              <a:pt x="111274" y="132363"/>
                              <a:pt x="110878" y="132748"/>
                            </a:cubicBezTo>
                            <a:cubicBezTo>
                              <a:pt x="110878" y="133132"/>
                              <a:pt x="110122" y="133898"/>
                              <a:pt x="110122" y="134282"/>
                            </a:cubicBezTo>
                            <a:cubicBezTo>
                              <a:pt x="109726" y="135052"/>
                              <a:pt x="109366" y="135433"/>
                              <a:pt x="109366" y="135433"/>
                            </a:cubicBezTo>
                            <a:cubicBezTo>
                              <a:pt x="108970" y="135817"/>
                              <a:pt x="108970" y="136202"/>
                              <a:pt x="108970" y="136202"/>
                            </a:cubicBezTo>
                            <a:cubicBezTo>
                              <a:pt x="108970" y="136583"/>
                              <a:pt x="108574" y="136968"/>
                              <a:pt x="108574" y="137352"/>
                            </a:cubicBezTo>
                            <a:cubicBezTo>
                              <a:pt x="108214" y="138118"/>
                              <a:pt x="107818" y="137737"/>
                              <a:pt x="107818" y="136968"/>
                            </a:cubicBezTo>
                            <a:cubicBezTo>
                              <a:pt x="107818" y="136583"/>
                              <a:pt x="108214" y="135817"/>
                              <a:pt x="108574" y="135817"/>
                            </a:cubicBezTo>
                            <a:cubicBezTo>
                              <a:pt x="108970" y="135433"/>
                              <a:pt x="109366" y="135052"/>
                              <a:pt x="109366" y="134282"/>
                            </a:cubicBezTo>
                            <a:cubicBezTo>
                              <a:pt x="109366" y="133898"/>
                              <a:pt x="109726" y="133132"/>
                              <a:pt x="110122" y="133132"/>
                            </a:cubicBezTo>
                            <a:cubicBezTo>
                              <a:pt x="110518" y="133132"/>
                              <a:pt x="110878" y="132363"/>
                              <a:pt x="110878" y="131597"/>
                            </a:cubicBezTo>
                            <a:cubicBezTo>
                              <a:pt x="111274" y="130447"/>
                              <a:pt x="112030" y="130062"/>
                              <a:pt x="111670" y="131213"/>
                            </a:cubicBezTo>
                            <a:close/>
                            <a:moveTo>
                              <a:pt x="93597" y="131213"/>
                            </a:moveTo>
                            <a:cubicBezTo>
                              <a:pt x="93201" y="129678"/>
                              <a:pt x="93597" y="125839"/>
                              <a:pt x="93992" y="125839"/>
                            </a:cubicBezTo>
                            <a:cubicBezTo>
                              <a:pt x="93992" y="125839"/>
                              <a:pt x="94388" y="126993"/>
                              <a:pt x="94388" y="128143"/>
                            </a:cubicBezTo>
                            <a:cubicBezTo>
                              <a:pt x="94388" y="130828"/>
                              <a:pt x="93992" y="133132"/>
                              <a:pt x="93597" y="131213"/>
                            </a:cubicBezTo>
                            <a:close/>
                            <a:moveTo>
                              <a:pt x="201571" y="56780"/>
                            </a:moveTo>
                            <a:cubicBezTo>
                              <a:pt x="201211" y="57549"/>
                              <a:pt x="200419" y="59469"/>
                              <a:pt x="200419" y="60234"/>
                            </a:cubicBezTo>
                            <a:cubicBezTo>
                              <a:pt x="200059" y="61003"/>
                              <a:pt x="199267" y="61385"/>
                              <a:pt x="199267" y="60619"/>
                            </a:cubicBezTo>
                            <a:cubicBezTo>
                              <a:pt x="199267" y="60234"/>
                              <a:pt x="200059" y="58315"/>
                              <a:pt x="200419" y="57934"/>
                            </a:cubicBezTo>
                            <a:lnTo>
                              <a:pt x="201211" y="56399"/>
                            </a:lnTo>
                            <a:cubicBezTo>
                              <a:pt x="201211" y="55245"/>
                              <a:pt x="201967" y="54095"/>
                              <a:pt x="201967" y="55245"/>
                            </a:cubicBezTo>
                            <a:cubicBezTo>
                              <a:pt x="201967" y="55245"/>
                              <a:pt x="201967" y="56014"/>
                              <a:pt x="201571" y="56780"/>
                            </a:cubicBezTo>
                            <a:close/>
                            <a:moveTo>
                              <a:pt x="158151" y="153086"/>
                            </a:moveTo>
                            <a:cubicBezTo>
                              <a:pt x="157791" y="153467"/>
                              <a:pt x="157395" y="153851"/>
                              <a:pt x="157395" y="154236"/>
                            </a:cubicBezTo>
                            <a:cubicBezTo>
                              <a:pt x="157395" y="154621"/>
                              <a:pt x="157395" y="155386"/>
                              <a:pt x="156999" y="155771"/>
                            </a:cubicBezTo>
                            <a:cubicBezTo>
                              <a:pt x="156639" y="156540"/>
                              <a:pt x="156639" y="156921"/>
                              <a:pt x="156243" y="156921"/>
                            </a:cubicBezTo>
                            <a:cubicBezTo>
                              <a:pt x="156243" y="156921"/>
                              <a:pt x="156243" y="155771"/>
                              <a:pt x="156639" y="154621"/>
                            </a:cubicBezTo>
                            <a:cubicBezTo>
                              <a:pt x="156999" y="153851"/>
                              <a:pt x="157395" y="153086"/>
                              <a:pt x="157395" y="152701"/>
                            </a:cubicBezTo>
                            <a:cubicBezTo>
                              <a:pt x="157395" y="152701"/>
                              <a:pt x="158151" y="150782"/>
                              <a:pt x="158547" y="150782"/>
                            </a:cubicBezTo>
                            <a:cubicBezTo>
                              <a:pt x="158943" y="150782"/>
                              <a:pt x="158547" y="152701"/>
                              <a:pt x="158151" y="153086"/>
                            </a:cubicBezTo>
                            <a:close/>
                            <a:moveTo>
                              <a:pt x="10212" y="192989"/>
                            </a:moveTo>
                            <a:cubicBezTo>
                              <a:pt x="9816" y="194524"/>
                              <a:pt x="9456" y="195674"/>
                              <a:pt x="9456" y="195674"/>
                            </a:cubicBezTo>
                            <a:cubicBezTo>
                              <a:pt x="9456" y="195674"/>
                              <a:pt x="9456" y="194909"/>
                              <a:pt x="9456" y="193755"/>
                            </a:cubicBezTo>
                            <a:cubicBezTo>
                              <a:pt x="9456" y="191069"/>
                              <a:pt x="9816" y="189535"/>
                              <a:pt x="10608" y="189535"/>
                            </a:cubicBezTo>
                            <a:cubicBezTo>
                              <a:pt x="10968" y="189535"/>
                              <a:pt x="10968" y="189535"/>
                              <a:pt x="10212" y="192989"/>
                            </a:cubicBezTo>
                            <a:close/>
                            <a:moveTo>
                              <a:pt x="113578" y="111266"/>
                            </a:moveTo>
                            <a:lnTo>
                              <a:pt x="114370" y="110497"/>
                            </a:lnTo>
                            <a:cubicBezTo>
                              <a:pt x="114370" y="110116"/>
                              <a:pt x="114730" y="109732"/>
                              <a:pt x="115127" y="109347"/>
                            </a:cubicBezTo>
                            <a:cubicBezTo>
                              <a:pt x="115487" y="108581"/>
                              <a:pt x="115883" y="108197"/>
                              <a:pt x="116279" y="107431"/>
                            </a:cubicBezTo>
                            <a:cubicBezTo>
                              <a:pt x="116675" y="107046"/>
                              <a:pt x="116675" y="107046"/>
                              <a:pt x="116675" y="107812"/>
                            </a:cubicBezTo>
                            <a:cubicBezTo>
                              <a:pt x="116675" y="108197"/>
                              <a:pt x="116279" y="108581"/>
                              <a:pt x="115883" y="108966"/>
                            </a:cubicBezTo>
                            <a:cubicBezTo>
                              <a:pt x="115883" y="108966"/>
                              <a:pt x="115487" y="109347"/>
                              <a:pt x="115487" y="109732"/>
                            </a:cubicBezTo>
                            <a:cubicBezTo>
                              <a:pt x="115487" y="110116"/>
                              <a:pt x="115127" y="110497"/>
                              <a:pt x="114730" y="110882"/>
                            </a:cubicBezTo>
                            <a:cubicBezTo>
                              <a:pt x="114730" y="111266"/>
                              <a:pt x="113974" y="111651"/>
                              <a:pt x="113974" y="112417"/>
                            </a:cubicBezTo>
                            <a:cubicBezTo>
                              <a:pt x="113578" y="112801"/>
                              <a:pt x="113578" y="113186"/>
                              <a:pt x="113183" y="113186"/>
                            </a:cubicBezTo>
                            <a:cubicBezTo>
                              <a:pt x="112823" y="113186"/>
                              <a:pt x="113183" y="112032"/>
                              <a:pt x="113578" y="111266"/>
                            </a:cubicBezTo>
                            <a:close/>
                            <a:moveTo>
                              <a:pt x="58241" y="89782"/>
                            </a:moveTo>
                            <a:cubicBezTo>
                              <a:pt x="57881" y="90166"/>
                              <a:pt x="57485" y="90932"/>
                              <a:pt x="57485" y="91316"/>
                            </a:cubicBezTo>
                            <a:cubicBezTo>
                              <a:pt x="57485" y="91701"/>
                              <a:pt x="57485" y="92086"/>
                              <a:pt x="57089" y="92467"/>
                            </a:cubicBezTo>
                            <a:cubicBezTo>
                              <a:pt x="55937" y="93621"/>
                              <a:pt x="55937" y="92851"/>
                              <a:pt x="56693" y="91316"/>
                            </a:cubicBezTo>
                            <a:lnTo>
                              <a:pt x="57881" y="89016"/>
                            </a:lnTo>
                            <a:cubicBezTo>
                              <a:pt x="57881" y="87862"/>
                              <a:pt x="58241" y="87478"/>
                              <a:pt x="58637" y="87478"/>
                            </a:cubicBezTo>
                            <a:cubicBezTo>
                              <a:pt x="58997" y="87478"/>
                              <a:pt x="58997" y="88631"/>
                              <a:pt x="58241" y="89782"/>
                            </a:cubicBezTo>
                            <a:close/>
                            <a:moveTo>
                              <a:pt x="163912" y="140426"/>
                            </a:moveTo>
                            <a:cubicBezTo>
                              <a:pt x="163552" y="140426"/>
                              <a:pt x="163155" y="140810"/>
                              <a:pt x="163155" y="141195"/>
                            </a:cubicBezTo>
                            <a:cubicBezTo>
                              <a:pt x="162759" y="141576"/>
                              <a:pt x="162399" y="141576"/>
                              <a:pt x="162399" y="141576"/>
                            </a:cubicBezTo>
                            <a:cubicBezTo>
                              <a:pt x="162003" y="141576"/>
                              <a:pt x="162003" y="141576"/>
                              <a:pt x="161607" y="141960"/>
                            </a:cubicBezTo>
                            <a:lnTo>
                              <a:pt x="162003" y="141195"/>
                            </a:lnTo>
                            <a:cubicBezTo>
                              <a:pt x="162399" y="140041"/>
                              <a:pt x="162759" y="139656"/>
                              <a:pt x="163552" y="139656"/>
                            </a:cubicBezTo>
                            <a:cubicBezTo>
                              <a:pt x="163912" y="139656"/>
                              <a:pt x="164308" y="139656"/>
                              <a:pt x="164704" y="139275"/>
                            </a:cubicBezTo>
                            <a:cubicBezTo>
                              <a:pt x="165064" y="138506"/>
                              <a:pt x="165855" y="138121"/>
                              <a:pt x="165855" y="138891"/>
                            </a:cubicBezTo>
                            <a:cubicBezTo>
                              <a:pt x="165855" y="139275"/>
                              <a:pt x="164308" y="140426"/>
                              <a:pt x="163912" y="140426"/>
                            </a:cubicBezTo>
                            <a:close/>
                            <a:moveTo>
                              <a:pt x="188142" y="92851"/>
                            </a:moveTo>
                            <a:cubicBezTo>
                              <a:pt x="187746" y="93621"/>
                              <a:pt x="187350" y="94386"/>
                              <a:pt x="187350" y="94771"/>
                            </a:cubicBezTo>
                            <a:cubicBezTo>
                              <a:pt x="187350" y="95156"/>
                              <a:pt x="187350" y="95537"/>
                              <a:pt x="186990" y="95921"/>
                            </a:cubicBezTo>
                            <a:cubicBezTo>
                              <a:pt x="186197" y="96687"/>
                              <a:pt x="186197" y="96687"/>
                              <a:pt x="186197" y="95921"/>
                            </a:cubicBezTo>
                            <a:cubicBezTo>
                              <a:pt x="186594" y="95156"/>
                              <a:pt x="186990" y="93621"/>
                              <a:pt x="187350" y="93621"/>
                            </a:cubicBezTo>
                            <a:cubicBezTo>
                              <a:pt x="187350" y="92851"/>
                              <a:pt x="188538" y="90551"/>
                              <a:pt x="188898" y="90551"/>
                            </a:cubicBezTo>
                            <a:cubicBezTo>
                              <a:pt x="189294" y="90551"/>
                              <a:pt x="189294" y="92086"/>
                              <a:pt x="188142" y="92851"/>
                            </a:cubicBezTo>
                            <a:close/>
                            <a:moveTo>
                              <a:pt x="105118" y="90932"/>
                            </a:moveTo>
                            <a:cubicBezTo>
                              <a:pt x="104758" y="90932"/>
                              <a:pt x="105118" y="79422"/>
                              <a:pt x="105514" y="78272"/>
                            </a:cubicBezTo>
                            <a:lnTo>
                              <a:pt x="105514" y="84408"/>
                            </a:lnTo>
                            <a:cubicBezTo>
                              <a:pt x="105118" y="88247"/>
                              <a:pt x="105118" y="90932"/>
                              <a:pt x="105118" y="90932"/>
                            </a:cubicBezTo>
                            <a:close/>
                            <a:moveTo>
                              <a:pt x="155451" y="159994"/>
                            </a:moveTo>
                            <a:lnTo>
                              <a:pt x="154334" y="162299"/>
                            </a:lnTo>
                            <a:cubicBezTo>
                              <a:pt x="154334" y="163064"/>
                              <a:pt x="153938" y="163833"/>
                              <a:pt x="153542" y="164214"/>
                            </a:cubicBezTo>
                            <a:cubicBezTo>
                              <a:pt x="152787" y="164984"/>
                              <a:pt x="153147" y="163449"/>
                              <a:pt x="153938" y="162299"/>
                            </a:cubicBezTo>
                            <a:cubicBezTo>
                              <a:pt x="154334" y="161914"/>
                              <a:pt x="154334" y="161148"/>
                              <a:pt x="154334" y="161148"/>
                            </a:cubicBezTo>
                            <a:cubicBezTo>
                              <a:pt x="154334" y="160379"/>
                              <a:pt x="155451" y="158079"/>
                              <a:pt x="155451" y="158079"/>
                            </a:cubicBezTo>
                            <a:cubicBezTo>
                              <a:pt x="156243" y="157694"/>
                              <a:pt x="155847" y="159229"/>
                              <a:pt x="155451" y="159994"/>
                            </a:cubicBezTo>
                            <a:close/>
                            <a:moveTo>
                              <a:pt x="158151" y="170358"/>
                            </a:moveTo>
                            <a:cubicBezTo>
                              <a:pt x="158151" y="171123"/>
                              <a:pt x="158151" y="171508"/>
                              <a:pt x="158547" y="171508"/>
                            </a:cubicBezTo>
                            <a:cubicBezTo>
                              <a:pt x="158943" y="171508"/>
                              <a:pt x="160455" y="168823"/>
                              <a:pt x="160095" y="168438"/>
                            </a:cubicBezTo>
                            <a:cubicBezTo>
                              <a:pt x="159699" y="167669"/>
                              <a:pt x="158151" y="169588"/>
                              <a:pt x="158151" y="170358"/>
                            </a:cubicBezTo>
                            <a:close/>
                            <a:moveTo>
                              <a:pt x="151238" y="181867"/>
                            </a:moveTo>
                            <a:cubicBezTo>
                              <a:pt x="150842" y="181483"/>
                              <a:pt x="150842" y="181483"/>
                              <a:pt x="150482" y="181867"/>
                            </a:cubicBezTo>
                            <a:cubicBezTo>
                              <a:pt x="150086" y="182637"/>
                              <a:pt x="150086" y="183018"/>
                              <a:pt x="150842" y="182637"/>
                            </a:cubicBezTo>
                            <a:cubicBezTo>
                              <a:pt x="150842" y="182637"/>
                              <a:pt x="151238" y="182637"/>
                              <a:pt x="151238" y="183018"/>
                            </a:cubicBezTo>
                            <a:lnTo>
                              <a:pt x="151238" y="183787"/>
                            </a:lnTo>
                            <a:cubicBezTo>
                              <a:pt x="151634" y="184172"/>
                              <a:pt x="151994" y="183787"/>
                              <a:pt x="152391" y="183018"/>
                            </a:cubicBezTo>
                            <a:cubicBezTo>
                              <a:pt x="152391" y="182637"/>
                              <a:pt x="152787" y="181867"/>
                              <a:pt x="152787" y="181483"/>
                            </a:cubicBezTo>
                            <a:cubicBezTo>
                              <a:pt x="153147" y="180717"/>
                              <a:pt x="153147" y="180717"/>
                              <a:pt x="152391" y="181483"/>
                            </a:cubicBezTo>
                            <a:cubicBezTo>
                              <a:pt x="151634" y="182252"/>
                              <a:pt x="151238" y="182252"/>
                              <a:pt x="151238" y="181867"/>
                            </a:cubicBezTo>
                            <a:close/>
                            <a:moveTo>
                              <a:pt x="24434" y="154628"/>
                            </a:moveTo>
                            <a:cubicBezTo>
                              <a:pt x="24038" y="156547"/>
                              <a:pt x="23281" y="157313"/>
                              <a:pt x="22885" y="156928"/>
                            </a:cubicBezTo>
                            <a:cubicBezTo>
                              <a:pt x="22489" y="156547"/>
                              <a:pt x="22489" y="156163"/>
                              <a:pt x="23641" y="154243"/>
                            </a:cubicBezTo>
                            <a:cubicBezTo>
                              <a:pt x="24038" y="153093"/>
                              <a:pt x="24434" y="153474"/>
                              <a:pt x="24434" y="154628"/>
                            </a:cubicBezTo>
                            <a:close/>
                            <a:moveTo>
                              <a:pt x="36351" y="151558"/>
                            </a:moveTo>
                            <a:cubicBezTo>
                              <a:pt x="37107" y="151558"/>
                              <a:pt x="37503" y="150789"/>
                              <a:pt x="37503" y="149638"/>
                            </a:cubicBezTo>
                            <a:cubicBezTo>
                              <a:pt x="37503" y="148873"/>
                              <a:pt x="37503" y="148873"/>
                              <a:pt x="37107" y="148873"/>
                            </a:cubicBezTo>
                            <a:cubicBezTo>
                              <a:pt x="36711" y="148873"/>
                              <a:pt x="36351" y="149638"/>
                              <a:pt x="35955" y="150404"/>
                            </a:cubicBezTo>
                            <a:cubicBezTo>
                              <a:pt x="35955" y="151173"/>
                              <a:pt x="35955" y="151558"/>
                              <a:pt x="36351" y="151558"/>
                            </a:cubicBezTo>
                            <a:close/>
                            <a:moveTo>
                              <a:pt x="38259" y="147338"/>
                            </a:moveTo>
                            <a:cubicBezTo>
                              <a:pt x="39015" y="146569"/>
                              <a:pt x="39411" y="144649"/>
                              <a:pt x="38655" y="144649"/>
                            </a:cubicBezTo>
                            <a:cubicBezTo>
                              <a:pt x="38259" y="144649"/>
                              <a:pt x="37503" y="146184"/>
                              <a:pt x="37503" y="146953"/>
                            </a:cubicBezTo>
                            <a:cubicBezTo>
                              <a:pt x="37503" y="148104"/>
                              <a:pt x="37503" y="148104"/>
                              <a:pt x="38259" y="147338"/>
                            </a:cubicBezTo>
                            <a:close/>
                            <a:moveTo>
                              <a:pt x="155451" y="178028"/>
                            </a:moveTo>
                            <a:cubicBezTo>
                              <a:pt x="155451" y="178798"/>
                              <a:pt x="155847" y="179182"/>
                              <a:pt x="155847" y="179182"/>
                            </a:cubicBezTo>
                            <a:lnTo>
                              <a:pt x="156639" y="178028"/>
                            </a:lnTo>
                            <a:cubicBezTo>
                              <a:pt x="156639" y="177647"/>
                              <a:pt x="156999" y="177263"/>
                              <a:pt x="157395" y="177263"/>
                            </a:cubicBezTo>
                            <a:cubicBezTo>
                              <a:pt x="157791" y="176882"/>
                              <a:pt x="157791" y="176882"/>
                              <a:pt x="157395" y="176497"/>
                            </a:cubicBezTo>
                            <a:cubicBezTo>
                              <a:pt x="156999" y="175728"/>
                              <a:pt x="155847" y="176882"/>
                              <a:pt x="155451" y="178028"/>
                            </a:cubicBezTo>
                            <a:close/>
                            <a:moveTo>
                              <a:pt x="22525" y="160767"/>
                            </a:moveTo>
                            <a:cubicBezTo>
                              <a:pt x="22129" y="161152"/>
                              <a:pt x="21338" y="161533"/>
                              <a:pt x="21338" y="161152"/>
                            </a:cubicBezTo>
                            <a:cubicBezTo>
                              <a:pt x="21338" y="160383"/>
                              <a:pt x="22525" y="158082"/>
                              <a:pt x="22525" y="158082"/>
                            </a:cubicBezTo>
                            <a:cubicBezTo>
                              <a:pt x="23281" y="158082"/>
                              <a:pt x="22885" y="159998"/>
                              <a:pt x="22525" y="160767"/>
                            </a:cubicBezTo>
                            <a:close/>
                            <a:moveTo>
                              <a:pt x="21338" y="164603"/>
                            </a:moveTo>
                            <a:cubicBezTo>
                              <a:pt x="20978" y="165753"/>
                              <a:pt x="20581" y="166522"/>
                              <a:pt x="20185" y="166138"/>
                            </a:cubicBezTo>
                            <a:cubicBezTo>
                              <a:pt x="19825" y="165753"/>
                              <a:pt x="19825" y="165372"/>
                              <a:pt x="20185" y="164603"/>
                            </a:cubicBezTo>
                            <a:cubicBezTo>
                              <a:pt x="20581" y="163452"/>
                              <a:pt x="20978" y="163068"/>
                              <a:pt x="21338" y="163068"/>
                            </a:cubicBezTo>
                            <a:cubicBezTo>
                              <a:pt x="21338" y="163068"/>
                              <a:pt x="21338" y="163452"/>
                              <a:pt x="21338" y="164603"/>
                            </a:cubicBezTo>
                            <a:close/>
                            <a:moveTo>
                              <a:pt x="19825" y="169207"/>
                            </a:moveTo>
                            <a:cubicBezTo>
                              <a:pt x="19429" y="170742"/>
                              <a:pt x="18673" y="171896"/>
                              <a:pt x="18277" y="171127"/>
                            </a:cubicBezTo>
                            <a:cubicBezTo>
                              <a:pt x="18277" y="171127"/>
                              <a:pt x="18673" y="170361"/>
                              <a:pt x="18673" y="169977"/>
                            </a:cubicBezTo>
                            <a:cubicBezTo>
                              <a:pt x="19033" y="169592"/>
                              <a:pt x="19033" y="169207"/>
                              <a:pt x="19033" y="168826"/>
                            </a:cubicBezTo>
                            <a:cubicBezTo>
                              <a:pt x="19429" y="168057"/>
                              <a:pt x="19825" y="167291"/>
                              <a:pt x="20185" y="167672"/>
                            </a:cubicBezTo>
                            <a:cubicBezTo>
                              <a:pt x="20185" y="167672"/>
                              <a:pt x="20185" y="168442"/>
                              <a:pt x="19825" y="169207"/>
                            </a:cubicBezTo>
                            <a:close/>
                            <a:moveTo>
                              <a:pt x="40563" y="138129"/>
                            </a:moveTo>
                            <a:cubicBezTo>
                              <a:pt x="40563" y="139283"/>
                              <a:pt x="40960" y="139283"/>
                              <a:pt x="41715" y="138129"/>
                            </a:cubicBezTo>
                            <a:cubicBezTo>
                              <a:pt x="42111" y="137363"/>
                              <a:pt x="42111" y="136213"/>
                              <a:pt x="41715" y="136213"/>
                            </a:cubicBezTo>
                            <a:cubicBezTo>
                              <a:pt x="41320" y="136213"/>
                              <a:pt x="40563" y="137363"/>
                              <a:pt x="40563" y="138129"/>
                            </a:cubicBezTo>
                            <a:close/>
                            <a:moveTo>
                              <a:pt x="150086" y="175731"/>
                            </a:moveTo>
                            <a:cubicBezTo>
                              <a:pt x="149330" y="177266"/>
                              <a:pt x="148934" y="177266"/>
                              <a:pt x="148934" y="176885"/>
                            </a:cubicBezTo>
                            <a:cubicBezTo>
                              <a:pt x="148538" y="176116"/>
                              <a:pt x="149330" y="174197"/>
                              <a:pt x="149690" y="174197"/>
                            </a:cubicBezTo>
                            <a:cubicBezTo>
                              <a:pt x="150482" y="174197"/>
                              <a:pt x="150482" y="174966"/>
                              <a:pt x="150086" y="175731"/>
                            </a:cubicBezTo>
                            <a:close/>
                            <a:moveTo>
                              <a:pt x="148538" y="163837"/>
                            </a:moveTo>
                            <a:cubicBezTo>
                              <a:pt x="148178" y="163837"/>
                              <a:pt x="148178" y="164218"/>
                              <a:pt x="147782" y="164987"/>
                            </a:cubicBezTo>
                            <a:cubicBezTo>
                              <a:pt x="147386" y="164987"/>
                              <a:pt x="146630" y="166138"/>
                              <a:pt x="146630" y="166522"/>
                            </a:cubicBezTo>
                            <a:cubicBezTo>
                              <a:pt x="146630" y="167291"/>
                              <a:pt x="147386" y="166907"/>
                              <a:pt x="148178" y="165753"/>
                            </a:cubicBezTo>
                            <a:cubicBezTo>
                              <a:pt x="148934" y="164987"/>
                              <a:pt x="148934" y="163837"/>
                              <a:pt x="148538" y="163837"/>
                            </a:cubicBezTo>
                            <a:close/>
                            <a:moveTo>
                              <a:pt x="186990" y="72521"/>
                            </a:moveTo>
                            <a:lnTo>
                              <a:pt x="187350" y="72521"/>
                            </a:lnTo>
                            <a:cubicBezTo>
                              <a:pt x="188142" y="71755"/>
                              <a:pt x="188538" y="72521"/>
                              <a:pt x="187746" y="73290"/>
                            </a:cubicBezTo>
                            <a:cubicBezTo>
                              <a:pt x="187350" y="74055"/>
                              <a:pt x="185837" y="74825"/>
                              <a:pt x="185837" y="74440"/>
                            </a:cubicBezTo>
                            <a:cubicBezTo>
                              <a:pt x="185837" y="74055"/>
                              <a:pt x="186990" y="72136"/>
                              <a:pt x="186990" y="72521"/>
                            </a:cubicBezTo>
                            <a:close/>
                            <a:moveTo>
                              <a:pt x="140869" y="209492"/>
                            </a:moveTo>
                            <a:cubicBezTo>
                              <a:pt x="140869" y="208726"/>
                              <a:pt x="140869" y="208341"/>
                              <a:pt x="140473" y="208726"/>
                            </a:cubicBezTo>
                            <a:cubicBezTo>
                              <a:pt x="140113" y="209107"/>
                              <a:pt x="139717" y="211796"/>
                              <a:pt x="140113" y="212177"/>
                            </a:cubicBezTo>
                            <a:cubicBezTo>
                              <a:pt x="140473" y="212561"/>
                              <a:pt x="140869" y="211411"/>
                              <a:pt x="140869" y="209492"/>
                            </a:cubicBezTo>
                            <a:close/>
                            <a:moveTo>
                              <a:pt x="142417" y="214096"/>
                            </a:moveTo>
                            <a:cubicBezTo>
                              <a:pt x="142021" y="214481"/>
                              <a:pt x="141265" y="216785"/>
                              <a:pt x="141625" y="217166"/>
                            </a:cubicBezTo>
                            <a:cubicBezTo>
                              <a:pt x="142417" y="217166"/>
                              <a:pt x="142777" y="216400"/>
                              <a:pt x="142777" y="215247"/>
                            </a:cubicBezTo>
                            <a:cubicBezTo>
                              <a:pt x="142777" y="214866"/>
                              <a:pt x="142777" y="214096"/>
                              <a:pt x="142417" y="214096"/>
                            </a:cubicBezTo>
                            <a:close/>
                            <a:moveTo>
                              <a:pt x="159699" y="166522"/>
                            </a:moveTo>
                            <a:cubicBezTo>
                              <a:pt x="159699" y="167291"/>
                              <a:pt x="160455" y="167291"/>
                              <a:pt x="160851" y="166522"/>
                            </a:cubicBezTo>
                            <a:cubicBezTo>
                              <a:pt x="160851" y="166138"/>
                              <a:pt x="161247" y="165753"/>
                              <a:pt x="161247" y="165753"/>
                            </a:cubicBezTo>
                            <a:cubicBezTo>
                              <a:pt x="161607" y="165372"/>
                              <a:pt x="161607" y="164603"/>
                              <a:pt x="161247" y="164603"/>
                            </a:cubicBezTo>
                            <a:cubicBezTo>
                              <a:pt x="160851" y="164603"/>
                              <a:pt x="159699" y="165753"/>
                              <a:pt x="159699" y="166522"/>
                            </a:cubicBezTo>
                            <a:close/>
                            <a:moveTo>
                              <a:pt x="20581" y="204125"/>
                            </a:moveTo>
                            <a:cubicBezTo>
                              <a:pt x="20581" y="204510"/>
                              <a:pt x="20978" y="205275"/>
                              <a:pt x="20978" y="205275"/>
                            </a:cubicBezTo>
                            <a:cubicBezTo>
                              <a:pt x="21338" y="205275"/>
                              <a:pt x="21734" y="201436"/>
                              <a:pt x="21734" y="201055"/>
                            </a:cubicBezTo>
                            <a:cubicBezTo>
                              <a:pt x="21338" y="200671"/>
                              <a:pt x="20978" y="202975"/>
                              <a:pt x="20581" y="204125"/>
                            </a:cubicBezTo>
                            <a:close/>
                            <a:moveTo>
                              <a:pt x="161247" y="163452"/>
                            </a:moveTo>
                            <a:lnTo>
                              <a:pt x="161607" y="163452"/>
                            </a:lnTo>
                            <a:cubicBezTo>
                              <a:pt x="161607" y="163068"/>
                              <a:pt x="162003" y="162687"/>
                              <a:pt x="162399" y="162302"/>
                            </a:cubicBezTo>
                            <a:cubicBezTo>
                              <a:pt x="163155" y="161533"/>
                              <a:pt x="163155" y="160767"/>
                              <a:pt x="162759" y="160767"/>
                            </a:cubicBezTo>
                            <a:cubicBezTo>
                              <a:pt x="162003" y="160767"/>
                              <a:pt x="161247" y="161918"/>
                              <a:pt x="161247" y="162687"/>
                            </a:cubicBezTo>
                            <a:lnTo>
                              <a:pt x="161247" y="163452"/>
                            </a:lnTo>
                            <a:close/>
                            <a:moveTo>
                              <a:pt x="150482" y="157313"/>
                            </a:moveTo>
                            <a:cubicBezTo>
                              <a:pt x="149690" y="157697"/>
                              <a:pt x="149330" y="158848"/>
                              <a:pt x="150086" y="158848"/>
                            </a:cubicBezTo>
                            <a:cubicBezTo>
                              <a:pt x="150842" y="159232"/>
                              <a:pt x="151994" y="156928"/>
                              <a:pt x="151634" y="156547"/>
                            </a:cubicBezTo>
                            <a:cubicBezTo>
                              <a:pt x="151238" y="156928"/>
                              <a:pt x="150842" y="157313"/>
                              <a:pt x="150482" y="157313"/>
                            </a:cubicBezTo>
                            <a:close/>
                            <a:moveTo>
                              <a:pt x="156999" y="174578"/>
                            </a:moveTo>
                            <a:cubicBezTo>
                              <a:pt x="156999" y="175343"/>
                              <a:pt x="157395" y="175343"/>
                              <a:pt x="157791" y="174578"/>
                            </a:cubicBezTo>
                            <a:cubicBezTo>
                              <a:pt x="157791" y="174193"/>
                              <a:pt x="158151" y="173427"/>
                              <a:pt x="158547" y="173427"/>
                            </a:cubicBezTo>
                            <a:cubicBezTo>
                              <a:pt x="158943" y="173427"/>
                              <a:pt x="159303" y="172658"/>
                              <a:pt x="158547" y="172274"/>
                            </a:cubicBezTo>
                            <a:cubicBezTo>
                              <a:pt x="158151" y="172274"/>
                              <a:pt x="156999" y="173427"/>
                              <a:pt x="156999" y="174578"/>
                            </a:cubicBezTo>
                            <a:close/>
                            <a:moveTo>
                              <a:pt x="167368" y="146569"/>
                            </a:moveTo>
                            <a:cubicBezTo>
                              <a:pt x="167008" y="146953"/>
                              <a:pt x="166215" y="147338"/>
                              <a:pt x="166612" y="146569"/>
                            </a:cubicBezTo>
                            <a:cubicBezTo>
                              <a:pt x="166612" y="146184"/>
                              <a:pt x="167368" y="143884"/>
                              <a:pt x="167764" y="143884"/>
                            </a:cubicBezTo>
                            <a:cubicBezTo>
                              <a:pt x="168160" y="143884"/>
                              <a:pt x="167764" y="146184"/>
                              <a:pt x="167368" y="146569"/>
                            </a:cubicBezTo>
                            <a:close/>
                            <a:moveTo>
                              <a:pt x="22525" y="169204"/>
                            </a:moveTo>
                            <a:lnTo>
                              <a:pt x="21734" y="169973"/>
                            </a:lnTo>
                            <a:cubicBezTo>
                              <a:pt x="21338" y="169973"/>
                              <a:pt x="21338" y="168053"/>
                              <a:pt x="22129" y="167288"/>
                            </a:cubicBezTo>
                            <a:cubicBezTo>
                              <a:pt x="22885" y="166519"/>
                              <a:pt x="22885" y="167669"/>
                              <a:pt x="22525" y="169204"/>
                            </a:cubicBezTo>
                            <a:close/>
                            <a:moveTo>
                              <a:pt x="151994" y="153474"/>
                            </a:moveTo>
                            <a:cubicBezTo>
                              <a:pt x="151238" y="154243"/>
                              <a:pt x="151238" y="155012"/>
                              <a:pt x="151634" y="155393"/>
                            </a:cubicBezTo>
                            <a:cubicBezTo>
                              <a:pt x="151634" y="155778"/>
                              <a:pt x="152787" y="154243"/>
                              <a:pt x="153182" y="153474"/>
                            </a:cubicBezTo>
                            <a:cubicBezTo>
                              <a:pt x="153182" y="152708"/>
                              <a:pt x="153182" y="152708"/>
                              <a:pt x="151994" y="153474"/>
                            </a:cubicBezTo>
                            <a:close/>
                            <a:moveTo>
                              <a:pt x="34046" y="159617"/>
                            </a:moveTo>
                            <a:cubicBezTo>
                              <a:pt x="34406" y="158848"/>
                              <a:pt x="34406" y="157313"/>
                              <a:pt x="34046" y="157313"/>
                            </a:cubicBezTo>
                            <a:cubicBezTo>
                              <a:pt x="34046" y="157313"/>
                              <a:pt x="32895" y="159232"/>
                              <a:pt x="32895" y="159617"/>
                            </a:cubicBezTo>
                            <a:cubicBezTo>
                              <a:pt x="32895" y="160383"/>
                              <a:pt x="33651" y="159998"/>
                              <a:pt x="34046" y="159617"/>
                            </a:cubicBezTo>
                            <a:close/>
                            <a:moveTo>
                              <a:pt x="134352" y="205272"/>
                            </a:moveTo>
                            <a:cubicBezTo>
                              <a:pt x="133956" y="206037"/>
                              <a:pt x="133560" y="205653"/>
                              <a:pt x="133560" y="204887"/>
                            </a:cubicBezTo>
                            <a:cubicBezTo>
                              <a:pt x="133956" y="203737"/>
                              <a:pt x="133956" y="202587"/>
                              <a:pt x="134352" y="202587"/>
                            </a:cubicBezTo>
                            <a:cubicBezTo>
                              <a:pt x="134712" y="202587"/>
                              <a:pt x="134712" y="204506"/>
                              <a:pt x="134352" y="205272"/>
                            </a:cubicBezTo>
                            <a:close/>
                            <a:moveTo>
                              <a:pt x="192751" y="76356"/>
                            </a:moveTo>
                            <a:cubicBezTo>
                              <a:pt x="192751" y="75971"/>
                              <a:pt x="193146" y="75587"/>
                              <a:pt x="193506" y="75587"/>
                            </a:cubicBezTo>
                            <a:cubicBezTo>
                              <a:pt x="193902" y="75587"/>
                              <a:pt x="193902" y="76741"/>
                              <a:pt x="193506" y="77506"/>
                            </a:cubicBezTo>
                            <a:cubicBezTo>
                              <a:pt x="192751" y="78275"/>
                              <a:pt x="191995" y="77506"/>
                              <a:pt x="192751" y="76356"/>
                            </a:cubicBezTo>
                            <a:close/>
                            <a:moveTo>
                              <a:pt x="54028" y="108969"/>
                            </a:moveTo>
                            <a:cubicBezTo>
                              <a:pt x="53633" y="109735"/>
                              <a:pt x="52877" y="109350"/>
                              <a:pt x="52877" y="108585"/>
                            </a:cubicBezTo>
                            <a:cubicBezTo>
                              <a:pt x="53633" y="106665"/>
                              <a:pt x="54028" y="105900"/>
                              <a:pt x="54028" y="107050"/>
                            </a:cubicBezTo>
                            <a:lnTo>
                              <a:pt x="54028" y="108969"/>
                            </a:lnTo>
                            <a:close/>
                            <a:moveTo>
                              <a:pt x="169312" y="142349"/>
                            </a:moveTo>
                            <a:cubicBezTo>
                              <a:pt x="168916" y="142733"/>
                              <a:pt x="168160" y="143499"/>
                              <a:pt x="167764" y="143114"/>
                            </a:cubicBezTo>
                            <a:cubicBezTo>
                              <a:pt x="167368" y="142733"/>
                              <a:pt x="167764" y="141964"/>
                              <a:pt x="168556" y="141579"/>
                            </a:cubicBezTo>
                            <a:cubicBezTo>
                              <a:pt x="168916" y="141198"/>
                              <a:pt x="169708" y="141579"/>
                              <a:pt x="169312" y="142349"/>
                            </a:cubicBezTo>
                            <a:close/>
                            <a:moveTo>
                              <a:pt x="147026" y="184937"/>
                            </a:moveTo>
                            <a:cubicBezTo>
                              <a:pt x="146630" y="185706"/>
                              <a:pt x="146233" y="186087"/>
                              <a:pt x="145873" y="186087"/>
                            </a:cubicBezTo>
                            <a:cubicBezTo>
                              <a:pt x="145873" y="186087"/>
                              <a:pt x="145873" y="186087"/>
                              <a:pt x="145873" y="185322"/>
                            </a:cubicBezTo>
                            <a:cubicBezTo>
                              <a:pt x="146233" y="184172"/>
                              <a:pt x="147026" y="183018"/>
                              <a:pt x="147026" y="183402"/>
                            </a:cubicBezTo>
                            <a:cubicBezTo>
                              <a:pt x="147422" y="183402"/>
                              <a:pt x="147422" y="184172"/>
                              <a:pt x="147026" y="184937"/>
                            </a:cubicBezTo>
                            <a:close/>
                            <a:moveTo>
                              <a:pt x="17521" y="169207"/>
                            </a:moveTo>
                            <a:cubicBezTo>
                              <a:pt x="17917" y="169207"/>
                              <a:pt x="17521" y="169977"/>
                              <a:pt x="17521" y="170742"/>
                            </a:cubicBezTo>
                            <a:cubicBezTo>
                              <a:pt x="16729" y="171896"/>
                              <a:pt x="16729" y="171896"/>
                              <a:pt x="16369" y="171127"/>
                            </a:cubicBezTo>
                            <a:cubicBezTo>
                              <a:pt x="16369" y="170361"/>
                              <a:pt x="17125" y="168826"/>
                              <a:pt x="17521" y="169207"/>
                            </a:cubicBezTo>
                            <a:close/>
                            <a:moveTo>
                              <a:pt x="148934" y="161533"/>
                            </a:moveTo>
                            <a:cubicBezTo>
                              <a:pt x="148178" y="161918"/>
                              <a:pt x="148178" y="162302"/>
                              <a:pt x="148574" y="162687"/>
                            </a:cubicBezTo>
                            <a:cubicBezTo>
                              <a:pt x="148934" y="163068"/>
                              <a:pt x="148934" y="163068"/>
                              <a:pt x="149690" y="162302"/>
                            </a:cubicBezTo>
                            <a:cubicBezTo>
                              <a:pt x="150482" y="160767"/>
                              <a:pt x="150086" y="160383"/>
                              <a:pt x="148934" y="161533"/>
                            </a:cubicBezTo>
                            <a:close/>
                            <a:moveTo>
                              <a:pt x="194658" y="78660"/>
                            </a:moveTo>
                            <a:cubicBezTo>
                              <a:pt x="194298" y="79429"/>
                              <a:pt x="193902" y="79814"/>
                              <a:pt x="193506" y="79429"/>
                            </a:cubicBezTo>
                            <a:cubicBezTo>
                              <a:pt x="193506" y="79045"/>
                              <a:pt x="193506" y="78660"/>
                              <a:pt x="193902" y="77894"/>
                            </a:cubicBezTo>
                            <a:cubicBezTo>
                              <a:pt x="194658" y="76744"/>
                              <a:pt x="195055" y="77125"/>
                              <a:pt x="194658" y="78660"/>
                            </a:cubicBezTo>
                            <a:close/>
                            <a:moveTo>
                              <a:pt x="24038" y="163068"/>
                            </a:moveTo>
                            <a:cubicBezTo>
                              <a:pt x="24038" y="164218"/>
                              <a:pt x="23281" y="164987"/>
                              <a:pt x="22885" y="164603"/>
                            </a:cubicBezTo>
                            <a:cubicBezTo>
                              <a:pt x="22885" y="163837"/>
                              <a:pt x="23281" y="162302"/>
                              <a:pt x="24038" y="162302"/>
                            </a:cubicBezTo>
                            <a:cubicBezTo>
                              <a:pt x="24038" y="162302"/>
                              <a:pt x="24434" y="162302"/>
                              <a:pt x="24038" y="163068"/>
                            </a:cubicBezTo>
                            <a:close/>
                            <a:moveTo>
                              <a:pt x="55181" y="105134"/>
                            </a:moveTo>
                            <a:cubicBezTo>
                              <a:pt x="54784" y="105519"/>
                              <a:pt x="54388" y="105519"/>
                              <a:pt x="54388" y="105134"/>
                            </a:cubicBezTo>
                            <a:cubicBezTo>
                              <a:pt x="54388" y="104749"/>
                              <a:pt x="55541" y="102449"/>
                              <a:pt x="55541" y="102449"/>
                            </a:cubicBezTo>
                            <a:cubicBezTo>
                              <a:pt x="55937" y="102449"/>
                              <a:pt x="55541" y="104749"/>
                              <a:pt x="55181" y="105134"/>
                            </a:cubicBezTo>
                            <a:close/>
                            <a:moveTo>
                              <a:pt x="151238" y="171896"/>
                            </a:moveTo>
                            <a:cubicBezTo>
                              <a:pt x="151238" y="172277"/>
                              <a:pt x="149690" y="173431"/>
                              <a:pt x="150086" y="173046"/>
                            </a:cubicBezTo>
                            <a:cubicBezTo>
                              <a:pt x="150086" y="172277"/>
                              <a:pt x="150878" y="170742"/>
                              <a:pt x="151238" y="170361"/>
                            </a:cubicBezTo>
                            <a:cubicBezTo>
                              <a:pt x="151634" y="170361"/>
                              <a:pt x="151634" y="170742"/>
                              <a:pt x="151238" y="171896"/>
                            </a:cubicBezTo>
                            <a:close/>
                            <a:moveTo>
                              <a:pt x="148574" y="179952"/>
                            </a:moveTo>
                            <a:cubicBezTo>
                              <a:pt x="148178" y="181486"/>
                              <a:pt x="147386" y="181486"/>
                              <a:pt x="147782" y="179952"/>
                            </a:cubicBezTo>
                            <a:cubicBezTo>
                              <a:pt x="148178" y="178417"/>
                              <a:pt x="148178" y="178032"/>
                              <a:pt x="148574" y="178801"/>
                            </a:cubicBezTo>
                            <a:cubicBezTo>
                              <a:pt x="148934" y="178801"/>
                              <a:pt x="148934" y="179186"/>
                              <a:pt x="148574" y="179952"/>
                            </a:cubicBezTo>
                            <a:close/>
                            <a:moveTo>
                              <a:pt x="190842" y="83265"/>
                            </a:moveTo>
                            <a:cubicBezTo>
                              <a:pt x="190446" y="84415"/>
                              <a:pt x="189690" y="84415"/>
                              <a:pt x="189690" y="83649"/>
                            </a:cubicBezTo>
                            <a:cubicBezTo>
                              <a:pt x="189690" y="82880"/>
                              <a:pt x="190050" y="82499"/>
                              <a:pt x="190446" y="82499"/>
                            </a:cubicBezTo>
                            <a:cubicBezTo>
                              <a:pt x="191202" y="82114"/>
                              <a:pt x="191202" y="82499"/>
                              <a:pt x="190842" y="83265"/>
                            </a:cubicBezTo>
                            <a:close/>
                            <a:moveTo>
                              <a:pt x="21338" y="173431"/>
                            </a:moveTo>
                            <a:cubicBezTo>
                              <a:pt x="20978" y="174966"/>
                              <a:pt x="20581" y="175347"/>
                              <a:pt x="20221" y="174581"/>
                            </a:cubicBezTo>
                            <a:cubicBezTo>
                              <a:pt x="20221" y="173812"/>
                              <a:pt x="20581" y="172662"/>
                              <a:pt x="20978" y="172662"/>
                            </a:cubicBezTo>
                            <a:cubicBezTo>
                              <a:pt x="21338" y="172662"/>
                              <a:pt x="21338" y="173046"/>
                              <a:pt x="21338" y="173431"/>
                            </a:cubicBezTo>
                            <a:close/>
                            <a:moveTo>
                              <a:pt x="25586" y="158467"/>
                            </a:moveTo>
                            <a:cubicBezTo>
                              <a:pt x="25190" y="159621"/>
                              <a:pt x="24434" y="160386"/>
                              <a:pt x="24434" y="159236"/>
                            </a:cubicBezTo>
                            <a:cubicBezTo>
                              <a:pt x="24434" y="158467"/>
                              <a:pt x="25190" y="157316"/>
                              <a:pt x="25586" y="157316"/>
                            </a:cubicBezTo>
                            <a:lnTo>
                              <a:pt x="25586" y="158467"/>
                            </a:lnTo>
                            <a:close/>
                            <a:moveTo>
                              <a:pt x="178529" y="124318"/>
                            </a:moveTo>
                            <a:cubicBezTo>
                              <a:pt x="178133" y="124703"/>
                              <a:pt x="177773" y="124703"/>
                              <a:pt x="177773" y="124318"/>
                            </a:cubicBezTo>
                            <a:cubicBezTo>
                              <a:pt x="177773" y="123553"/>
                              <a:pt x="178133" y="122783"/>
                              <a:pt x="178925" y="122783"/>
                            </a:cubicBezTo>
                            <a:cubicBezTo>
                              <a:pt x="179321" y="122783"/>
                              <a:pt x="179321" y="123937"/>
                              <a:pt x="178529" y="124318"/>
                            </a:cubicBezTo>
                            <a:close/>
                            <a:moveTo>
                              <a:pt x="52481" y="112424"/>
                            </a:moveTo>
                            <a:cubicBezTo>
                              <a:pt x="52481" y="112808"/>
                              <a:pt x="51724" y="112808"/>
                              <a:pt x="51724" y="112424"/>
                            </a:cubicBezTo>
                            <a:cubicBezTo>
                              <a:pt x="51724" y="111658"/>
                              <a:pt x="52481" y="110123"/>
                              <a:pt x="52481" y="110123"/>
                            </a:cubicBezTo>
                            <a:cubicBezTo>
                              <a:pt x="52877" y="110123"/>
                              <a:pt x="52877" y="111658"/>
                              <a:pt x="52481" y="112424"/>
                            </a:cubicBezTo>
                            <a:close/>
                            <a:moveTo>
                              <a:pt x="61337" y="82499"/>
                            </a:moveTo>
                            <a:cubicBezTo>
                              <a:pt x="60545" y="83265"/>
                              <a:pt x="60185" y="83265"/>
                              <a:pt x="60185" y="82499"/>
                            </a:cubicBezTo>
                            <a:cubicBezTo>
                              <a:pt x="60545" y="82114"/>
                              <a:pt x="60942" y="80964"/>
                              <a:pt x="61337" y="80964"/>
                            </a:cubicBezTo>
                            <a:cubicBezTo>
                              <a:pt x="61697" y="80964"/>
                              <a:pt x="61697" y="82114"/>
                              <a:pt x="61337" y="82499"/>
                            </a:cubicBezTo>
                            <a:close/>
                            <a:moveTo>
                              <a:pt x="191598" y="79429"/>
                            </a:moveTo>
                            <a:cubicBezTo>
                              <a:pt x="192355" y="78660"/>
                              <a:pt x="192355" y="78660"/>
                              <a:pt x="192355" y="79429"/>
                            </a:cubicBezTo>
                            <a:cubicBezTo>
                              <a:pt x="192355" y="80195"/>
                              <a:pt x="191598" y="81349"/>
                              <a:pt x="191202" y="80964"/>
                            </a:cubicBezTo>
                            <a:cubicBezTo>
                              <a:pt x="190842" y="80580"/>
                              <a:pt x="191202" y="79814"/>
                              <a:pt x="191598" y="79429"/>
                            </a:cubicBezTo>
                            <a:close/>
                            <a:moveTo>
                              <a:pt x="188142" y="90173"/>
                            </a:moveTo>
                            <a:cubicBezTo>
                              <a:pt x="187746" y="90939"/>
                              <a:pt x="186990" y="90939"/>
                              <a:pt x="186990" y="90173"/>
                            </a:cubicBezTo>
                            <a:cubicBezTo>
                              <a:pt x="186990" y="89404"/>
                              <a:pt x="187746" y="88639"/>
                              <a:pt x="188142" y="89404"/>
                            </a:cubicBezTo>
                            <a:lnTo>
                              <a:pt x="188142" y="90173"/>
                            </a:lnTo>
                            <a:close/>
                            <a:moveTo>
                              <a:pt x="171616" y="110504"/>
                            </a:moveTo>
                            <a:cubicBezTo>
                              <a:pt x="171220" y="110889"/>
                              <a:pt x="170860" y="110889"/>
                              <a:pt x="170860" y="110123"/>
                            </a:cubicBezTo>
                            <a:cubicBezTo>
                              <a:pt x="170860" y="109354"/>
                              <a:pt x="171616" y="108973"/>
                              <a:pt x="172013" y="108973"/>
                            </a:cubicBezTo>
                            <a:cubicBezTo>
                              <a:pt x="172373" y="108973"/>
                              <a:pt x="172013" y="109739"/>
                              <a:pt x="171616" y="110504"/>
                            </a:cubicBezTo>
                            <a:close/>
                            <a:moveTo>
                              <a:pt x="15217" y="188392"/>
                            </a:moveTo>
                            <a:cubicBezTo>
                              <a:pt x="15217" y="189542"/>
                              <a:pt x="14820" y="190311"/>
                              <a:pt x="14820" y="190311"/>
                            </a:cubicBezTo>
                            <a:cubicBezTo>
                              <a:pt x="14425" y="190311"/>
                              <a:pt x="14820" y="186857"/>
                              <a:pt x="15217" y="186472"/>
                            </a:cubicBezTo>
                            <a:lnTo>
                              <a:pt x="15217" y="188392"/>
                            </a:lnTo>
                            <a:close/>
                            <a:moveTo>
                              <a:pt x="17521" y="163452"/>
                            </a:moveTo>
                            <a:cubicBezTo>
                              <a:pt x="17917" y="163068"/>
                              <a:pt x="18277" y="163452"/>
                              <a:pt x="17917" y="164603"/>
                            </a:cubicBezTo>
                            <a:lnTo>
                              <a:pt x="17125" y="165372"/>
                            </a:lnTo>
                            <a:cubicBezTo>
                              <a:pt x="16729" y="165372"/>
                              <a:pt x="17125" y="163837"/>
                              <a:pt x="17521" y="163452"/>
                            </a:cubicBezTo>
                            <a:close/>
                            <a:moveTo>
                              <a:pt x="107422" y="139283"/>
                            </a:moveTo>
                            <a:cubicBezTo>
                              <a:pt x="107062" y="140433"/>
                              <a:pt x="106269" y="140817"/>
                              <a:pt x="106269" y="139664"/>
                            </a:cubicBezTo>
                            <a:cubicBezTo>
                              <a:pt x="106269" y="139283"/>
                              <a:pt x="107062" y="138129"/>
                              <a:pt x="107422" y="138513"/>
                            </a:cubicBezTo>
                            <a:lnTo>
                              <a:pt x="107422" y="139283"/>
                            </a:lnTo>
                            <a:close/>
                            <a:moveTo>
                              <a:pt x="56729" y="102064"/>
                            </a:moveTo>
                            <a:cubicBezTo>
                              <a:pt x="56333" y="102449"/>
                              <a:pt x="55937" y="102449"/>
                              <a:pt x="55937" y="102064"/>
                            </a:cubicBezTo>
                            <a:cubicBezTo>
                              <a:pt x="55937" y="101680"/>
                              <a:pt x="56729" y="99760"/>
                              <a:pt x="56729" y="99379"/>
                            </a:cubicBezTo>
                            <a:cubicBezTo>
                              <a:pt x="57089" y="99379"/>
                              <a:pt x="56729" y="101680"/>
                              <a:pt x="56729" y="102064"/>
                            </a:cubicBezTo>
                            <a:close/>
                            <a:moveTo>
                              <a:pt x="189294" y="87104"/>
                            </a:moveTo>
                            <a:cubicBezTo>
                              <a:pt x="189294" y="87485"/>
                              <a:pt x="188898" y="87869"/>
                              <a:pt x="188538" y="87869"/>
                            </a:cubicBezTo>
                            <a:cubicBezTo>
                              <a:pt x="188142" y="87869"/>
                              <a:pt x="188538" y="86334"/>
                              <a:pt x="188898" y="85950"/>
                            </a:cubicBezTo>
                            <a:cubicBezTo>
                              <a:pt x="189294" y="85950"/>
                              <a:pt x="189690" y="86334"/>
                              <a:pt x="189294" y="87104"/>
                            </a:cubicBezTo>
                            <a:close/>
                            <a:moveTo>
                              <a:pt x="152391" y="168057"/>
                            </a:moveTo>
                            <a:cubicBezTo>
                              <a:pt x="151634" y="169207"/>
                              <a:pt x="151238" y="168826"/>
                              <a:pt x="151994" y="167291"/>
                            </a:cubicBezTo>
                            <a:cubicBezTo>
                              <a:pt x="152391" y="166138"/>
                              <a:pt x="152391" y="166138"/>
                              <a:pt x="152787" y="166907"/>
                            </a:cubicBezTo>
                            <a:cubicBezTo>
                              <a:pt x="152787" y="167291"/>
                              <a:pt x="152787" y="167672"/>
                              <a:pt x="152391" y="168057"/>
                            </a:cubicBezTo>
                            <a:close/>
                            <a:moveTo>
                              <a:pt x="151238" y="186087"/>
                            </a:moveTo>
                            <a:cubicBezTo>
                              <a:pt x="150482" y="186087"/>
                              <a:pt x="149690" y="187241"/>
                              <a:pt x="150086" y="188007"/>
                            </a:cubicBezTo>
                            <a:cubicBezTo>
                              <a:pt x="150878" y="187241"/>
                              <a:pt x="151238" y="186087"/>
                              <a:pt x="151238" y="186087"/>
                            </a:cubicBezTo>
                            <a:close/>
                            <a:moveTo>
                              <a:pt x="59789" y="85946"/>
                            </a:moveTo>
                            <a:cubicBezTo>
                              <a:pt x="59789" y="86331"/>
                              <a:pt x="59393" y="86715"/>
                              <a:pt x="59393" y="86715"/>
                            </a:cubicBezTo>
                            <a:cubicBezTo>
                              <a:pt x="58997" y="86715"/>
                              <a:pt x="58997" y="85181"/>
                              <a:pt x="59393" y="84796"/>
                            </a:cubicBezTo>
                            <a:cubicBezTo>
                              <a:pt x="60185" y="84030"/>
                              <a:pt x="60545" y="85181"/>
                              <a:pt x="59789" y="85946"/>
                            </a:cubicBezTo>
                            <a:close/>
                            <a:moveTo>
                              <a:pt x="25586" y="149638"/>
                            </a:moveTo>
                            <a:cubicBezTo>
                              <a:pt x="25982" y="149254"/>
                              <a:pt x="25982" y="149254"/>
                              <a:pt x="25586" y="150023"/>
                            </a:cubicBezTo>
                            <a:lnTo>
                              <a:pt x="25586" y="151173"/>
                            </a:lnTo>
                            <a:cubicBezTo>
                              <a:pt x="25586" y="151558"/>
                              <a:pt x="25190" y="151939"/>
                              <a:pt x="24794" y="151939"/>
                            </a:cubicBezTo>
                            <a:cubicBezTo>
                              <a:pt x="24434" y="151939"/>
                              <a:pt x="24794" y="150404"/>
                              <a:pt x="25586" y="149638"/>
                            </a:cubicBezTo>
                            <a:close/>
                            <a:moveTo>
                              <a:pt x="157791" y="87866"/>
                            </a:moveTo>
                            <a:cubicBezTo>
                              <a:pt x="157395" y="88635"/>
                              <a:pt x="156639" y="88635"/>
                              <a:pt x="156639" y="87866"/>
                            </a:cubicBezTo>
                            <a:cubicBezTo>
                              <a:pt x="156999" y="87100"/>
                              <a:pt x="157791" y="86715"/>
                              <a:pt x="157791" y="87100"/>
                            </a:cubicBezTo>
                            <a:cubicBezTo>
                              <a:pt x="158151" y="87100"/>
                              <a:pt x="157791" y="87481"/>
                              <a:pt x="157791" y="87866"/>
                            </a:cubicBezTo>
                            <a:close/>
                            <a:moveTo>
                              <a:pt x="179285" y="120479"/>
                            </a:moveTo>
                            <a:lnTo>
                              <a:pt x="179285" y="119714"/>
                            </a:lnTo>
                            <a:cubicBezTo>
                              <a:pt x="179681" y="119329"/>
                              <a:pt x="180437" y="119329"/>
                              <a:pt x="180437" y="120095"/>
                            </a:cubicBezTo>
                            <a:cubicBezTo>
                              <a:pt x="180437" y="120864"/>
                              <a:pt x="179681" y="121249"/>
                              <a:pt x="179285" y="120479"/>
                            </a:cubicBezTo>
                            <a:close/>
                            <a:moveTo>
                              <a:pt x="105514" y="142733"/>
                            </a:moveTo>
                            <a:cubicBezTo>
                              <a:pt x="105118" y="143499"/>
                              <a:pt x="104758" y="143114"/>
                              <a:pt x="104758" y="142349"/>
                            </a:cubicBezTo>
                            <a:cubicBezTo>
                              <a:pt x="104758" y="141964"/>
                              <a:pt x="105118" y="141579"/>
                              <a:pt x="105514" y="141579"/>
                            </a:cubicBezTo>
                            <a:cubicBezTo>
                              <a:pt x="106269" y="141198"/>
                              <a:pt x="106269" y="142349"/>
                              <a:pt x="105514" y="142733"/>
                            </a:cubicBezTo>
                            <a:close/>
                            <a:moveTo>
                              <a:pt x="183137" y="113571"/>
                            </a:moveTo>
                            <a:cubicBezTo>
                              <a:pt x="182381" y="113955"/>
                              <a:pt x="181985" y="113955"/>
                              <a:pt x="181985" y="113190"/>
                            </a:cubicBezTo>
                            <a:cubicBezTo>
                              <a:pt x="182381" y="112420"/>
                              <a:pt x="182741" y="112036"/>
                              <a:pt x="183137" y="112805"/>
                            </a:cubicBezTo>
                            <a:lnTo>
                              <a:pt x="183137" y="113571"/>
                            </a:lnTo>
                            <a:close/>
                            <a:moveTo>
                              <a:pt x="161247" y="145034"/>
                            </a:moveTo>
                            <a:cubicBezTo>
                              <a:pt x="160455" y="146184"/>
                              <a:pt x="160095" y="146184"/>
                              <a:pt x="160455" y="145034"/>
                            </a:cubicBezTo>
                            <a:cubicBezTo>
                              <a:pt x="160455" y="144268"/>
                              <a:pt x="161247" y="143884"/>
                              <a:pt x="161607" y="144268"/>
                            </a:cubicBezTo>
                            <a:cubicBezTo>
                              <a:pt x="161607" y="144268"/>
                              <a:pt x="161607" y="144649"/>
                              <a:pt x="161247" y="145034"/>
                            </a:cubicBezTo>
                            <a:close/>
                            <a:moveTo>
                              <a:pt x="186197" y="94005"/>
                            </a:moveTo>
                            <a:cubicBezTo>
                              <a:pt x="185441" y="94005"/>
                              <a:pt x="185441" y="93624"/>
                              <a:pt x="185837" y="92855"/>
                            </a:cubicBezTo>
                            <a:cubicBezTo>
                              <a:pt x="186197" y="92089"/>
                              <a:pt x="186990" y="92470"/>
                              <a:pt x="186594" y="93240"/>
                            </a:cubicBezTo>
                            <a:cubicBezTo>
                              <a:pt x="186594" y="93624"/>
                              <a:pt x="186197" y="94005"/>
                              <a:pt x="186197" y="94005"/>
                            </a:cubicBezTo>
                            <a:close/>
                            <a:moveTo>
                              <a:pt x="28286" y="174962"/>
                            </a:moveTo>
                            <a:lnTo>
                              <a:pt x="28646" y="175343"/>
                            </a:lnTo>
                            <a:cubicBezTo>
                              <a:pt x="29042" y="175343"/>
                              <a:pt x="29438" y="174193"/>
                              <a:pt x="29042" y="173808"/>
                            </a:cubicBezTo>
                            <a:cubicBezTo>
                              <a:pt x="29042" y="173043"/>
                              <a:pt x="27890" y="174193"/>
                              <a:pt x="28286" y="174962"/>
                            </a:cubicBezTo>
                            <a:close/>
                            <a:moveTo>
                              <a:pt x="137809" y="99760"/>
                            </a:moveTo>
                            <a:cubicBezTo>
                              <a:pt x="138169" y="99760"/>
                              <a:pt x="138169" y="100529"/>
                              <a:pt x="137413" y="100914"/>
                            </a:cubicBezTo>
                            <a:cubicBezTo>
                              <a:pt x="137017" y="101295"/>
                              <a:pt x="137017" y="101295"/>
                              <a:pt x="136621" y="100914"/>
                            </a:cubicBezTo>
                            <a:cubicBezTo>
                              <a:pt x="136621" y="100529"/>
                              <a:pt x="137017" y="99760"/>
                              <a:pt x="137809" y="99760"/>
                            </a:cubicBezTo>
                            <a:close/>
                            <a:moveTo>
                              <a:pt x="189294" y="69451"/>
                            </a:moveTo>
                            <a:cubicBezTo>
                              <a:pt x="189654" y="69451"/>
                              <a:pt x="189294" y="69835"/>
                              <a:pt x="189294" y="70220"/>
                            </a:cubicBezTo>
                            <a:cubicBezTo>
                              <a:pt x="189294" y="70601"/>
                              <a:pt x="187746" y="70601"/>
                              <a:pt x="187746" y="70220"/>
                            </a:cubicBezTo>
                            <a:cubicBezTo>
                              <a:pt x="188142" y="69835"/>
                              <a:pt x="189294" y="69066"/>
                              <a:pt x="189294" y="69451"/>
                            </a:cubicBezTo>
                            <a:close/>
                            <a:moveTo>
                              <a:pt x="183534" y="100529"/>
                            </a:moveTo>
                            <a:cubicBezTo>
                              <a:pt x="183137" y="100914"/>
                              <a:pt x="182741" y="100914"/>
                              <a:pt x="182741" y="100145"/>
                            </a:cubicBezTo>
                            <a:cubicBezTo>
                              <a:pt x="182741" y="99760"/>
                              <a:pt x="183137" y="99379"/>
                              <a:pt x="183534" y="99379"/>
                            </a:cubicBezTo>
                            <a:cubicBezTo>
                              <a:pt x="183894" y="98995"/>
                              <a:pt x="184290" y="99760"/>
                              <a:pt x="183534" y="100529"/>
                            </a:cubicBezTo>
                            <a:close/>
                            <a:moveTo>
                              <a:pt x="32102" y="163837"/>
                            </a:moveTo>
                            <a:cubicBezTo>
                              <a:pt x="32499" y="163837"/>
                              <a:pt x="33255" y="161918"/>
                              <a:pt x="32859" y="161533"/>
                            </a:cubicBezTo>
                            <a:cubicBezTo>
                              <a:pt x="32859" y="161533"/>
                              <a:pt x="32499" y="161918"/>
                              <a:pt x="32102" y="163068"/>
                            </a:cubicBezTo>
                            <a:lnTo>
                              <a:pt x="32102" y="163837"/>
                            </a:lnTo>
                            <a:close/>
                            <a:moveTo>
                              <a:pt x="137017" y="161918"/>
                            </a:moveTo>
                            <a:cubicBezTo>
                              <a:pt x="137413" y="161533"/>
                              <a:pt x="137773" y="161918"/>
                              <a:pt x="137773" y="162687"/>
                            </a:cubicBezTo>
                            <a:cubicBezTo>
                              <a:pt x="137413" y="163068"/>
                              <a:pt x="137413" y="163452"/>
                              <a:pt x="137017" y="163452"/>
                            </a:cubicBezTo>
                            <a:cubicBezTo>
                              <a:pt x="136621" y="163452"/>
                              <a:pt x="136621" y="162302"/>
                              <a:pt x="137017" y="161918"/>
                            </a:cubicBezTo>
                            <a:close/>
                            <a:moveTo>
                              <a:pt x="128556" y="116647"/>
                            </a:moveTo>
                            <a:cubicBezTo>
                              <a:pt x="128952" y="116647"/>
                              <a:pt x="129312" y="115494"/>
                              <a:pt x="129312" y="115113"/>
                            </a:cubicBezTo>
                            <a:cubicBezTo>
                              <a:pt x="128952" y="114728"/>
                              <a:pt x="128196" y="115878"/>
                              <a:pt x="128196" y="116263"/>
                            </a:cubicBezTo>
                            <a:cubicBezTo>
                              <a:pt x="128196" y="116263"/>
                              <a:pt x="128196" y="116647"/>
                              <a:pt x="128556" y="116647"/>
                            </a:cubicBezTo>
                            <a:close/>
                            <a:moveTo>
                              <a:pt x="133165" y="117413"/>
                            </a:moveTo>
                            <a:cubicBezTo>
                              <a:pt x="133165" y="117798"/>
                              <a:pt x="133560" y="118182"/>
                              <a:pt x="133560" y="117798"/>
                            </a:cubicBezTo>
                            <a:cubicBezTo>
                              <a:pt x="133956" y="117798"/>
                              <a:pt x="134712" y="117028"/>
                              <a:pt x="134316" y="116647"/>
                            </a:cubicBezTo>
                            <a:cubicBezTo>
                              <a:pt x="133956" y="116263"/>
                              <a:pt x="133165" y="117028"/>
                              <a:pt x="133165" y="117413"/>
                            </a:cubicBezTo>
                            <a:close/>
                            <a:moveTo>
                              <a:pt x="170068" y="107819"/>
                            </a:moveTo>
                            <a:cubicBezTo>
                              <a:pt x="170068" y="108204"/>
                              <a:pt x="169672" y="107819"/>
                              <a:pt x="169672" y="107438"/>
                            </a:cubicBezTo>
                            <a:cubicBezTo>
                              <a:pt x="170068" y="107054"/>
                              <a:pt x="170068" y="106669"/>
                              <a:pt x="170068" y="106284"/>
                            </a:cubicBezTo>
                            <a:cubicBezTo>
                              <a:pt x="170068" y="105903"/>
                              <a:pt x="170464" y="105519"/>
                              <a:pt x="170464" y="105519"/>
                            </a:cubicBezTo>
                            <a:cubicBezTo>
                              <a:pt x="170824" y="105134"/>
                              <a:pt x="170464" y="107054"/>
                              <a:pt x="170068" y="107819"/>
                            </a:cubicBezTo>
                            <a:close/>
                            <a:moveTo>
                              <a:pt x="62453" y="79814"/>
                            </a:moveTo>
                            <a:cubicBezTo>
                              <a:pt x="61697" y="80195"/>
                              <a:pt x="61697" y="80195"/>
                              <a:pt x="62093" y="79045"/>
                            </a:cubicBezTo>
                            <a:cubicBezTo>
                              <a:pt x="62093" y="78279"/>
                              <a:pt x="62849" y="77510"/>
                              <a:pt x="62849" y="78660"/>
                            </a:cubicBezTo>
                            <a:cubicBezTo>
                              <a:pt x="62849" y="78660"/>
                              <a:pt x="62453" y="79429"/>
                              <a:pt x="62453" y="79814"/>
                            </a:cubicBezTo>
                            <a:close/>
                            <a:moveTo>
                              <a:pt x="185046" y="97075"/>
                            </a:moveTo>
                            <a:lnTo>
                              <a:pt x="184686" y="97075"/>
                            </a:lnTo>
                            <a:cubicBezTo>
                              <a:pt x="184290" y="97075"/>
                              <a:pt x="183894" y="97075"/>
                              <a:pt x="184290" y="96690"/>
                            </a:cubicBezTo>
                            <a:lnTo>
                              <a:pt x="184290" y="96309"/>
                            </a:lnTo>
                            <a:cubicBezTo>
                              <a:pt x="184290" y="96309"/>
                              <a:pt x="184686" y="95925"/>
                              <a:pt x="185046" y="95925"/>
                            </a:cubicBezTo>
                            <a:cubicBezTo>
                              <a:pt x="185441" y="95925"/>
                              <a:pt x="185441" y="96309"/>
                              <a:pt x="185441" y="96690"/>
                            </a:cubicBezTo>
                            <a:cubicBezTo>
                              <a:pt x="185046" y="96690"/>
                              <a:pt x="185046" y="97075"/>
                              <a:pt x="185046" y="97075"/>
                            </a:cubicBezTo>
                            <a:close/>
                            <a:moveTo>
                              <a:pt x="181589" y="117025"/>
                            </a:moveTo>
                            <a:cubicBezTo>
                              <a:pt x="180833" y="117025"/>
                              <a:pt x="180833" y="117025"/>
                              <a:pt x="180833" y="116644"/>
                            </a:cubicBezTo>
                            <a:cubicBezTo>
                              <a:pt x="180833" y="116259"/>
                              <a:pt x="181193" y="115875"/>
                              <a:pt x="181589" y="115875"/>
                            </a:cubicBezTo>
                            <a:cubicBezTo>
                              <a:pt x="181985" y="115875"/>
                              <a:pt x="182381" y="116644"/>
                              <a:pt x="181589" y="117025"/>
                            </a:cubicBezTo>
                            <a:close/>
                            <a:moveTo>
                              <a:pt x="115883" y="129304"/>
                            </a:moveTo>
                            <a:cubicBezTo>
                              <a:pt x="115883" y="130073"/>
                              <a:pt x="115883" y="130073"/>
                              <a:pt x="116639" y="129689"/>
                            </a:cubicBezTo>
                            <a:cubicBezTo>
                              <a:pt x="117035" y="129689"/>
                              <a:pt x="117035" y="129304"/>
                              <a:pt x="117035" y="128923"/>
                            </a:cubicBezTo>
                            <a:cubicBezTo>
                              <a:pt x="117035" y="128538"/>
                              <a:pt x="116279" y="128538"/>
                              <a:pt x="115883" y="129304"/>
                            </a:cubicBezTo>
                            <a:close/>
                            <a:moveTo>
                              <a:pt x="127044" y="91320"/>
                            </a:moveTo>
                            <a:cubicBezTo>
                              <a:pt x="127800" y="90554"/>
                              <a:pt x="128196" y="90935"/>
                              <a:pt x="127800" y="91705"/>
                            </a:cubicBezTo>
                            <a:cubicBezTo>
                              <a:pt x="127404" y="92089"/>
                              <a:pt x="126648" y="92470"/>
                              <a:pt x="126648" y="92089"/>
                            </a:cubicBezTo>
                            <a:cubicBezTo>
                              <a:pt x="126648" y="91705"/>
                              <a:pt x="127044" y="91320"/>
                              <a:pt x="127044" y="91320"/>
                            </a:cubicBezTo>
                            <a:close/>
                            <a:moveTo>
                              <a:pt x="57845" y="97460"/>
                            </a:moveTo>
                            <a:cubicBezTo>
                              <a:pt x="58241" y="97844"/>
                              <a:pt x="57845" y="98225"/>
                              <a:pt x="57845" y="98610"/>
                            </a:cubicBezTo>
                            <a:cubicBezTo>
                              <a:pt x="57089" y="99379"/>
                              <a:pt x="57089" y="98610"/>
                              <a:pt x="57485" y="97460"/>
                            </a:cubicBezTo>
                            <a:cubicBezTo>
                              <a:pt x="57845" y="96690"/>
                              <a:pt x="57845" y="96690"/>
                              <a:pt x="57845" y="97460"/>
                            </a:cubicBezTo>
                            <a:close/>
                            <a:moveTo>
                              <a:pt x="21734" y="184553"/>
                            </a:moveTo>
                            <a:cubicBezTo>
                              <a:pt x="21734" y="185706"/>
                              <a:pt x="21338" y="186087"/>
                              <a:pt x="20978" y="185322"/>
                            </a:cubicBezTo>
                            <a:cubicBezTo>
                              <a:pt x="20978" y="185322"/>
                              <a:pt x="20978" y="184937"/>
                              <a:pt x="21338" y="184172"/>
                            </a:cubicBezTo>
                            <a:cubicBezTo>
                              <a:pt x="21734" y="183787"/>
                              <a:pt x="21734" y="183787"/>
                              <a:pt x="21734" y="184553"/>
                            </a:cubicBezTo>
                            <a:close/>
                            <a:moveTo>
                              <a:pt x="176981" y="103215"/>
                            </a:moveTo>
                            <a:cubicBezTo>
                              <a:pt x="177773" y="102834"/>
                              <a:pt x="178133" y="102834"/>
                              <a:pt x="177773" y="103215"/>
                            </a:cubicBezTo>
                            <a:cubicBezTo>
                              <a:pt x="177377" y="103599"/>
                              <a:pt x="176981" y="103984"/>
                              <a:pt x="176981" y="104368"/>
                            </a:cubicBezTo>
                            <a:lnTo>
                              <a:pt x="176981" y="104749"/>
                            </a:lnTo>
                            <a:cubicBezTo>
                              <a:pt x="176225" y="104749"/>
                              <a:pt x="176585" y="103984"/>
                              <a:pt x="176981" y="103215"/>
                            </a:cubicBezTo>
                            <a:close/>
                            <a:moveTo>
                              <a:pt x="108214" y="122014"/>
                            </a:moveTo>
                            <a:cubicBezTo>
                              <a:pt x="108214" y="122399"/>
                              <a:pt x="107818" y="122780"/>
                              <a:pt x="107422" y="122780"/>
                            </a:cubicBezTo>
                            <a:cubicBezTo>
                              <a:pt x="107026" y="122780"/>
                              <a:pt x="107026" y="122399"/>
                              <a:pt x="107818" y="121630"/>
                            </a:cubicBezTo>
                            <a:cubicBezTo>
                              <a:pt x="108214" y="120864"/>
                              <a:pt x="108574" y="121249"/>
                              <a:pt x="108214" y="122014"/>
                            </a:cubicBezTo>
                            <a:close/>
                            <a:moveTo>
                              <a:pt x="148178" y="191077"/>
                            </a:moveTo>
                            <a:cubicBezTo>
                              <a:pt x="148178" y="190311"/>
                              <a:pt x="148178" y="190311"/>
                              <a:pt x="147782" y="190311"/>
                            </a:cubicBezTo>
                            <a:cubicBezTo>
                              <a:pt x="147386" y="190696"/>
                              <a:pt x="147386" y="191077"/>
                              <a:pt x="147386" y="191461"/>
                            </a:cubicBezTo>
                            <a:cubicBezTo>
                              <a:pt x="147386" y="192227"/>
                              <a:pt x="147782" y="192227"/>
                              <a:pt x="148178" y="191077"/>
                            </a:cubicBezTo>
                            <a:close/>
                            <a:moveTo>
                              <a:pt x="29402" y="128154"/>
                            </a:moveTo>
                            <a:cubicBezTo>
                              <a:pt x="29402" y="127384"/>
                              <a:pt x="29798" y="127003"/>
                              <a:pt x="29798" y="127003"/>
                            </a:cubicBezTo>
                            <a:cubicBezTo>
                              <a:pt x="30194" y="127003"/>
                              <a:pt x="30194" y="127003"/>
                              <a:pt x="30194" y="127384"/>
                            </a:cubicBezTo>
                            <a:cubicBezTo>
                              <a:pt x="30194" y="127769"/>
                              <a:pt x="30194" y="128154"/>
                              <a:pt x="29402" y="128154"/>
                            </a:cubicBezTo>
                            <a:close/>
                            <a:moveTo>
                              <a:pt x="172373" y="131608"/>
                            </a:moveTo>
                            <a:cubicBezTo>
                              <a:pt x="172373" y="131993"/>
                              <a:pt x="171976" y="132374"/>
                              <a:pt x="171616" y="132374"/>
                            </a:cubicBezTo>
                            <a:cubicBezTo>
                              <a:pt x="171220" y="132758"/>
                              <a:pt x="171220" y="132758"/>
                              <a:pt x="171220" y="131993"/>
                            </a:cubicBezTo>
                            <a:cubicBezTo>
                              <a:pt x="171220" y="131608"/>
                              <a:pt x="171616" y="131223"/>
                              <a:pt x="171976" y="131223"/>
                            </a:cubicBezTo>
                            <a:lnTo>
                              <a:pt x="172373" y="131608"/>
                            </a:lnTo>
                            <a:close/>
                            <a:moveTo>
                              <a:pt x="121643" y="98995"/>
                            </a:moveTo>
                            <a:cubicBezTo>
                              <a:pt x="122435" y="98610"/>
                              <a:pt x="122795" y="99379"/>
                              <a:pt x="122039" y="99760"/>
                            </a:cubicBezTo>
                            <a:cubicBezTo>
                              <a:pt x="122039" y="100145"/>
                              <a:pt x="121643" y="100145"/>
                              <a:pt x="121643" y="100145"/>
                            </a:cubicBezTo>
                            <a:cubicBezTo>
                              <a:pt x="121248" y="100145"/>
                              <a:pt x="121248" y="99379"/>
                              <a:pt x="121643" y="98995"/>
                            </a:cubicBezTo>
                            <a:close/>
                            <a:moveTo>
                              <a:pt x="130860" y="85946"/>
                            </a:moveTo>
                            <a:cubicBezTo>
                              <a:pt x="131256" y="85181"/>
                              <a:pt x="132012" y="85181"/>
                              <a:pt x="131652" y="85946"/>
                            </a:cubicBezTo>
                            <a:lnTo>
                              <a:pt x="131652" y="86331"/>
                            </a:lnTo>
                            <a:cubicBezTo>
                              <a:pt x="131652" y="86715"/>
                              <a:pt x="131256" y="86715"/>
                              <a:pt x="131256" y="86715"/>
                            </a:cubicBezTo>
                            <a:cubicBezTo>
                              <a:pt x="130860" y="86715"/>
                              <a:pt x="130860" y="86331"/>
                              <a:pt x="130860" y="85946"/>
                            </a:cubicBezTo>
                            <a:close/>
                            <a:moveTo>
                              <a:pt x="120888" y="100910"/>
                            </a:moveTo>
                            <a:lnTo>
                              <a:pt x="120888" y="101676"/>
                            </a:lnTo>
                            <a:cubicBezTo>
                              <a:pt x="120491" y="102445"/>
                              <a:pt x="120095" y="102445"/>
                              <a:pt x="120095" y="102061"/>
                            </a:cubicBezTo>
                            <a:cubicBezTo>
                              <a:pt x="119735" y="101676"/>
                              <a:pt x="120491" y="100526"/>
                              <a:pt x="120888" y="100910"/>
                            </a:cubicBezTo>
                            <a:close/>
                            <a:moveTo>
                              <a:pt x="25946" y="155009"/>
                            </a:moveTo>
                            <a:cubicBezTo>
                              <a:pt x="25946" y="154624"/>
                              <a:pt x="25946" y="154240"/>
                              <a:pt x="26342" y="153855"/>
                            </a:cubicBezTo>
                            <a:cubicBezTo>
                              <a:pt x="26738" y="153089"/>
                              <a:pt x="26738" y="153089"/>
                              <a:pt x="26738" y="153855"/>
                            </a:cubicBezTo>
                            <a:cubicBezTo>
                              <a:pt x="26738" y="154624"/>
                              <a:pt x="26342" y="155774"/>
                              <a:pt x="25946" y="155009"/>
                            </a:cubicBezTo>
                            <a:close/>
                            <a:moveTo>
                              <a:pt x="113974" y="132755"/>
                            </a:moveTo>
                            <a:cubicBezTo>
                              <a:pt x="113974" y="132755"/>
                              <a:pt x="114334" y="132755"/>
                              <a:pt x="114730" y="132370"/>
                            </a:cubicBezTo>
                            <a:cubicBezTo>
                              <a:pt x="115487" y="131989"/>
                              <a:pt x="115883" y="131220"/>
                              <a:pt x="115487" y="131220"/>
                            </a:cubicBezTo>
                            <a:cubicBezTo>
                              <a:pt x="115127" y="131220"/>
                              <a:pt x="114334" y="132370"/>
                              <a:pt x="113974" y="132755"/>
                            </a:cubicBezTo>
                            <a:close/>
                            <a:moveTo>
                              <a:pt x="173129" y="100910"/>
                            </a:moveTo>
                            <a:cubicBezTo>
                              <a:pt x="172769" y="100910"/>
                              <a:pt x="173129" y="99376"/>
                              <a:pt x="173129" y="98991"/>
                            </a:cubicBezTo>
                            <a:cubicBezTo>
                              <a:pt x="173524" y="98606"/>
                              <a:pt x="173524" y="99376"/>
                              <a:pt x="173524" y="100141"/>
                            </a:cubicBezTo>
                            <a:cubicBezTo>
                              <a:pt x="173129" y="100526"/>
                              <a:pt x="173129" y="100910"/>
                              <a:pt x="173129" y="100910"/>
                            </a:cubicBezTo>
                            <a:close/>
                            <a:moveTo>
                              <a:pt x="190050" y="66377"/>
                            </a:moveTo>
                            <a:cubicBezTo>
                              <a:pt x="190806" y="65996"/>
                              <a:pt x="191202" y="65996"/>
                              <a:pt x="191202" y="66377"/>
                            </a:cubicBezTo>
                            <a:cubicBezTo>
                              <a:pt x="191202" y="66377"/>
                              <a:pt x="190806" y="66762"/>
                              <a:pt x="190050" y="66762"/>
                            </a:cubicBezTo>
                            <a:cubicBezTo>
                              <a:pt x="189654" y="67147"/>
                              <a:pt x="189294" y="67147"/>
                              <a:pt x="189294" y="67147"/>
                            </a:cubicBezTo>
                            <a:cubicBezTo>
                              <a:pt x="189294" y="66762"/>
                              <a:pt x="189654" y="66377"/>
                              <a:pt x="190050" y="66377"/>
                            </a:cubicBezTo>
                            <a:close/>
                            <a:moveTo>
                              <a:pt x="42867" y="129300"/>
                            </a:moveTo>
                            <a:cubicBezTo>
                              <a:pt x="43263" y="129300"/>
                              <a:pt x="43623" y="128919"/>
                              <a:pt x="43623" y="128535"/>
                            </a:cubicBezTo>
                            <a:cubicBezTo>
                              <a:pt x="43623" y="127765"/>
                              <a:pt x="42867" y="128150"/>
                              <a:pt x="42471" y="128919"/>
                            </a:cubicBezTo>
                            <a:lnTo>
                              <a:pt x="42867" y="129300"/>
                            </a:lnTo>
                            <a:close/>
                            <a:moveTo>
                              <a:pt x="160059" y="147715"/>
                            </a:moveTo>
                            <a:cubicBezTo>
                              <a:pt x="160059" y="148100"/>
                              <a:pt x="160059" y="148485"/>
                              <a:pt x="159699" y="148869"/>
                            </a:cubicBezTo>
                            <a:cubicBezTo>
                              <a:pt x="159303" y="149250"/>
                              <a:pt x="159303" y="149250"/>
                              <a:pt x="159303" y="148485"/>
                            </a:cubicBezTo>
                            <a:cubicBezTo>
                              <a:pt x="159303" y="147715"/>
                              <a:pt x="160059" y="147334"/>
                              <a:pt x="160059" y="147715"/>
                            </a:cubicBezTo>
                            <a:close/>
                            <a:moveTo>
                              <a:pt x="177737" y="89782"/>
                            </a:moveTo>
                            <a:lnTo>
                              <a:pt x="176981" y="91316"/>
                            </a:lnTo>
                            <a:lnTo>
                              <a:pt x="176981" y="90551"/>
                            </a:lnTo>
                            <a:cubicBezTo>
                              <a:pt x="176981" y="90166"/>
                              <a:pt x="177377" y="89782"/>
                              <a:pt x="177377" y="89397"/>
                            </a:cubicBezTo>
                            <a:lnTo>
                              <a:pt x="177377" y="89016"/>
                            </a:lnTo>
                            <a:cubicBezTo>
                              <a:pt x="177737" y="89016"/>
                              <a:pt x="177737" y="89397"/>
                              <a:pt x="177737" y="89782"/>
                            </a:cubicBezTo>
                            <a:close/>
                            <a:moveTo>
                              <a:pt x="130500" y="87096"/>
                            </a:moveTo>
                            <a:lnTo>
                              <a:pt x="130500" y="87862"/>
                            </a:lnTo>
                            <a:cubicBezTo>
                              <a:pt x="130104" y="88247"/>
                              <a:pt x="129312" y="88631"/>
                              <a:pt x="129312" y="88247"/>
                            </a:cubicBezTo>
                            <a:cubicBezTo>
                              <a:pt x="129312" y="87862"/>
                              <a:pt x="130104" y="87096"/>
                              <a:pt x="130500" y="87096"/>
                            </a:cubicBezTo>
                            <a:close/>
                            <a:moveTo>
                              <a:pt x="45568" y="121626"/>
                            </a:moveTo>
                            <a:cubicBezTo>
                              <a:pt x="45928" y="122395"/>
                              <a:pt x="46324" y="121626"/>
                              <a:pt x="46324" y="120860"/>
                            </a:cubicBezTo>
                            <a:cubicBezTo>
                              <a:pt x="46324" y="120476"/>
                              <a:pt x="46324" y="120476"/>
                              <a:pt x="45928" y="120860"/>
                            </a:cubicBezTo>
                            <a:cubicBezTo>
                              <a:pt x="45172" y="121245"/>
                              <a:pt x="45172" y="121626"/>
                              <a:pt x="45568" y="121626"/>
                            </a:cubicBezTo>
                            <a:close/>
                            <a:moveTo>
                              <a:pt x="168160" y="138891"/>
                            </a:moveTo>
                            <a:cubicBezTo>
                              <a:pt x="167764" y="139275"/>
                              <a:pt x="167368" y="139275"/>
                              <a:pt x="167368" y="138891"/>
                            </a:cubicBezTo>
                            <a:cubicBezTo>
                              <a:pt x="167008" y="138506"/>
                              <a:pt x="167008" y="138121"/>
                              <a:pt x="167368" y="138121"/>
                            </a:cubicBezTo>
                            <a:cubicBezTo>
                              <a:pt x="167764" y="137740"/>
                              <a:pt x="168160" y="138506"/>
                              <a:pt x="168160" y="138891"/>
                            </a:cubicBezTo>
                            <a:close/>
                            <a:moveTo>
                              <a:pt x="148538" y="64843"/>
                            </a:moveTo>
                            <a:lnTo>
                              <a:pt x="148538" y="65612"/>
                            </a:lnTo>
                            <a:cubicBezTo>
                              <a:pt x="148178" y="65996"/>
                              <a:pt x="147386" y="66377"/>
                              <a:pt x="147386" y="65996"/>
                            </a:cubicBezTo>
                            <a:cubicBezTo>
                              <a:pt x="147386" y="65612"/>
                              <a:pt x="148178" y="64843"/>
                              <a:pt x="148538" y="64843"/>
                            </a:cubicBezTo>
                            <a:close/>
                            <a:moveTo>
                              <a:pt x="123551" y="96687"/>
                            </a:moveTo>
                            <a:cubicBezTo>
                              <a:pt x="123551" y="97456"/>
                              <a:pt x="123551" y="97841"/>
                              <a:pt x="123191" y="97841"/>
                            </a:cubicBezTo>
                            <a:cubicBezTo>
                              <a:pt x="122795" y="97841"/>
                              <a:pt x="122795" y="96687"/>
                              <a:pt x="123551" y="96687"/>
                            </a:cubicBezTo>
                            <a:close/>
                            <a:moveTo>
                              <a:pt x="165064" y="145799"/>
                            </a:moveTo>
                            <a:cubicBezTo>
                              <a:pt x="165064" y="146565"/>
                              <a:pt x="164704" y="146565"/>
                              <a:pt x="164308" y="146180"/>
                            </a:cubicBezTo>
                            <a:cubicBezTo>
                              <a:pt x="163912" y="145799"/>
                              <a:pt x="164308" y="145415"/>
                              <a:pt x="164704" y="145415"/>
                            </a:cubicBezTo>
                            <a:cubicBezTo>
                              <a:pt x="165460" y="145415"/>
                              <a:pt x="165460" y="145415"/>
                              <a:pt x="165064" y="145799"/>
                            </a:cubicBezTo>
                            <a:close/>
                            <a:moveTo>
                              <a:pt x="117431" y="105512"/>
                            </a:moveTo>
                            <a:cubicBezTo>
                              <a:pt x="117791" y="105127"/>
                              <a:pt x="118187" y="105127"/>
                              <a:pt x="118187" y="105512"/>
                            </a:cubicBezTo>
                            <a:cubicBezTo>
                              <a:pt x="118187" y="105896"/>
                              <a:pt x="117791" y="106277"/>
                              <a:pt x="117431" y="106277"/>
                            </a:cubicBezTo>
                            <a:cubicBezTo>
                              <a:pt x="117035" y="106662"/>
                              <a:pt x="116675" y="106277"/>
                              <a:pt x="117431" y="105512"/>
                            </a:cubicBezTo>
                            <a:close/>
                            <a:moveTo>
                              <a:pt x="15577" y="211019"/>
                            </a:moveTo>
                            <a:cubicBezTo>
                              <a:pt x="15217" y="211404"/>
                              <a:pt x="14820" y="211404"/>
                              <a:pt x="14820" y="211019"/>
                            </a:cubicBezTo>
                            <a:cubicBezTo>
                              <a:pt x="14820" y="210635"/>
                              <a:pt x="15577" y="209869"/>
                              <a:pt x="15973" y="210254"/>
                            </a:cubicBezTo>
                            <a:cubicBezTo>
                              <a:pt x="15973" y="210254"/>
                              <a:pt x="15973" y="210635"/>
                              <a:pt x="15577" y="211019"/>
                            </a:cubicBezTo>
                            <a:close/>
                            <a:moveTo>
                              <a:pt x="197359" y="72129"/>
                            </a:moveTo>
                            <a:cubicBezTo>
                              <a:pt x="196963" y="72513"/>
                              <a:pt x="196963" y="72513"/>
                              <a:pt x="196603" y="72513"/>
                            </a:cubicBezTo>
                            <a:cubicBezTo>
                              <a:pt x="196207" y="72513"/>
                              <a:pt x="196603" y="71748"/>
                              <a:pt x="196963" y="71363"/>
                            </a:cubicBezTo>
                            <a:cubicBezTo>
                              <a:pt x="197359" y="70978"/>
                              <a:pt x="197359" y="71363"/>
                              <a:pt x="197359" y="72129"/>
                            </a:cubicBezTo>
                            <a:close/>
                            <a:moveTo>
                              <a:pt x="64002" y="75583"/>
                            </a:moveTo>
                            <a:cubicBezTo>
                              <a:pt x="63642" y="76352"/>
                              <a:pt x="63245" y="76352"/>
                              <a:pt x="63245" y="75968"/>
                            </a:cubicBezTo>
                            <a:cubicBezTo>
                              <a:pt x="63245" y="75968"/>
                              <a:pt x="63245" y="75583"/>
                              <a:pt x="63642" y="75198"/>
                            </a:cubicBezTo>
                            <a:cubicBezTo>
                              <a:pt x="64002" y="74433"/>
                              <a:pt x="64398" y="74817"/>
                              <a:pt x="64002" y="75583"/>
                            </a:cubicBezTo>
                            <a:close/>
                            <a:moveTo>
                              <a:pt x="24434" y="141960"/>
                            </a:moveTo>
                            <a:cubicBezTo>
                              <a:pt x="24794" y="141960"/>
                              <a:pt x="24794" y="142345"/>
                              <a:pt x="24794" y="142730"/>
                            </a:cubicBezTo>
                            <a:cubicBezTo>
                              <a:pt x="24434" y="143495"/>
                              <a:pt x="24038" y="143495"/>
                              <a:pt x="24038" y="142730"/>
                            </a:cubicBezTo>
                            <a:cubicBezTo>
                              <a:pt x="24038" y="142345"/>
                              <a:pt x="24434" y="141960"/>
                              <a:pt x="24434" y="141960"/>
                            </a:cubicBezTo>
                            <a:close/>
                            <a:moveTo>
                              <a:pt x="25982" y="137356"/>
                            </a:moveTo>
                            <a:cubicBezTo>
                              <a:pt x="26342" y="137356"/>
                              <a:pt x="26342" y="137356"/>
                              <a:pt x="26342" y="137740"/>
                            </a:cubicBezTo>
                            <a:cubicBezTo>
                              <a:pt x="26342" y="138121"/>
                              <a:pt x="25982" y="138506"/>
                              <a:pt x="25586" y="138506"/>
                            </a:cubicBezTo>
                            <a:cubicBezTo>
                              <a:pt x="25190" y="138891"/>
                              <a:pt x="25190" y="138121"/>
                              <a:pt x="25982" y="137356"/>
                            </a:cubicBezTo>
                            <a:close/>
                            <a:moveTo>
                              <a:pt x="179285" y="97837"/>
                            </a:moveTo>
                            <a:cubicBezTo>
                              <a:pt x="179285" y="97452"/>
                              <a:pt x="179681" y="97068"/>
                              <a:pt x="179681" y="97068"/>
                            </a:cubicBezTo>
                            <a:cubicBezTo>
                              <a:pt x="180077" y="97068"/>
                              <a:pt x="180077" y="97068"/>
                              <a:pt x="180077" y="97452"/>
                            </a:cubicBezTo>
                            <a:cubicBezTo>
                              <a:pt x="180077" y="98218"/>
                              <a:pt x="179285" y="98603"/>
                              <a:pt x="179285" y="97837"/>
                            </a:cubicBezTo>
                            <a:close/>
                            <a:moveTo>
                              <a:pt x="127800" y="118172"/>
                            </a:moveTo>
                            <a:cubicBezTo>
                              <a:pt x="128196" y="117402"/>
                              <a:pt x="127800" y="117018"/>
                              <a:pt x="127404" y="117402"/>
                            </a:cubicBezTo>
                            <a:cubicBezTo>
                              <a:pt x="127044" y="117787"/>
                              <a:pt x="127044" y="118172"/>
                              <a:pt x="127044" y="118172"/>
                            </a:cubicBezTo>
                            <a:cubicBezTo>
                              <a:pt x="127044" y="118553"/>
                              <a:pt x="127404" y="118553"/>
                              <a:pt x="127800" y="118172"/>
                            </a:cubicBezTo>
                            <a:close/>
                            <a:moveTo>
                              <a:pt x="181985" y="79418"/>
                            </a:moveTo>
                            <a:cubicBezTo>
                              <a:pt x="181985" y="80569"/>
                              <a:pt x="181229" y="80953"/>
                              <a:pt x="181229" y="80184"/>
                            </a:cubicBezTo>
                            <a:cubicBezTo>
                              <a:pt x="181229" y="79803"/>
                              <a:pt x="181589" y="79418"/>
                              <a:pt x="181985" y="79418"/>
                            </a:cubicBezTo>
                            <a:close/>
                            <a:moveTo>
                              <a:pt x="134712" y="115483"/>
                            </a:moveTo>
                            <a:lnTo>
                              <a:pt x="135109" y="115483"/>
                            </a:lnTo>
                            <a:cubicBezTo>
                              <a:pt x="135505" y="115483"/>
                              <a:pt x="136261" y="114717"/>
                              <a:pt x="135865" y="114717"/>
                            </a:cubicBezTo>
                            <a:cubicBezTo>
                              <a:pt x="135865" y="114333"/>
                              <a:pt x="134712" y="115102"/>
                              <a:pt x="134712" y="115483"/>
                            </a:cubicBezTo>
                            <a:close/>
                            <a:moveTo>
                              <a:pt x="158943" y="86324"/>
                            </a:moveTo>
                            <a:cubicBezTo>
                              <a:pt x="158151" y="86708"/>
                              <a:pt x="158151" y="86708"/>
                              <a:pt x="158151" y="85939"/>
                            </a:cubicBezTo>
                            <a:cubicBezTo>
                              <a:pt x="158151" y="85558"/>
                              <a:pt x="158547" y="85558"/>
                              <a:pt x="158943" y="85558"/>
                            </a:cubicBezTo>
                            <a:cubicBezTo>
                              <a:pt x="159303" y="85558"/>
                              <a:pt x="159303" y="85939"/>
                              <a:pt x="158943" y="86324"/>
                            </a:cubicBezTo>
                            <a:close/>
                            <a:moveTo>
                              <a:pt x="104362" y="144642"/>
                            </a:moveTo>
                            <a:cubicBezTo>
                              <a:pt x="104362" y="145411"/>
                              <a:pt x="103966" y="146177"/>
                              <a:pt x="103966" y="145411"/>
                            </a:cubicBezTo>
                            <a:cubicBezTo>
                              <a:pt x="103606" y="145027"/>
                              <a:pt x="103966" y="143876"/>
                              <a:pt x="104362" y="143876"/>
                            </a:cubicBezTo>
                            <a:lnTo>
                              <a:pt x="104362" y="144642"/>
                            </a:lnTo>
                            <a:close/>
                            <a:moveTo>
                              <a:pt x="125891" y="92848"/>
                            </a:moveTo>
                            <a:cubicBezTo>
                              <a:pt x="126251" y="92463"/>
                              <a:pt x="126251" y="92463"/>
                              <a:pt x="126648" y="92848"/>
                            </a:cubicBezTo>
                            <a:cubicBezTo>
                              <a:pt x="126648" y="92848"/>
                              <a:pt x="126648" y="93232"/>
                              <a:pt x="126251" y="93617"/>
                            </a:cubicBezTo>
                            <a:cubicBezTo>
                              <a:pt x="126251" y="93998"/>
                              <a:pt x="125891" y="93998"/>
                              <a:pt x="125891" y="93617"/>
                            </a:cubicBezTo>
                            <a:cubicBezTo>
                              <a:pt x="125496" y="93617"/>
                              <a:pt x="125891" y="93232"/>
                              <a:pt x="125891" y="92848"/>
                            </a:cubicBezTo>
                            <a:close/>
                            <a:moveTo>
                              <a:pt x="18277" y="164211"/>
                            </a:moveTo>
                            <a:cubicBezTo>
                              <a:pt x="18673" y="163830"/>
                              <a:pt x="19033" y="163830"/>
                              <a:pt x="19033" y="164211"/>
                            </a:cubicBezTo>
                            <a:cubicBezTo>
                              <a:pt x="19033" y="164595"/>
                              <a:pt x="19033" y="164980"/>
                              <a:pt x="18673" y="164980"/>
                            </a:cubicBezTo>
                            <a:cubicBezTo>
                              <a:pt x="18277" y="165365"/>
                              <a:pt x="18277" y="165365"/>
                              <a:pt x="18277" y="164211"/>
                            </a:cubicBezTo>
                            <a:close/>
                            <a:moveTo>
                              <a:pt x="139717" y="96683"/>
                            </a:moveTo>
                            <a:cubicBezTo>
                              <a:pt x="140113" y="95918"/>
                              <a:pt x="140869" y="95918"/>
                              <a:pt x="140869" y="96302"/>
                            </a:cubicBezTo>
                            <a:lnTo>
                              <a:pt x="140113" y="97068"/>
                            </a:lnTo>
                            <a:cubicBezTo>
                              <a:pt x="139717" y="97068"/>
                              <a:pt x="139717" y="96683"/>
                              <a:pt x="139717" y="96683"/>
                            </a:cubicBezTo>
                            <a:close/>
                            <a:moveTo>
                              <a:pt x="146233" y="67143"/>
                            </a:moveTo>
                            <a:cubicBezTo>
                              <a:pt x="146630" y="66374"/>
                              <a:pt x="147422" y="66374"/>
                              <a:pt x="147026" y="67143"/>
                            </a:cubicBezTo>
                            <a:cubicBezTo>
                              <a:pt x="147026" y="67143"/>
                              <a:pt x="147026" y="67528"/>
                              <a:pt x="146630" y="67528"/>
                            </a:cubicBezTo>
                            <a:cubicBezTo>
                              <a:pt x="146233" y="67528"/>
                              <a:pt x="146233" y="67528"/>
                              <a:pt x="146233" y="67143"/>
                            </a:cubicBezTo>
                            <a:close/>
                            <a:moveTo>
                              <a:pt x="133200" y="84023"/>
                            </a:moveTo>
                            <a:cubicBezTo>
                              <a:pt x="133200" y="84023"/>
                              <a:pt x="132805" y="84404"/>
                              <a:pt x="132805" y="84789"/>
                            </a:cubicBezTo>
                            <a:cubicBezTo>
                              <a:pt x="132409" y="85173"/>
                              <a:pt x="132049" y="85173"/>
                              <a:pt x="132049" y="84789"/>
                            </a:cubicBezTo>
                            <a:cubicBezTo>
                              <a:pt x="132409" y="84023"/>
                              <a:pt x="132805" y="83638"/>
                              <a:pt x="133200" y="84023"/>
                            </a:cubicBezTo>
                            <a:close/>
                            <a:moveTo>
                              <a:pt x="135865" y="80569"/>
                            </a:moveTo>
                            <a:cubicBezTo>
                              <a:pt x="135865" y="80953"/>
                              <a:pt x="135505" y="81338"/>
                              <a:pt x="135505" y="81338"/>
                            </a:cubicBezTo>
                            <a:cubicBezTo>
                              <a:pt x="135109" y="81338"/>
                              <a:pt x="135109" y="80953"/>
                              <a:pt x="135109" y="80953"/>
                            </a:cubicBezTo>
                            <a:cubicBezTo>
                              <a:pt x="135109" y="80953"/>
                              <a:pt x="135109" y="80569"/>
                              <a:pt x="135865" y="80569"/>
                            </a:cubicBezTo>
                            <a:close/>
                            <a:moveTo>
                              <a:pt x="174676" y="97064"/>
                            </a:moveTo>
                            <a:cubicBezTo>
                              <a:pt x="174676" y="97449"/>
                              <a:pt x="174316" y="97833"/>
                              <a:pt x="174316" y="97833"/>
                            </a:cubicBezTo>
                            <a:cubicBezTo>
                              <a:pt x="173920" y="97833"/>
                              <a:pt x="173920" y="97449"/>
                              <a:pt x="174316" y="97449"/>
                            </a:cubicBezTo>
                            <a:lnTo>
                              <a:pt x="174316" y="96299"/>
                            </a:lnTo>
                            <a:cubicBezTo>
                              <a:pt x="174316" y="96299"/>
                              <a:pt x="174316" y="95914"/>
                              <a:pt x="174676" y="95914"/>
                            </a:cubicBezTo>
                            <a:lnTo>
                              <a:pt x="174676" y="97064"/>
                            </a:lnTo>
                            <a:close/>
                            <a:moveTo>
                              <a:pt x="195811" y="75195"/>
                            </a:moveTo>
                            <a:cubicBezTo>
                              <a:pt x="195451" y="75964"/>
                              <a:pt x="194658" y="75964"/>
                              <a:pt x="195055" y="75579"/>
                            </a:cubicBezTo>
                            <a:cubicBezTo>
                              <a:pt x="195055" y="75195"/>
                              <a:pt x="195055" y="74814"/>
                              <a:pt x="195451" y="74814"/>
                            </a:cubicBezTo>
                            <a:lnTo>
                              <a:pt x="195811" y="74814"/>
                            </a:lnTo>
                            <a:cubicBezTo>
                              <a:pt x="196207" y="74814"/>
                              <a:pt x="196207" y="74814"/>
                              <a:pt x="195811" y="75195"/>
                            </a:cubicBezTo>
                            <a:close/>
                            <a:moveTo>
                              <a:pt x="142813" y="71359"/>
                            </a:moveTo>
                            <a:lnTo>
                              <a:pt x="143173" y="71744"/>
                            </a:lnTo>
                            <a:cubicBezTo>
                              <a:pt x="142813" y="72125"/>
                              <a:pt x="142813" y="72510"/>
                              <a:pt x="142417" y="72510"/>
                            </a:cubicBezTo>
                            <a:cubicBezTo>
                              <a:pt x="142417" y="72510"/>
                              <a:pt x="142021" y="72510"/>
                              <a:pt x="142021" y="72125"/>
                            </a:cubicBezTo>
                            <a:lnTo>
                              <a:pt x="142813" y="71359"/>
                            </a:lnTo>
                            <a:close/>
                            <a:moveTo>
                              <a:pt x="139321" y="75579"/>
                            </a:moveTo>
                            <a:cubicBezTo>
                              <a:pt x="139717" y="74814"/>
                              <a:pt x="140473" y="74814"/>
                              <a:pt x="140113" y="75579"/>
                            </a:cubicBezTo>
                            <a:lnTo>
                              <a:pt x="139717" y="75964"/>
                            </a:lnTo>
                            <a:cubicBezTo>
                              <a:pt x="139321" y="75964"/>
                              <a:pt x="139321" y="75964"/>
                              <a:pt x="139321" y="75579"/>
                            </a:cubicBezTo>
                            <a:close/>
                            <a:moveTo>
                              <a:pt x="28286" y="131213"/>
                            </a:moveTo>
                            <a:cubicBezTo>
                              <a:pt x="28286" y="130828"/>
                              <a:pt x="28286" y="130828"/>
                              <a:pt x="29042" y="130828"/>
                            </a:cubicBezTo>
                            <a:cubicBezTo>
                              <a:pt x="29042" y="131213"/>
                              <a:pt x="28646" y="131213"/>
                              <a:pt x="28286" y="131213"/>
                            </a:cubicBezTo>
                            <a:close/>
                            <a:moveTo>
                              <a:pt x="185837" y="97833"/>
                            </a:moveTo>
                            <a:cubicBezTo>
                              <a:pt x="185837" y="98215"/>
                              <a:pt x="185441" y="98599"/>
                              <a:pt x="185441" y="98599"/>
                            </a:cubicBezTo>
                            <a:cubicBezTo>
                              <a:pt x="185081" y="98599"/>
                              <a:pt x="185441" y="97449"/>
                              <a:pt x="185837" y="97064"/>
                            </a:cubicBezTo>
                            <a:cubicBezTo>
                              <a:pt x="186234" y="96680"/>
                              <a:pt x="186234" y="97064"/>
                              <a:pt x="185837" y="97833"/>
                            </a:cubicBezTo>
                            <a:close/>
                            <a:moveTo>
                              <a:pt x="140869" y="73660"/>
                            </a:moveTo>
                            <a:cubicBezTo>
                              <a:pt x="141265" y="73279"/>
                              <a:pt x="141265" y="72894"/>
                              <a:pt x="141625" y="73279"/>
                            </a:cubicBezTo>
                            <a:lnTo>
                              <a:pt x="141625" y="73660"/>
                            </a:lnTo>
                            <a:cubicBezTo>
                              <a:pt x="141265" y="74429"/>
                              <a:pt x="140473" y="74045"/>
                              <a:pt x="140869" y="73660"/>
                            </a:cubicBezTo>
                            <a:close/>
                            <a:moveTo>
                              <a:pt x="180473" y="82488"/>
                            </a:moveTo>
                            <a:cubicBezTo>
                              <a:pt x="180473" y="82104"/>
                              <a:pt x="180833" y="82869"/>
                              <a:pt x="180473" y="83254"/>
                            </a:cubicBezTo>
                            <a:cubicBezTo>
                              <a:pt x="180473" y="84023"/>
                              <a:pt x="180077" y="84023"/>
                              <a:pt x="180077" y="84023"/>
                            </a:cubicBezTo>
                            <a:cubicBezTo>
                              <a:pt x="179681" y="84023"/>
                              <a:pt x="180077" y="82869"/>
                              <a:pt x="180473" y="82488"/>
                            </a:cubicBezTo>
                            <a:close/>
                            <a:moveTo>
                              <a:pt x="172769" y="128143"/>
                            </a:moveTo>
                            <a:cubicBezTo>
                              <a:pt x="173164" y="127758"/>
                              <a:pt x="173560" y="128143"/>
                              <a:pt x="173560" y="128528"/>
                            </a:cubicBezTo>
                            <a:cubicBezTo>
                              <a:pt x="173560" y="128912"/>
                              <a:pt x="173560" y="128912"/>
                              <a:pt x="173164" y="128912"/>
                            </a:cubicBezTo>
                            <a:cubicBezTo>
                              <a:pt x="172769" y="129293"/>
                              <a:pt x="172769" y="128528"/>
                              <a:pt x="172769" y="128143"/>
                            </a:cubicBezTo>
                            <a:close/>
                            <a:moveTo>
                              <a:pt x="183930" y="109728"/>
                            </a:moveTo>
                            <a:cubicBezTo>
                              <a:pt x="183534" y="110113"/>
                              <a:pt x="183534" y="109343"/>
                              <a:pt x="184290" y="108962"/>
                            </a:cubicBezTo>
                            <a:cubicBezTo>
                              <a:pt x="184686" y="108962"/>
                              <a:pt x="184686" y="108962"/>
                              <a:pt x="184686" y="109343"/>
                            </a:cubicBezTo>
                            <a:cubicBezTo>
                              <a:pt x="184686" y="109728"/>
                              <a:pt x="184290" y="109728"/>
                              <a:pt x="183930" y="109728"/>
                            </a:cubicBezTo>
                            <a:close/>
                            <a:moveTo>
                              <a:pt x="132409" y="175721"/>
                            </a:moveTo>
                            <a:cubicBezTo>
                              <a:pt x="132409" y="175336"/>
                              <a:pt x="133200" y="175336"/>
                              <a:pt x="132805" y="176105"/>
                            </a:cubicBezTo>
                            <a:lnTo>
                              <a:pt x="132805" y="176875"/>
                            </a:lnTo>
                            <a:cubicBezTo>
                              <a:pt x="132409" y="176875"/>
                              <a:pt x="132049" y="176105"/>
                              <a:pt x="132409" y="175721"/>
                            </a:cubicBezTo>
                            <a:close/>
                            <a:moveTo>
                              <a:pt x="134352" y="82104"/>
                            </a:moveTo>
                            <a:cubicBezTo>
                              <a:pt x="134352" y="82869"/>
                              <a:pt x="134352" y="82869"/>
                              <a:pt x="133956" y="82869"/>
                            </a:cubicBezTo>
                            <a:lnTo>
                              <a:pt x="133596" y="82869"/>
                            </a:lnTo>
                            <a:cubicBezTo>
                              <a:pt x="133596" y="82488"/>
                              <a:pt x="133956" y="82104"/>
                              <a:pt x="134352" y="82104"/>
                            </a:cubicBezTo>
                            <a:close/>
                            <a:moveTo>
                              <a:pt x="149726" y="63689"/>
                            </a:moveTo>
                            <a:lnTo>
                              <a:pt x="149726" y="64073"/>
                            </a:lnTo>
                            <a:cubicBezTo>
                              <a:pt x="149726" y="64839"/>
                              <a:pt x="148934" y="64839"/>
                              <a:pt x="148934" y="64458"/>
                            </a:cubicBezTo>
                            <a:cubicBezTo>
                              <a:pt x="148934" y="64073"/>
                              <a:pt x="149726" y="63304"/>
                              <a:pt x="149726" y="63689"/>
                            </a:cubicBezTo>
                            <a:close/>
                            <a:moveTo>
                              <a:pt x="181985" y="107043"/>
                            </a:moveTo>
                            <a:cubicBezTo>
                              <a:pt x="181985" y="107427"/>
                              <a:pt x="181625" y="107808"/>
                              <a:pt x="181625" y="107808"/>
                            </a:cubicBezTo>
                            <a:cubicBezTo>
                              <a:pt x="181229" y="107808"/>
                              <a:pt x="181229" y="107427"/>
                              <a:pt x="181229" y="107043"/>
                            </a:cubicBezTo>
                            <a:lnTo>
                              <a:pt x="181985" y="107043"/>
                            </a:lnTo>
                            <a:close/>
                            <a:moveTo>
                              <a:pt x="128592" y="89393"/>
                            </a:moveTo>
                            <a:cubicBezTo>
                              <a:pt x="128952" y="88628"/>
                              <a:pt x="129348" y="89012"/>
                              <a:pt x="128952" y="89778"/>
                            </a:cubicBezTo>
                            <a:lnTo>
                              <a:pt x="128592" y="90163"/>
                            </a:lnTo>
                            <a:cubicBezTo>
                              <a:pt x="128196" y="90163"/>
                              <a:pt x="128196" y="89778"/>
                              <a:pt x="128592" y="89393"/>
                            </a:cubicBezTo>
                            <a:close/>
                            <a:moveTo>
                              <a:pt x="136657" y="214474"/>
                            </a:moveTo>
                            <a:cubicBezTo>
                              <a:pt x="136657" y="214858"/>
                              <a:pt x="136261" y="214858"/>
                              <a:pt x="136261" y="214858"/>
                            </a:cubicBezTo>
                            <a:cubicBezTo>
                              <a:pt x="135865" y="214858"/>
                              <a:pt x="135865" y="214858"/>
                              <a:pt x="135865" y="214474"/>
                            </a:cubicBezTo>
                            <a:cubicBezTo>
                              <a:pt x="135865" y="214089"/>
                              <a:pt x="136657" y="213705"/>
                              <a:pt x="136657" y="214474"/>
                            </a:cubicBezTo>
                            <a:close/>
                            <a:moveTo>
                              <a:pt x="198151" y="69059"/>
                            </a:moveTo>
                            <a:cubicBezTo>
                              <a:pt x="197755" y="69444"/>
                              <a:pt x="197755" y="69059"/>
                              <a:pt x="198151" y="67909"/>
                            </a:cubicBezTo>
                            <a:cubicBezTo>
                              <a:pt x="198511" y="67528"/>
                              <a:pt x="198511" y="67528"/>
                              <a:pt x="198511" y="67909"/>
                            </a:cubicBezTo>
                            <a:cubicBezTo>
                              <a:pt x="198511" y="68293"/>
                              <a:pt x="198511" y="68678"/>
                              <a:pt x="198151" y="69059"/>
                            </a:cubicBezTo>
                            <a:close/>
                            <a:moveTo>
                              <a:pt x="119375" y="103592"/>
                            </a:moveTo>
                            <a:cubicBezTo>
                              <a:pt x="119375" y="103977"/>
                              <a:pt x="119375" y="104361"/>
                              <a:pt x="118979" y="104361"/>
                            </a:cubicBezTo>
                            <a:cubicBezTo>
                              <a:pt x="118583" y="104361"/>
                              <a:pt x="118583" y="103977"/>
                              <a:pt x="118583" y="103977"/>
                            </a:cubicBezTo>
                            <a:cubicBezTo>
                              <a:pt x="118979" y="103207"/>
                              <a:pt x="119375" y="103207"/>
                              <a:pt x="119375" y="103592"/>
                            </a:cubicBezTo>
                            <a:close/>
                            <a:moveTo>
                              <a:pt x="124740" y="94767"/>
                            </a:moveTo>
                            <a:cubicBezTo>
                              <a:pt x="125136" y="94383"/>
                              <a:pt x="125136" y="94767"/>
                              <a:pt x="125136" y="95152"/>
                            </a:cubicBezTo>
                            <a:lnTo>
                              <a:pt x="124740" y="95533"/>
                            </a:lnTo>
                            <a:cubicBezTo>
                              <a:pt x="124344" y="95918"/>
                              <a:pt x="124344" y="95533"/>
                              <a:pt x="124344" y="95152"/>
                            </a:cubicBezTo>
                            <a:lnTo>
                              <a:pt x="124740" y="94767"/>
                            </a:lnTo>
                            <a:close/>
                            <a:moveTo>
                              <a:pt x="183137" y="75968"/>
                            </a:moveTo>
                            <a:lnTo>
                              <a:pt x="183137" y="76737"/>
                            </a:lnTo>
                            <a:cubicBezTo>
                              <a:pt x="183137" y="77118"/>
                              <a:pt x="183137" y="77887"/>
                              <a:pt x="182777" y="77887"/>
                            </a:cubicBezTo>
                            <a:lnTo>
                              <a:pt x="182777" y="77118"/>
                            </a:lnTo>
                            <a:cubicBezTo>
                              <a:pt x="182777" y="76737"/>
                              <a:pt x="182777" y="76352"/>
                              <a:pt x="183137" y="75968"/>
                            </a:cubicBezTo>
                            <a:close/>
                            <a:moveTo>
                              <a:pt x="169312" y="135055"/>
                            </a:moveTo>
                            <a:cubicBezTo>
                              <a:pt x="169312" y="135436"/>
                              <a:pt x="168556" y="135436"/>
                              <a:pt x="168556" y="135055"/>
                            </a:cubicBezTo>
                            <a:cubicBezTo>
                              <a:pt x="168556" y="135055"/>
                              <a:pt x="168556" y="134671"/>
                              <a:pt x="168916" y="134671"/>
                            </a:cubicBezTo>
                            <a:cubicBezTo>
                              <a:pt x="169312" y="134286"/>
                              <a:pt x="169708" y="134671"/>
                              <a:pt x="169312" y="135055"/>
                            </a:cubicBezTo>
                            <a:close/>
                            <a:moveTo>
                              <a:pt x="151274" y="62542"/>
                            </a:moveTo>
                            <a:cubicBezTo>
                              <a:pt x="151274" y="62542"/>
                              <a:pt x="150878" y="62927"/>
                              <a:pt x="150482" y="62927"/>
                            </a:cubicBezTo>
                            <a:cubicBezTo>
                              <a:pt x="150482" y="63308"/>
                              <a:pt x="150086" y="62927"/>
                              <a:pt x="150482" y="62542"/>
                            </a:cubicBezTo>
                            <a:cubicBezTo>
                              <a:pt x="150482" y="62157"/>
                              <a:pt x="151274" y="61773"/>
                              <a:pt x="151274" y="62542"/>
                            </a:cubicBezTo>
                            <a:close/>
                            <a:moveTo>
                              <a:pt x="19069" y="158844"/>
                            </a:moveTo>
                            <a:cubicBezTo>
                              <a:pt x="19465" y="158079"/>
                              <a:pt x="19465" y="158079"/>
                              <a:pt x="19465" y="159229"/>
                            </a:cubicBezTo>
                            <a:cubicBezTo>
                              <a:pt x="19069" y="159229"/>
                              <a:pt x="19069" y="159613"/>
                              <a:pt x="18673" y="159613"/>
                            </a:cubicBezTo>
                            <a:cubicBezTo>
                              <a:pt x="18673" y="159613"/>
                              <a:pt x="18673" y="159229"/>
                              <a:pt x="19069" y="158844"/>
                            </a:cubicBezTo>
                            <a:close/>
                            <a:moveTo>
                              <a:pt x="144326" y="69832"/>
                            </a:moveTo>
                            <a:cubicBezTo>
                              <a:pt x="144326" y="70597"/>
                              <a:pt x="144326" y="70597"/>
                              <a:pt x="143966" y="70982"/>
                            </a:cubicBezTo>
                            <a:cubicBezTo>
                              <a:pt x="143570" y="70982"/>
                              <a:pt x="143570" y="70216"/>
                              <a:pt x="144326" y="69832"/>
                            </a:cubicBezTo>
                            <a:close/>
                            <a:moveTo>
                              <a:pt x="143570" y="92467"/>
                            </a:moveTo>
                            <a:cubicBezTo>
                              <a:pt x="143570" y="92851"/>
                              <a:pt x="143173" y="93236"/>
                              <a:pt x="143173" y="93236"/>
                            </a:cubicBezTo>
                            <a:cubicBezTo>
                              <a:pt x="142417" y="93236"/>
                              <a:pt x="142813" y="92467"/>
                              <a:pt x="143173" y="92467"/>
                            </a:cubicBezTo>
                            <a:cubicBezTo>
                              <a:pt x="143570" y="92086"/>
                              <a:pt x="143570" y="92467"/>
                              <a:pt x="143570" y="92467"/>
                            </a:cubicBezTo>
                            <a:close/>
                            <a:moveTo>
                              <a:pt x="145117" y="68681"/>
                            </a:moveTo>
                            <a:cubicBezTo>
                              <a:pt x="145117" y="68297"/>
                              <a:pt x="145513" y="68297"/>
                              <a:pt x="145513" y="68297"/>
                            </a:cubicBezTo>
                            <a:cubicBezTo>
                              <a:pt x="145873" y="68297"/>
                              <a:pt x="145873" y="68297"/>
                              <a:pt x="145873" y="68681"/>
                            </a:cubicBezTo>
                            <a:cubicBezTo>
                              <a:pt x="145873" y="69063"/>
                              <a:pt x="145513" y="69063"/>
                              <a:pt x="145117" y="69063"/>
                            </a:cubicBezTo>
                            <a:lnTo>
                              <a:pt x="145117" y="68681"/>
                            </a:lnTo>
                            <a:close/>
                            <a:moveTo>
                              <a:pt x="138565" y="76741"/>
                            </a:moveTo>
                            <a:cubicBezTo>
                              <a:pt x="138961" y="77122"/>
                              <a:pt x="138565" y="77506"/>
                              <a:pt x="138565" y="77506"/>
                            </a:cubicBezTo>
                            <a:cubicBezTo>
                              <a:pt x="138205" y="77891"/>
                              <a:pt x="137809" y="77891"/>
                              <a:pt x="137809" y="77891"/>
                            </a:cubicBezTo>
                            <a:cubicBezTo>
                              <a:pt x="137809" y="77506"/>
                              <a:pt x="138565" y="76741"/>
                              <a:pt x="138565" y="76741"/>
                            </a:cubicBezTo>
                            <a:close/>
                            <a:moveTo>
                              <a:pt x="59429" y="95156"/>
                            </a:moveTo>
                            <a:cubicBezTo>
                              <a:pt x="59033" y="95537"/>
                              <a:pt x="58637" y="95537"/>
                              <a:pt x="58637" y="95156"/>
                            </a:cubicBezTo>
                            <a:cubicBezTo>
                              <a:pt x="58637" y="94771"/>
                              <a:pt x="59033" y="94386"/>
                              <a:pt x="59429" y="94386"/>
                            </a:cubicBezTo>
                            <a:lnTo>
                              <a:pt x="59429" y="95156"/>
                            </a:lnTo>
                            <a:close/>
                            <a:moveTo>
                              <a:pt x="20221" y="183783"/>
                            </a:moveTo>
                            <a:cubicBezTo>
                              <a:pt x="19825" y="184934"/>
                              <a:pt x="19465" y="185318"/>
                              <a:pt x="19825" y="184168"/>
                            </a:cubicBezTo>
                            <a:lnTo>
                              <a:pt x="19825" y="183399"/>
                            </a:lnTo>
                            <a:cubicBezTo>
                              <a:pt x="20221" y="183014"/>
                              <a:pt x="20221" y="183399"/>
                              <a:pt x="20221" y="183783"/>
                            </a:cubicBezTo>
                            <a:close/>
                            <a:moveTo>
                              <a:pt x="117431" y="121245"/>
                            </a:moveTo>
                            <a:cubicBezTo>
                              <a:pt x="117071" y="121626"/>
                              <a:pt x="117071" y="122011"/>
                              <a:pt x="117071" y="122011"/>
                            </a:cubicBezTo>
                            <a:cubicBezTo>
                              <a:pt x="116675" y="122011"/>
                              <a:pt x="116675" y="121626"/>
                              <a:pt x="117071" y="120860"/>
                            </a:cubicBezTo>
                            <a:cubicBezTo>
                              <a:pt x="117431" y="120476"/>
                              <a:pt x="117431" y="120860"/>
                              <a:pt x="117431" y="121245"/>
                            </a:cubicBezTo>
                            <a:close/>
                            <a:moveTo>
                              <a:pt x="41751" y="131989"/>
                            </a:moveTo>
                            <a:cubicBezTo>
                              <a:pt x="41751" y="131989"/>
                              <a:pt x="41355" y="131989"/>
                              <a:pt x="41355" y="132370"/>
                            </a:cubicBezTo>
                            <a:cubicBezTo>
                              <a:pt x="41355" y="132755"/>
                              <a:pt x="41355" y="132755"/>
                              <a:pt x="41751" y="132755"/>
                            </a:cubicBezTo>
                            <a:cubicBezTo>
                              <a:pt x="42111" y="132370"/>
                              <a:pt x="42507" y="131989"/>
                              <a:pt x="41751" y="131989"/>
                            </a:cubicBezTo>
                            <a:close/>
                            <a:moveTo>
                              <a:pt x="146270" y="196447"/>
                            </a:moveTo>
                            <a:cubicBezTo>
                              <a:pt x="146630" y="196447"/>
                              <a:pt x="146630" y="196062"/>
                              <a:pt x="146630" y="196062"/>
                            </a:cubicBezTo>
                            <a:cubicBezTo>
                              <a:pt x="146630" y="195678"/>
                              <a:pt x="146630" y="195678"/>
                              <a:pt x="146270" y="195678"/>
                            </a:cubicBezTo>
                            <a:lnTo>
                              <a:pt x="145873" y="196062"/>
                            </a:lnTo>
                            <a:cubicBezTo>
                              <a:pt x="145873" y="196447"/>
                              <a:pt x="146270" y="196447"/>
                              <a:pt x="146270" y="196447"/>
                            </a:cubicBezTo>
                            <a:close/>
                            <a:moveTo>
                              <a:pt x="175469" y="108200"/>
                            </a:moveTo>
                            <a:cubicBezTo>
                              <a:pt x="174713" y="108200"/>
                              <a:pt x="175073" y="107816"/>
                              <a:pt x="175469" y="107435"/>
                            </a:cubicBezTo>
                            <a:cubicBezTo>
                              <a:pt x="175865" y="107050"/>
                              <a:pt x="175865" y="107050"/>
                              <a:pt x="175865" y="107435"/>
                            </a:cubicBezTo>
                            <a:cubicBezTo>
                              <a:pt x="175865" y="107816"/>
                              <a:pt x="175469" y="108200"/>
                              <a:pt x="175469" y="108200"/>
                            </a:cubicBezTo>
                            <a:close/>
                            <a:moveTo>
                              <a:pt x="21734" y="149638"/>
                            </a:moveTo>
                            <a:cubicBezTo>
                              <a:pt x="22129" y="149638"/>
                              <a:pt x="22129" y="149638"/>
                              <a:pt x="22129" y="150023"/>
                            </a:cubicBezTo>
                            <a:cubicBezTo>
                              <a:pt x="22129" y="150404"/>
                              <a:pt x="21734" y="150404"/>
                              <a:pt x="21734" y="150404"/>
                            </a:cubicBezTo>
                            <a:cubicBezTo>
                              <a:pt x="21734" y="150404"/>
                              <a:pt x="21373" y="150404"/>
                              <a:pt x="21373" y="150023"/>
                            </a:cubicBezTo>
                            <a:lnTo>
                              <a:pt x="21734" y="149638"/>
                            </a:lnTo>
                            <a:close/>
                            <a:moveTo>
                              <a:pt x="124740" y="109350"/>
                            </a:moveTo>
                            <a:cubicBezTo>
                              <a:pt x="124740" y="109735"/>
                              <a:pt x="124344" y="109735"/>
                              <a:pt x="124344" y="109735"/>
                            </a:cubicBezTo>
                            <a:cubicBezTo>
                              <a:pt x="123984" y="109735"/>
                              <a:pt x="123984" y="109735"/>
                              <a:pt x="123984" y="109350"/>
                            </a:cubicBezTo>
                            <a:cubicBezTo>
                              <a:pt x="123984" y="109350"/>
                              <a:pt x="123984" y="108969"/>
                              <a:pt x="124344" y="108969"/>
                            </a:cubicBezTo>
                            <a:lnTo>
                              <a:pt x="124740" y="109350"/>
                            </a:lnTo>
                            <a:close/>
                            <a:moveTo>
                              <a:pt x="137053" y="78656"/>
                            </a:moveTo>
                            <a:cubicBezTo>
                              <a:pt x="137053" y="79041"/>
                              <a:pt x="137053" y="79426"/>
                              <a:pt x="136657" y="79426"/>
                            </a:cubicBezTo>
                            <a:cubicBezTo>
                              <a:pt x="136657" y="79041"/>
                              <a:pt x="136657" y="78656"/>
                              <a:pt x="137053" y="78656"/>
                            </a:cubicBezTo>
                            <a:close/>
                            <a:moveTo>
                              <a:pt x="149330" y="186084"/>
                            </a:moveTo>
                            <a:cubicBezTo>
                              <a:pt x="149330" y="186084"/>
                              <a:pt x="148970" y="186468"/>
                              <a:pt x="148970" y="186853"/>
                            </a:cubicBezTo>
                            <a:cubicBezTo>
                              <a:pt x="148970" y="187238"/>
                              <a:pt x="148970" y="187238"/>
                              <a:pt x="149330" y="186853"/>
                            </a:cubicBezTo>
                            <a:cubicBezTo>
                              <a:pt x="149726" y="186468"/>
                              <a:pt x="149726" y="185703"/>
                              <a:pt x="149330" y="186084"/>
                            </a:cubicBezTo>
                            <a:close/>
                            <a:moveTo>
                              <a:pt x="138205" y="110501"/>
                            </a:moveTo>
                            <a:lnTo>
                              <a:pt x="137809" y="110885"/>
                            </a:lnTo>
                            <a:cubicBezTo>
                              <a:pt x="137809" y="111270"/>
                              <a:pt x="137809" y="111270"/>
                              <a:pt x="138205" y="111270"/>
                            </a:cubicBezTo>
                            <a:lnTo>
                              <a:pt x="138565" y="110885"/>
                            </a:lnTo>
                            <a:cubicBezTo>
                              <a:pt x="138565" y="110501"/>
                              <a:pt x="138205" y="110501"/>
                              <a:pt x="138205" y="110501"/>
                            </a:cubicBezTo>
                            <a:close/>
                            <a:moveTo>
                              <a:pt x="145513" y="89401"/>
                            </a:moveTo>
                            <a:lnTo>
                              <a:pt x="145513" y="89020"/>
                            </a:lnTo>
                            <a:cubicBezTo>
                              <a:pt x="145513" y="88635"/>
                              <a:pt x="145873" y="88635"/>
                              <a:pt x="145873" y="88635"/>
                            </a:cubicBezTo>
                            <a:cubicBezTo>
                              <a:pt x="145873" y="89020"/>
                              <a:pt x="145873" y="89401"/>
                              <a:pt x="145513" y="89401"/>
                            </a:cubicBezTo>
                            <a:close/>
                            <a:moveTo>
                              <a:pt x="141265" y="106281"/>
                            </a:moveTo>
                            <a:cubicBezTo>
                              <a:pt x="140869" y="106281"/>
                              <a:pt x="140869" y="106665"/>
                              <a:pt x="140869" y="106665"/>
                            </a:cubicBezTo>
                            <a:cubicBezTo>
                              <a:pt x="141265" y="106665"/>
                              <a:pt x="141661" y="106665"/>
                              <a:pt x="141661" y="106281"/>
                            </a:cubicBezTo>
                            <a:lnTo>
                              <a:pt x="141265" y="106281"/>
                            </a:lnTo>
                            <a:close/>
                            <a:moveTo>
                              <a:pt x="32499" y="121245"/>
                            </a:moveTo>
                            <a:cubicBezTo>
                              <a:pt x="32139" y="122395"/>
                              <a:pt x="32139" y="122395"/>
                              <a:pt x="32139" y="121245"/>
                            </a:cubicBezTo>
                            <a:cubicBezTo>
                              <a:pt x="32139" y="120860"/>
                              <a:pt x="32499" y="120476"/>
                              <a:pt x="32499" y="120476"/>
                            </a:cubicBezTo>
                            <a:lnTo>
                              <a:pt x="32499" y="121245"/>
                            </a:lnTo>
                            <a:close/>
                            <a:moveTo>
                              <a:pt x="170860" y="135059"/>
                            </a:moveTo>
                            <a:cubicBezTo>
                              <a:pt x="170860" y="135825"/>
                              <a:pt x="170104" y="135825"/>
                              <a:pt x="170104" y="135440"/>
                            </a:cubicBezTo>
                            <a:cubicBezTo>
                              <a:pt x="169708" y="135440"/>
                              <a:pt x="170104" y="135059"/>
                              <a:pt x="170464" y="135059"/>
                            </a:cubicBezTo>
                            <a:cubicBezTo>
                              <a:pt x="170860" y="134674"/>
                              <a:pt x="170860" y="134674"/>
                              <a:pt x="170860" y="135059"/>
                            </a:cubicBezTo>
                            <a:close/>
                            <a:moveTo>
                              <a:pt x="27530" y="133905"/>
                            </a:moveTo>
                            <a:lnTo>
                              <a:pt x="27530" y="134674"/>
                            </a:lnTo>
                            <a:cubicBezTo>
                              <a:pt x="27134" y="135440"/>
                              <a:pt x="27134" y="135825"/>
                              <a:pt x="27134" y="134674"/>
                            </a:cubicBezTo>
                            <a:cubicBezTo>
                              <a:pt x="27134" y="134290"/>
                              <a:pt x="27134" y="133905"/>
                              <a:pt x="27530" y="133905"/>
                            </a:cubicBezTo>
                            <a:close/>
                            <a:moveTo>
                              <a:pt x="22921" y="179179"/>
                            </a:moveTo>
                            <a:cubicBezTo>
                              <a:pt x="22525" y="179179"/>
                              <a:pt x="22525" y="179179"/>
                              <a:pt x="22525" y="178794"/>
                            </a:cubicBezTo>
                            <a:cubicBezTo>
                              <a:pt x="22525" y="178409"/>
                              <a:pt x="22525" y="178025"/>
                              <a:pt x="22921" y="178025"/>
                            </a:cubicBezTo>
                            <a:lnTo>
                              <a:pt x="22921" y="179179"/>
                            </a:lnTo>
                            <a:close/>
                            <a:moveTo>
                              <a:pt x="145513" y="100141"/>
                            </a:moveTo>
                            <a:lnTo>
                              <a:pt x="145117" y="100526"/>
                            </a:lnTo>
                            <a:cubicBezTo>
                              <a:pt x="145117" y="100910"/>
                              <a:pt x="145117" y="101291"/>
                              <a:pt x="145513" y="100910"/>
                            </a:cubicBezTo>
                            <a:cubicBezTo>
                              <a:pt x="145873" y="100910"/>
                              <a:pt x="145873" y="100526"/>
                              <a:pt x="145513" y="100141"/>
                            </a:cubicBezTo>
                            <a:close/>
                            <a:moveTo>
                              <a:pt x="139357" y="97841"/>
                            </a:moveTo>
                            <a:cubicBezTo>
                              <a:pt x="139357" y="98222"/>
                              <a:pt x="139357" y="98222"/>
                              <a:pt x="138565" y="98606"/>
                            </a:cubicBezTo>
                            <a:cubicBezTo>
                              <a:pt x="138565" y="98222"/>
                              <a:pt x="138961" y="97841"/>
                              <a:pt x="139357" y="97841"/>
                            </a:cubicBezTo>
                            <a:close/>
                            <a:moveTo>
                              <a:pt x="176225" y="111270"/>
                            </a:moveTo>
                            <a:cubicBezTo>
                              <a:pt x="176621" y="110885"/>
                              <a:pt x="177017" y="110885"/>
                              <a:pt x="177017" y="111270"/>
                            </a:cubicBezTo>
                            <a:cubicBezTo>
                              <a:pt x="177017" y="111270"/>
                              <a:pt x="176621" y="111655"/>
                              <a:pt x="176225" y="111655"/>
                            </a:cubicBezTo>
                            <a:lnTo>
                              <a:pt x="175865" y="111655"/>
                            </a:lnTo>
                            <a:lnTo>
                              <a:pt x="176225" y="111270"/>
                            </a:lnTo>
                            <a:close/>
                            <a:moveTo>
                              <a:pt x="139717" y="108200"/>
                            </a:moveTo>
                            <a:cubicBezTo>
                              <a:pt x="139717" y="108585"/>
                              <a:pt x="139357" y="108585"/>
                              <a:pt x="139357" y="108969"/>
                            </a:cubicBezTo>
                            <a:lnTo>
                              <a:pt x="139717" y="108969"/>
                            </a:lnTo>
                            <a:cubicBezTo>
                              <a:pt x="139717" y="108969"/>
                              <a:pt x="140113" y="108969"/>
                              <a:pt x="140113" y="108585"/>
                            </a:cubicBezTo>
                            <a:lnTo>
                              <a:pt x="139717" y="108200"/>
                            </a:lnTo>
                            <a:close/>
                            <a:moveTo>
                              <a:pt x="19825" y="179563"/>
                            </a:moveTo>
                            <a:cubicBezTo>
                              <a:pt x="19465" y="179948"/>
                              <a:pt x="19465" y="179948"/>
                              <a:pt x="19465" y="180333"/>
                            </a:cubicBezTo>
                            <a:lnTo>
                              <a:pt x="19465" y="178798"/>
                            </a:lnTo>
                            <a:cubicBezTo>
                              <a:pt x="19825" y="178798"/>
                              <a:pt x="19825" y="179182"/>
                              <a:pt x="19825" y="179563"/>
                            </a:cubicBezTo>
                            <a:close/>
                            <a:moveTo>
                              <a:pt x="23281" y="145803"/>
                            </a:moveTo>
                            <a:lnTo>
                              <a:pt x="23281" y="146184"/>
                            </a:lnTo>
                            <a:cubicBezTo>
                              <a:pt x="23281" y="146569"/>
                              <a:pt x="23281" y="146953"/>
                              <a:pt x="22921" y="146953"/>
                            </a:cubicBezTo>
                            <a:lnTo>
                              <a:pt x="22921" y="146569"/>
                            </a:lnTo>
                            <a:cubicBezTo>
                              <a:pt x="22921" y="146184"/>
                              <a:pt x="22921" y="145803"/>
                              <a:pt x="23281" y="145803"/>
                            </a:cubicBezTo>
                            <a:close/>
                            <a:moveTo>
                              <a:pt x="181625" y="103596"/>
                            </a:moveTo>
                            <a:cubicBezTo>
                              <a:pt x="181625" y="103211"/>
                              <a:pt x="182021" y="102830"/>
                              <a:pt x="182381" y="102830"/>
                            </a:cubicBezTo>
                            <a:cubicBezTo>
                              <a:pt x="182381" y="103211"/>
                              <a:pt x="182381" y="103211"/>
                              <a:pt x="182021" y="103596"/>
                            </a:cubicBezTo>
                            <a:lnTo>
                              <a:pt x="181625" y="103596"/>
                            </a:lnTo>
                            <a:close/>
                            <a:moveTo>
                              <a:pt x="31346" y="124696"/>
                            </a:moveTo>
                            <a:cubicBezTo>
                              <a:pt x="30986" y="124696"/>
                              <a:pt x="30986" y="124311"/>
                              <a:pt x="30986" y="124311"/>
                            </a:cubicBezTo>
                            <a:cubicBezTo>
                              <a:pt x="30986" y="123930"/>
                              <a:pt x="30986" y="123930"/>
                              <a:pt x="31346" y="123930"/>
                            </a:cubicBezTo>
                            <a:lnTo>
                              <a:pt x="31346" y="124696"/>
                            </a:lnTo>
                            <a:close/>
                            <a:moveTo>
                              <a:pt x="28286" y="132755"/>
                            </a:moveTo>
                            <a:cubicBezTo>
                              <a:pt x="27890" y="132755"/>
                              <a:pt x="27890" y="132755"/>
                              <a:pt x="27890" y="132370"/>
                            </a:cubicBezTo>
                            <a:cubicBezTo>
                              <a:pt x="27890" y="131989"/>
                              <a:pt x="28286" y="131989"/>
                              <a:pt x="28286" y="131989"/>
                            </a:cubicBezTo>
                            <a:lnTo>
                              <a:pt x="28286" y="132755"/>
                            </a:lnTo>
                            <a:close/>
                            <a:moveTo>
                              <a:pt x="20581" y="153855"/>
                            </a:moveTo>
                            <a:lnTo>
                              <a:pt x="20581" y="154624"/>
                            </a:lnTo>
                            <a:cubicBezTo>
                              <a:pt x="20221" y="154624"/>
                              <a:pt x="20221" y="154624"/>
                              <a:pt x="20221" y="154240"/>
                            </a:cubicBezTo>
                            <a:cubicBezTo>
                              <a:pt x="20221" y="154240"/>
                              <a:pt x="20221" y="153855"/>
                              <a:pt x="20581" y="153855"/>
                            </a:cubicBezTo>
                            <a:close/>
                            <a:moveTo>
                              <a:pt x="93236" y="159229"/>
                            </a:moveTo>
                            <a:cubicBezTo>
                              <a:pt x="92841" y="159229"/>
                              <a:pt x="92841" y="159229"/>
                              <a:pt x="92841" y="158844"/>
                            </a:cubicBezTo>
                            <a:cubicBezTo>
                              <a:pt x="92841" y="158844"/>
                              <a:pt x="92841" y="158460"/>
                              <a:pt x="93236" y="158460"/>
                            </a:cubicBezTo>
                            <a:lnTo>
                              <a:pt x="93236" y="159229"/>
                            </a:lnTo>
                            <a:close/>
                            <a:moveTo>
                              <a:pt x="150086" y="190692"/>
                            </a:moveTo>
                            <a:lnTo>
                              <a:pt x="150086" y="189923"/>
                            </a:lnTo>
                            <a:cubicBezTo>
                              <a:pt x="149726" y="189923"/>
                              <a:pt x="149726" y="190307"/>
                              <a:pt x="149726" y="190307"/>
                            </a:cubicBezTo>
                            <a:cubicBezTo>
                              <a:pt x="149726" y="190692"/>
                              <a:pt x="149726" y="190692"/>
                              <a:pt x="150086" y="190692"/>
                            </a:cubicBezTo>
                            <a:close/>
                            <a:moveTo>
                              <a:pt x="171616" y="103596"/>
                            </a:moveTo>
                            <a:lnTo>
                              <a:pt x="171616" y="103980"/>
                            </a:lnTo>
                            <a:cubicBezTo>
                              <a:pt x="171256" y="104365"/>
                              <a:pt x="171256" y="104365"/>
                              <a:pt x="171256" y="103596"/>
                            </a:cubicBezTo>
                            <a:cubicBezTo>
                              <a:pt x="171616" y="103211"/>
                              <a:pt x="171616" y="103211"/>
                              <a:pt x="171616" y="103596"/>
                            </a:cubicBezTo>
                            <a:close/>
                            <a:moveTo>
                              <a:pt x="176621" y="105515"/>
                            </a:moveTo>
                            <a:lnTo>
                              <a:pt x="176621" y="106281"/>
                            </a:lnTo>
                            <a:cubicBezTo>
                              <a:pt x="176225" y="106281"/>
                              <a:pt x="176225" y="106281"/>
                              <a:pt x="176225" y="105900"/>
                            </a:cubicBezTo>
                            <a:cubicBezTo>
                              <a:pt x="176225" y="105900"/>
                              <a:pt x="176225" y="105515"/>
                              <a:pt x="176621" y="105515"/>
                            </a:cubicBezTo>
                            <a:close/>
                            <a:moveTo>
                              <a:pt x="148574" y="85565"/>
                            </a:moveTo>
                            <a:lnTo>
                              <a:pt x="148574" y="86331"/>
                            </a:lnTo>
                            <a:cubicBezTo>
                              <a:pt x="148178" y="86331"/>
                              <a:pt x="148178" y="86331"/>
                              <a:pt x="148178" y="85946"/>
                            </a:cubicBezTo>
                            <a:cubicBezTo>
                              <a:pt x="148178" y="85946"/>
                              <a:pt x="148178" y="85565"/>
                              <a:pt x="148574" y="85565"/>
                            </a:cubicBezTo>
                            <a:close/>
                            <a:moveTo>
                              <a:pt x="202759" y="53336"/>
                            </a:moveTo>
                            <a:lnTo>
                              <a:pt x="202759" y="53721"/>
                            </a:lnTo>
                            <a:cubicBezTo>
                              <a:pt x="202363" y="53721"/>
                              <a:pt x="202363" y="53721"/>
                              <a:pt x="202363" y="53336"/>
                            </a:cubicBezTo>
                            <a:lnTo>
                              <a:pt x="202759" y="52952"/>
                            </a:lnTo>
                            <a:cubicBezTo>
                              <a:pt x="203119" y="52952"/>
                              <a:pt x="203119" y="53336"/>
                              <a:pt x="202759" y="53336"/>
                            </a:cubicBezTo>
                            <a:close/>
                            <a:moveTo>
                              <a:pt x="138961" y="158079"/>
                            </a:moveTo>
                            <a:cubicBezTo>
                              <a:pt x="138961" y="157694"/>
                              <a:pt x="139357" y="157694"/>
                              <a:pt x="139357" y="158079"/>
                            </a:cubicBezTo>
                            <a:cubicBezTo>
                              <a:pt x="139357" y="158460"/>
                              <a:pt x="138565" y="158844"/>
                              <a:pt x="138565" y="158460"/>
                            </a:cubicBezTo>
                            <a:cubicBezTo>
                              <a:pt x="138565" y="158460"/>
                              <a:pt x="138565" y="158079"/>
                              <a:pt x="138961" y="158079"/>
                            </a:cubicBezTo>
                            <a:close/>
                            <a:moveTo>
                              <a:pt x="142021" y="94771"/>
                            </a:moveTo>
                            <a:lnTo>
                              <a:pt x="141265" y="94771"/>
                            </a:lnTo>
                            <a:cubicBezTo>
                              <a:pt x="141265" y="94386"/>
                              <a:pt x="141661" y="94386"/>
                              <a:pt x="141661" y="94386"/>
                            </a:cubicBezTo>
                            <a:cubicBezTo>
                              <a:pt x="142021" y="94386"/>
                              <a:pt x="142021" y="94386"/>
                              <a:pt x="142021" y="94771"/>
                            </a:cubicBezTo>
                            <a:close/>
                            <a:moveTo>
                              <a:pt x="142417" y="104746"/>
                            </a:moveTo>
                            <a:lnTo>
                              <a:pt x="142417" y="105130"/>
                            </a:lnTo>
                            <a:cubicBezTo>
                              <a:pt x="142813" y="105130"/>
                              <a:pt x="142813" y="104746"/>
                              <a:pt x="142813" y="104746"/>
                            </a:cubicBezTo>
                            <a:lnTo>
                              <a:pt x="142813" y="104365"/>
                            </a:lnTo>
                            <a:cubicBezTo>
                              <a:pt x="142417" y="104365"/>
                              <a:pt x="142417" y="104365"/>
                              <a:pt x="142417" y="104746"/>
                            </a:cubicBezTo>
                            <a:close/>
                            <a:moveTo>
                              <a:pt x="150086" y="159994"/>
                            </a:moveTo>
                            <a:lnTo>
                              <a:pt x="149726" y="159994"/>
                            </a:lnTo>
                            <a:cubicBezTo>
                              <a:pt x="149726" y="160379"/>
                              <a:pt x="149726" y="160379"/>
                              <a:pt x="150086" y="160379"/>
                            </a:cubicBezTo>
                            <a:lnTo>
                              <a:pt x="150482" y="160379"/>
                            </a:lnTo>
                            <a:cubicBezTo>
                              <a:pt x="150482" y="159994"/>
                              <a:pt x="150086" y="159994"/>
                              <a:pt x="150086" y="159994"/>
                            </a:cubicBezTo>
                            <a:close/>
                            <a:moveTo>
                              <a:pt x="178169" y="100526"/>
                            </a:moveTo>
                            <a:cubicBezTo>
                              <a:pt x="178169" y="100526"/>
                              <a:pt x="178169" y="100141"/>
                              <a:pt x="178529" y="100526"/>
                            </a:cubicBezTo>
                            <a:lnTo>
                              <a:pt x="178529" y="100910"/>
                            </a:lnTo>
                            <a:cubicBezTo>
                              <a:pt x="178169" y="101291"/>
                              <a:pt x="178169" y="101291"/>
                              <a:pt x="178169" y="100526"/>
                            </a:cubicBezTo>
                            <a:close/>
                            <a:moveTo>
                              <a:pt x="118583" y="118941"/>
                            </a:moveTo>
                            <a:cubicBezTo>
                              <a:pt x="118583" y="119325"/>
                              <a:pt x="118223" y="119710"/>
                              <a:pt x="118223" y="119325"/>
                            </a:cubicBezTo>
                            <a:cubicBezTo>
                              <a:pt x="118223" y="118941"/>
                              <a:pt x="118223" y="118556"/>
                              <a:pt x="118583" y="118556"/>
                            </a:cubicBezTo>
                            <a:lnTo>
                              <a:pt x="118583" y="118941"/>
                            </a:lnTo>
                            <a:close/>
                            <a:moveTo>
                              <a:pt x="132049" y="178409"/>
                            </a:moveTo>
                            <a:lnTo>
                              <a:pt x="132049" y="178025"/>
                            </a:lnTo>
                            <a:cubicBezTo>
                              <a:pt x="132049" y="177644"/>
                              <a:pt x="132049" y="177644"/>
                              <a:pt x="132409" y="177644"/>
                            </a:cubicBezTo>
                            <a:cubicBezTo>
                              <a:pt x="132409" y="178025"/>
                              <a:pt x="132409" y="178409"/>
                              <a:pt x="132049" y="178409"/>
                            </a:cubicBezTo>
                            <a:close/>
                            <a:moveTo>
                              <a:pt x="154731" y="184168"/>
                            </a:moveTo>
                            <a:lnTo>
                              <a:pt x="154334" y="184549"/>
                            </a:lnTo>
                            <a:lnTo>
                              <a:pt x="154334" y="184168"/>
                            </a:lnTo>
                            <a:cubicBezTo>
                              <a:pt x="154334" y="183783"/>
                              <a:pt x="154334" y="183783"/>
                              <a:pt x="154731" y="183783"/>
                            </a:cubicBezTo>
                            <a:lnTo>
                              <a:pt x="154731" y="184168"/>
                            </a:lnTo>
                            <a:close/>
                            <a:moveTo>
                              <a:pt x="152787" y="80191"/>
                            </a:moveTo>
                            <a:lnTo>
                              <a:pt x="152787" y="80576"/>
                            </a:lnTo>
                            <a:cubicBezTo>
                              <a:pt x="152787" y="80576"/>
                              <a:pt x="152787" y="80961"/>
                              <a:pt x="152391" y="80961"/>
                            </a:cubicBezTo>
                            <a:lnTo>
                              <a:pt x="152391" y="80576"/>
                            </a:lnTo>
                            <a:cubicBezTo>
                              <a:pt x="152391" y="80576"/>
                              <a:pt x="152391" y="80191"/>
                              <a:pt x="152787" y="80191"/>
                            </a:cubicBezTo>
                            <a:close/>
                            <a:moveTo>
                              <a:pt x="176225" y="121249"/>
                            </a:moveTo>
                            <a:lnTo>
                              <a:pt x="175865" y="121630"/>
                            </a:lnTo>
                            <a:cubicBezTo>
                              <a:pt x="175469" y="121630"/>
                              <a:pt x="175469" y="121249"/>
                              <a:pt x="175865" y="121249"/>
                            </a:cubicBezTo>
                            <a:lnTo>
                              <a:pt x="175865" y="120864"/>
                            </a:lnTo>
                            <a:cubicBezTo>
                              <a:pt x="176225" y="120864"/>
                              <a:pt x="176225" y="121249"/>
                              <a:pt x="176225" y="121249"/>
                            </a:cubicBezTo>
                            <a:close/>
                            <a:moveTo>
                              <a:pt x="168556" y="70601"/>
                            </a:moveTo>
                            <a:lnTo>
                              <a:pt x="168556" y="70986"/>
                            </a:lnTo>
                            <a:lnTo>
                              <a:pt x="168160" y="71370"/>
                            </a:lnTo>
                            <a:lnTo>
                              <a:pt x="168160" y="70986"/>
                            </a:lnTo>
                            <a:cubicBezTo>
                              <a:pt x="168160" y="70601"/>
                              <a:pt x="168160" y="70601"/>
                              <a:pt x="168556" y="70601"/>
                            </a:cubicBezTo>
                            <a:close/>
                            <a:moveTo>
                              <a:pt x="169312" y="138898"/>
                            </a:moveTo>
                            <a:cubicBezTo>
                              <a:pt x="169708" y="138898"/>
                              <a:pt x="169312" y="138898"/>
                              <a:pt x="169312" y="139283"/>
                            </a:cubicBezTo>
                            <a:cubicBezTo>
                              <a:pt x="168916" y="139283"/>
                              <a:pt x="168916" y="139283"/>
                              <a:pt x="168916" y="138898"/>
                            </a:cubicBezTo>
                            <a:cubicBezTo>
                              <a:pt x="168916" y="138513"/>
                              <a:pt x="169312" y="138513"/>
                              <a:pt x="169312" y="138898"/>
                            </a:cubicBezTo>
                            <a:close/>
                            <a:moveTo>
                              <a:pt x="137053" y="112808"/>
                            </a:moveTo>
                            <a:lnTo>
                              <a:pt x="136261" y="112808"/>
                            </a:lnTo>
                            <a:cubicBezTo>
                              <a:pt x="136261" y="113193"/>
                              <a:pt x="136657" y="113193"/>
                              <a:pt x="136657" y="113193"/>
                            </a:cubicBezTo>
                            <a:cubicBezTo>
                              <a:pt x="136657" y="113193"/>
                              <a:pt x="137053" y="113193"/>
                              <a:pt x="137053" y="112808"/>
                            </a:cubicBezTo>
                            <a:close/>
                            <a:moveTo>
                              <a:pt x="26342" y="147342"/>
                            </a:moveTo>
                            <a:cubicBezTo>
                              <a:pt x="26738" y="146572"/>
                              <a:pt x="26738" y="146957"/>
                              <a:pt x="26738" y="147342"/>
                            </a:cubicBezTo>
                            <a:cubicBezTo>
                              <a:pt x="26342" y="147342"/>
                              <a:pt x="26342" y="147723"/>
                              <a:pt x="25982" y="147723"/>
                            </a:cubicBezTo>
                            <a:cubicBezTo>
                              <a:pt x="25982" y="147723"/>
                              <a:pt x="25982" y="147342"/>
                              <a:pt x="26342" y="147342"/>
                            </a:cubicBezTo>
                            <a:close/>
                            <a:moveTo>
                              <a:pt x="17521" y="187626"/>
                            </a:moveTo>
                            <a:lnTo>
                              <a:pt x="17521" y="187245"/>
                            </a:lnTo>
                            <a:cubicBezTo>
                              <a:pt x="17521" y="186860"/>
                              <a:pt x="17521" y="186860"/>
                              <a:pt x="17917" y="186860"/>
                            </a:cubicBezTo>
                            <a:cubicBezTo>
                              <a:pt x="17917" y="187245"/>
                              <a:pt x="17917" y="187626"/>
                              <a:pt x="17521" y="187626"/>
                            </a:cubicBezTo>
                            <a:close/>
                            <a:moveTo>
                              <a:pt x="36351" y="111662"/>
                            </a:moveTo>
                            <a:cubicBezTo>
                              <a:pt x="35955" y="111662"/>
                              <a:pt x="35955" y="111662"/>
                              <a:pt x="35955" y="111277"/>
                            </a:cubicBezTo>
                            <a:cubicBezTo>
                              <a:pt x="35955" y="110893"/>
                              <a:pt x="35955" y="110893"/>
                              <a:pt x="36351" y="111277"/>
                            </a:cubicBezTo>
                            <a:lnTo>
                              <a:pt x="36351" y="111662"/>
                            </a:lnTo>
                            <a:close/>
                            <a:moveTo>
                              <a:pt x="144722" y="90562"/>
                            </a:moveTo>
                            <a:cubicBezTo>
                              <a:pt x="144722" y="90943"/>
                              <a:pt x="144722" y="90943"/>
                              <a:pt x="144326" y="91327"/>
                            </a:cubicBezTo>
                            <a:lnTo>
                              <a:pt x="144326" y="90562"/>
                            </a:lnTo>
                            <a:lnTo>
                              <a:pt x="144722" y="90562"/>
                            </a:lnTo>
                            <a:close/>
                            <a:moveTo>
                              <a:pt x="66702" y="69458"/>
                            </a:moveTo>
                            <a:cubicBezTo>
                              <a:pt x="66306" y="69458"/>
                              <a:pt x="66306" y="69458"/>
                              <a:pt x="66306" y="69073"/>
                            </a:cubicBezTo>
                            <a:cubicBezTo>
                              <a:pt x="66306" y="69073"/>
                              <a:pt x="66306" y="68692"/>
                              <a:pt x="66702" y="69073"/>
                            </a:cubicBezTo>
                            <a:lnTo>
                              <a:pt x="66702" y="69458"/>
                            </a:lnTo>
                            <a:close/>
                            <a:moveTo>
                              <a:pt x="199663" y="65623"/>
                            </a:moveTo>
                            <a:cubicBezTo>
                              <a:pt x="199303" y="65623"/>
                              <a:pt x="199303" y="65623"/>
                              <a:pt x="199303" y="65238"/>
                            </a:cubicBezTo>
                            <a:cubicBezTo>
                              <a:pt x="199303" y="65238"/>
                              <a:pt x="199663" y="64853"/>
                              <a:pt x="199663" y="65238"/>
                            </a:cubicBezTo>
                            <a:lnTo>
                              <a:pt x="199663" y="65623"/>
                            </a:lnTo>
                            <a:close/>
                            <a:moveTo>
                              <a:pt x="14820" y="191468"/>
                            </a:moveTo>
                            <a:cubicBezTo>
                              <a:pt x="14460" y="191468"/>
                              <a:pt x="14460" y="191468"/>
                              <a:pt x="14460" y="191084"/>
                            </a:cubicBezTo>
                            <a:cubicBezTo>
                              <a:pt x="14460" y="191084"/>
                              <a:pt x="14460" y="190703"/>
                              <a:pt x="14820" y="191084"/>
                            </a:cubicBezTo>
                            <a:lnTo>
                              <a:pt x="14820" y="191468"/>
                            </a:lnTo>
                            <a:close/>
                            <a:moveTo>
                              <a:pt x="172013" y="102071"/>
                            </a:moveTo>
                            <a:lnTo>
                              <a:pt x="172013" y="102456"/>
                            </a:lnTo>
                            <a:cubicBezTo>
                              <a:pt x="172013" y="102841"/>
                              <a:pt x="172013" y="103222"/>
                              <a:pt x="171616" y="102456"/>
                            </a:cubicBezTo>
                            <a:lnTo>
                              <a:pt x="172013" y="102071"/>
                            </a:lnTo>
                            <a:close/>
                            <a:moveTo>
                              <a:pt x="33651" y="117801"/>
                            </a:moveTo>
                            <a:cubicBezTo>
                              <a:pt x="33651" y="117801"/>
                              <a:pt x="33291" y="117417"/>
                              <a:pt x="33651" y="117417"/>
                            </a:cubicBezTo>
                            <a:lnTo>
                              <a:pt x="33651" y="117032"/>
                            </a:lnTo>
                            <a:cubicBezTo>
                              <a:pt x="33651" y="117417"/>
                              <a:pt x="33651" y="117801"/>
                              <a:pt x="33651" y="117801"/>
                            </a:cubicBezTo>
                            <a:close/>
                            <a:moveTo>
                              <a:pt x="29042" y="147345"/>
                            </a:moveTo>
                            <a:cubicBezTo>
                              <a:pt x="28682" y="147345"/>
                              <a:pt x="28682" y="147345"/>
                              <a:pt x="28682" y="146961"/>
                            </a:cubicBezTo>
                            <a:cubicBezTo>
                              <a:pt x="28682" y="146961"/>
                              <a:pt x="28682" y="146576"/>
                              <a:pt x="29042" y="146961"/>
                            </a:cubicBezTo>
                            <a:lnTo>
                              <a:pt x="29042" y="147345"/>
                            </a:lnTo>
                            <a:close/>
                            <a:moveTo>
                              <a:pt x="147422" y="87488"/>
                            </a:moveTo>
                            <a:lnTo>
                              <a:pt x="147026" y="87873"/>
                            </a:lnTo>
                            <a:lnTo>
                              <a:pt x="147026" y="87107"/>
                            </a:lnTo>
                            <a:cubicBezTo>
                              <a:pt x="147422" y="87107"/>
                              <a:pt x="147422" y="87488"/>
                              <a:pt x="147422" y="87488"/>
                            </a:cubicBezTo>
                            <a:close/>
                            <a:moveTo>
                              <a:pt x="149726" y="84037"/>
                            </a:moveTo>
                            <a:lnTo>
                              <a:pt x="150086" y="84037"/>
                            </a:lnTo>
                            <a:cubicBezTo>
                              <a:pt x="150086" y="84037"/>
                              <a:pt x="150086" y="84419"/>
                              <a:pt x="149726" y="84419"/>
                            </a:cubicBezTo>
                            <a:cubicBezTo>
                              <a:pt x="149330" y="84419"/>
                              <a:pt x="149330" y="84419"/>
                              <a:pt x="149726" y="84037"/>
                            </a:cubicBezTo>
                            <a:close/>
                            <a:moveTo>
                              <a:pt x="114370" y="125857"/>
                            </a:moveTo>
                            <a:cubicBezTo>
                              <a:pt x="114370" y="126241"/>
                              <a:pt x="114370" y="126241"/>
                              <a:pt x="113974" y="126626"/>
                            </a:cubicBezTo>
                            <a:lnTo>
                              <a:pt x="113974" y="126241"/>
                            </a:lnTo>
                            <a:cubicBezTo>
                              <a:pt x="113974" y="126241"/>
                              <a:pt x="113974" y="125857"/>
                              <a:pt x="114370" y="125857"/>
                            </a:cubicBezTo>
                            <a:close/>
                            <a:moveTo>
                              <a:pt x="40563" y="136220"/>
                            </a:moveTo>
                            <a:lnTo>
                              <a:pt x="40203" y="136220"/>
                            </a:lnTo>
                            <a:lnTo>
                              <a:pt x="40203" y="136601"/>
                            </a:lnTo>
                            <a:cubicBezTo>
                              <a:pt x="40563" y="136601"/>
                              <a:pt x="40563" y="136601"/>
                              <a:pt x="40563" y="136220"/>
                            </a:cubicBezTo>
                            <a:close/>
                            <a:moveTo>
                              <a:pt x="97449" y="119724"/>
                            </a:moveTo>
                            <a:lnTo>
                              <a:pt x="97449" y="118571"/>
                            </a:lnTo>
                            <a:cubicBezTo>
                              <a:pt x="97845" y="118955"/>
                              <a:pt x="97845" y="119340"/>
                              <a:pt x="97449" y="119724"/>
                            </a:cubicBezTo>
                            <a:close/>
                            <a:moveTo>
                              <a:pt x="148934" y="192234"/>
                            </a:moveTo>
                            <a:lnTo>
                              <a:pt x="148934" y="192619"/>
                            </a:lnTo>
                            <a:cubicBezTo>
                              <a:pt x="149330" y="192619"/>
                              <a:pt x="149330" y="192619"/>
                              <a:pt x="149330" y="192234"/>
                            </a:cubicBezTo>
                            <a:lnTo>
                              <a:pt x="148934" y="192234"/>
                            </a:lnTo>
                            <a:close/>
                            <a:moveTo>
                              <a:pt x="20221" y="159624"/>
                            </a:moveTo>
                            <a:lnTo>
                              <a:pt x="20221" y="160005"/>
                            </a:lnTo>
                            <a:cubicBezTo>
                              <a:pt x="19825" y="160005"/>
                              <a:pt x="19825" y="160005"/>
                              <a:pt x="19825" y="159624"/>
                            </a:cubicBezTo>
                            <a:lnTo>
                              <a:pt x="20221" y="159624"/>
                            </a:lnTo>
                            <a:close/>
                            <a:moveTo>
                              <a:pt x="45172" y="103606"/>
                            </a:moveTo>
                            <a:lnTo>
                              <a:pt x="45172" y="103222"/>
                            </a:lnTo>
                            <a:lnTo>
                              <a:pt x="45568" y="103222"/>
                            </a:lnTo>
                            <a:cubicBezTo>
                              <a:pt x="45568" y="103606"/>
                              <a:pt x="45568" y="103606"/>
                              <a:pt x="45172" y="103606"/>
                            </a:cubicBezTo>
                            <a:close/>
                            <a:moveTo>
                              <a:pt x="26738" y="159240"/>
                            </a:moveTo>
                            <a:lnTo>
                              <a:pt x="26738" y="158470"/>
                            </a:lnTo>
                            <a:lnTo>
                              <a:pt x="26738" y="159240"/>
                            </a:lnTo>
                            <a:close/>
                            <a:moveTo>
                              <a:pt x="151238" y="82122"/>
                            </a:moveTo>
                            <a:lnTo>
                              <a:pt x="151238" y="82506"/>
                            </a:lnTo>
                            <a:cubicBezTo>
                              <a:pt x="150878" y="82506"/>
                              <a:pt x="150878" y="82506"/>
                              <a:pt x="150878" y="82122"/>
                            </a:cubicBezTo>
                            <a:lnTo>
                              <a:pt x="151238" y="82122"/>
                            </a:lnTo>
                            <a:close/>
                            <a:moveTo>
                              <a:pt x="167404" y="128930"/>
                            </a:moveTo>
                            <a:cubicBezTo>
                              <a:pt x="167404" y="129311"/>
                              <a:pt x="167404" y="129311"/>
                              <a:pt x="167764" y="129311"/>
                            </a:cubicBezTo>
                            <a:lnTo>
                              <a:pt x="167764" y="128930"/>
                            </a:lnTo>
                            <a:lnTo>
                              <a:pt x="167404" y="128930"/>
                            </a:lnTo>
                            <a:close/>
                            <a:moveTo>
                              <a:pt x="15577" y="165760"/>
                            </a:moveTo>
                            <a:lnTo>
                              <a:pt x="15973" y="165760"/>
                            </a:lnTo>
                            <a:cubicBezTo>
                              <a:pt x="16369" y="165760"/>
                              <a:pt x="15973" y="166145"/>
                              <a:pt x="15973" y="166145"/>
                            </a:cubicBezTo>
                            <a:cubicBezTo>
                              <a:pt x="15577" y="166145"/>
                              <a:pt x="15577" y="165760"/>
                              <a:pt x="15577" y="165760"/>
                            </a:cubicBezTo>
                            <a:close/>
                            <a:moveTo>
                              <a:pt x="27494" y="155401"/>
                            </a:moveTo>
                            <a:lnTo>
                              <a:pt x="27494" y="155020"/>
                            </a:lnTo>
                            <a:lnTo>
                              <a:pt x="27890" y="155020"/>
                            </a:lnTo>
                            <a:cubicBezTo>
                              <a:pt x="27890" y="155401"/>
                              <a:pt x="27890" y="155401"/>
                              <a:pt x="27494" y="155401"/>
                            </a:cubicBezTo>
                            <a:close/>
                            <a:moveTo>
                              <a:pt x="183930" y="73678"/>
                            </a:moveTo>
                            <a:lnTo>
                              <a:pt x="184290" y="73678"/>
                            </a:lnTo>
                            <a:lnTo>
                              <a:pt x="184290" y="74063"/>
                            </a:lnTo>
                            <a:cubicBezTo>
                              <a:pt x="183930" y="74063"/>
                              <a:pt x="183930" y="74063"/>
                              <a:pt x="183930" y="73678"/>
                            </a:cubicBezTo>
                            <a:close/>
                            <a:moveTo>
                              <a:pt x="27890" y="150411"/>
                            </a:moveTo>
                            <a:lnTo>
                              <a:pt x="27494" y="150411"/>
                            </a:lnTo>
                            <a:cubicBezTo>
                              <a:pt x="27494" y="150030"/>
                              <a:pt x="27494" y="150030"/>
                              <a:pt x="27890" y="150030"/>
                            </a:cubicBezTo>
                            <a:lnTo>
                              <a:pt x="27890" y="150411"/>
                            </a:lnTo>
                            <a:close/>
                            <a:moveTo>
                              <a:pt x="176225" y="92862"/>
                            </a:moveTo>
                            <a:lnTo>
                              <a:pt x="175829" y="92862"/>
                            </a:lnTo>
                            <a:cubicBezTo>
                              <a:pt x="175829" y="92478"/>
                              <a:pt x="175829" y="92478"/>
                              <a:pt x="176225" y="92478"/>
                            </a:cubicBezTo>
                            <a:lnTo>
                              <a:pt x="176225" y="92862"/>
                            </a:lnTo>
                            <a:close/>
                            <a:moveTo>
                              <a:pt x="157791" y="74447"/>
                            </a:moveTo>
                            <a:lnTo>
                              <a:pt x="158187" y="74447"/>
                            </a:lnTo>
                            <a:cubicBezTo>
                              <a:pt x="158187" y="74832"/>
                              <a:pt x="157791" y="74832"/>
                              <a:pt x="157791" y="74832"/>
                            </a:cubicBezTo>
                            <a:lnTo>
                              <a:pt x="157791" y="74447"/>
                            </a:lnTo>
                            <a:close/>
                            <a:moveTo>
                              <a:pt x="169708" y="69073"/>
                            </a:moveTo>
                            <a:cubicBezTo>
                              <a:pt x="169708" y="69073"/>
                              <a:pt x="170068" y="69073"/>
                              <a:pt x="170068" y="69458"/>
                            </a:cubicBezTo>
                            <a:lnTo>
                              <a:pt x="169708" y="69458"/>
                            </a:lnTo>
                            <a:lnTo>
                              <a:pt x="169708" y="69073"/>
                            </a:lnTo>
                            <a:close/>
                            <a:moveTo>
                              <a:pt x="115883" y="123172"/>
                            </a:moveTo>
                            <a:cubicBezTo>
                              <a:pt x="115883" y="123556"/>
                              <a:pt x="115523" y="123556"/>
                              <a:pt x="115523" y="123556"/>
                            </a:cubicBezTo>
                            <a:lnTo>
                              <a:pt x="115523" y="123172"/>
                            </a:lnTo>
                            <a:lnTo>
                              <a:pt x="115883" y="123172"/>
                            </a:lnTo>
                            <a:close/>
                            <a:moveTo>
                              <a:pt x="152031" y="61018"/>
                            </a:moveTo>
                            <a:lnTo>
                              <a:pt x="152031" y="61399"/>
                            </a:lnTo>
                            <a:lnTo>
                              <a:pt x="151634" y="61399"/>
                            </a:lnTo>
                            <a:cubicBezTo>
                              <a:pt x="151634" y="61018"/>
                              <a:pt x="152031" y="61018"/>
                              <a:pt x="152031" y="61018"/>
                            </a:cubicBezTo>
                            <a:close/>
                            <a:moveTo>
                              <a:pt x="137413" y="104753"/>
                            </a:moveTo>
                            <a:cubicBezTo>
                              <a:pt x="137413" y="104753"/>
                              <a:pt x="137413" y="105138"/>
                              <a:pt x="137053" y="105138"/>
                            </a:cubicBezTo>
                            <a:lnTo>
                              <a:pt x="137053" y="104753"/>
                            </a:lnTo>
                            <a:lnTo>
                              <a:pt x="137413" y="104753"/>
                            </a:lnTo>
                            <a:close/>
                            <a:moveTo>
                              <a:pt x="112823" y="128927"/>
                            </a:moveTo>
                            <a:cubicBezTo>
                              <a:pt x="112823" y="128927"/>
                              <a:pt x="112427" y="128927"/>
                              <a:pt x="112427" y="128542"/>
                            </a:cubicBezTo>
                            <a:lnTo>
                              <a:pt x="112823" y="128542"/>
                            </a:lnTo>
                            <a:lnTo>
                              <a:pt x="112823" y="128927"/>
                            </a:lnTo>
                            <a:close/>
                            <a:moveTo>
                              <a:pt x="176225" y="93628"/>
                            </a:moveTo>
                            <a:lnTo>
                              <a:pt x="175865" y="93628"/>
                            </a:lnTo>
                            <a:cubicBezTo>
                              <a:pt x="175865" y="93628"/>
                              <a:pt x="175865" y="93243"/>
                              <a:pt x="176225" y="93243"/>
                            </a:cubicBezTo>
                            <a:lnTo>
                              <a:pt x="176225" y="93628"/>
                            </a:lnTo>
                            <a:close/>
                            <a:moveTo>
                              <a:pt x="140509" y="154247"/>
                            </a:moveTo>
                            <a:lnTo>
                              <a:pt x="140509" y="154631"/>
                            </a:lnTo>
                            <a:lnTo>
                              <a:pt x="140113" y="154631"/>
                            </a:lnTo>
                            <a:cubicBezTo>
                              <a:pt x="140113" y="154247"/>
                              <a:pt x="140509" y="154247"/>
                              <a:pt x="140509" y="154247"/>
                            </a:cubicBezTo>
                            <a:close/>
                            <a:moveTo>
                              <a:pt x="183930" y="87869"/>
                            </a:moveTo>
                            <a:cubicBezTo>
                              <a:pt x="183930" y="87869"/>
                              <a:pt x="183930" y="88254"/>
                              <a:pt x="183534" y="88254"/>
                            </a:cubicBezTo>
                            <a:lnTo>
                              <a:pt x="183534" y="87869"/>
                            </a:lnTo>
                            <a:lnTo>
                              <a:pt x="183930" y="87869"/>
                            </a:lnTo>
                            <a:close/>
                            <a:moveTo>
                              <a:pt x="172013" y="107819"/>
                            </a:moveTo>
                            <a:lnTo>
                              <a:pt x="172769" y="107819"/>
                            </a:lnTo>
                            <a:cubicBezTo>
                              <a:pt x="172769" y="108204"/>
                              <a:pt x="172373" y="108204"/>
                              <a:pt x="172013" y="107819"/>
                            </a:cubicBezTo>
                            <a:close/>
                            <a:moveTo>
                              <a:pt x="36747" y="125850"/>
                            </a:moveTo>
                            <a:lnTo>
                              <a:pt x="36351" y="125469"/>
                            </a:lnTo>
                            <a:lnTo>
                              <a:pt x="36747" y="125469"/>
                            </a:lnTo>
                            <a:lnTo>
                              <a:pt x="36747" y="125850"/>
                            </a:lnTo>
                            <a:close/>
                            <a:moveTo>
                              <a:pt x="34802" y="114340"/>
                            </a:moveTo>
                            <a:cubicBezTo>
                              <a:pt x="35199" y="114724"/>
                              <a:pt x="34802" y="114724"/>
                              <a:pt x="34802" y="115109"/>
                            </a:cubicBezTo>
                            <a:lnTo>
                              <a:pt x="34802" y="114340"/>
                            </a:lnTo>
                            <a:close/>
                            <a:moveTo>
                              <a:pt x="102453" y="108585"/>
                            </a:moveTo>
                            <a:lnTo>
                              <a:pt x="102453" y="108969"/>
                            </a:lnTo>
                            <a:lnTo>
                              <a:pt x="102849" y="108585"/>
                            </a:lnTo>
                            <a:lnTo>
                              <a:pt x="102453" y="108585"/>
                            </a:lnTo>
                            <a:close/>
                            <a:moveTo>
                              <a:pt x="120131" y="116259"/>
                            </a:moveTo>
                            <a:lnTo>
                              <a:pt x="119735" y="116644"/>
                            </a:lnTo>
                            <a:lnTo>
                              <a:pt x="119735" y="116259"/>
                            </a:lnTo>
                            <a:lnTo>
                              <a:pt x="120131" y="116259"/>
                            </a:lnTo>
                            <a:close/>
                            <a:moveTo>
                              <a:pt x="24830" y="164214"/>
                            </a:moveTo>
                            <a:cubicBezTo>
                              <a:pt x="24830" y="164214"/>
                              <a:pt x="24830" y="163833"/>
                              <a:pt x="25226" y="163833"/>
                            </a:cubicBezTo>
                            <a:cubicBezTo>
                              <a:pt x="25226" y="163833"/>
                              <a:pt x="25226" y="164214"/>
                              <a:pt x="24830" y="164214"/>
                            </a:cubicBezTo>
                            <a:close/>
                            <a:moveTo>
                              <a:pt x="160095" y="84411"/>
                            </a:moveTo>
                            <a:lnTo>
                              <a:pt x="159699" y="84411"/>
                            </a:lnTo>
                            <a:lnTo>
                              <a:pt x="160095" y="84030"/>
                            </a:lnTo>
                            <a:lnTo>
                              <a:pt x="160095" y="84411"/>
                            </a:lnTo>
                            <a:close/>
                            <a:moveTo>
                              <a:pt x="32499" y="141198"/>
                            </a:moveTo>
                            <a:lnTo>
                              <a:pt x="32499" y="140429"/>
                            </a:lnTo>
                            <a:cubicBezTo>
                              <a:pt x="32895" y="140814"/>
                              <a:pt x="32499" y="140814"/>
                              <a:pt x="32499" y="141198"/>
                            </a:cubicBezTo>
                            <a:close/>
                            <a:moveTo>
                              <a:pt x="161643" y="142349"/>
                            </a:moveTo>
                            <a:lnTo>
                              <a:pt x="161643" y="142733"/>
                            </a:lnTo>
                            <a:cubicBezTo>
                              <a:pt x="161247" y="142733"/>
                              <a:pt x="161247" y="142733"/>
                              <a:pt x="161643" y="142349"/>
                            </a:cubicBezTo>
                            <a:close/>
                            <a:moveTo>
                              <a:pt x="21373" y="174962"/>
                            </a:moveTo>
                            <a:lnTo>
                              <a:pt x="21734" y="174962"/>
                            </a:lnTo>
                            <a:lnTo>
                              <a:pt x="21734" y="175343"/>
                            </a:lnTo>
                            <a:lnTo>
                              <a:pt x="21373" y="174962"/>
                            </a:lnTo>
                            <a:close/>
                            <a:moveTo>
                              <a:pt x="25586" y="138894"/>
                            </a:moveTo>
                            <a:lnTo>
                              <a:pt x="25586" y="139279"/>
                            </a:lnTo>
                            <a:lnTo>
                              <a:pt x="25226" y="139279"/>
                            </a:lnTo>
                            <a:lnTo>
                              <a:pt x="25586" y="138894"/>
                            </a:lnTo>
                            <a:close/>
                            <a:moveTo>
                              <a:pt x="169312" y="70597"/>
                            </a:moveTo>
                            <a:cubicBezTo>
                              <a:pt x="169708" y="70982"/>
                              <a:pt x="169708" y="70982"/>
                              <a:pt x="169312" y="70982"/>
                            </a:cubicBezTo>
                            <a:lnTo>
                              <a:pt x="169312" y="70597"/>
                            </a:lnTo>
                            <a:close/>
                            <a:moveTo>
                              <a:pt x="170068" y="122395"/>
                            </a:moveTo>
                            <a:lnTo>
                              <a:pt x="170464" y="122395"/>
                            </a:lnTo>
                            <a:cubicBezTo>
                              <a:pt x="170068" y="122011"/>
                              <a:pt x="170068" y="122011"/>
                              <a:pt x="170068" y="122395"/>
                            </a:cubicBezTo>
                            <a:close/>
                            <a:moveTo>
                              <a:pt x="182381" y="90932"/>
                            </a:moveTo>
                            <a:cubicBezTo>
                              <a:pt x="182777" y="90932"/>
                              <a:pt x="182777" y="90932"/>
                              <a:pt x="182381" y="91316"/>
                            </a:cubicBezTo>
                            <a:lnTo>
                              <a:pt x="182381" y="90932"/>
                            </a:lnTo>
                            <a:close/>
                            <a:moveTo>
                              <a:pt x="64794" y="72902"/>
                            </a:moveTo>
                            <a:lnTo>
                              <a:pt x="64794" y="72517"/>
                            </a:lnTo>
                            <a:cubicBezTo>
                              <a:pt x="65190" y="72517"/>
                              <a:pt x="65190" y="72902"/>
                              <a:pt x="64794" y="72902"/>
                            </a:cubicBezTo>
                            <a:close/>
                            <a:moveTo>
                              <a:pt x="24830" y="164214"/>
                            </a:moveTo>
                            <a:lnTo>
                              <a:pt x="24830" y="164599"/>
                            </a:lnTo>
                            <a:cubicBezTo>
                              <a:pt x="24434" y="164599"/>
                              <a:pt x="24434" y="164214"/>
                              <a:pt x="24830" y="164214"/>
                            </a:cubicBezTo>
                            <a:close/>
                            <a:moveTo>
                              <a:pt x="25982" y="159994"/>
                            </a:moveTo>
                            <a:lnTo>
                              <a:pt x="25982" y="159613"/>
                            </a:lnTo>
                            <a:cubicBezTo>
                              <a:pt x="25982" y="159613"/>
                              <a:pt x="26342" y="159994"/>
                              <a:pt x="25982" y="159994"/>
                            </a:cubicBezTo>
                            <a:close/>
                            <a:moveTo>
                              <a:pt x="178925" y="85946"/>
                            </a:moveTo>
                            <a:lnTo>
                              <a:pt x="178925" y="85565"/>
                            </a:lnTo>
                            <a:cubicBezTo>
                              <a:pt x="179321" y="85565"/>
                              <a:pt x="179321" y="85946"/>
                              <a:pt x="178925" y="85946"/>
                            </a:cubicBezTo>
                            <a:close/>
                            <a:moveTo>
                              <a:pt x="122831" y="111655"/>
                            </a:moveTo>
                            <a:lnTo>
                              <a:pt x="122831" y="111270"/>
                            </a:lnTo>
                            <a:cubicBezTo>
                              <a:pt x="123191" y="111270"/>
                              <a:pt x="123191" y="111655"/>
                              <a:pt x="122831" y="111655"/>
                            </a:cubicBezTo>
                            <a:close/>
                            <a:moveTo>
                              <a:pt x="155091" y="77506"/>
                            </a:moveTo>
                            <a:cubicBezTo>
                              <a:pt x="155487" y="77506"/>
                              <a:pt x="155487" y="77891"/>
                              <a:pt x="155091" y="77891"/>
                            </a:cubicBezTo>
                            <a:lnTo>
                              <a:pt x="155091" y="77506"/>
                            </a:lnTo>
                            <a:close/>
                            <a:moveTo>
                              <a:pt x="179681" y="122776"/>
                            </a:moveTo>
                            <a:cubicBezTo>
                              <a:pt x="179681" y="122776"/>
                              <a:pt x="179321" y="122395"/>
                              <a:pt x="179681" y="122395"/>
                            </a:cubicBezTo>
                            <a:lnTo>
                              <a:pt x="179681" y="1227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4" name="Google Shape;584;p3"/>
                      <p:cNvSpPr/>
                      <p:nvPr/>
                    </p:nvSpPr>
                    <p:spPr>
                      <a:xfrm>
                        <a:off x="9588642" y="2897923"/>
                        <a:ext cx="170783" cy="252856"/>
                      </a:xfrm>
                      <a:custGeom>
                        <a:rect b="b" l="l" r="r" t="t"/>
                        <a:pathLst>
                          <a:path extrusionOk="0" h="252856" w="170783">
                            <a:moveTo>
                              <a:pt x="103557" y="142349"/>
                            </a:moveTo>
                            <a:lnTo>
                              <a:pt x="112413" y="137359"/>
                            </a:lnTo>
                            <a:cubicBezTo>
                              <a:pt x="112810" y="137359"/>
                              <a:pt x="122783" y="130835"/>
                              <a:pt x="128939" y="126615"/>
                            </a:cubicBezTo>
                            <a:cubicBezTo>
                              <a:pt x="143521" y="115871"/>
                              <a:pt x="151225" y="108969"/>
                              <a:pt x="158895" y="98225"/>
                            </a:cubicBezTo>
                            <a:cubicBezTo>
                              <a:pt x="160046" y="96306"/>
                              <a:pt x="161595" y="94386"/>
                              <a:pt x="162351" y="93621"/>
                            </a:cubicBezTo>
                            <a:cubicBezTo>
                              <a:pt x="168147" y="85943"/>
                              <a:pt x="171963" y="69447"/>
                              <a:pt x="170452" y="57553"/>
                            </a:cubicBezTo>
                            <a:cubicBezTo>
                              <a:pt x="167751" y="33383"/>
                              <a:pt x="163538" y="23789"/>
                              <a:pt x="142765" y="8828"/>
                            </a:cubicBezTo>
                            <a:cubicBezTo>
                              <a:pt x="138156" y="5759"/>
                              <a:pt x="130452" y="2685"/>
                              <a:pt x="125087" y="1919"/>
                            </a:cubicBezTo>
                            <a:cubicBezTo>
                              <a:pt x="123934" y="1919"/>
                              <a:pt x="122783" y="1535"/>
                              <a:pt x="122027" y="1154"/>
                            </a:cubicBezTo>
                            <a:cubicBezTo>
                              <a:pt x="120478" y="769"/>
                              <a:pt x="117022" y="0"/>
                              <a:pt x="114718" y="0"/>
                            </a:cubicBezTo>
                            <a:cubicBezTo>
                              <a:pt x="113566" y="0"/>
                              <a:pt x="112810" y="0"/>
                              <a:pt x="112413" y="385"/>
                            </a:cubicBezTo>
                            <a:cubicBezTo>
                              <a:pt x="111657" y="385"/>
                              <a:pt x="110866" y="769"/>
                              <a:pt x="110866" y="769"/>
                            </a:cubicBezTo>
                            <a:cubicBezTo>
                              <a:pt x="109713" y="769"/>
                              <a:pt x="107805" y="1919"/>
                              <a:pt x="107409" y="3070"/>
                            </a:cubicBezTo>
                            <a:cubicBezTo>
                              <a:pt x="107049" y="3839"/>
                              <a:pt x="107049" y="3839"/>
                              <a:pt x="105501" y="4220"/>
                            </a:cubicBezTo>
                            <a:cubicBezTo>
                              <a:pt x="93188" y="5374"/>
                              <a:pt x="55924" y="16884"/>
                              <a:pt x="53224" y="31463"/>
                            </a:cubicBezTo>
                            <a:lnTo>
                              <a:pt x="51711" y="37218"/>
                            </a:lnTo>
                            <a:cubicBezTo>
                              <a:pt x="49767" y="46427"/>
                              <a:pt x="50524" y="51032"/>
                              <a:pt x="55528" y="56787"/>
                            </a:cubicBezTo>
                            <a:cubicBezTo>
                              <a:pt x="57832" y="59472"/>
                              <a:pt x="60136" y="60622"/>
                              <a:pt x="62081" y="60622"/>
                            </a:cubicBezTo>
                            <a:cubicBezTo>
                              <a:pt x="64745" y="60622"/>
                              <a:pt x="67445" y="59088"/>
                              <a:pt x="69389" y="55633"/>
                            </a:cubicBezTo>
                            <a:cubicBezTo>
                              <a:pt x="72053" y="51029"/>
                              <a:pt x="76302" y="47959"/>
                              <a:pt x="80910" y="45658"/>
                            </a:cubicBezTo>
                            <a:cubicBezTo>
                              <a:pt x="81270" y="45658"/>
                              <a:pt x="81270" y="46039"/>
                              <a:pt x="80514" y="47193"/>
                            </a:cubicBezTo>
                            <a:cubicBezTo>
                              <a:pt x="78967" y="50263"/>
                              <a:pt x="76662" y="54868"/>
                              <a:pt x="76662" y="55633"/>
                            </a:cubicBezTo>
                            <a:lnTo>
                              <a:pt x="75510" y="57168"/>
                            </a:lnTo>
                            <a:cubicBezTo>
                              <a:pt x="75150" y="57553"/>
                              <a:pt x="75150" y="58318"/>
                              <a:pt x="75150" y="58318"/>
                            </a:cubicBezTo>
                            <a:cubicBezTo>
                              <a:pt x="75150" y="58703"/>
                              <a:pt x="74754" y="59088"/>
                              <a:pt x="74358" y="59853"/>
                            </a:cubicBezTo>
                            <a:cubicBezTo>
                              <a:pt x="69749" y="66762"/>
                              <a:pt x="64745" y="75583"/>
                              <a:pt x="61685" y="82876"/>
                            </a:cubicBezTo>
                            <a:lnTo>
                              <a:pt x="57472" y="90547"/>
                            </a:lnTo>
                            <a:cubicBezTo>
                              <a:pt x="55528" y="93621"/>
                              <a:pt x="50164" y="103211"/>
                              <a:pt x="49011" y="104746"/>
                            </a:cubicBezTo>
                            <a:cubicBezTo>
                              <a:pt x="49011" y="105130"/>
                              <a:pt x="47859" y="107435"/>
                              <a:pt x="46707" y="109735"/>
                            </a:cubicBezTo>
                            <a:cubicBezTo>
                              <a:pt x="45555" y="111655"/>
                              <a:pt x="44007" y="114340"/>
                              <a:pt x="43611" y="115490"/>
                            </a:cubicBezTo>
                            <a:cubicBezTo>
                              <a:pt x="41306" y="119714"/>
                              <a:pt x="39759" y="122399"/>
                              <a:pt x="37850" y="127003"/>
                            </a:cubicBezTo>
                            <a:cubicBezTo>
                              <a:pt x="36698" y="129304"/>
                              <a:pt x="35150" y="131608"/>
                              <a:pt x="35150" y="132374"/>
                            </a:cubicBezTo>
                            <a:lnTo>
                              <a:pt x="32485" y="136978"/>
                            </a:lnTo>
                            <a:cubicBezTo>
                              <a:pt x="31694" y="139283"/>
                              <a:pt x="30542" y="141198"/>
                              <a:pt x="30182" y="141583"/>
                            </a:cubicBezTo>
                            <a:cubicBezTo>
                              <a:pt x="30182" y="143887"/>
                              <a:pt x="25573" y="151177"/>
                              <a:pt x="23629" y="152712"/>
                            </a:cubicBezTo>
                            <a:cubicBezTo>
                              <a:pt x="20568" y="155012"/>
                              <a:pt x="19777" y="157316"/>
                              <a:pt x="19777" y="162690"/>
                            </a:cubicBezTo>
                            <a:cubicBezTo>
                              <a:pt x="19777" y="163841"/>
                              <a:pt x="19777" y="164606"/>
                              <a:pt x="19021" y="166141"/>
                            </a:cubicBezTo>
                            <a:cubicBezTo>
                              <a:pt x="5195" y="195300"/>
                              <a:pt x="-2870" y="225994"/>
                              <a:pt x="946" y="236354"/>
                            </a:cubicBezTo>
                            <a:cubicBezTo>
                              <a:pt x="3287" y="241728"/>
                              <a:pt x="9047" y="248252"/>
                              <a:pt x="13656" y="249787"/>
                            </a:cubicBezTo>
                            <a:cubicBezTo>
                              <a:pt x="14412" y="250171"/>
                              <a:pt x="15168" y="250171"/>
                              <a:pt x="15168" y="250171"/>
                            </a:cubicBezTo>
                            <a:cubicBezTo>
                              <a:pt x="15564" y="250171"/>
                              <a:pt x="16716" y="250937"/>
                              <a:pt x="17868" y="251322"/>
                            </a:cubicBezTo>
                            <a:lnTo>
                              <a:pt x="20964" y="252857"/>
                            </a:lnTo>
                            <a:cubicBezTo>
                              <a:pt x="21721" y="252857"/>
                              <a:pt x="21721" y="252857"/>
                              <a:pt x="22477" y="252472"/>
                            </a:cubicBezTo>
                            <a:cubicBezTo>
                              <a:pt x="22873" y="252087"/>
                              <a:pt x="23629" y="251706"/>
                              <a:pt x="23629" y="252087"/>
                            </a:cubicBezTo>
                            <a:cubicBezTo>
                              <a:pt x="24025" y="252087"/>
                              <a:pt x="24421" y="252087"/>
                              <a:pt x="24421" y="251706"/>
                            </a:cubicBezTo>
                            <a:cubicBezTo>
                              <a:pt x="24781" y="251706"/>
                              <a:pt x="25177" y="251706"/>
                              <a:pt x="25573" y="252087"/>
                            </a:cubicBezTo>
                            <a:cubicBezTo>
                              <a:pt x="26329" y="252472"/>
                              <a:pt x="26329" y="252472"/>
                              <a:pt x="26725" y="252087"/>
                            </a:cubicBezTo>
                            <a:cubicBezTo>
                              <a:pt x="26725" y="251706"/>
                              <a:pt x="27085" y="251322"/>
                              <a:pt x="27481" y="251322"/>
                            </a:cubicBezTo>
                            <a:cubicBezTo>
                              <a:pt x="28237" y="250937"/>
                              <a:pt x="28633" y="249787"/>
                              <a:pt x="28633" y="245948"/>
                            </a:cubicBezTo>
                            <a:cubicBezTo>
                              <a:pt x="28633" y="239043"/>
                              <a:pt x="34394" y="220243"/>
                              <a:pt x="42099" y="202213"/>
                            </a:cubicBezTo>
                            <a:lnTo>
                              <a:pt x="44007" y="196839"/>
                            </a:lnTo>
                            <a:cubicBezTo>
                              <a:pt x="47067" y="189549"/>
                              <a:pt x="50164" y="183025"/>
                              <a:pt x="54016" y="175354"/>
                            </a:cubicBezTo>
                            <a:cubicBezTo>
                              <a:pt x="57832" y="167680"/>
                              <a:pt x="57832" y="168064"/>
                              <a:pt x="61288" y="166145"/>
                            </a:cubicBezTo>
                            <a:cubicBezTo>
                              <a:pt x="62837" y="165379"/>
                              <a:pt x="65537" y="163460"/>
                              <a:pt x="67445" y="161925"/>
                            </a:cubicBezTo>
                            <a:lnTo>
                              <a:pt x="73602" y="158470"/>
                            </a:lnTo>
                            <a:cubicBezTo>
                              <a:pt x="81270" y="154635"/>
                              <a:pt x="85519" y="152331"/>
                              <a:pt x="90128" y="149261"/>
                            </a:cubicBezTo>
                            <a:cubicBezTo>
                              <a:pt x="92828" y="147726"/>
                              <a:pt x="101289" y="143121"/>
                              <a:pt x="103592" y="142356"/>
                            </a:cubicBezTo>
                            <a:close/>
                            <a:moveTo>
                              <a:pt x="113566" y="66381"/>
                            </a:moveTo>
                            <a:cubicBezTo>
                              <a:pt x="116626" y="60626"/>
                              <a:pt x="122027" y="51420"/>
                              <a:pt x="125087" y="44896"/>
                            </a:cubicBezTo>
                            <a:cubicBezTo>
                              <a:pt x="125879" y="44127"/>
                              <a:pt x="126239" y="42980"/>
                              <a:pt x="126635" y="42211"/>
                            </a:cubicBezTo>
                            <a:lnTo>
                              <a:pt x="128543" y="38757"/>
                            </a:lnTo>
                            <a:cubicBezTo>
                              <a:pt x="130092" y="36072"/>
                              <a:pt x="130848" y="34921"/>
                              <a:pt x="133152" y="34921"/>
                            </a:cubicBezTo>
                            <a:cubicBezTo>
                              <a:pt x="133944" y="34921"/>
                              <a:pt x="135096" y="34921"/>
                              <a:pt x="136248" y="35302"/>
                            </a:cubicBezTo>
                            <a:cubicBezTo>
                              <a:pt x="150470" y="37991"/>
                              <a:pt x="156986" y="46046"/>
                              <a:pt x="153134" y="56791"/>
                            </a:cubicBezTo>
                            <a:cubicBezTo>
                              <a:pt x="147013" y="74436"/>
                              <a:pt x="132792" y="87866"/>
                              <a:pt x="98589" y="107816"/>
                            </a:cubicBezTo>
                            <a:lnTo>
                              <a:pt x="91280" y="112039"/>
                            </a:lnTo>
                            <a:cubicBezTo>
                              <a:pt x="89371" y="113190"/>
                              <a:pt x="87823" y="113955"/>
                              <a:pt x="87823" y="114340"/>
                            </a:cubicBezTo>
                            <a:cubicBezTo>
                              <a:pt x="87031" y="114724"/>
                              <a:pt x="87823" y="113190"/>
                              <a:pt x="89731" y="109735"/>
                            </a:cubicBezTo>
                            <a:lnTo>
                              <a:pt x="101252" y="88250"/>
                            </a:lnTo>
                            <a:lnTo>
                              <a:pt x="106257" y="79807"/>
                            </a:lnTo>
                            <a:cubicBezTo>
                              <a:pt x="107409" y="77506"/>
                              <a:pt x="109353" y="73286"/>
                              <a:pt x="113566" y="66377"/>
                            </a:cubicBezTo>
                            <a:close/>
                            <a:moveTo>
                              <a:pt x="86671" y="150023"/>
                            </a:moveTo>
                            <a:cubicBezTo>
                              <a:pt x="86275" y="150023"/>
                              <a:pt x="85879" y="150408"/>
                              <a:pt x="85519" y="150789"/>
                            </a:cubicBezTo>
                            <a:cubicBezTo>
                              <a:pt x="85123" y="151173"/>
                              <a:pt x="84727" y="151558"/>
                              <a:pt x="84367" y="151558"/>
                            </a:cubicBezTo>
                            <a:cubicBezTo>
                              <a:pt x="84367" y="151558"/>
                              <a:pt x="82423" y="152708"/>
                              <a:pt x="80118" y="153858"/>
                            </a:cubicBezTo>
                            <a:cubicBezTo>
                              <a:pt x="77814" y="155393"/>
                              <a:pt x="75150" y="156928"/>
                              <a:pt x="73962" y="157313"/>
                            </a:cubicBezTo>
                            <a:lnTo>
                              <a:pt x="63593" y="163452"/>
                            </a:lnTo>
                            <a:cubicBezTo>
                              <a:pt x="63233" y="163452"/>
                              <a:pt x="62441" y="164222"/>
                              <a:pt x="61685" y="164603"/>
                            </a:cubicBezTo>
                            <a:cubicBezTo>
                              <a:pt x="60532" y="165372"/>
                              <a:pt x="60136" y="164987"/>
                              <a:pt x="60928" y="164222"/>
                            </a:cubicBezTo>
                            <a:cubicBezTo>
                              <a:pt x="60928" y="163837"/>
                              <a:pt x="61288" y="163452"/>
                              <a:pt x="61685" y="163452"/>
                            </a:cubicBezTo>
                            <a:cubicBezTo>
                              <a:pt x="61685" y="163452"/>
                              <a:pt x="63593" y="162302"/>
                              <a:pt x="63989" y="161918"/>
                            </a:cubicBezTo>
                            <a:cubicBezTo>
                              <a:pt x="64385" y="161918"/>
                              <a:pt x="64385" y="161533"/>
                              <a:pt x="64745" y="161533"/>
                            </a:cubicBezTo>
                            <a:cubicBezTo>
                              <a:pt x="66689" y="160767"/>
                              <a:pt x="66689" y="160383"/>
                              <a:pt x="65141" y="160383"/>
                            </a:cubicBezTo>
                            <a:cubicBezTo>
                              <a:pt x="64385" y="160383"/>
                              <a:pt x="63593" y="160767"/>
                              <a:pt x="63593" y="161152"/>
                            </a:cubicBezTo>
                            <a:cubicBezTo>
                              <a:pt x="63233" y="161533"/>
                              <a:pt x="62837" y="161533"/>
                              <a:pt x="62837" y="161152"/>
                            </a:cubicBezTo>
                            <a:cubicBezTo>
                              <a:pt x="62837" y="161918"/>
                              <a:pt x="62081" y="161533"/>
                              <a:pt x="62081" y="161152"/>
                            </a:cubicBezTo>
                            <a:cubicBezTo>
                              <a:pt x="62081" y="160383"/>
                              <a:pt x="63989" y="158079"/>
                              <a:pt x="64745" y="158079"/>
                            </a:cubicBezTo>
                            <a:lnTo>
                              <a:pt x="65141" y="157697"/>
                            </a:lnTo>
                            <a:cubicBezTo>
                              <a:pt x="65141" y="157697"/>
                              <a:pt x="65537" y="157313"/>
                              <a:pt x="66293" y="156928"/>
                            </a:cubicBezTo>
                            <a:lnTo>
                              <a:pt x="67049" y="156163"/>
                            </a:lnTo>
                            <a:cubicBezTo>
                              <a:pt x="67841" y="155778"/>
                              <a:pt x="68201" y="155393"/>
                              <a:pt x="68201" y="155393"/>
                            </a:cubicBezTo>
                            <a:lnTo>
                              <a:pt x="69353" y="154628"/>
                            </a:lnTo>
                            <a:cubicBezTo>
                              <a:pt x="69749" y="154628"/>
                              <a:pt x="69749" y="154243"/>
                              <a:pt x="69353" y="154243"/>
                            </a:cubicBezTo>
                            <a:cubicBezTo>
                              <a:pt x="69353" y="154243"/>
                              <a:pt x="68993" y="154243"/>
                              <a:pt x="68597" y="154628"/>
                            </a:cubicBezTo>
                            <a:cubicBezTo>
                              <a:pt x="68201" y="155009"/>
                              <a:pt x="67841" y="155009"/>
                              <a:pt x="67841" y="155009"/>
                            </a:cubicBezTo>
                            <a:cubicBezTo>
                              <a:pt x="67445" y="155009"/>
                              <a:pt x="66689" y="155393"/>
                              <a:pt x="65897" y="155778"/>
                            </a:cubicBezTo>
                            <a:cubicBezTo>
                              <a:pt x="65141" y="156163"/>
                              <a:pt x="64745" y="156544"/>
                              <a:pt x="64385" y="156544"/>
                            </a:cubicBezTo>
                            <a:cubicBezTo>
                              <a:pt x="64385" y="156544"/>
                              <a:pt x="64745" y="155778"/>
                              <a:pt x="65537" y="153858"/>
                            </a:cubicBezTo>
                            <a:lnTo>
                              <a:pt x="67049" y="151173"/>
                            </a:lnTo>
                            <a:cubicBezTo>
                              <a:pt x="68201" y="148488"/>
                              <a:pt x="68201" y="148873"/>
                              <a:pt x="80118" y="142349"/>
                            </a:cubicBezTo>
                            <a:cubicBezTo>
                              <a:pt x="82423" y="141195"/>
                              <a:pt x="84367" y="140045"/>
                              <a:pt x="84367" y="140045"/>
                            </a:cubicBezTo>
                            <a:cubicBezTo>
                              <a:pt x="85123" y="139279"/>
                              <a:pt x="90128" y="136594"/>
                              <a:pt x="90128" y="136594"/>
                            </a:cubicBezTo>
                            <a:cubicBezTo>
                              <a:pt x="90128" y="136594"/>
                              <a:pt x="90884" y="136209"/>
                              <a:pt x="91280" y="135825"/>
                            </a:cubicBezTo>
                            <a:lnTo>
                              <a:pt x="107049" y="127000"/>
                            </a:lnTo>
                            <a:cubicBezTo>
                              <a:pt x="107805" y="126615"/>
                              <a:pt x="108561" y="125850"/>
                              <a:pt x="108957" y="125850"/>
                            </a:cubicBezTo>
                            <a:cubicBezTo>
                              <a:pt x="108957" y="125465"/>
                              <a:pt x="110470" y="124696"/>
                              <a:pt x="112017" y="123545"/>
                            </a:cubicBezTo>
                            <a:lnTo>
                              <a:pt x="130092" y="111651"/>
                            </a:lnTo>
                            <a:cubicBezTo>
                              <a:pt x="133944" y="108966"/>
                              <a:pt x="135852" y="107812"/>
                              <a:pt x="137760" y="105893"/>
                            </a:cubicBezTo>
                            <a:cubicBezTo>
                              <a:pt x="143161" y="101672"/>
                              <a:pt x="143916" y="100907"/>
                              <a:pt x="144313" y="100907"/>
                            </a:cubicBezTo>
                            <a:cubicBezTo>
                              <a:pt x="146221" y="99753"/>
                              <a:pt x="138553" y="106662"/>
                              <a:pt x="135456" y="108581"/>
                            </a:cubicBezTo>
                            <a:cubicBezTo>
                              <a:pt x="134700" y="109347"/>
                              <a:pt x="133944" y="109732"/>
                              <a:pt x="133944" y="109732"/>
                            </a:cubicBezTo>
                            <a:lnTo>
                              <a:pt x="121631" y="118556"/>
                            </a:lnTo>
                            <a:cubicBezTo>
                              <a:pt x="120082" y="119325"/>
                              <a:pt x="119722" y="120476"/>
                              <a:pt x="120874" y="120091"/>
                            </a:cubicBezTo>
                            <a:lnTo>
                              <a:pt x="121631" y="119710"/>
                            </a:lnTo>
                            <a:cubicBezTo>
                              <a:pt x="122783" y="119325"/>
                              <a:pt x="122387" y="120091"/>
                              <a:pt x="121631" y="120476"/>
                            </a:cubicBezTo>
                            <a:lnTo>
                              <a:pt x="120874" y="121245"/>
                            </a:lnTo>
                            <a:cubicBezTo>
                              <a:pt x="120874" y="121626"/>
                              <a:pt x="120478" y="121626"/>
                              <a:pt x="120082" y="121626"/>
                            </a:cubicBezTo>
                            <a:lnTo>
                              <a:pt x="119722" y="122011"/>
                            </a:lnTo>
                            <a:cubicBezTo>
                              <a:pt x="119722" y="122780"/>
                              <a:pt x="120082" y="122780"/>
                              <a:pt x="120874" y="122011"/>
                            </a:cubicBezTo>
                            <a:cubicBezTo>
                              <a:pt x="121234" y="121626"/>
                              <a:pt x="121631" y="121245"/>
                              <a:pt x="122027" y="121245"/>
                            </a:cubicBezTo>
                            <a:cubicBezTo>
                              <a:pt x="122387" y="121245"/>
                              <a:pt x="130452" y="115871"/>
                              <a:pt x="131639" y="114721"/>
                            </a:cubicBezTo>
                            <a:cubicBezTo>
                              <a:pt x="131999" y="114721"/>
                              <a:pt x="132792" y="114336"/>
                              <a:pt x="133152" y="113952"/>
                            </a:cubicBezTo>
                            <a:cubicBezTo>
                              <a:pt x="134700" y="113567"/>
                              <a:pt x="130848" y="117406"/>
                              <a:pt x="128147" y="118556"/>
                            </a:cubicBezTo>
                            <a:cubicBezTo>
                              <a:pt x="128147" y="118941"/>
                              <a:pt x="124691" y="121245"/>
                              <a:pt x="124331" y="121245"/>
                            </a:cubicBezTo>
                            <a:lnTo>
                              <a:pt x="118571" y="125465"/>
                            </a:lnTo>
                            <a:cubicBezTo>
                              <a:pt x="116626" y="126615"/>
                              <a:pt x="115474" y="127765"/>
                              <a:pt x="115114" y="127765"/>
                            </a:cubicBezTo>
                            <a:lnTo>
                              <a:pt x="113566" y="128535"/>
                            </a:lnTo>
                            <a:cubicBezTo>
                              <a:pt x="112017" y="129685"/>
                              <a:pt x="110866" y="130451"/>
                              <a:pt x="104709" y="133524"/>
                            </a:cubicBezTo>
                            <a:lnTo>
                              <a:pt x="98949" y="136975"/>
                            </a:lnTo>
                            <a:cubicBezTo>
                              <a:pt x="98192" y="137744"/>
                              <a:pt x="96644" y="138510"/>
                              <a:pt x="96248" y="138510"/>
                            </a:cubicBezTo>
                            <a:lnTo>
                              <a:pt x="93188" y="140429"/>
                            </a:lnTo>
                            <a:cubicBezTo>
                              <a:pt x="90884" y="141964"/>
                              <a:pt x="88975" y="142730"/>
                              <a:pt x="86275" y="144265"/>
                            </a:cubicBezTo>
                            <a:cubicBezTo>
                              <a:pt x="85123" y="144649"/>
                              <a:pt x="84367" y="145034"/>
                              <a:pt x="84367" y="145418"/>
                            </a:cubicBezTo>
                            <a:cubicBezTo>
                              <a:pt x="83971" y="145418"/>
                              <a:pt x="83575" y="145803"/>
                              <a:pt x="83215" y="145803"/>
                            </a:cubicBezTo>
                            <a:cubicBezTo>
                              <a:pt x="82423" y="146184"/>
                              <a:pt x="77814" y="148873"/>
                              <a:pt x="77814" y="149254"/>
                            </a:cubicBezTo>
                            <a:cubicBezTo>
                              <a:pt x="77058" y="149638"/>
                              <a:pt x="78210" y="149254"/>
                              <a:pt x="80118" y="148104"/>
                            </a:cubicBezTo>
                            <a:cubicBezTo>
                              <a:pt x="81667" y="147719"/>
                              <a:pt x="83971" y="146184"/>
                              <a:pt x="85483" y="145418"/>
                            </a:cubicBezTo>
                            <a:cubicBezTo>
                              <a:pt x="87031" y="144649"/>
                              <a:pt x="88975" y="143499"/>
                              <a:pt x="89335" y="143499"/>
                            </a:cubicBezTo>
                            <a:cubicBezTo>
                              <a:pt x="89731" y="143114"/>
                              <a:pt x="91640" y="141964"/>
                              <a:pt x="93584" y="141195"/>
                            </a:cubicBezTo>
                            <a:lnTo>
                              <a:pt x="99704" y="137744"/>
                            </a:lnTo>
                            <a:cubicBezTo>
                              <a:pt x="100100" y="137359"/>
                              <a:pt x="101252" y="136594"/>
                              <a:pt x="101649" y="136594"/>
                            </a:cubicBezTo>
                            <a:cubicBezTo>
                              <a:pt x="104709" y="134674"/>
                              <a:pt x="114322" y="129300"/>
                              <a:pt x="115114" y="128535"/>
                            </a:cubicBezTo>
                            <a:cubicBezTo>
                              <a:pt x="115114" y="128535"/>
                              <a:pt x="116626" y="127381"/>
                              <a:pt x="117778" y="126615"/>
                            </a:cubicBezTo>
                            <a:cubicBezTo>
                              <a:pt x="120874" y="125080"/>
                              <a:pt x="125483" y="122395"/>
                              <a:pt x="128543" y="120091"/>
                            </a:cubicBezTo>
                            <a:lnTo>
                              <a:pt x="133152" y="116637"/>
                            </a:lnTo>
                            <a:cubicBezTo>
                              <a:pt x="137004" y="113952"/>
                              <a:pt x="141216" y="110501"/>
                              <a:pt x="144313" y="107812"/>
                            </a:cubicBezTo>
                            <a:cubicBezTo>
                              <a:pt x="146617" y="105893"/>
                              <a:pt x="148165" y="104742"/>
                              <a:pt x="148165" y="104742"/>
                            </a:cubicBezTo>
                            <a:cubicBezTo>
                              <a:pt x="149317" y="104742"/>
                              <a:pt x="146617" y="107812"/>
                              <a:pt x="142765" y="110882"/>
                            </a:cubicBezTo>
                            <a:lnTo>
                              <a:pt x="138553" y="114721"/>
                            </a:lnTo>
                            <a:cubicBezTo>
                              <a:pt x="138156" y="115102"/>
                              <a:pt x="137400" y="115486"/>
                              <a:pt x="137400" y="115871"/>
                            </a:cubicBezTo>
                            <a:cubicBezTo>
                              <a:pt x="137400" y="116256"/>
                              <a:pt x="137004" y="116637"/>
                              <a:pt x="136608" y="116256"/>
                            </a:cubicBezTo>
                            <a:cubicBezTo>
                              <a:pt x="135852" y="116256"/>
                              <a:pt x="135852" y="116256"/>
                              <a:pt x="136248" y="116637"/>
                            </a:cubicBezTo>
                            <a:cubicBezTo>
                              <a:pt x="136608" y="116637"/>
                              <a:pt x="136608" y="117021"/>
                              <a:pt x="136248" y="117021"/>
                            </a:cubicBezTo>
                            <a:cubicBezTo>
                              <a:pt x="136248" y="117021"/>
                              <a:pt x="135456" y="117406"/>
                              <a:pt x="135096" y="117791"/>
                            </a:cubicBezTo>
                            <a:cubicBezTo>
                              <a:pt x="134700" y="118172"/>
                              <a:pt x="133548" y="119325"/>
                              <a:pt x="132792" y="119710"/>
                            </a:cubicBezTo>
                            <a:lnTo>
                              <a:pt x="130092" y="121626"/>
                            </a:lnTo>
                            <a:cubicBezTo>
                              <a:pt x="129695" y="122011"/>
                              <a:pt x="128147" y="123161"/>
                              <a:pt x="126635" y="123930"/>
                            </a:cubicBezTo>
                            <a:cubicBezTo>
                              <a:pt x="125483" y="124696"/>
                              <a:pt x="124331" y="125850"/>
                              <a:pt x="123934" y="125850"/>
                            </a:cubicBezTo>
                            <a:cubicBezTo>
                              <a:pt x="123179" y="126615"/>
                              <a:pt x="120082" y="128150"/>
                              <a:pt x="119722" y="128150"/>
                            </a:cubicBezTo>
                            <a:cubicBezTo>
                              <a:pt x="119326" y="128150"/>
                              <a:pt x="118931" y="128535"/>
                              <a:pt x="118931" y="128535"/>
                            </a:cubicBezTo>
                            <a:lnTo>
                              <a:pt x="117418" y="129685"/>
                            </a:lnTo>
                            <a:cubicBezTo>
                              <a:pt x="116626" y="130070"/>
                              <a:pt x="115870" y="130451"/>
                              <a:pt x="115114" y="131220"/>
                            </a:cubicBezTo>
                            <a:lnTo>
                              <a:pt x="111622" y="133139"/>
                            </a:lnTo>
                            <a:cubicBezTo>
                              <a:pt x="109317" y="134290"/>
                              <a:pt x="107013" y="136209"/>
                              <a:pt x="108561" y="135440"/>
                            </a:cubicBezTo>
                            <a:lnTo>
                              <a:pt x="109317" y="135440"/>
                            </a:lnTo>
                            <a:cubicBezTo>
                              <a:pt x="108957" y="135440"/>
                              <a:pt x="108957" y="135825"/>
                              <a:pt x="108561" y="136209"/>
                            </a:cubicBezTo>
                            <a:cubicBezTo>
                              <a:pt x="108165" y="136209"/>
                              <a:pt x="107805" y="136594"/>
                              <a:pt x="107805" y="136594"/>
                            </a:cubicBezTo>
                            <a:cubicBezTo>
                              <a:pt x="106653" y="136209"/>
                              <a:pt x="106257" y="136594"/>
                              <a:pt x="107013" y="136594"/>
                            </a:cubicBezTo>
                            <a:cubicBezTo>
                              <a:pt x="107409" y="136975"/>
                              <a:pt x="107409" y="136975"/>
                              <a:pt x="106653" y="136975"/>
                            </a:cubicBezTo>
                            <a:lnTo>
                              <a:pt x="106257" y="137359"/>
                            </a:lnTo>
                            <a:cubicBezTo>
                              <a:pt x="105861" y="137744"/>
                              <a:pt x="104349" y="138510"/>
                              <a:pt x="103952" y="138510"/>
                            </a:cubicBezTo>
                            <a:cubicBezTo>
                              <a:pt x="103557" y="138510"/>
                              <a:pt x="103197" y="138894"/>
                              <a:pt x="102801" y="139279"/>
                            </a:cubicBezTo>
                            <a:cubicBezTo>
                              <a:pt x="102405" y="139660"/>
                              <a:pt x="102045" y="140045"/>
                              <a:pt x="101649" y="140045"/>
                            </a:cubicBezTo>
                            <a:lnTo>
                              <a:pt x="99704" y="141579"/>
                            </a:lnTo>
                            <a:cubicBezTo>
                              <a:pt x="98949" y="142349"/>
                              <a:pt x="97796" y="142730"/>
                              <a:pt x="97796" y="142730"/>
                            </a:cubicBezTo>
                            <a:cubicBezTo>
                              <a:pt x="97436" y="142730"/>
                              <a:pt x="96644" y="143114"/>
                              <a:pt x="96248" y="143499"/>
                            </a:cubicBezTo>
                            <a:lnTo>
                              <a:pt x="93944" y="145034"/>
                            </a:lnTo>
                            <a:cubicBezTo>
                              <a:pt x="93584" y="145418"/>
                              <a:pt x="92431" y="145803"/>
                              <a:pt x="92035" y="146569"/>
                            </a:cubicBezTo>
                            <a:cubicBezTo>
                              <a:pt x="91640" y="146953"/>
                              <a:pt x="90884" y="146953"/>
                              <a:pt x="90488" y="147719"/>
                            </a:cubicBezTo>
                            <a:cubicBezTo>
                              <a:pt x="90128" y="147338"/>
                              <a:pt x="89731" y="147719"/>
                              <a:pt x="89335" y="148104"/>
                            </a:cubicBezTo>
                            <a:cubicBezTo>
                              <a:pt x="88183" y="149254"/>
                              <a:pt x="87031" y="150023"/>
                              <a:pt x="86671" y="150023"/>
                            </a:cubicBezTo>
                            <a:close/>
                            <a:moveTo>
                              <a:pt x="30938" y="222533"/>
                            </a:moveTo>
                            <a:lnTo>
                              <a:pt x="29785" y="226372"/>
                            </a:lnTo>
                            <a:cubicBezTo>
                              <a:pt x="29785" y="227141"/>
                              <a:pt x="29029" y="228676"/>
                              <a:pt x="29029" y="229826"/>
                            </a:cubicBezTo>
                            <a:cubicBezTo>
                              <a:pt x="28633" y="230976"/>
                              <a:pt x="28237" y="232511"/>
                              <a:pt x="28237" y="233665"/>
                            </a:cubicBezTo>
                            <a:cubicBezTo>
                              <a:pt x="27481" y="235966"/>
                              <a:pt x="27085" y="237501"/>
                              <a:pt x="26725" y="237501"/>
                            </a:cubicBezTo>
                            <a:cubicBezTo>
                              <a:pt x="26329" y="237501"/>
                              <a:pt x="26329" y="238651"/>
                              <a:pt x="26329" y="241336"/>
                            </a:cubicBezTo>
                            <a:cubicBezTo>
                              <a:pt x="26329" y="244025"/>
                              <a:pt x="26329" y="245175"/>
                              <a:pt x="25933" y="245175"/>
                            </a:cubicBezTo>
                            <a:cubicBezTo>
                              <a:pt x="25933" y="245175"/>
                              <a:pt x="25573" y="244790"/>
                              <a:pt x="25177" y="244406"/>
                            </a:cubicBezTo>
                            <a:lnTo>
                              <a:pt x="23629" y="242490"/>
                            </a:lnTo>
                            <a:cubicBezTo>
                              <a:pt x="22873" y="241336"/>
                              <a:pt x="21721" y="238651"/>
                              <a:pt x="21721" y="236347"/>
                            </a:cubicBezTo>
                            <a:cubicBezTo>
                              <a:pt x="21324" y="232896"/>
                              <a:pt x="22477" y="224837"/>
                              <a:pt x="24781" y="216781"/>
                            </a:cubicBezTo>
                            <a:cubicBezTo>
                              <a:pt x="26725" y="210257"/>
                              <a:pt x="31334" y="196066"/>
                              <a:pt x="33638" y="190692"/>
                            </a:cubicBezTo>
                            <a:cubicBezTo>
                              <a:pt x="33998" y="190311"/>
                              <a:pt x="35186" y="187622"/>
                              <a:pt x="36302" y="184553"/>
                            </a:cubicBezTo>
                            <a:cubicBezTo>
                              <a:pt x="39003" y="178798"/>
                              <a:pt x="39003" y="178798"/>
                              <a:pt x="40154" y="178413"/>
                            </a:cubicBezTo>
                            <a:cubicBezTo>
                              <a:pt x="40946" y="178032"/>
                              <a:pt x="41703" y="177647"/>
                              <a:pt x="41703" y="177647"/>
                            </a:cubicBezTo>
                            <a:cubicBezTo>
                              <a:pt x="42459" y="177647"/>
                              <a:pt x="41703" y="179567"/>
                              <a:pt x="39003" y="185322"/>
                            </a:cubicBezTo>
                            <a:cubicBezTo>
                              <a:pt x="38643" y="186087"/>
                              <a:pt x="37490" y="188776"/>
                              <a:pt x="37490" y="189926"/>
                            </a:cubicBezTo>
                            <a:cubicBezTo>
                              <a:pt x="35186" y="194531"/>
                              <a:pt x="33998" y="197601"/>
                              <a:pt x="34394" y="197985"/>
                            </a:cubicBezTo>
                            <a:cubicBezTo>
                              <a:pt x="34394" y="198366"/>
                              <a:pt x="35546" y="196447"/>
                              <a:pt x="35546" y="195681"/>
                            </a:cubicBezTo>
                            <a:cubicBezTo>
                              <a:pt x="35186" y="195297"/>
                              <a:pt x="35546" y="194912"/>
                              <a:pt x="35546" y="194912"/>
                            </a:cubicBezTo>
                            <a:cubicBezTo>
                              <a:pt x="35546" y="194912"/>
                              <a:pt x="36302" y="194146"/>
                              <a:pt x="36302" y="192996"/>
                            </a:cubicBezTo>
                            <a:lnTo>
                              <a:pt x="38246" y="188776"/>
                            </a:lnTo>
                            <a:cubicBezTo>
                              <a:pt x="39003" y="187241"/>
                              <a:pt x="39399" y="185706"/>
                              <a:pt x="39794" y="185322"/>
                            </a:cubicBezTo>
                            <a:cubicBezTo>
                              <a:pt x="39794" y="184937"/>
                              <a:pt x="40154" y="184168"/>
                              <a:pt x="40550" y="183402"/>
                            </a:cubicBezTo>
                            <a:cubicBezTo>
                              <a:pt x="40550" y="183018"/>
                              <a:pt x="40946" y="181867"/>
                              <a:pt x="41306" y="181483"/>
                            </a:cubicBezTo>
                            <a:cubicBezTo>
                              <a:pt x="42459" y="178413"/>
                              <a:pt x="43611" y="176878"/>
                              <a:pt x="44007" y="176878"/>
                            </a:cubicBezTo>
                            <a:cubicBezTo>
                              <a:pt x="44403" y="176878"/>
                              <a:pt x="44763" y="176497"/>
                              <a:pt x="45159" y="176112"/>
                            </a:cubicBezTo>
                            <a:cubicBezTo>
                              <a:pt x="45915" y="175343"/>
                              <a:pt x="46707" y="174962"/>
                              <a:pt x="47067" y="175343"/>
                            </a:cubicBezTo>
                            <a:lnTo>
                              <a:pt x="45555" y="179182"/>
                            </a:lnTo>
                            <a:cubicBezTo>
                              <a:pt x="44403" y="181098"/>
                              <a:pt x="43611" y="183018"/>
                              <a:pt x="43611" y="183018"/>
                            </a:cubicBezTo>
                            <a:cubicBezTo>
                              <a:pt x="43611" y="183402"/>
                              <a:pt x="42099" y="187622"/>
                              <a:pt x="41306" y="188776"/>
                            </a:cubicBezTo>
                            <a:cubicBezTo>
                              <a:pt x="41306" y="189157"/>
                              <a:pt x="40946" y="189542"/>
                              <a:pt x="40946" y="189926"/>
                            </a:cubicBezTo>
                            <a:cubicBezTo>
                              <a:pt x="40946" y="189926"/>
                              <a:pt x="40550" y="191461"/>
                              <a:pt x="39794" y="193381"/>
                            </a:cubicBezTo>
                            <a:cubicBezTo>
                              <a:pt x="37850" y="197216"/>
                              <a:pt x="37490" y="199136"/>
                              <a:pt x="37850" y="199136"/>
                            </a:cubicBezTo>
                            <a:cubicBezTo>
                              <a:pt x="38246" y="199520"/>
                              <a:pt x="38246" y="199520"/>
                              <a:pt x="37850" y="199520"/>
                            </a:cubicBezTo>
                            <a:cubicBezTo>
                              <a:pt x="37490" y="199520"/>
                              <a:pt x="37490" y="199520"/>
                              <a:pt x="37850" y="199901"/>
                            </a:cubicBezTo>
                            <a:cubicBezTo>
                              <a:pt x="38246" y="199901"/>
                              <a:pt x="38246" y="200286"/>
                              <a:pt x="37850" y="201436"/>
                            </a:cubicBezTo>
                            <a:cubicBezTo>
                              <a:pt x="37094" y="202971"/>
                              <a:pt x="36698" y="202971"/>
                              <a:pt x="37094" y="201436"/>
                            </a:cubicBezTo>
                            <a:cubicBezTo>
                              <a:pt x="37094" y="201055"/>
                              <a:pt x="37094" y="200671"/>
                              <a:pt x="36698" y="201055"/>
                            </a:cubicBezTo>
                            <a:cubicBezTo>
                              <a:pt x="36302" y="201055"/>
                              <a:pt x="35942" y="203356"/>
                              <a:pt x="35942" y="204506"/>
                            </a:cubicBezTo>
                            <a:cubicBezTo>
                              <a:pt x="36302" y="205275"/>
                              <a:pt x="36302" y="205275"/>
                              <a:pt x="35942" y="205275"/>
                            </a:cubicBezTo>
                            <a:cubicBezTo>
                              <a:pt x="35942" y="204506"/>
                              <a:pt x="35942" y="204506"/>
                              <a:pt x="35546" y="204891"/>
                            </a:cubicBezTo>
                            <a:cubicBezTo>
                              <a:pt x="35186" y="205275"/>
                              <a:pt x="35186" y="205660"/>
                              <a:pt x="35546" y="205660"/>
                            </a:cubicBezTo>
                            <a:cubicBezTo>
                              <a:pt x="35942" y="205660"/>
                              <a:pt x="36302" y="205275"/>
                              <a:pt x="33638" y="212565"/>
                            </a:cubicBezTo>
                            <a:cubicBezTo>
                              <a:pt x="31694" y="218705"/>
                              <a:pt x="31334" y="220239"/>
                              <a:pt x="30938" y="222540"/>
                            </a:cubicBezTo>
                            <a:close/>
                            <a:moveTo>
                              <a:pt x="75510" y="105515"/>
                            </a:moveTo>
                            <a:cubicBezTo>
                              <a:pt x="76266" y="104746"/>
                              <a:pt x="77058" y="103211"/>
                              <a:pt x="77454" y="102445"/>
                            </a:cubicBezTo>
                            <a:lnTo>
                              <a:pt x="91675" y="77506"/>
                            </a:lnTo>
                            <a:cubicBezTo>
                              <a:pt x="91675" y="76737"/>
                              <a:pt x="93584" y="74052"/>
                              <a:pt x="93980" y="73667"/>
                            </a:cubicBezTo>
                            <a:cubicBezTo>
                              <a:pt x="100496" y="61388"/>
                              <a:pt x="107409" y="50266"/>
                              <a:pt x="107805" y="50266"/>
                            </a:cubicBezTo>
                            <a:cubicBezTo>
                              <a:pt x="107805" y="50647"/>
                              <a:pt x="107805" y="51032"/>
                              <a:pt x="107409" y="51801"/>
                            </a:cubicBezTo>
                            <a:lnTo>
                              <a:pt x="99740" y="64461"/>
                            </a:lnTo>
                            <a:cubicBezTo>
                              <a:pt x="93980" y="74825"/>
                              <a:pt x="92035" y="78660"/>
                              <a:pt x="89731" y="83261"/>
                            </a:cubicBezTo>
                            <a:cubicBezTo>
                              <a:pt x="89371" y="83646"/>
                              <a:pt x="88579" y="84796"/>
                              <a:pt x="88183" y="85946"/>
                            </a:cubicBezTo>
                            <a:cubicBezTo>
                              <a:pt x="87823" y="87100"/>
                              <a:pt x="87031" y="88250"/>
                              <a:pt x="86671" y="88635"/>
                            </a:cubicBezTo>
                            <a:lnTo>
                              <a:pt x="83575" y="94005"/>
                            </a:lnTo>
                            <a:cubicBezTo>
                              <a:pt x="83215" y="94774"/>
                              <a:pt x="82423" y="95540"/>
                              <a:pt x="82423" y="96309"/>
                            </a:cubicBezTo>
                            <a:lnTo>
                              <a:pt x="80910" y="98995"/>
                            </a:lnTo>
                            <a:cubicBezTo>
                              <a:pt x="79362" y="101680"/>
                              <a:pt x="78967" y="102449"/>
                              <a:pt x="78607" y="102830"/>
                            </a:cubicBezTo>
                            <a:cubicBezTo>
                              <a:pt x="78607" y="103215"/>
                              <a:pt x="78607" y="103599"/>
                              <a:pt x="78210" y="103599"/>
                            </a:cubicBezTo>
                            <a:cubicBezTo>
                              <a:pt x="77814" y="104365"/>
                              <a:pt x="77058" y="105900"/>
                              <a:pt x="77454" y="105900"/>
                            </a:cubicBezTo>
                            <a:cubicBezTo>
                              <a:pt x="77454" y="105900"/>
                              <a:pt x="77814" y="105519"/>
                              <a:pt x="77814" y="105134"/>
                            </a:cubicBezTo>
                            <a:cubicBezTo>
                              <a:pt x="78210" y="104749"/>
                              <a:pt x="78607" y="103984"/>
                              <a:pt x="78607" y="103599"/>
                            </a:cubicBezTo>
                            <a:cubicBezTo>
                              <a:pt x="78967" y="103599"/>
                              <a:pt x="79362" y="103215"/>
                              <a:pt x="79362" y="102830"/>
                            </a:cubicBezTo>
                            <a:cubicBezTo>
                              <a:pt x="79362" y="102449"/>
                              <a:pt x="79758" y="102064"/>
                              <a:pt x="80118" y="102064"/>
                            </a:cubicBezTo>
                            <a:cubicBezTo>
                              <a:pt x="80514" y="101680"/>
                              <a:pt x="81270" y="101295"/>
                              <a:pt x="81270" y="100914"/>
                            </a:cubicBezTo>
                            <a:cubicBezTo>
                              <a:pt x="81667" y="100529"/>
                              <a:pt x="81667" y="100145"/>
                              <a:pt x="82063" y="100145"/>
                            </a:cubicBezTo>
                            <a:lnTo>
                              <a:pt x="82063" y="99379"/>
                            </a:lnTo>
                            <a:cubicBezTo>
                              <a:pt x="82063" y="98995"/>
                              <a:pt x="82423" y="98610"/>
                              <a:pt x="82819" y="98229"/>
                            </a:cubicBezTo>
                            <a:lnTo>
                              <a:pt x="83215" y="97844"/>
                            </a:lnTo>
                            <a:cubicBezTo>
                              <a:pt x="82819" y="97844"/>
                              <a:pt x="83215" y="97460"/>
                              <a:pt x="83575" y="97075"/>
                            </a:cubicBezTo>
                            <a:cubicBezTo>
                              <a:pt x="84367" y="95925"/>
                              <a:pt x="85519" y="94005"/>
                              <a:pt x="85879" y="92855"/>
                            </a:cubicBezTo>
                            <a:cubicBezTo>
                              <a:pt x="86275" y="92855"/>
                              <a:pt x="86671" y="91705"/>
                              <a:pt x="87031" y="90935"/>
                            </a:cubicBezTo>
                            <a:cubicBezTo>
                              <a:pt x="87823" y="89785"/>
                              <a:pt x="88183" y="89016"/>
                              <a:pt x="88183" y="88635"/>
                            </a:cubicBezTo>
                            <a:cubicBezTo>
                              <a:pt x="88183" y="88635"/>
                              <a:pt x="88975" y="87866"/>
                              <a:pt x="89371" y="87100"/>
                            </a:cubicBezTo>
                            <a:lnTo>
                              <a:pt x="90488" y="85181"/>
                            </a:lnTo>
                            <a:cubicBezTo>
                              <a:pt x="90488" y="84796"/>
                              <a:pt x="90884" y="84030"/>
                              <a:pt x="91280" y="83646"/>
                            </a:cubicBezTo>
                            <a:lnTo>
                              <a:pt x="92431" y="82111"/>
                            </a:lnTo>
                            <a:cubicBezTo>
                              <a:pt x="92828" y="81726"/>
                              <a:pt x="93188" y="80961"/>
                              <a:pt x="93188" y="80576"/>
                            </a:cubicBezTo>
                            <a:cubicBezTo>
                              <a:pt x="93584" y="79426"/>
                              <a:pt x="94340" y="79426"/>
                              <a:pt x="94340" y="80191"/>
                            </a:cubicBezTo>
                            <a:cubicBezTo>
                              <a:pt x="94340" y="80961"/>
                              <a:pt x="92828" y="83646"/>
                              <a:pt x="92431" y="84030"/>
                            </a:cubicBezTo>
                            <a:cubicBezTo>
                              <a:pt x="92431" y="84030"/>
                              <a:pt x="92035" y="84415"/>
                              <a:pt x="92035" y="85181"/>
                            </a:cubicBezTo>
                            <a:lnTo>
                              <a:pt x="85123" y="97844"/>
                            </a:lnTo>
                            <a:cubicBezTo>
                              <a:pt x="85123" y="97844"/>
                              <a:pt x="85123" y="98229"/>
                              <a:pt x="84727" y="98610"/>
                            </a:cubicBezTo>
                            <a:cubicBezTo>
                              <a:pt x="84367" y="99760"/>
                              <a:pt x="85123" y="98995"/>
                              <a:pt x="85879" y="97460"/>
                            </a:cubicBezTo>
                            <a:cubicBezTo>
                              <a:pt x="87031" y="95925"/>
                              <a:pt x="87031" y="95925"/>
                              <a:pt x="87031" y="96309"/>
                            </a:cubicBezTo>
                            <a:cubicBezTo>
                              <a:pt x="87427" y="97075"/>
                              <a:pt x="89371" y="94774"/>
                              <a:pt x="89371" y="94005"/>
                            </a:cubicBezTo>
                            <a:cubicBezTo>
                              <a:pt x="89371" y="93624"/>
                              <a:pt x="89371" y="93240"/>
                              <a:pt x="89731" y="92855"/>
                            </a:cubicBezTo>
                            <a:cubicBezTo>
                              <a:pt x="90128" y="92855"/>
                              <a:pt x="90488" y="91705"/>
                              <a:pt x="90884" y="90935"/>
                            </a:cubicBezTo>
                            <a:lnTo>
                              <a:pt x="92431" y="88250"/>
                            </a:lnTo>
                            <a:cubicBezTo>
                              <a:pt x="93188" y="87481"/>
                              <a:pt x="93584" y="87100"/>
                              <a:pt x="93584" y="86715"/>
                            </a:cubicBezTo>
                            <a:cubicBezTo>
                              <a:pt x="93584" y="86715"/>
                              <a:pt x="93584" y="86331"/>
                              <a:pt x="93980" y="85946"/>
                            </a:cubicBezTo>
                            <a:lnTo>
                              <a:pt x="94736" y="84796"/>
                            </a:lnTo>
                            <a:cubicBezTo>
                              <a:pt x="94736" y="84415"/>
                              <a:pt x="95132" y="84415"/>
                              <a:pt x="95132" y="84415"/>
                            </a:cubicBezTo>
                            <a:cubicBezTo>
                              <a:pt x="95132" y="85181"/>
                              <a:pt x="90128" y="95159"/>
                              <a:pt x="86671" y="100526"/>
                            </a:cubicBezTo>
                            <a:cubicBezTo>
                              <a:pt x="85879" y="101676"/>
                              <a:pt x="84727" y="103596"/>
                              <a:pt x="84367" y="104746"/>
                            </a:cubicBezTo>
                            <a:cubicBezTo>
                              <a:pt x="83575" y="105896"/>
                              <a:pt x="83215" y="106665"/>
                              <a:pt x="83215" y="106281"/>
                            </a:cubicBezTo>
                            <a:cubicBezTo>
                              <a:pt x="83575" y="105515"/>
                              <a:pt x="83575" y="105515"/>
                              <a:pt x="83575" y="105130"/>
                            </a:cubicBezTo>
                            <a:lnTo>
                              <a:pt x="82819" y="105130"/>
                            </a:lnTo>
                            <a:cubicBezTo>
                              <a:pt x="82819" y="104746"/>
                              <a:pt x="82063" y="106281"/>
                              <a:pt x="80910" y="108200"/>
                            </a:cubicBezTo>
                            <a:cubicBezTo>
                              <a:pt x="80118" y="110120"/>
                              <a:pt x="78967" y="112039"/>
                              <a:pt x="78967" y="112039"/>
                            </a:cubicBezTo>
                            <a:cubicBezTo>
                              <a:pt x="78210" y="113571"/>
                              <a:pt x="77058" y="115875"/>
                              <a:pt x="77058" y="116259"/>
                            </a:cubicBezTo>
                            <a:cubicBezTo>
                              <a:pt x="77058" y="116640"/>
                              <a:pt x="78210" y="115105"/>
                              <a:pt x="78607" y="113955"/>
                            </a:cubicBezTo>
                            <a:cubicBezTo>
                              <a:pt x="79362" y="113190"/>
                              <a:pt x="80910" y="109735"/>
                              <a:pt x="81270" y="108969"/>
                            </a:cubicBezTo>
                            <a:cubicBezTo>
                              <a:pt x="82063" y="107816"/>
                              <a:pt x="83215" y="106665"/>
                              <a:pt x="83215" y="107050"/>
                            </a:cubicBezTo>
                            <a:cubicBezTo>
                              <a:pt x="83215" y="107050"/>
                              <a:pt x="81667" y="109735"/>
                              <a:pt x="80514" y="111655"/>
                            </a:cubicBezTo>
                            <a:cubicBezTo>
                              <a:pt x="79758" y="112805"/>
                              <a:pt x="79362" y="113571"/>
                              <a:pt x="78967" y="114340"/>
                            </a:cubicBezTo>
                            <a:cubicBezTo>
                              <a:pt x="78967" y="114340"/>
                              <a:pt x="78210" y="115490"/>
                              <a:pt x="77814" y="117025"/>
                            </a:cubicBezTo>
                            <a:cubicBezTo>
                              <a:pt x="77058" y="118560"/>
                              <a:pt x="76266" y="120095"/>
                              <a:pt x="75906" y="120095"/>
                            </a:cubicBezTo>
                            <a:cubicBezTo>
                              <a:pt x="75150" y="121249"/>
                              <a:pt x="72846" y="122399"/>
                              <a:pt x="72449" y="122399"/>
                            </a:cubicBezTo>
                            <a:cubicBezTo>
                              <a:pt x="72053" y="122399"/>
                              <a:pt x="71658" y="122783"/>
                              <a:pt x="71298" y="123164"/>
                            </a:cubicBezTo>
                            <a:cubicBezTo>
                              <a:pt x="70506" y="123549"/>
                              <a:pt x="70146" y="123934"/>
                              <a:pt x="69749" y="123934"/>
                            </a:cubicBezTo>
                            <a:cubicBezTo>
                              <a:pt x="68993" y="123934"/>
                              <a:pt x="65897" y="125469"/>
                              <a:pt x="65537" y="126234"/>
                            </a:cubicBezTo>
                            <a:cubicBezTo>
                              <a:pt x="65141" y="126619"/>
                              <a:pt x="64385" y="127003"/>
                              <a:pt x="64385" y="126619"/>
                            </a:cubicBezTo>
                            <a:cubicBezTo>
                              <a:pt x="64385" y="126234"/>
                              <a:pt x="64385" y="126234"/>
                              <a:pt x="64745" y="125853"/>
                            </a:cubicBezTo>
                            <a:cubicBezTo>
                              <a:pt x="64745" y="125853"/>
                              <a:pt x="65141" y="125084"/>
                              <a:pt x="65897" y="123934"/>
                            </a:cubicBezTo>
                            <a:cubicBezTo>
                              <a:pt x="66689" y="122014"/>
                              <a:pt x="68993" y="118175"/>
                              <a:pt x="69353" y="117410"/>
                            </a:cubicBezTo>
                            <a:cubicBezTo>
                              <a:pt x="69353" y="117025"/>
                              <a:pt x="73962" y="108585"/>
                              <a:pt x="75510" y="105515"/>
                            </a:cubicBezTo>
                            <a:close/>
                            <a:moveTo>
                              <a:pt x="71298" y="146184"/>
                            </a:moveTo>
                            <a:cubicBezTo>
                              <a:pt x="69353" y="147338"/>
                              <a:pt x="68993" y="147338"/>
                              <a:pt x="68993" y="146953"/>
                            </a:cubicBezTo>
                            <a:cubicBezTo>
                              <a:pt x="68993" y="146184"/>
                              <a:pt x="70902" y="144649"/>
                              <a:pt x="72846" y="143884"/>
                            </a:cubicBezTo>
                            <a:cubicBezTo>
                              <a:pt x="77454" y="141579"/>
                              <a:pt x="78210" y="141195"/>
                              <a:pt x="80910" y="139279"/>
                            </a:cubicBezTo>
                            <a:lnTo>
                              <a:pt x="87427" y="135059"/>
                            </a:lnTo>
                            <a:cubicBezTo>
                              <a:pt x="89731" y="133905"/>
                              <a:pt x="91675" y="133139"/>
                              <a:pt x="91675" y="132755"/>
                            </a:cubicBezTo>
                            <a:lnTo>
                              <a:pt x="101649" y="127381"/>
                            </a:lnTo>
                            <a:cubicBezTo>
                              <a:pt x="102405" y="126615"/>
                              <a:pt x="103592" y="126231"/>
                              <a:pt x="104349" y="125850"/>
                            </a:cubicBezTo>
                            <a:lnTo>
                              <a:pt x="111657" y="121245"/>
                            </a:lnTo>
                            <a:cubicBezTo>
                              <a:pt x="115474" y="118556"/>
                              <a:pt x="118174" y="117021"/>
                              <a:pt x="118931" y="116256"/>
                            </a:cubicBezTo>
                            <a:lnTo>
                              <a:pt x="127787" y="110116"/>
                            </a:lnTo>
                            <a:cubicBezTo>
                              <a:pt x="128939" y="109347"/>
                              <a:pt x="130848" y="108197"/>
                              <a:pt x="131999" y="107046"/>
                            </a:cubicBezTo>
                            <a:lnTo>
                              <a:pt x="142009" y="99372"/>
                            </a:lnTo>
                            <a:cubicBezTo>
                              <a:pt x="142765" y="98987"/>
                              <a:pt x="143161" y="98603"/>
                              <a:pt x="143161" y="98603"/>
                            </a:cubicBezTo>
                            <a:cubicBezTo>
                              <a:pt x="143556" y="98603"/>
                              <a:pt x="142405" y="100522"/>
                              <a:pt x="140856" y="102057"/>
                            </a:cubicBezTo>
                            <a:lnTo>
                              <a:pt x="138156" y="103977"/>
                            </a:lnTo>
                            <a:cubicBezTo>
                              <a:pt x="136608" y="106277"/>
                              <a:pt x="125087" y="114336"/>
                              <a:pt x="122027" y="116256"/>
                            </a:cubicBezTo>
                            <a:lnTo>
                              <a:pt x="117022" y="119325"/>
                            </a:lnTo>
                            <a:cubicBezTo>
                              <a:pt x="115114" y="120476"/>
                              <a:pt x="113566" y="121626"/>
                              <a:pt x="113170" y="121626"/>
                            </a:cubicBezTo>
                            <a:lnTo>
                              <a:pt x="110866" y="123161"/>
                            </a:lnTo>
                            <a:cubicBezTo>
                              <a:pt x="109713" y="123545"/>
                              <a:pt x="108201" y="124696"/>
                              <a:pt x="107049" y="125465"/>
                            </a:cubicBezTo>
                            <a:lnTo>
                              <a:pt x="75906" y="143495"/>
                            </a:lnTo>
                            <a:cubicBezTo>
                              <a:pt x="74358" y="144261"/>
                              <a:pt x="72053" y="145415"/>
                              <a:pt x="71298" y="146180"/>
                            </a:cubicBezTo>
                            <a:close/>
                            <a:moveTo>
                              <a:pt x="17508" y="232896"/>
                            </a:moveTo>
                            <a:lnTo>
                              <a:pt x="17508" y="237885"/>
                            </a:lnTo>
                            <a:cubicBezTo>
                              <a:pt x="17112" y="237885"/>
                              <a:pt x="16716" y="236731"/>
                              <a:pt x="16320" y="235200"/>
                            </a:cubicBezTo>
                            <a:cubicBezTo>
                              <a:pt x="16320" y="234046"/>
                              <a:pt x="15960" y="232896"/>
                              <a:pt x="15960" y="231746"/>
                            </a:cubicBezTo>
                            <a:cubicBezTo>
                              <a:pt x="14808" y="226756"/>
                              <a:pt x="18624" y="211796"/>
                              <a:pt x="25177" y="194527"/>
                            </a:cubicBezTo>
                            <a:cubicBezTo>
                              <a:pt x="26725" y="190307"/>
                              <a:pt x="29029" y="184549"/>
                              <a:pt x="29389" y="184164"/>
                            </a:cubicBezTo>
                            <a:cubicBezTo>
                              <a:pt x="29389" y="183783"/>
                              <a:pt x="29785" y="183014"/>
                              <a:pt x="30182" y="181864"/>
                            </a:cubicBezTo>
                            <a:cubicBezTo>
                              <a:pt x="30938" y="179944"/>
                              <a:pt x="30938" y="179944"/>
                              <a:pt x="31694" y="180714"/>
                            </a:cubicBezTo>
                            <a:cubicBezTo>
                              <a:pt x="32485" y="181479"/>
                              <a:pt x="32485" y="181479"/>
                              <a:pt x="30938" y="184934"/>
                            </a:cubicBezTo>
                            <a:cubicBezTo>
                              <a:pt x="30542" y="186084"/>
                              <a:pt x="30182" y="186853"/>
                              <a:pt x="30182" y="187238"/>
                            </a:cubicBezTo>
                            <a:lnTo>
                              <a:pt x="29389" y="188773"/>
                            </a:lnTo>
                            <a:cubicBezTo>
                              <a:pt x="29029" y="189538"/>
                              <a:pt x="28633" y="190307"/>
                              <a:pt x="28633" y="190688"/>
                            </a:cubicBezTo>
                            <a:cubicBezTo>
                              <a:pt x="28633" y="190688"/>
                              <a:pt x="28633" y="191073"/>
                              <a:pt x="28237" y="191458"/>
                            </a:cubicBezTo>
                            <a:cubicBezTo>
                              <a:pt x="28237" y="191458"/>
                              <a:pt x="27877" y="192223"/>
                              <a:pt x="27481" y="192608"/>
                            </a:cubicBezTo>
                            <a:cubicBezTo>
                              <a:pt x="27481" y="193377"/>
                              <a:pt x="27085" y="194143"/>
                              <a:pt x="27085" y="194143"/>
                            </a:cubicBezTo>
                            <a:cubicBezTo>
                              <a:pt x="26725" y="194527"/>
                              <a:pt x="26725" y="194527"/>
                              <a:pt x="26725" y="195293"/>
                            </a:cubicBezTo>
                            <a:lnTo>
                              <a:pt x="25933" y="196828"/>
                            </a:lnTo>
                            <a:cubicBezTo>
                              <a:pt x="25933" y="197213"/>
                              <a:pt x="25573" y="198363"/>
                              <a:pt x="25177" y="199132"/>
                            </a:cubicBezTo>
                            <a:lnTo>
                              <a:pt x="22873" y="205656"/>
                            </a:lnTo>
                            <a:cubicBezTo>
                              <a:pt x="22477" y="207576"/>
                              <a:pt x="22477" y="207957"/>
                              <a:pt x="21324" y="210257"/>
                            </a:cubicBezTo>
                            <a:cubicBezTo>
                              <a:pt x="20172" y="213331"/>
                              <a:pt x="19021" y="218316"/>
                              <a:pt x="18264" y="221390"/>
                            </a:cubicBezTo>
                            <a:lnTo>
                              <a:pt x="18264" y="223306"/>
                            </a:lnTo>
                            <a:cubicBezTo>
                              <a:pt x="17508" y="226375"/>
                              <a:pt x="17508" y="228680"/>
                              <a:pt x="17508" y="232900"/>
                            </a:cubicBezTo>
                            <a:close/>
                            <a:moveTo>
                              <a:pt x="19777" y="241336"/>
                            </a:moveTo>
                            <a:cubicBezTo>
                              <a:pt x="16716" y="236347"/>
                              <a:pt x="18264" y="220621"/>
                              <a:pt x="24421" y="204121"/>
                            </a:cubicBezTo>
                            <a:cubicBezTo>
                              <a:pt x="24781" y="202968"/>
                              <a:pt x="25573" y="201433"/>
                              <a:pt x="25573" y="200667"/>
                            </a:cubicBezTo>
                            <a:lnTo>
                              <a:pt x="30938" y="186468"/>
                            </a:lnTo>
                            <a:cubicBezTo>
                              <a:pt x="31334" y="186084"/>
                              <a:pt x="31334" y="185703"/>
                              <a:pt x="31334" y="185318"/>
                            </a:cubicBezTo>
                            <a:lnTo>
                              <a:pt x="31334" y="184934"/>
                            </a:lnTo>
                            <a:cubicBezTo>
                              <a:pt x="31694" y="184934"/>
                              <a:pt x="32485" y="183399"/>
                              <a:pt x="32485" y="182629"/>
                            </a:cubicBezTo>
                            <a:cubicBezTo>
                              <a:pt x="32485" y="182248"/>
                              <a:pt x="33638" y="181479"/>
                              <a:pt x="33998" y="181479"/>
                            </a:cubicBezTo>
                            <a:cubicBezTo>
                              <a:pt x="33998" y="181864"/>
                              <a:pt x="33998" y="182248"/>
                              <a:pt x="33638" y="182629"/>
                            </a:cubicBezTo>
                            <a:cubicBezTo>
                              <a:pt x="33638" y="183399"/>
                              <a:pt x="33242" y="184164"/>
                              <a:pt x="33242" y="184164"/>
                            </a:cubicBezTo>
                            <a:cubicBezTo>
                              <a:pt x="33242" y="184549"/>
                              <a:pt x="33242" y="185318"/>
                              <a:pt x="32882" y="185703"/>
                            </a:cubicBezTo>
                            <a:cubicBezTo>
                              <a:pt x="32882" y="186084"/>
                              <a:pt x="32485" y="187238"/>
                              <a:pt x="32089" y="187619"/>
                            </a:cubicBezTo>
                            <a:cubicBezTo>
                              <a:pt x="31694" y="188388"/>
                              <a:pt x="31694" y="188773"/>
                              <a:pt x="31694" y="189154"/>
                            </a:cubicBezTo>
                            <a:cubicBezTo>
                              <a:pt x="31694" y="189154"/>
                              <a:pt x="31334" y="190307"/>
                              <a:pt x="30542" y="191842"/>
                            </a:cubicBezTo>
                            <a:lnTo>
                              <a:pt x="29029" y="195293"/>
                            </a:lnTo>
                            <a:cubicBezTo>
                              <a:pt x="29029" y="195678"/>
                              <a:pt x="28633" y="196828"/>
                              <a:pt x="28237" y="197597"/>
                            </a:cubicBezTo>
                            <a:cubicBezTo>
                              <a:pt x="27085" y="199898"/>
                              <a:pt x="25573" y="204502"/>
                              <a:pt x="24421" y="208341"/>
                            </a:cubicBezTo>
                            <a:lnTo>
                              <a:pt x="22873" y="213331"/>
                            </a:lnTo>
                            <a:cubicBezTo>
                              <a:pt x="20568" y="222155"/>
                              <a:pt x="19777" y="226760"/>
                              <a:pt x="20172" y="234431"/>
                            </a:cubicBezTo>
                            <a:cubicBezTo>
                              <a:pt x="20172" y="237501"/>
                              <a:pt x="20568" y="240186"/>
                              <a:pt x="20568" y="240570"/>
                            </a:cubicBezTo>
                            <a:cubicBezTo>
                              <a:pt x="21324" y="242105"/>
                              <a:pt x="20568" y="242490"/>
                              <a:pt x="19777" y="241336"/>
                            </a:cubicBezTo>
                            <a:close/>
                            <a:moveTo>
                              <a:pt x="13656" y="211411"/>
                            </a:moveTo>
                            <a:lnTo>
                              <a:pt x="12503" y="215247"/>
                            </a:lnTo>
                            <a:cubicBezTo>
                              <a:pt x="10200" y="226760"/>
                              <a:pt x="10200" y="227145"/>
                              <a:pt x="10200" y="231361"/>
                            </a:cubicBezTo>
                            <a:cubicBezTo>
                              <a:pt x="10200" y="235581"/>
                              <a:pt x="10200" y="235581"/>
                              <a:pt x="9803" y="234815"/>
                            </a:cubicBezTo>
                            <a:cubicBezTo>
                              <a:pt x="7895" y="230976"/>
                              <a:pt x="12863" y="207191"/>
                              <a:pt x="18624" y="192993"/>
                            </a:cubicBezTo>
                            <a:cubicBezTo>
                              <a:pt x="19021" y="192608"/>
                              <a:pt x="19021" y="192223"/>
                              <a:pt x="19021" y="191842"/>
                            </a:cubicBezTo>
                            <a:cubicBezTo>
                              <a:pt x="19021" y="191842"/>
                              <a:pt x="19417" y="191073"/>
                              <a:pt x="19417" y="190688"/>
                            </a:cubicBezTo>
                            <a:cubicBezTo>
                              <a:pt x="19777" y="190307"/>
                              <a:pt x="20172" y="189538"/>
                              <a:pt x="20172" y="188773"/>
                            </a:cubicBezTo>
                            <a:cubicBezTo>
                              <a:pt x="21721" y="185703"/>
                              <a:pt x="22477" y="183399"/>
                              <a:pt x="23269" y="181479"/>
                            </a:cubicBezTo>
                            <a:cubicBezTo>
                              <a:pt x="24025" y="180329"/>
                              <a:pt x="24421" y="179179"/>
                              <a:pt x="24421" y="178794"/>
                            </a:cubicBezTo>
                            <a:cubicBezTo>
                              <a:pt x="25177" y="176875"/>
                              <a:pt x="25573" y="175724"/>
                              <a:pt x="25933" y="175724"/>
                            </a:cubicBezTo>
                            <a:cubicBezTo>
                              <a:pt x="26329" y="175724"/>
                              <a:pt x="25933" y="177259"/>
                              <a:pt x="25177" y="178794"/>
                            </a:cubicBezTo>
                            <a:cubicBezTo>
                              <a:pt x="24781" y="179944"/>
                              <a:pt x="23629" y="181864"/>
                              <a:pt x="23269" y="183783"/>
                            </a:cubicBezTo>
                            <a:lnTo>
                              <a:pt x="21324" y="188003"/>
                            </a:lnTo>
                            <a:lnTo>
                              <a:pt x="15168" y="205653"/>
                            </a:lnTo>
                            <a:cubicBezTo>
                              <a:pt x="14808" y="207953"/>
                              <a:pt x="14016" y="210638"/>
                              <a:pt x="13656" y="211408"/>
                            </a:cubicBezTo>
                            <a:close/>
                            <a:moveTo>
                              <a:pt x="80118" y="128154"/>
                            </a:moveTo>
                            <a:cubicBezTo>
                              <a:pt x="79758" y="127384"/>
                              <a:pt x="80118" y="126619"/>
                              <a:pt x="82819" y="125469"/>
                            </a:cubicBezTo>
                            <a:lnTo>
                              <a:pt x="87427" y="122783"/>
                            </a:lnTo>
                            <a:cubicBezTo>
                              <a:pt x="88975" y="121630"/>
                              <a:pt x="90128" y="121249"/>
                              <a:pt x="90128" y="121249"/>
                            </a:cubicBezTo>
                            <a:cubicBezTo>
                              <a:pt x="90128" y="121249"/>
                              <a:pt x="90884" y="120864"/>
                              <a:pt x="91280" y="120479"/>
                            </a:cubicBezTo>
                            <a:lnTo>
                              <a:pt x="95888" y="117794"/>
                            </a:lnTo>
                            <a:cubicBezTo>
                              <a:pt x="101649" y="114724"/>
                              <a:pt x="108957" y="110120"/>
                              <a:pt x="109713" y="109735"/>
                            </a:cubicBezTo>
                            <a:lnTo>
                              <a:pt x="111262" y="108969"/>
                            </a:lnTo>
                            <a:cubicBezTo>
                              <a:pt x="111657" y="108969"/>
                              <a:pt x="112413" y="108585"/>
                              <a:pt x="112810" y="108585"/>
                            </a:cubicBezTo>
                            <a:cubicBezTo>
                              <a:pt x="113566" y="107435"/>
                              <a:pt x="114718" y="107435"/>
                              <a:pt x="113962" y="108200"/>
                            </a:cubicBezTo>
                            <a:lnTo>
                              <a:pt x="112810" y="109350"/>
                            </a:lnTo>
                            <a:cubicBezTo>
                              <a:pt x="112017" y="109350"/>
                              <a:pt x="111657" y="109735"/>
                              <a:pt x="111657" y="109735"/>
                            </a:cubicBezTo>
                            <a:cubicBezTo>
                              <a:pt x="111657" y="110120"/>
                              <a:pt x="111262" y="110120"/>
                              <a:pt x="110866" y="110504"/>
                            </a:cubicBezTo>
                            <a:cubicBezTo>
                              <a:pt x="110506" y="110504"/>
                              <a:pt x="110110" y="110885"/>
                              <a:pt x="110110" y="110885"/>
                            </a:cubicBezTo>
                            <a:cubicBezTo>
                              <a:pt x="110110" y="110885"/>
                              <a:pt x="109713" y="111270"/>
                              <a:pt x="108957" y="111655"/>
                            </a:cubicBezTo>
                            <a:lnTo>
                              <a:pt x="106653" y="113190"/>
                            </a:lnTo>
                            <a:cubicBezTo>
                              <a:pt x="105897" y="113571"/>
                              <a:pt x="105501" y="113955"/>
                              <a:pt x="103952" y="114724"/>
                            </a:cubicBezTo>
                            <a:lnTo>
                              <a:pt x="103592" y="114724"/>
                            </a:lnTo>
                            <a:lnTo>
                              <a:pt x="103197" y="115105"/>
                            </a:lnTo>
                            <a:cubicBezTo>
                              <a:pt x="102045" y="115490"/>
                              <a:pt x="98949" y="117025"/>
                              <a:pt x="92828" y="120864"/>
                            </a:cubicBezTo>
                            <a:lnTo>
                              <a:pt x="87823" y="123549"/>
                            </a:lnTo>
                            <a:cubicBezTo>
                              <a:pt x="86275" y="124318"/>
                              <a:pt x="85123" y="125084"/>
                              <a:pt x="85123" y="125469"/>
                            </a:cubicBezTo>
                            <a:cubicBezTo>
                              <a:pt x="84727" y="125469"/>
                              <a:pt x="84367" y="125853"/>
                              <a:pt x="84367" y="125853"/>
                            </a:cubicBezTo>
                            <a:cubicBezTo>
                              <a:pt x="83575" y="125853"/>
                              <a:pt x="82423" y="126619"/>
                              <a:pt x="82063" y="127769"/>
                            </a:cubicBezTo>
                            <a:cubicBezTo>
                              <a:pt x="81270" y="128538"/>
                              <a:pt x="80910" y="128154"/>
                              <a:pt x="81667" y="127769"/>
                            </a:cubicBezTo>
                            <a:cubicBezTo>
                              <a:pt x="82423" y="127003"/>
                              <a:pt x="82423" y="126619"/>
                              <a:pt x="81270" y="127384"/>
                            </a:cubicBezTo>
                            <a:cubicBezTo>
                              <a:pt x="81270" y="127384"/>
                              <a:pt x="80910" y="127769"/>
                              <a:pt x="80118" y="128919"/>
                            </a:cubicBezTo>
                            <a:lnTo>
                              <a:pt x="80118" y="128154"/>
                            </a:lnTo>
                            <a:close/>
                            <a:moveTo>
                              <a:pt x="36698" y="180333"/>
                            </a:moveTo>
                            <a:cubicBezTo>
                              <a:pt x="36698" y="180717"/>
                              <a:pt x="35546" y="183787"/>
                              <a:pt x="34790" y="185322"/>
                            </a:cubicBezTo>
                            <a:cubicBezTo>
                              <a:pt x="34394" y="185322"/>
                              <a:pt x="34394" y="185706"/>
                              <a:pt x="34394" y="186087"/>
                            </a:cubicBezTo>
                            <a:lnTo>
                              <a:pt x="30182" y="196447"/>
                            </a:lnTo>
                            <a:cubicBezTo>
                              <a:pt x="29785" y="198366"/>
                              <a:pt x="29029" y="200286"/>
                              <a:pt x="28633" y="200671"/>
                            </a:cubicBezTo>
                            <a:cubicBezTo>
                              <a:pt x="28633" y="201055"/>
                              <a:pt x="28237" y="201821"/>
                              <a:pt x="28237" y="201821"/>
                            </a:cubicBezTo>
                            <a:cubicBezTo>
                              <a:pt x="28237" y="202205"/>
                              <a:pt x="27877" y="202971"/>
                              <a:pt x="27877" y="203356"/>
                            </a:cubicBezTo>
                            <a:lnTo>
                              <a:pt x="27085" y="204125"/>
                            </a:lnTo>
                            <a:cubicBezTo>
                              <a:pt x="27085" y="203740"/>
                              <a:pt x="27085" y="203356"/>
                              <a:pt x="27481" y="202205"/>
                            </a:cubicBezTo>
                            <a:lnTo>
                              <a:pt x="28633" y="198751"/>
                            </a:lnTo>
                            <a:cubicBezTo>
                              <a:pt x="29029" y="196447"/>
                              <a:pt x="30938" y="191461"/>
                              <a:pt x="32089" y="188776"/>
                            </a:cubicBezTo>
                            <a:lnTo>
                              <a:pt x="32882" y="187241"/>
                            </a:lnTo>
                            <a:cubicBezTo>
                              <a:pt x="32882" y="187241"/>
                              <a:pt x="32882" y="186857"/>
                              <a:pt x="33242" y="186472"/>
                            </a:cubicBezTo>
                            <a:cubicBezTo>
                              <a:pt x="33242" y="186472"/>
                              <a:pt x="33998" y="184937"/>
                              <a:pt x="34394" y="183787"/>
                            </a:cubicBezTo>
                            <a:cubicBezTo>
                              <a:pt x="35186" y="181483"/>
                              <a:pt x="36302" y="179948"/>
                              <a:pt x="36698" y="180333"/>
                            </a:cubicBezTo>
                            <a:close/>
                            <a:moveTo>
                              <a:pt x="57472" y="128154"/>
                            </a:moveTo>
                            <a:cubicBezTo>
                              <a:pt x="57472" y="128538"/>
                              <a:pt x="57076" y="129304"/>
                              <a:pt x="56680" y="129689"/>
                            </a:cubicBezTo>
                            <a:cubicBezTo>
                              <a:pt x="56680" y="129689"/>
                              <a:pt x="56284" y="130454"/>
                              <a:pt x="55924" y="130839"/>
                            </a:cubicBezTo>
                            <a:cubicBezTo>
                              <a:pt x="55168" y="131989"/>
                              <a:pt x="54376" y="132758"/>
                              <a:pt x="54376" y="132758"/>
                            </a:cubicBezTo>
                            <a:cubicBezTo>
                              <a:pt x="53980" y="132758"/>
                              <a:pt x="53980" y="131608"/>
                              <a:pt x="55168" y="129689"/>
                            </a:cubicBezTo>
                            <a:lnTo>
                              <a:pt x="57076" y="126234"/>
                            </a:lnTo>
                            <a:cubicBezTo>
                              <a:pt x="58625" y="123164"/>
                              <a:pt x="59776" y="121630"/>
                              <a:pt x="60136" y="122399"/>
                            </a:cubicBezTo>
                            <a:cubicBezTo>
                              <a:pt x="60532" y="122399"/>
                              <a:pt x="58985" y="125469"/>
                              <a:pt x="57472" y="128154"/>
                            </a:cubicBezTo>
                            <a:close/>
                            <a:moveTo>
                              <a:pt x="43611" y="190311"/>
                            </a:moveTo>
                            <a:cubicBezTo>
                              <a:pt x="43251" y="191077"/>
                              <a:pt x="42099" y="193381"/>
                              <a:pt x="41703" y="194912"/>
                            </a:cubicBezTo>
                            <a:lnTo>
                              <a:pt x="39399" y="200671"/>
                            </a:lnTo>
                            <a:cubicBezTo>
                              <a:pt x="38643" y="202205"/>
                              <a:pt x="37850" y="204506"/>
                              <a:pt x="36698" y="208345"/>
                            </a:cubicBezTo>
                            <a:cubicBezTo>
                              <a:pt x="36302" y="208726"/>
                              <a:pt x="36302" y="209111"/>
                              <a:pt x="35942" y="209111"/>
                            </a:cubicBezTo>
                            <a:cubicBezTo>
                              <a:pt x="35942" y="209111"/>
                              <a:pt x="35942" y="208345"/>
                              <a:pt x="36302" y="207195"/>
                            </a:cubicBezTo>
                            <a:lnTo>
                              <a:pt x="37850" y="202971"/>
                            </a:lnTo>
                            <a:cubicBezTo>
                              <a:pt x="38246" y="201821"/>
                              <a:pt x="38643" y="200671"/>
                              <a:pt x="39003" y="200286"/>
                            </a:cubicBezTo>
                            <a:cubicBezTo>
                              <a:pt x="39003" y="199901"/>
                              <a:pt x="39399" y="198751"/>
                              <a:pt x="39759" y="197601"/>
                            </a:cubicBezTo>
                            <a:cubicBezTo>
                              <a:pt x="40154" y="196447"/>
                              <a:pt x="40946" y="195297"/>
                              <a:pt x="40946" y="194912"/>
                            </a:cubicBezTo>
                            <a:cubicBezTo>
                              <a:pt x="41306" y="194531"/>
                              <a:pt x="41703" y="193762"/>
                              <a:pt x="41703" y="193381"/>
                            </a:cubicBezTo>
                            <a:cubicBezTo>
                              <a:pt x="41703" y="192996"/>
                              <a:pt x="42099" y="192612"/>
                              <a:pt x="42099" y="192612"/>
                            </a:cubicBezTo>
                            <a:cubicBezTo>
                              <a:pt x="42459" y="192612"/>
                              <a:pt x="42459" y="192227"/>
                              <a:pt x="42459" y="191461"/>
                            </a:cubicBezTo>
                            <a:cubicBezTo>
                              <a:pt x="42459" y="191077"/>
                              <a:pt x="42459" y="190692"/>
                              <a:pt x="42855" y="190311"/>
                            </a:cubicBezTo>
                            <a:cubicBezTo>
                              <a:pt x="43251" y="189926"/>
                              <a:pt x="43251" y="189542"/>
                              <a:pt x="43251" y="189157"/>
                            </a:cubicBezTo>
                            <a:cubicBezTo>
                              <a:pt x="43251" y="188776"/>
                              <a:pt x="43611" y="188392"/>
                              <a:pt x="44007" y="188007"/>
                            </a:cubicBezTo>
                            <a:cubicBezTo>
                              <a:pt x="44763" y="187241"/>
                              <a:pt x="44763" y="188007"/>
                              <a:pt x="43611" y="190311"/>
                            </a:cubicBezTo>
                            <a:close/>
                            <a:moveTo>
                              <a:pt x="68993" y="103599"/>
                            </a:moveTo>
                            <a:cubicBezTo>
                              <a:pt x="68993" y="103215"/>
                              <a:pt x="71298" y="100529"/>
                              <a:pt x="71658" y="100914"/>
                            </a:cubicBezTo>
                            <a:lnTo>
                              <a:pt x="68993" y="106284"/>
                            </a:lnTo>
                            <a:cubicBezTo>
                              <a:pt x="68201" y="107054"/>
                              <a:pt x="67841" y="107819"/>
                              <a:pt x="67841" y="107819"/>
                            </a:cubicBezTo>
                            <a:lnTo>
                              <a:pt x="67049" y="109354"/>
                            </a:lnTo>
                            <a:cubicBezTo>
                              <a:pt x="66293" y="110508"/>
                              <a:pt x="65897" y="111274"/>
                              <a:pt x="65897" y="111274"/>
                            </a:cubicBezTo>
                            <a:lnTo>
                              <a:pt x="65897" y="111658"/>
                            </a:lnTo>
                            <a:cubicBezTo>
                              <a:pt x="64745" y="112424"/>
                              <a:pt x="67049" y="106284"/>
                              <a:pt x="68597" y="104365"/>
                            </a:cubicBezTo>
                            <a:cubicBezTo>
                              <a:pt x="68993" y="104365"/>
                              <a:pt x="68993" y="103984"/>
                              <a:pt x="68993" y="103599"/>
                            </a:cubicBezTo>
                            <a:close/>
                            <a:moveTo>
                              <a:pt x="50164" y="176112"/>
                            </a:moveTo>
                            <a:cubicBezTo>
                              <a:pt x="49371" y="176878"/>
                              <a:pt x="49011" y="178413"/>
                              <a:pt x="48219" y="179182"/>
                            </a:cubicBezTo>
                            <a:cubicBezTo>
                              <a:pt x="46707" y="183018"/>
                              <a:pt x="45159" y="186857"/>
                              <a:pt x="44763" y="186472"/>
                            </a:cubicBezTo>
                            <a:cubicBezTo>
                              <a:pt x="44763" y="185706"/>
                              <a:pt x="50524" y="173427"/>
                              <a:pt x="50920" y="173427"/>
                            </a:cubicBezTo>
                            <a:cubicBezTo>
                              <a:pt x="51316" y="173043"/>
                              <a:pt x="50920" y="174193"/>
                              <a:pt x="50164" y="176112"/>
                            </a:cubicBezTo>
                            <a:close/>
                            <a:moveTo>
                              <a:pt x="60928" y="158463"/>
                            </a:moveTo>
                            <a:cubicBezTo>
                              <a:pt x="60532" y="158079"/>
                              <a:pt x="61288" y="157313"/>
                              <a:pt x="62441" y="155393"/>
                            </a:cubicBezTo>
                            <a:cubicBezTo>
                              <a:pt x="63593" y="153474"/>
                              <a:pt x="63989" y="152708"/>
                              <a:pt x="63989" y="152708"/>
                            </a:cubicBezTo>
                            <a:cubicBezTo>
                              <a:pt x="64385" y="152708"/>
                              <a:pt x="63989" y="153474"/>
                              <a:pt x="63233" y="155393"/>
                            </a:cubicBezTo>
                            <a:cubicBezTo>
                              <a:pt x="61685" y="158463"/>
                              <a:pt x="60928" y="159232"/>
                              <a:pt x="60928" y="158463"/>
                            </a:cubicBezTo>
                            <a:close/>
                            <a:moveTo>
                              <a:pt x="53224" y="161533"/>
                            </a:moveTo>
                            <a:cubicBezTo>
                              <a:pt x="53224" y="161918"/>
                              <a:pt x="52827" y="162302"/>
                              <a:pt x="52467" y="163068"/>
                            </a:cubicBezTo>
                            <a:lnTo>
                              <a:pt x="51711" y="163837"/>
                            </a:lnTo>
                            <a:cubicBezTo>
                              <a:pt x="51316" y="164222"/>
                              <a:pt x="51316" y="163452"/>
                              <a:pt x="51711" y="163068"/>
                            </a:cubicBezTo>
                            <a:cubicBezTo>
                              <a:pt x="52071" y="162687"/>
                              <a:pt x="52071" y="162302"/>
                              <a:pt x="52071" y="161918"/>
                            </a:cubicBezTo>
                            <a:cubicBezTo>
                              <a:pt x="52071" y="161533"/>
                              <a:pt x="53620" y="159232"/>
                              <a:pt x="53980" y="159232"/>
                            </a:cubicBezTo>
                            <a:cubicBezTo>
                              <a:pt x="54376" y="158848"/>
                              <a:pt x="53980" y="160767"/>
                              <a:pt x="53224" y="161533"/>
                            </a:cubicBezTo>
                            <a:close/>
                            <a:moveTo>
                              <a:pt x="63989" y="120095"/>
                            </a:moveTo>
                            <a:cubicBezTo>
                              <a:pt x="63593" y="121249"/>
                              <a:pt x="62441" y="123164"/>
                              <a:pt x="62441" y="122783"/>
                            </a:cubicBezTo>
                            <a:cubicBezTo>
                              <a:pt x="62441" y="122399"/>
                              <a:pt x="63989" y="118944"/>
                              <a:pt x="65537" y="116259"/>
                            </a:cubicBezTo>
                            <a:cubicBezTo>
                              <a:pt x="65897" y="115490"/>
                              <a:pt x="66293" y="114724"/>
                              <a:pt x="66689" y="115105"/>
                            </a:cubicBezTo>
                            <a:cubicBezTo>
                              <a:pt x="66689" y="115105"/>
                              <a:pt x="64745" y="118560"/>
                              <a:pt x="64745" y="118944"/>
                            </a:cubicBezTo>
                            <a:cubicBezTo>
                              <a:pt x="64385" y="118944"/>
                              <a:pt x="64385" y="119714"/>
                              <a:pt x="63989" y="120095"/>
                            </a:cubicBezTo>
                            <a:close/>
                            <a:moveTo>
                              <a:pt x="14808" y="229442"/>
                            </a:moveTo>
                            <a:cubicBezTo>
                              <a:pt x="14808" y="229442"/>
                              <a:pt x="15204" y="230592"/>
                              <a:pt x="15204" y="232127"/>
                            </a:cubicBezTo>
                            <a:cubicBezTo>
                              <a:pt x="15564" y="234046"/>
                              <a:pt x="15204" y="235581"/>
                              <a:pt x="15204" y="235581"/>
                            </a:cubicBezTo>
                            <a:cubicBezTo>
                              <a:pt x="15204" y="235581"/>
                              <a:pt x="14808" y="235200"/>
                              <a:pt x="14808" y="234431"/>
                            </a:cubicBezTo>
                            <a:cubicBezTo>
                              <a:pt x="14412" y="232511"/>
                              <a:pt x="14412" y="229057"/>
                              <a:pt x="14808" y="229442"/>
                            </a:cubicBezTo>
                            <a:close/>
                            <a:moveTo>
                              <a:pt x="15564" y="239801"/>
                            </a:moveTo>
                            <a:cubicBezTo>
                              <a:pt x="15564" y="240186"/>
                              <a:pt x="14808" y="239801"/>
                              <a:pt x="14412" y="239035"/>
                            </a:cubicBezTo>
                            <a:cubicBezTo>
                              <a:pt x="14016" y="238266"/>
                              <a:pt x="13260" y="236347"/>
                              <a:pt x="13656" y="235966"/>
                            </a:cubicBezTo>
                            <a:cubicBezTo>
                              <a:pt x="14016" y="235581"/>
                              <a:pt x="14412" y="235581"/>
                              <a:pt x="14412" y="236347"/>
                            </a:cubicBezTo>
                            <a:cubicBezTo>
                              <a:pt x="14412" y="237116"/>
                              <a:pt x="14412" y="237885"/>
                              <a:pt x="14808" y="238651"/>
                            </a:cubicBezTo>
                            <a:cubicBezTo>
                              <a:pt x="15204" y="239035"/>
                              <a:pt x="15564" y="239801"/>
                              <a:pt x="15564" y="239801"/>
                            </a:cubicBezTo>
                            <a:close/>
                            <a:moveTo>
                              <a:pt x="12503" y="232511"/>
                            </a:moveTo>
                            <a:cubicBezTo>
                              <a:pt x="12108" y="232127"/>
                              <a:pt x="12503" y="229057"/>
                              <a:pt x="12863" y="229057"/>
                            </a:cubicBezTo>
                            <a:cubicBezTo>
                              <a:pt x="12863" y="229057"/>
                              <a:pt x="13260" y="229826"/>
                              <a:pt x="13260" y="230976"/>
                            </a:cubicBezTo>
                            <a:cubicBezTo>
                              <a:pt x="13260" y="232511"/>
                              <a:pt x="12863" y="233281"/>
                              <a:pt x="12503" y="232511"/>
                            </a:cubicBezTo>
                            <a:close/>
                            <a:moveTo>
                              <a:pt x="58625" y="163064"/>
                            </a:moveTo>
                            <a:cubicBezTo>
                              <a:pt x="58625" y="162683"/>
                              <a:pt x="59776" y="160379"/>
                              <a:pt x="60136" y="160379"/>
                            </a:cubicBezTo>
                            <a:cubicBezTo>
                              <a:pt x="60928" y="159613"/>
                              <a:pt x="60928" y="159994"/>
                              <a:pt x="60136" y="161148"/>
                            </a:cubicBezTo>
                            <a:cubicBezTo>
                              <a:pt x="59776" y="162299"/>
                              <a:pt x="58625" y="163449"/>
                              <a:pt x="58625" y="163064"/>
                            </a:cubicBezTo>
                            <a:close/>
                            <a:moveTo>
                              <a:pt x="118174" y="97456"/>
                            </a:moveTo>
                            <a:cubicBezTo>
                              <a:pt x="117022" y="98225"/>
                              <a:pt x="115474" y="98991"/>
                              <a:pt x="115114" y="98991"/>
                            </a:cubicBezTo>
                            <a:cubicBezTo>
                              <a:pt x="115114" y="98991"/>
                              <a:pt x="115870" y="98225"/>
                              <a:pt x="116626" y="97841"/>
                            </a:cubicBezTo>
                            <a:cubicBezTo>
                              <a:pt x="117418" y="97071"/>
                              <a:pt x="118174" y="96690"/>
                              <a:pt x="118571" y="96690"/>
                            </a:cubicBezTo>
                            <a:cubicBezTo>
                              <a:pt x="118571" y="96690"/>
                              <a:pt x="118571" y="97071"/>
                              <a:pt x="118174" y="97456"/>
                            </a:cubicBezTo>
                            <a:close/>
                            <a:moveTo>
                              <a:pt x="47859" y="159613"/>
                            </a:moveTo>
                            <a:cubicBezTo>
                              <a:pt x="47859" y="159229"/>
                              <a:pt x="48219" y="158844"/>
                              <a:pt x="49011" y="158460"/>
                            </a:cubicBezTo>
                            <a:cubicBezTo>
                              <a:pt x="49767" y="158460"/>
                              <a:pt x="49767" y="158460"/>
                              <a:pt x="49011" y="159229"/>
                            </a:cubicBezTo>
                            <a:cubicBezTo>
                              <a:pt x="48615" y="159994"/>
                              <a:pt x="47859" y="160379"/>
                              <a:pt x="47859" y="159613"/>
                            </a:cubicBezTo>
                            <a:close/>
                            <a:moveTo>
                              <a:pt x="25933" y="206803"/>
                            </a:moveTo>
                            <a:cubicBezTo>
                              <a:pt x="25933" y="206803"/>
                              <a:pt x="26329" y="206034"/>
                              <a:pt x="26725" y="205653"/>
                            </a:cubicBezTo>
                            <a:cubicBezTo>
                              <a:pt x="26725" y="206034"/>
                              <a:pt x="26329" y="206418"/>
                              <a:pt x="26329" y="206803"/>
                            </a:cubicBezTo>
                            <a:cubicBezTo>
                              <a:pt x="26329" y="207572"/>
                              <a:pt x="25933" y="208338"/>
                              <a:pt x="25933" y="208719"/>
                            </a:cubicBezTo>
                            <a:cubicBezTo>
                              <a:pt x="25177" y="209488"/>
                              <a:pt x="25573" y="207953"/>
                              <a:pt x="25933" y="206803"/>
                            </a:cubicBezTo>
                            <a:close/>
                            <a:moveTo>
                              <a:pt x="67445" y="116637"/>
                            </a:moveTo>
                            <a:cubicBezTo>
                              <a:pt x="67445" y="117021"/>
                              <a:pt x="67445" y="117791"/>
                              <a:pt x="67085" y="117791"/>
                            </a:cubicBezTo>
                            <a:cubicBezTo>
                              <a:pt x="66689" y="118172"/>
                              <a:pt x="66689" y="118556"/>
                              <a:pt x="66689" y="118556"/>
                            </a:cubicBezTo>
                            <a:cubicBezTo>
                              <a:pt x="66689" y="118941"/>
                              <a:pt x="66689" y="118941"/>
                              <a:pt x="66293" y="119325"/>
                            </a:cubicBezTo>
                            <a:cubicBezTo>
                              <a:pt x="65897" y="119325"/>
                              <a:pt x="65897" y="118941"/>
                              <a:pt x="66689" y="117406"/>
                            </a:cubicBezTo>
                            <a:cubicBezTo>
                              <a:pt x="67445" y="116637"/>
                              <a:pt x="67445" y="116256"/>
                              <a:pt x="67445" y="116637"/>
                            </a:cubicBezTo>
                            <a:close/>
                            <a:moveTo>
                              <a:pt x="82423" y="103592"/>
                            </a:moveTo>
                            <a:cubicBezTo>
                              <a:pt x="82819" y="103207"/>
                              <a:pt x="83575" y="102057"/>
                              <a:pt x="83215" y="102057"/>
                            </a:cubicBezTo>
                            <a:cubicBezTo>
                              <a:pt x="82819" y="102057"/>
                              <a:pt x="82423" y="102823"/>
                              <a:pt x="82063" y="103592"/>
                            </a:cubicBezTo>
                            <a:cubicBezTo>
                              <a:pt x="81667" y="104358"/>
                              <a:pt x="81270" y="104742"/>
                              <a:pt x="81667" y="104742"/>
                            </a:cubicBezTo>
                            <a:cubicBezTo>
                              <a:pt x="82063" y="103977"/>
                              <a:pt x="82063" y="103977"/>
                              <a:pt x="82423" y="103592"/>
                            </a:cubicBezTo>
                            <a:close/>
                            <a:moveTo>
                              <a:pt x="57076" y="154236"/>
                            </a:moveTo>
                            <a:cubicBezTo>
                              <a:pt x="56680" y="154621"/>
                              <a:pt x="55528" y="155386"/>
                              <a:pt x="55528" y="155002"/>
                            </a:cubicBezTo>
                            <a:cubicBezTo>
                              <a:pt x="55528" y="154621"/>
                              <a:pt x="56680" y="153467"/>
                              <a:pt x="57076" y="153467"/>
                            </a:cubicBezTo>
                            <a:cubicBezTo>
                              <a:pt x="57472" y="153467"/>
                              <a:pt x="57472" y="153467"/>
                              <a:pt x="57076" y="154236"/>
                            </a:cubicBezTo>
                            <a:close/>
                            <a:moveTo>
                              <a:pt x="25573" y="249772"/>
                            </a:moveTo>
                            <a:cubicBezTo>
                              <a:pt x="25573" y="250538"/>
                              <a:pt x="25177" y="250157"/>
                              <a:pt x="24025" y="248622"/>
                            </a:cubicBezTo>
                            <a:cubicBezTo>
                              <a:pt x="23629" y="248238"/>
                              <a:pt x="23629" y="248238"/>
                              <a:pt x="24025" y="248238"/>
                            </a:cubicBezTo>
                            <a:cubicBezTo>
                              <a:pt x="24421" y="248238"/>
                              <a:pt x="25573" y="249388"/>
                              <a:pt x="25573" y="249772"/>
                            </a:cubicBezTo>
                            <a:close/>
                            <a:moveTo>
                              <a:pt x="128939" y="115102"/>
                            </a:moveTo>
                            <a:cubicBezTo>
                              <a:pt x="128939" y="115102"/>
                              <a:pt x="128543" y="115486"/>
                              <a:pt x="127787" y="115871"/>
                            </a:cubicBezTo>
                            <a:cubicBezTo>
                              <a:pt x="126239" y="117021"/>
                              <a:pt x="125843" y="116637"/>
                              <a:pt x="127391" y="115871"/>
                            </a:cubicBezTo>
                            <a:cubicBezTo>
                              <a:pt x="128147" y="115102"/>
                              <a:pt x="128543" y="114721"/>
                              <a:pt x="128939" y="115102"/>
                            </a:cubicBezTo>
                            <a:close/>
                            <a:moveTo>
                              <a:pt x="51316" y="156925"/>
                            </a:moveTo>
                            <a:cubicBezTo>
                              <a:pt x="51711" y="156540"/>
                              <a:pt x="52071" y="157309"/>
                              <a:pt x="51316" y="157694"/>
                            </a:cubicBezTo>
                            <a:lnTo>
                              <a:pt x="50524" y="158460"/>
                            </a:lnTo>
                            <a:cubicBezTo>
                              <a:pt x="50164" y="158460"/>
                              <a:pt x="50524" y="157309"/>
                              <a:pt x="51316" y="156925"/>
                            </a:cubicBezTo>
                            <a:close/>
                            <a:moveTo>
                              <a:pt x="61288" y="128150"/>
                            </a:moveTo>
                            <a:cubicBezTo>
                              <a:pt x="61685" y="127000"/>
                              <a:pt x="62441" y="126231"/>
                              <a:pt x="62441" y="126615"/>
                            </a:cubicBezTo>
                            <a:cubicBezTo>
                              <a:pt x="62441" y="127000"/>
                              <a:pt x="62081" y="127765"/>
                              <a:pt x="61685" y="128150"/>
                            </a:cubicBezTo>
                            <a:cubicBezTo>
                              <a:pt x="60928" y="128916"/>
                              <a:pt x="60928" y="128916"/>
                              <a:pt x="61288" y="128150"/>
                            </a:cubicBezTo>
                            <a:close/>
                            <a:moveTo>
                              <a:pt x="100892" y="74052"/>
                            </a:moveTo>
                            <a:cubicBezTo>
                              <a:pt x="100892" y="74052"/>
                              <a:pt x="100892" y="73286"/>
                              <a:pt x="101252" y="72902"/>
                            </a:cubicBezTo>
                            <a:cubicBezTo>
                              <a:pt x="102045" y="72132"/>
                              <a:pt x="102045" y="72132"/>
                              <a:pt x="101649" y="73286"/>
                            </a:cubicBezTo>
                            <a:cubicBezTo>
                              <a:pt x="100892" y="74821"/>
                              <a:pt x="100892" y="74821"/>
                              <a:pt x="100892" y="74052"/>
                            </a:cubicBezTo>
                            <a:close/>
                            <a:moveTo>
                              <a:pt x="75510" y="130070"/>
                            </a:moveTo>
                            <a:cubicBezTo>
                              <a:pt x="75510" y="130070"/>
                              <a:pt x="76302" y="129300"/>
                              <a:pt x="76662" y="129300"/>
                            </a:cubicBezTo>
                            <a:cubicBezTo>
                              <a:pt x="77058" y="129300"/>
                              <a:pt x="76662" y="129685"/>
                              <a:pt x="76662" y="130070"/>
                            </a:cubicBezTo>
                            <a:cubicBezTo>
                              <a:pt x="75906" y="130451"/>
                              <a:pt x="75510" y="130835"/>
                              <a:pt x="75510" y="130070"/>
                            </a:cubicBezTo>
                            <a:close/>
                            <a:moveTo>
                              <a:pt x="83971" y="100910"/>
                            </a:moveTo>
                            <a:cubicBezTo>
                              <a:pt x="84727" y="99757"/>
                              <a:pt x="84727" y="98991"/>
                              <a:pt x="83971" y="100141"/>
                            </a:cubicBezTo>
                            <a:cubicBezTo>
                              <a:pt x="83610" y="100526"/>
                              <a:pt x="83215" y="101291"/>
                              <a:pt x="83215" y="101291"/>
                            </a:cubicBezTo>
                            <a:cubicBezTo>
                              <a:pt x="83215" y="101676"/>
                              <a:pt x="83610" y="101291"/>
                              <a:pt x="83971" y="100910"/>
                            </a:cubicBezTo>
                            <a:close/>
                            <a:moveTo>
                              <a:pt x="61288" y="124315"/>
                            </a:moveTo>
                            <a:cubicBezTo>
                              <a:pt x="61685" y="123545"/>
                              <a:pt x="62081" y="123161"/>
                              <a:pt x="62081" y="123545"/>
                            </a:cubicBezTo>
                            <a:cubicBezTo>
                              <a:pt x="62081" y="123930"/>
                              <a:pt x="61685" y="124315"/>
                              <a:pt x="61685" y="124696"/>
                            </a:cubicBezTo>
                            <a:cubicBezTo>
                              <a:pt x="60928" y="125465"/>
                              <a:pt x="60928" y="125465"/>
                              <a:pt x="61288" y="124315"/>
                            </a:cubicBezTo>
                            <a:close/>
                            <a:moveTo>
                              <a:pt x="60928" y="120476"/>
                            </a:moveTo>
                            <a:lnTo>
                              <a:pt x="60928" y="121245"/>
                            </a:lnTo>
                            <a:cubicBezTo>
                              <a:pt x="60532" y="122011"/>
                              <a:pt x="60532" y="122011"/>
                              <a:pt x="60136" y="121626"/>
                            </a:cubicBezTo>
                            <a:cubicBezTo>
                              <a:pt x="60136" y="121245"/>
                              <a:pt x="60532" y="120091"/>
                              <a:pt x="60928" y="120476"/>
                            </a:cubicBezTo>
                            <a:close/>
                            <a:moveTo>
                              <a:pt x="65933" y="148869"/>
                            </a:moveTo>
                            <a:cubicBezTo>
                              <a:pt x="65933" y="148485"/>
                              <a:pt x="66293" y="147715"/>
                              <a:pt x="66689" y="147715"/>
                            </a:cubicBezTo>
                            <a:cubicBezTo>
                              <a:pt x="67085" y="147715"/>
                              <a:pt x="66689" y="148485"/>
                              <a:pt x="66293" y="148869"/>
                            </a:cubicBezTo>
                            <a:lnTo>
                              <a:pt x="65933" y="148869"/>
                            </a:lnTo>
                            <a:close/>
                            <a:moveTo>
                              <a:pt x="24781" y="211023"/>
                            </a:moveTo>
                            <a:cubicBezTo>
                              <a:pt x="25177" y="209488"/>
                              <a:pt x="25573" y="209103"/>
                              <a:pt x="25573" y="209873"/>
                            </a:cubicBezTo>
                            <a:cubicBezTo>
                              <a:pt x="25573" y="210254"/>
                              <a:pt x="25177" y="210638"/>
                              <a:pt x="24781" y="211023"/>
                            </a:cubicBezTo>
                            <a:close/>
                            <a:moveTo>
                              <a:pt x="65537" y="150785"/>
                            </a:moveTo>
                            <a:lnTo>
                              <a:pt x="64745" y="151554"/>
                            </a:lnTo>
                            <a:cubicBezTo>
                              <a:pt x="64385" y="152320"/>
                              <a:pt x="64385" y="152320"/>
                              <a:pt x="64385" y="151939"/>
                            </a:cubicBezTo>
                            <a:cubicBezTo>
                              <a:pt x="64385" y="151170"/>
                              <a:pt x="65141" y="150404"/>
                              <a:pt x="65537" y="150785"/>
                            </a:cubicBezTo>
                            <a:close/>
                            <a:moveTo>
                              <a:pt x="72846" y="115871"/>
                            </a:moveTo>
                            <a:cubicBezTo>
                              <a:pt x="73206" y="115871"/>
                              <a:pt x="73602" y="115102"/>
                              <a:pt x="72846" y="115102"/>
                            </a:cubicBezTo>
                            <a:cubicBezTo>
                              <a:pt x="72449" y="114721"/>
                              <a:pt x="72449" y="114721"/>
                              <a:pt x="72449" y="115102"/>
                            </a:cubicBezTo>
                            <a:cubicBezTo>
                              <a:pt x="72449" y="115486"/>
                              <a:pt x="72449" y="115871"/>
                              <a:pt x="72846" y="115871"/>
                            </a:cubicBezTo>
                            <a:close/>
                            <a:moveTo>
                              <a:pt x="79758" y="107431"/>
                            </a:moveTo>
                            <a:lnTo>
                              <a:pt x="79362" y="107812"/>
                            </a:lnTo>
                            <a:cubicBezTo>
                              <a:pt x="78967" y="108581"/>
                              <a:pt x="78967" y="108581"/>
                              <a:pt x="79362" y="108581"/>
                            </a:cubicBezTo>
                            <a:cubicBezTo>
                              <a:pt x="79758" y="108581"/>
                              <a:pt x="80154" y="107812"/>
                              <a:pt x="79758" y="107431"/>
                            </a:cubicBezTo>
                            <a:close/>
                            <a:moveTo>
                              <a:pt x="24781" y="212554"/>
                            </a:moveTo>
                            <a:cubicBezTo>
                              <a:pt x="24421" y="213324"/>
                              <a:pt x="24025" y="213324"/>
                              <a:pt x="24421" y="212554"/>
                            </a:cubicBezTo>
                            <a:cubicBezTo>
                              <a:pt x="24421" y="212170"/>
                              <a:pt x="24421" y="211789"/>
                              <a:pt x="24781" y="211789"/>
                            </a:cubicBezTo>
                            <a:cubicBezTo>
                              <a:pt x="25177" y="211789"/>
                              <a:pt x="25177" y="212170"/>
                              <a:pt x="24781" y="212554"/>
                            </a:cubicBezTo>
                            <a:close/>
                            <a:moveTo>
                              <a:pt x="73206" y="151935"/>
                            </a:moveTo>
                            <a:cubicBezTo>
                              <a:pt x="72449" y="152316"/>
                              <a:pt x="72449" y="152316"/>
                              <a:pt x="73206" y="152316"/>
                            </a:cubicBezTo>
                            <a:cubicBezTo>
                              <a:pt x="73602" y="152316"/>
                              <a:pt x="73998" y="151935"/>
                              <a:pt x="73998" y="151551"/>
                            </a:cubicBezTo>
                            <a:cubicBezTo>
                              <a:pt x="74358" y="151166"/>
                              <a:pt x="73998" y="151166"/>
                              <a:pt x="73206" y="151935"/>
                            </a:cubicBezTo>
                            <a:close/>
                            <a:moveTo>
                              <a:pt x="129335" y="114333"/>
                            </a:moveTo>
                            <a:cubicBezTo>
                              <a:pt x="129335" y="114333"/>
                              <a:pt x="130092" y="113948"/>
                              <a:pt x="130488" y="113563"/>
                            </a:cubicBezTo>
                            <a:cubicBezTo>
                              <a:pt x="131243" y="113182"/>
                              <a:pt x="131639" y="113182"/>
                              <a:pt x="130848" y="113563"/>
                            </a:cubicBezTo>
                            <a:cubicBezTo>
                              <a:pt x="130092" y="114333"/>
                              <a:pt x="129335" y="114717"/>
                              <a:pt x="129335" y="114333"/>
                            </a:cubicBezTo>
                            <a:close/>
                            <a:moveTo>
                              <a:pt x="75150" y="110497"/>
                            </a:moveTo>
                            <a:cubicBezTo>
                              <a:pt x="75510" y="110113"/>
                              <a:pt x="75510" y="109728"/>
                              <a:pt x="75510" y="109728"/>
                            </a:cubicBezTo>
                            <a:cubicBezTo>
                              <a:pt x="75150" y="109343"/>
                              <a:pt x="74754" y="110497"/>
                              <a:pt x="74754" y="110878"/>
                            </a:cubicBezTo>
                            <a:cubicBezTo>
                              <a:pt x="74754" y="111263"/>
                              <a:pt x="75150" y="110878"/>
                              <a:pt x="75150" y="110497"/>
                            </a:cubicBezTo>
                            <a:close/>
                            <a:moveTo>
                              <a:pt x="59776" y="128528"/>
                            </a:moveTo>
                            <a:lnTo>
                              <a:pt x="59380" y="128909"/>
                            </a:lnTo>
                            <a:cubicBezTo>
                              <a:pt x="58985" y="128909"/>
                              <a:pt x="58985" y="128528"/>
                              <a:pt x="59380" y="128143"/>
                            </a:cubicBezTo>
                            <a:cubicBezTo>
                              <a:pt x="59776" y="127758"/>
                              <a:pt x="60172" y="127758"/>
                              <a:pt x="59776" y="128528"/>
                            </a:cubicBezTo>
                            <a:close/>
                            <a:moveTo>
                              <a:pt x="54016" y="155767"/>
                            </a:moveTo>
                            <a:cubicBezTo>
                              <a:pt x="53620" y="156533"/>
                              <a:pt x="53224" y="156917"/>
                              <a:pt x="53224" y="156533"/>
                            </a:cubicBezTo>
                            <a:cubicBezTo>
                              <a:pt x="53224" y="156152"/>
                              <a:pt x="53620" y="155767"/>
                              <a:pt x="54016" y="155767"/>
                            </a:cubicBezTo>
                            <a:close/>
                            <a:moveTo>
                              <a:pt x="113962" y="99749"/>
                            </a:moveTo>
                            <a:lnTo>
                              <a:pt x="114358" y="99749"/>
                            </a:lnTo>
                            <a:lnTo>
                              <a:pt x="114358" y="100134"/>
                            </a:lnTo>
                            <a:cubicBezTo>
                              <a:pt x="113566" y="100519"/>
                              <a:pt x="113170" y="100519"/>
                              <a:pt x="113962" y="99749"/>
                            </a:cubicBezTo>
                            <a:close/>
                            <a:moveTo>
                              <a:pt x="62837" y="125842"/>
                            </a:moveTo>
                            <a:cubicBezTo>
                              <a:pt x="62837" y="125458"/>
                              <a:pt x="62837" y="125073"/>
                              <a:pt x="63233" y="124689"/>
                            </a:cubicBezTo>
                            <a:cubicBezTo>
                              <a:pt x="63233" y="124307"/>
                              <a:pt x="63628" y="124307"/>
                              <a:pt x="63628" y="124689"/>
                            </a:cubicBezTo>
                            <a:cubicBezTo>
                              <a:pt x="63628" y="124689"/>
                              <a:pt x="63233" y="125073"/>
                              <a:pt x="63233" y="125458"/>
                            </a:cubicBezTo>
                            <a:lnTo>
                              <a:pt x="62837" y="125842"/>
                            </a:lnTo>
                            <a:close/>
                            <a:moveTo>
                              <a:pt x="51316" y="165361"/>
                            </a:moveTo>
                            <a:cubicBezTo>
                              <a:pt x="51316" y="165746"/>
                              <a:pt x="51316" y="165746"/>
                              <a:pt x="50920" y="165746"/>
                            </a:cubicBezTo>
                            <a:cubicBezTo>
                              <a:pt x="50560" y="166127"/>
                              <a:pt x="50560" y="165746"/>
                              <a:pt x="50560" y="165746"/>
                            </a:cubicBezTo>
                            <a:cubicBezTo>
                              <a:pt x="50920" y="164977"/>
                              <a:pt x="51316" y="164977"/>
                              <a:pt x="51316" y="165361"/>
                            </a:cubicBezTo>
                            <a:close/>
                            <a:moveTo>
                              <a:pt x="95492" y="84023"/>
                            </a:moveTo>
                            <a:lnTo>
                              <a:pt x="95492" y="82873"/>
                            </a:lnTo>
                            <a:cubicBezTo>
                              <a:pt x="95888" y="82873"/>
                              <a:pt x="95888" y="82873"/>
                              <a:pt x="95888" y="83254"/>
                            </a:cubicBezTo>
                            <a:cubicBezTo>
                              <a:pt x="95888" y="83638"/>
                              <a:pt x="95888" y="83638"/>
                              <a:pt x="95492" y="84023"/>
                            </a:cubicBezTo>
                            <a:close/>
                            <a:moveTo>
                              <a:pt x="49767" y="168431"/>
                            </a:moveTo>
                            <a:cubicBezTo>
                              <a:pt x="49767" y="168812"/>
                              <a:pt x="49767" y="168812"/>
                              <a:pt x="49407" y="168812"/>
                            </a:cubicBezTo>
                            <a:cubicBezTo>
                              <a:pt x="49011" y="169197"/>
                              <a:pt x="49011" y="168812"/>
                              <a:pt x="49011" y="168812"/>
                            </a:cubicBezTo>
                            <a:lnTo>
                              <a:pt x="49767" y="168046"/>
                            </a:lnTo>
                            <a:lnTo>
                              <a:pt x="49767" y="168431"/>
                            </a:lnTo>
                            <a:close/>
                            <a:moveTo>
                              <a:pt x="36698" y="203345"/>
                            </a:moveTo>
                            <a:lnTo>
                              <a:pt x="36698" y="204495"/>
                            </a:lnTo>
                            <a:cubicBezTo>
                              <a:pt x="36338" y="204495"/>
                              <a:pt x="36338" y="204114"/>
                              <a:pt x="36338" y="203730"/>
                            </a:cubicBezTo>
                            <a:cubicBezTo>
                              <a:pt x="36338" y="203730"/>
                              <a:pt x="36338" y="203345"/>
                              <a:pt x="36698" y="203345"/>
                            </a:cubicBezTo>
                            <a:close/>
                            <a:moveTo>
                              <a:pt x="112810" y="100522"/>
                            </a:moveTo>
                            <a:lnTo>
                              <a:pt x="112810" y="100907"/>
                            </a:lnTo>
                            <a:lnTo>
                              <a:pt x="112413" y="101288"/>
                            </a:lnTo>
                            <a:cubicBezTo>
                              <a:pt x="112413" y="100907"/>
                              <a:pt x="112413" y="100522"/>
                              <a:pt x="112810" y="100522"/>
                            </a:cubicBezTo>
                            <a:close/>
                            <a:moveTo>
                              <a:pt x="55168" y="116252"/>
                            </a:moveTo>
                            <a:cubicBezTo>
                              <a:pt x="55528" y="116252"/>
                              <a:pt x="55528" y="116633"/>
                              <a:pt x="55168" y="116633"/>
                            </a:cubicBezTo>
                            <a:lnTo>
                              <a:pt x="55168" y="117402"/>
                            </a:lnTo>
                            <a:cubicBezTo>
                              <a:pt x="55168" y="117402"/>
                              <a:pt x="54772" y="117018"/>
                              <a:pt x="54772" y="116633"/>
                            </a:cubicBezTo>
                            <a:lnTo>
                              <a:pt x="55168" y="116252"/>
                            </a:lnTo>
                            <a:close/>
                            <a:moveTo>
                              <a:pt x="75150" y="112798"/>
                            </a:moveTo>
                            <a:cubicBezTo>
                              <a:pt x="75150" y="112798"/>
                              <a:pt x="75510" y="112413"/>
                              <a:pt x="75510" y="112032"/>
                            </a:cubicBezTo>
                            <a:cubicBezTo>
                              <a:pt x="74754" y="112798"/>
                              <a:pt x="74754" y="113182"/>
                              <a:pt x="74754" y="113182"/>
                            </a:cubicBezTo>
                            <a:lnTo>
                              <a:pt x="75150" y="112798"/>
                            </a:lnTo>
                            <a:close/>
                            <a:moveTo>
                              <a:pt x="35186" y="211789"/>
                            </a:moveTo>
                            <a:lnTo>
                              <a:pt x="35186" y="212170"/>
                            </a:lnTo>
                            <a:cubicBezTo>
                              <a:pt x="34790" y="212170"/>
                              <a:pt x="34790" y="212170"/>
                              <a:pt x="34790" y="211789"/>
                            </a:cubicBezTo>
                            <a:lnTo>
                              <a:pt x="35186" y="211404"/>
                            </a:lnTo>
                            <a:cubicBezTo>
                              <a:pt x="35186" y="211404"/>
                              <a:pt x="35546" y="211789"/>
                              <a:pt x="35186" y="211789"/>
                            </a:cubicBezTo>
                            <a:close/>
                            <a:moveTo>
                              <a:pt x="75510" y="109347"/>
                            </a:moveTo>
                            <a:cubicBezTo>
                              <a:pt x="75906" y="109347"/>
                              <a:pt x="75906" y="108966"/>
                              <a:pt x="75906" y="108581"/>
                            </a:cubicBezTo>
                            <a:cubicBezTo>
                              <a:pt x="75906" y="108581"/>
                              <a:pt x="75906" y="108197"/>
                              <a:pt x="75510" y="108581"/>
                            </a:cubicBezTo>
                            <a:lnTo>
                              <a:pt x="75510" y="109347"/>
                            </a:lnTo>
                            <a:close/>
                            <a:moveTo>
                              <a:pt x="73998" y="112036"/>
                            </a:moveTo>
                            <a:lnTo>
                              <a:pt x="73998" y="111651"/>
                            </a:lnTo>
                            <a:cubicBezTo>
                              <a:pt x="73998" y="111651"/>
                              <a:pt x="73602" y="112036"/>
                              <a:pt x="73602" y="112417"/>
                            </a:cubicBezTo>
                            <a:cubicBezTo>
                              <a:pt x="73602" y="112801"/>
                              <a:pt x="73998" y="112801"/>
                              <a:pt x="73998" y="112036"/>
                            </a:cubicBezTo>
                            <a:close/>
                            <a:moveTo>
                              <a:pt x="48219" y="129681"/>
                            </a:moveTo>
                            <a:cubicBezTo>
                              <a:pt x="48219" y="129297"/>
                              <a:pt x="48615" y="129297"/>
                              <a:pt x="48615" y="129681"/>
                            </a:cubicBezTo>
                            <a:lnTo>
                              <a:pt x="48219" y="130066"/>
                            </a:lnTo>
                            <a:lnTo>
                              <a:pt x="47859" y="130066"/>
                            </a:lnTo>
                            <a:cubicBezTo>
                              <a:pt x="47859" y="129681"/>
                              <a:pt x="48219" y="129681"/>
                              <a:pt x="48219" y="129681"/>
                            </a:cubicBezTo>
                            <a:close/>
                            <a:moveTo>
                              <a:pt x="54376" y="117787"/>
                            </a:moveTo>
                            <a:cubicBezTo>
                              <a:pt x="54376" y="117402"/>
                              <a:pt x="54772" y="117787"/>
                              <a:pt x="54772" y="117787"/>
                            </a:cubicBezTo>
                            <a:lnTo>
                              <a:pt x="54376" y="118168"/>
                            </a:lnTo>
                            <a:lnTo>
                              <a:pt x="54016" y="118168"/>
                            </a:lnTo>
                            <a:cubicBezTo>
                              <a:pt x="54016" y="117787"/>
                              <a:pt x="54376" y="117787"/>
                              <a:pt x="54376" y="117787"/>
                            </a:cubicBezTo>
                            <a:close/>
                            <a:moveTo>
                              <a:pt x="65537" y="120472"/>
                            </a:moveTo>
                            <a:cubicBezTo>
                              <a:pt x="65141" y="120857"/>
                              <a:pt x="65141" y="121241"/>
                              <a:pt x="65141" y="121241"/>
                            </a:cubicBezTo>
                            <a:lnTo>
                              <a:pt x="64745" y="121241"/>
                            </a:lnTo>
                            <a:cubicBezTo>
                              <a:pt x="64745" y="120857"/>
                              <a:pt x="65141" y="120472"/>
                              <a:pt x="65537" y="120472"/>
                            </a:cubicBezTo>
                            <a:close/>
                            <a:moveTo>
                              <a:pt x="61685" y="119322"/>
                            </a:moveTo>
                            <a:lnTo>
                              <a:pt x="61685" y="120087"/>
                            </a:lnTo>
                            <a:lnTo>
                              <a:pt x="61288" y="120087"/>
                            </a:lnTo>
                            <a:cubicBezTo>
                              <a:pt x="61288" y="119706"/>
                              <a:pt x="61288" y="119706"/>
                              <a:pt x="61685" y="119322"/>
                            </a:cubicBezTo>
                            <a:close/>
                            <a:moveTo>
                              <a:pt x="100136" y="75198"/>
                            </a:moveTo>
                            <a:cubicBezTo>
                              <a:pt x="100136" y="74817"/>
                              <a:pt x="100136" y="74817"/>
                              <a:pt x="100496" y="74817"/>
                            </a:cubicBezTo>
                            <a:lnTo>
                              <a:pt x="100496" y="75198"/>
                            </a:lnTo>
                            <a:cubicBezTo>
                              <a:pt x="100136" y="75583"/>
                              <a:pt x="100136" y="75198"/>
                              <a:pt x="100136" y="75198"/>
                            </a:cubicBezTo>
                            <a:close/>
                            <a:moveTo>
                              <a:pt x="30542" y="219078"/>
                            </a:moveTo>
                            <a:lnTo>
                              <a:pt x="30938" y="219463"/>
                            </a:lnTo>
                            <a:lnTo>
                              <a:pt x="30938" y="218694"/>
                            </a:lnTo>
                            <a:cubicBezTo>
                              <a:pt x="30938" y="218694"/>
                              <a:pt x="30542" y="218694"/>
                              <a:pt x="30542" y="219078"/>
                            </a:cubicBezTo>
                            <a:close/>
                            <a:moveTo>
                              <a:pt x="118931" y="96302"/>
                            </a:moveTo>
                            <a:cubicBezTo>
                              <a:pt x="119722" y="95918"/>
                              <a:pt x="120118" y="95918"/>
                              <a:pt x="119722" y="96302"/>
                            </a:cubicBezTo>
                            <a:lnTo>
                              <a:pt x="118931" y="96302"/>
                            </a:lnTo>
                            <a:close/>
                            <a:moveTo>
                              <a:pt x="71693" y="153086"/>
                            </a:moveTo>
                            <a:lnTo>
                              <a:pt x="72053" y="153086"/>
                            </a:lnTo>
                            <a:lnTo>
                              <a:pt x="72053" y="152701"/>
                            </a:lnTo>
                            <a:cubicBezTo>
                              <a:pt x="71693" y="152701"/>
                              <a:pt x="71693" y="152701"/>
                              <a:pt x="71693" y="153086"/>
                            </a:cubicBezTo>
                            <a:close/>
                            <a:moveTo>
                              <a:pt x="120478" y="95152"/>
                            </a:moveTo>
                            <a:lnTo>
                              <a:pt x="120874" y="95152"/>
                            </a:lnTo>
                            <a:cubicBezTo>
                              <a:pt x="120874" y="95533"/>
                              <a:pt x="120874" y="95533"/>
                              <a:pt x="120478" y="95533"/>
                            </a:cubicBezTo>
                            <a:lnTo>
                              <a:pt x="120478" y="95152"/>
                            </a:lnTo>
                            <a:close/>
                            <a:moveTo>
                              <a:pt x="47859" y="164214"/>
                            </a:moveTo>
                            <a:lnTo>
                              <a:pt x="47859" y="164595"/>
                            </a:lnTo>
                            <a:cubicBezTo>
                              <a:pt x="47859" y="164595"/>
                              <a:pt x="47463" y="164595"/>
                              <a:pt x="47463" y="164214"/>
                            </a:cubicBezTo>
                            <a:cubicBezTo>
                              <a:pt x="47463" y="164214"/>
                              <a:pt x="47859" y="163830"/>
                              <a:pt x="47859" y="164214"/>
                            </a:cubicBezTo>
                            <a:close/>
                            <a:moveTo>
                              <a:pt x="139704" y="114721"/>
                            </a:moveTo>
                            <a:cubicBezTo>
                              <a:pt x="139308" y="114721"/>
                              <a:pt x="139308" y="114336"/>
                              <a:pt x="139704" y="114336"/>
                            </a:cubicBezTo>
                            <a:lnTo>
                              <a:pt x="140100" y="114336"/>
                            </a:lnTo>
                            <a:cubicBezTo>
                              <a:pt x="140100" y="114336"/>
                              <a:pt x="140100" y="114721"/>
                              <a:pt x="139704" y="114721"/>
                            </a:cubicBezTo>
                            <a:close/>
                            <a:moveTo>
                              <a:pt x="84367" y="102057"/>
                            </a:moveTo>
                            <a:cubicBezTo>
                              <a:pt x="84367" y="102057"/>
                              <a:pt x="83971" y="102057"/>
                              <a:pt x="84367" y="102442"/>
                            </a:cubicBezTo>
                            <a:cubicBezTo>
                              <a:pt x="84367" y="102823"/>
                              <a:pt x="84763" y="102823"/>
                              <a:pt x="84763" y="102442"/>
                            </a:cubicBezTo>
                            <a:lnTo>
                              <a:pt x="84367" y="102057"/>
                            </a:lnTo>
                            <a:close/>
                            <a:moveTo>
                              <a:pt x="67841" y="92848"/>
                            </a:moveTo>
                            <a:cubicBezTo>
                              <a:pt x="68237" y="92848"/>
                              <a:pt x="68237" y="92848"/>
                              <a:pt x="68237" y="93232"/>
                            </a:cubicBezTo>
                            <a:lnTo>
                              <a:pt x="67841" y="93232"/>
                            </a:lnTo>
                            <a:lnTo>
                              <a:pt x="67841" y="92848"/>
                            </a:lnTo>
                            <a:close/>
                            <a:moveTo>
                              <a:pt x="62441" y="117787"/>
                            </a:moveTo>
                            <a:lnTo>
                              <a:pt x="62441" y="118168"/>
                            </a:lnTo>
                            <a:cubicBezTo>
                              <a:pt x="62081" y="118168"/>
                              <a:pt x="62081" y="117787"/>
                              <a:pt x="62081" y="117787"/>
                            </a:cubicBezTo>
                            <a:cubicBezTo>
                              <a:pt x="62081" y="117787"/>
                              <a:pt x="62081" y="117402"/>
                              <a:pt x="62441" y="117787"/>
                            </a:cubicBezTo>
                            <a:close/>
                            <a:moveTo>
                              <a:pt x="100496" y="120472"/>
                            </a:moveTo>
                            <a:lnTo>
                              <a:pt x="100496" y="120857"/>
                            </a:lnTo>
                            <a:cubicBezTo>
                              <a:pt x="100136" y="120857"/>
                              <a:pt x="100136" y="120857"/>
                              <a:pt x="100136" y="120472"/>
                            </a:cubicBezTo>
                            <a:lnTo>
                              <a:pt x="100496" y="120472"/>
                            </a:lnTo>
                            <a:close/>
                            <a:moveTo>
                              <a:pt x="61685" y="104742"/>
                            </a:moveTo>
                            <a:lnTo>
                              <a:pt x="61685" y="105127"/>
                            </a:lnTo>
                            <a:cubicBezTo>
                              <a:pt x="61325" y="105127"/>
                              <a:pt x="61325" y="105127"/>
                              <a:pt x="61325" y="104742"/>
                            </a:cubicBezTo>
                            <a:lnTo>
                              <a:pt x="61685" y="104742"/>
                            </a:lnTo>
                            <a:close/>
                            <a:moveTo>
                              <a:pt x="64385" y="122776"/>
                            </a:moveTo>
                            <a:lnTo>
                              <a:pt x="63989" y="122776"/>
                            </a:lnTo>
                            <a:cubicBezTo>
                              <a:pt x="63989" y="122776"/>
                              <a:pt x="63989" y="122392"/>
                              <a:pt x="64385" y="122392"/>
                            </a:cubicBezTo>
                            <a:lnTo>
                              <a:pt x="64385" y="122776"/>
                            </a:lnTo>
                            <a:close/>
                            <a:moveTo>
                              <a:pt x="49011" y="128147"/>
                            </a:moveTo>
                            <a:lnTo>
                              <a:pt x="49011" y="128531"/>
                            </a:lnTo>
                            <a:cubicBezTo>
                              <a:pt x="49011" y="128531"/>
                              <a:pt x="48615" y="128531"/>
                              <a:pt x="48615" y="128147"/>
                            </a:cubicBezTo>
                            <a:lnTo>
                              <a:pt x="49011" y="128147"/>
                            </a:lnTo>
                            <a:close/>
                            <a:moveTo>
                              <a:pt x="45159" y="135436"/>
                            </a:moveTo>
                            <a:cubicBezTo>
                              <a:pt x="45555" y="135436"/>
                              <a:pt x="45555" y="135821"/>
                              <a:pt x="45555" y="135821"/>
                            </a:cubicBezTo>
                            <a:lnTo>
                              <a:pt x="45159" y="135821"/>
                            </a:lnTo>
                            <a:lnTo>
                              <a:pt x="45159" y="135436"/>
                            </a:lnTo>
                            <a:close/>
                            <a:moveTo>
                              <a:pt x="102441" y="119325"/>
                            </a:moveTo>
                            <a:lnTo>
                              <a:pt x="102441" y="119710"/>
                            </a:lnTo>
                            <a:cubicBezTo>
                              <a:pt x="102441" y="119710"/>
                              <a:pt x="102045" y="119710"/>
                              <a:pt x="102045" y="119325"/>
                            </a:cubicBezTo>
                            <a:lnTo>
                              <a:pt x="102441" y="119325"/>
                            </a:lnTo>
                            <a:close/>
                            <a:moveTo>
                              <a:pt x="80514" y="107046"/>
                            </a:moveTo>
                            <a:lnTo>
                              <a:pt x="80514" y="106662"/>
                            </a:lnTo>
                            <a:cubicBezTo>
                              <a:pt x="80154" y="106662"/>
                              <a:pt x="80154" y="107046"/>
                              <a:pt x="80154" y="107046"/>
                            </a:cubicBezTo>
                            <a:lnTo>
                              <a:pt x="80514" y="107046"/>
                            </a:lnTo>
                            <a:close/>
                            <a:moveTo>
                              <a:pt x="81307" y="128531"/>
                            </a:moveTo>
                            <a:cubicBezTo>
                              <a:pt x="81307" y="128531"/>
                              <a:pt x="81307" y="128912"/>
                              <a:pt x="80910" y="128912"/>
                            </a:cubicBezTo>
                            <a:lnTo>
                              <a:pt x="80910" y="128531"/>
                            </a:lnTo>
                            <a:lnTo>
                              <a:pt x="81307" y="128531"/>
                            </a:lnTo>
                            <a:close/>
                            <a:moveTo>
                              <a:pt x="62837" y="117018"/>
                            </a:moveTo>
                            <a:lnTo>
                              <a:pt x="62837" y="117402"/>
                            </a:lnTo>
                            <a:lnTo>
                              <a:pt x="62477" y="117402"/>
                            </a:lnTo>
                            <a:cubicBezTo>
                              <a:pt x="62477" y="117018"/>
                              <a:pt x="62837" y="117018"/>
                              <a:pt x="62837" y="117018"/>
                            </a:cubicBezTo>
                            <a:close/>
                            <a:moveTo>
                              <a:pt x="116266" y="106658"/>
                            </a:moveTo>
                            <a:cubicBezTo>
                              <a:pt x="116266" y="107043"/>
                              <a:pt x="115870" y="107043"/>
                              <a:pt x="115870" y="107043"/>
                            </a:cubicBezTo>
                            <a:lnTo>
                              <a:pt x="115870" y="106658"/>
                            </a:lnTo>
                            <a:lnTo>
                              <a:pt x="116266" y="106658"/>
                            </a:lnTo>
                            <a:close/>
                            <a:moveTo>
                              <a:pt x="35186" y="211016"/>
                            </a:moveTo>
                            <a:lnTo>
                              <a:pt x="35186" y="210631"/>
                            </a:lnTo>
                            <a:lnTo>
                              <a:pt x="35546" y="210631"/>
                            </a:lnTo>
                            <a:cubicBezTo>
                              <a:pt x="35546" y="210631"/>
                              <a:pt x="35546" y="211016"/>
                              <a:pt x="35186" y="211016"/>
                            </a:cubicBezTo>
                            <a:close/>
                            <a:moveTo>
                              <a:pt x="61685" y="103973"/>
                            </a:moveTo>
                            <a:lnTo>
                              <a:pt x="62081" y="103973"/>
                            </a:lnTo>
                            <a:cubicBezTo>
                              <a:pt x="62081" y="103973"/>
                              <a:pt x="62081" y="104354"/>
                              <a:pt x="61685" y="104354"/>
                            </a:cubicBezTo>
                            <a:lnTo>
                              <a:pt x="61685" y="103973"/>
                            </a:lnTo>
                            <a:close/>
                            <a:moveTo>
                              <a:pt x="51316" y="123923"/>
                            </a:moveTo>
                            <a:cubicBezTo>
                              <a:pt x="51316" y="123538"/>
                              <a:pt x="51316" y="123538"/>
                              <a:pt x="51711" y="123538"/>
                            </a:cubicBezTo>
                            <a:cubicBezTo>
                              <a:pt x="51711" y="123538"/>
                              <a:pt x="51711" y="123923"/>
                              <a:pt x="51316" y="123923"/>
                            </a:cubicBezTo>
                            <a:close/>
                            <a:moveTo>
                              <a:pt x="44007" y="137737"/>
                            </a:moveTo>
                            <a:lnTo>
                              <a:pt x="44403" y="137737"/>
                            </a:lnTo>
                            <a:cubicBezTo>
                              <a:pt x="44403" y="137737"/>
                              <a:pt x="44403" y="138121"/>
                              <a:pt x="44007" y="138121"/>
                            </a:cubicBezTo>
                            <a:lnTo>
                              <a:pt x="44007" y="137737"/>
                            </a:lnTo>
                            <a:close/>
                            <a:moveTo>
                              <a:pt x="126239" y="116633"/>
                            </a:moveTo>
                            <a:cubicBezTo>
                              <a:pt x="126239" y="117018"/>
                              <a:pt x="125879" y="117018"/>
                              <a:pt x="125879" y="117018"/>
                            </a:cubicBezTo>
                            <a:lnTo>
                              <a:pt x="125879" y="116633"/>
                            </a:lnTo>
                            <a:lnTo>
                              <a:pt x="126239" y="116633"/>
                            </a:lnTo>
                            <a:close/>
                            <a:moveTo>
                              <a:pt x="60172" y="127377"/>
                            </a:moveTo>
                            <a:lnTo>
                              <a:pt x="60172" y="127762"/>
                            </a:lnTo>
                            <a:cubicBezTo>
                              <a:pt x="59776" y="127762"/>
                              <a:pt x="59776" y="127377"/>
                              <a:pt x="59776" y="127377"/>
                            </a:cubicBezTo>
                            <a:lnTo>
                              <a:pt x="60172" y="127377"/>
                            </a:lnTo>
                            <a:close/>
                            <a:moveTo>
                              <a:pt x="60532" y="106662"/>
                            </a:moveTo>
                            <a:lnTo>
                              <a:pt x="60532" y="107046"/>
                            </a:lnTo>
                            <a:lnTo>
                              <a:pt x="60172" y="107046"/>
                            </a:lnTo>
                            <a:lnTo>
                              <a:pt x="60532" y="106662"/>
                            </a:lnTo>
                            <a:close/>
                            <a:moveTo>
                              <a:pt x="42855" y="189150"/>
                            </a:moveTo>
                            <a:lnTo>
                              <a:pt x="42459" y="189150"/>
                            </a:lnTo>
                            <a:lnTo>
                              <a:pt x="42459" y="188769"/>
                            </a:lnTo>
                            <a:lnTo>
                              <a:pt x="42855" y="189150"/>
                            </a:lnTo>
                            <a:close/>
                            <a:moveTo>
                              <a:pt x="70542" y="153467"/>
                            </a:moveTo>
                            <a:lnTo>
                              <a:pt x="70542" y="153851"/>
                            </a:lnTo>
                            <a:lnTo>
                              <a:pt x="70902" y="153467"/>
                            </a:lnTo>
                            <a:lnTo>
                              <a:pt x="70542" y="153467"/>
                            </a:lnTo>
                            <a:close/>
                            <a:moveTo>
                              <a:pt x="76302" y="150016"/>
                            </a:moveTo>
                            <a:lnTo>
                              <a:pt x="76662" y="150016"/>
                            </a:lnTo>
                            <a:lnTo>
                              <a:pt x="76302" y="149631"/>
                            </a:lnTo>
                            <a:lnTo>
                              <a:pt x="76302" y="150016"/>
                            </a:lnTo>
                            <a:close/>
                            <a:moveTo>
                              <a:pt x="65537" y="97452"/>
                            </a:moveTo>
                            <a:lnTo>
                              <a:pt x="65537" y="97837"/>
                            </a:lnTo>
                            <a:lnTo>
                              <a:pt x="65141" y="97452"/>
                            </a:lnTo>
                            <a:lnTo>
                              <a:pt x="65537" y="97452"/>
                            </a:lnTo>
                            <a:close/>
                            <a:moveTo>
                              <a:pt x="75906" y="92463"/>
                            </a:moveTo>
                            <a:lnTo>
                              <a:pt x="76302" y="92848"/>
                            </a:lnTo>
                            <a:lnTo>
                              <a:pt x="75906" y="92848"/>
                            </a:lnTo>
                            <a:lnTo>
                              <a:pt x="75906" y="92463"/>
                            </a:lnTo>
                            <a:close/>
                            <a:moveTo>
                              <a:pt x="24025" y="216393"/>
                            </a:moveTo>
                            <a:lnTo>
                              <a:pt x="23665" y="216393"/>
                            </a:lnTo>
                            <a:lnTo>
                              <a:pt x="23665" y="216009"/>
                            </a:lnTo>
                            <a:lnTo>
                              <a:pt x="24025" y="216393"/>
                            </a:lnTo>
                            <a:close/>
                            <a:moveTo>
                              <a:pt x="42099" y="190304"/>
                            </a:moveTo>
                            <a:lnTo>
                              <a:pt x="41703" y="190304"/>
                            </a:lnTo>
                            <a:lnTo>
                              <a:pt x="42099" y="189919"/>
                            </a:lnTo>
                            <a:lnTo>
                              <a:pt x="42099" y="190304"/>
                            </a:lnTo>
                            <a:close/>
                            <a:moveTo>
                              <a:pt x="47103" y="131982"/>
                            </a:moveTo>
                            <a:cubicBezTo>
                              <a:pt x="47103" y="131982"/>
                              <a:pt x="47103" y="131601"/>
                              <a:pt x="47463" y="131601"/>
                            </a:cubicBezTo>
                            <a:cubicBezTo>
                              <a:pt x="47463" y="131601"/>
                              <a:pt x="47463" y="131982"/>
                              <a:pt x="47103" y="131982"/>
                            </a:cubicBezTo>
                            <a:close/>
                            <a:moveTo>
                              <a:pt x="75906" y="110882"/>
                            </a:moveTo>
                            <a:lnTo>
                              <a:pt x="76302" y="110882"/>
                            </a:lnTo>
                            <a:cubicBezTo>
                              <a:pt x="75906" y="110501"/>
                              <a:pt x="75906" y="110501"/>
                              <a:pt x="75906" y="110882"/>
                            </a:cubicBezTo>
                            <a:close/>
                            <a:moveTo>
                              <a:pt x="64781" y="98987"/>
                            </a:moveTo>
                            <a:lnTo>
                              <a:pt x="64781" y="98603"/>
                            </a:lnTo>
                            <a:cubicBezTo>
                              <a:pt x="65141" y="98603"/>
                              <a:pt x="65141" y="98603"/>
                              <a:pt x="64781" y="98987"/>
                            </a:cubicBezTo>
                            <a:close/>
                            <a:moveTo>
                              <a:pt x="80514" y="106277"/>
                            </a:moveTo>
                            <a:cubicBezTo>
                              <a:pt x="80910" y="106277"/>
                              <a:pt x="80910" y="106277"/>
                              <a:pt x="80514" y="105893"/>
                            </a:cubicBezTo>
                            <a:lnTo>
                              <a:pt x="80514" y="106277"/>
                            </a:lnTo>
                            <a:close/>
                            <a:moveTo>
                              <a:pt x="47067" y="131982"/>
                            </a:moveTo>
                            <a:lnTo>
                              <a:pt x="47067" y="132367"/>
                            </a:lnTo>
                            <a:cubicBezTo>
                              <a:pt x="46707" y="132367"/>
                              <a:pt x="46707" y="132367"/>
                              <a:pt x="47067" y="131982"/>
                            </a:cubicBezTo>
                            <a:close/>
                            <a:moveTo>
                              <a:pt x="34394" y="207184"/>
                            </a:moveTo>
                            <a:lnTo>
                              <a:pt x="34394" y="207569"/>
                            </a:lnTo>
                            <a:cubicBezTo>
                              <a:pt x="34790" y="207184"/>
                              <a:pt x="34790" y="207184"/>
                              <a:pt x="34394" y="207184"/>
                            </a:cubicBezTo>
                            <a:close/>
                            <a:moveTo>
                              <a:pt x="61685" y="118937"/>
                            </a:moveTo>
                            <a:cubicBezTo>
                              <a:pt x="61685" y="118553"/>
                              <a:pt x="62081" y="118553"/>
                              <a:pt x="62081" y="118937"/>
                            </a:cubicBezTo>
                            <a:lnTo>
                              <a:pt x="61685" y="118937"/>
                            </a:lnTo>
                            <a:close/>
                            <a:moveTo>
                              <a:pt x="31334" y="217159"/>
                            </a:moveTo>
                            <a:cubicBezTo>
                              <a:pt x="31729" y="217159"/>
                              <a:pt x="31729" y="216774"/>
                              <a:pt x="31334" y="216774"/>
                            </a:cubicBezTo>
                            <a:lnTo>
                              <a:pt x="31334" y="217159"/>
                            </a:lnTo>
                            <a:close/>
                            <a:moveTo>
                              <a:pt x="27481" y="204495"/>
                            </a:moveTo>
                            <a:cubicBezTo>
                              <a:pt x="27121" y="204495"/>
                              <a:pt x="27121" y="204495"/>
                              <a:pt x="27121" y="204114"/>
                            </a:cubicBezTo>
                            <a:cubicBezTo>
                              <a:pt x="27121" y="204495"/>
                              <a:pt x="27121" y="204495"/>
                              <a:pt x="27481" y="2044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5" name="Google Shape;585;p3"/>
                      <p:cNvSpPr/>
                      <p:nvPr/>
                    </p:nvSpPr>
                    <p:spPr>
                      <a:xfrm>
                        <a:off x="9724892" y="2912114"/>
                        <a:ext cx="193536" cy="251688"/>
                      </a:xfrm>
                      <a:custGeom>
                        <a:rect b="b" l="l" r="r" t="t"/>
                        <a:pathLst>
                          <a:path extrusionOk="0" h="251688" w="193536">
                            <a:moveTo>
                              <a:pt x="92994" y="185325"/>
                            </a:moveTo>
                            <a:lnTo>
                              <a:pt x="96451" y="187241"/>
                            </a:lnTo>
                            <a:cubicBezTo>
                              <a:pt x="110673" y="194150"/>
                              <a:pt x="116037" y="197604"/>
                              <a:pt x="123346" y="203356"/>
                            </a:cubicBezTo>
                            <a:cubicBezTo>
                              <a:pt x="125254" y="204891"/>
                              <a:pt x="127558" y="206810"/>
                              <a:pt x="127954" y="206810"/>
                            </a:cubicBezTo>
                            <a:cubicBezTo>
                              <a:pt x="128350" y="206810"/>
                              <a:pt x="129106" y="207576"/>
                              <a:pt x="129862" y="208341"/>
                            </a:cubicBezTo>
                            <a:cubicBezTo>
                              <a:pt x="130258" y="209111"/>
                              <a:pt x="131015" y="209880"/>
                              <a:pt x="131411" y="209880"/>
                            </a:cubicBezTo>
                            <a:cubicBezTo>
                              <a:pt x="134471" y="211415"/>
                              <a:pt x="135263" y="211415"/>
                              <a:pt x="135659" y="211030"/>
                            </a:cubicBezTo>
                            <a:lnTo>
                              <a:pt x="136415" y="211030"/>
                            </a:lnTo>
                            <a:cubicBezTo>
                              <a:pt x="137171" y="211030"/>
                              <a:pt x="137171" y="211030"/>
                              <a:pt x="137567" y="209880"/>
                            </a:cubicBezTo>
                            <a:cubicBezTo>
                              <a:pt x="137963" y="209111"/>
                              <a:pt x="137963" y="208341"/>
                              <a:pt x="137963" y="207960"/>
                            </a:cubicBezTo>
                            <a:cubicBezTo>
                              <a:pt x="137963" y="207960"/>
                              <a:pt x="138719" y="207576"/>
                              <a:pt x="139115" y="207576"/>
                            </a:cubicBezTo>
                            <a:cubicBezTo>
                              <a:pt x="139475" y="207576"/>
                              <a:pt x="139871" y="207195"/>
                              <a:pt x="139871" y="207195"/>
                            </a:cubicBezTo>
                            <a:cubicBezTo>
                              <a:pt x="139871" y="206810"/>
                              <a:pt x="140267" y="205660"/>
                              <a:pt x="140627" y="204506"/>
                            </a:cubicBezTo>
                            <a:cubicBezTo>
                              <a:pt x="142176" y="199517"/>
                              <a:pt x="141779" y="195297"/>
                              <a:pt x="139871" y="196447"/>
                            </a:cubicBezTo>
                            <a:cubicBezTo>
                              <a:pt x="139475" y="196832"/>
                              <a:pt x="138719" y="196832"/>
                              <a:pt x="138323" y="196832"/>
                            </a:cubicBezTo>
                            <a:cubicBezTo>
                              <a:pt x="137171" y="196832"/>
                              <a:pt x="137171" y="196832"/>
                              <a:pt x="137963" y="196447"/>
                            </a:cubicBezTo>
                            <a:cubicBezTo>
                              <a:pt x="139475" y="195681"/>
                              <a:pt x="140627" y="193381"/>
                              <a:pt x="139871" y="192612"/>
                            </a:cubicBezTo>
                            <a:cubicBezTo>
                              <a:pt x="139475" y="192227"/>
                              <a:pt x="139475" y="191842"/>
                              <a:pt x="140267" y="191077"/>
                            </a:cubicBezTo>
                            <a:cubicBezTo>
                              <a:pt x="141419" y="189542"/>
                              <a:pt x="142572" y="185322"/>
                              <a:pt x="141419" y="184937"/>
                            </a:cubicBezTo>
                            <a:cubicBezTo>
                              <a:pt x="141023" y="186472"/>
                              <a:pt x="140267" y="186857"/>
                              <a:pt x="139475" y="186857"/>
                            </a:cubicBezTo>
                            <a:cubicBezTo>
                              <a:pt x="139115" y="186857"/>
                              <a:pt x="138719" y="186857"/>
                              <a:pt x="138323" y="186087"/>
                            </a:cubicBezTo>
                            <a:cubicBezTo>
                              <a:pt x="136019" y="182248"/>
                              <a:pt x="129106" y="176112"/>
                              <a:pt x="121041" y="170742"/>
                            </a:cubicBezTo>
                            <a:lnTo>
                              <a:pt x="106424" y="161533"/>
                            </a:lnTo>
                            <a:cubicBezTo>
                              <a:pt x="102608" y="159232"/>
                              <a:pt x="102212" y="158848"/>
                              <a:pt x="102608" y="158079"/>
                            </a:cubicBezTo>
                            <a:cubicBezTo>
                              <a:pt x="103364" y="157697"/>
                              <a:pt x="102608" y="157313"/>
                              <a:pt x="96451" y="153859"/>
                            </a:cubicBezTo>
                            <a:cubicBezTo>
                              <a:pt x="91051" y="151173"/>
                              <a:pt x="91051" y="150789"/>
                              <a:pt x="91447" y="150404"/>
                            </a:cubicBezTo>
                            <a:cubicBezTo>
                              <a:pt x="92238" y="150023"/>
                              <a:pt x="96055" y="151558"/>
                              <a:pt x="106424" y="156928"/>
                            </a:cubicBezTo>
                            <a:cubicBezTo>
                              <a:pt x="109124" y="158079"/>
                              <a:pt x="111429" y="159232"/>
                              <a:pt x="111429" y="159232"/>
                            </a:cubicBezTo>
                            <a:lnTo>
                              <a:pt x="113733" y="160767"/>
                            </a:lnTo>
                            <a:cubicBezTo>
                              <a:pt x="115281" y="161533"/>
                              <a:pt x="116433" y="162302"/>
                              <a:pt x="116433" y="162302"/>
                            </a:cubicBezTo>
                            <a:cubicBezTo>
                              <a:pt x="117981" y="162302"/>
                              <a:pt x="110276" y="157313"/>
                              <a:pt x="102212" y="152708"/>
                            </a:cubicBezTo>
                            <a:cubicBezTo>
                              <a:pt x="94507" y="148488"/>
                              <a:pt x="94147" y="149254"/>
                              <a:pt x="104515" y="145799"/>
                            </a:cubicBezTo>
                            <a:cubicBezTo>
                              <a:pt x="109880" y="143884"/>
                              <a:pt x="115281" y="142345"/>
                              <a:pt x="120645" y="140429"/>
                            </a:cubicBezTo>
                            <a:cubicBezTo>
                              <a:pt x="124102" y="138894"/>
                              <a:pt x="128710" y="137359"/>
                              <a:pt x="131015" y="136590"/>
                            </a:cubicBezTo>
                            <a:cubicBezTo>
                              <a:pt x="132958" y="135440"/>
                              <a:pt x="135263" y="134674"/>
                              <a:pt x="135263" y="134674"/>
                            </a:cubicBezTo>
                            <a:cubicBezTo>
                              <a:pt x="135659" y="134674"/>
                              <a:pt x="139475" y="133520"/>
                              <a:pt x="142176" y="131986"/>
                            </a:cubicBezTo>
                            <a:cubicBezTo>
                              <a:pt x="142932" y="131986"/>
                              <a:pt x="144479" y="131220"/>
                              <a:pt x="146028" y="130451"/>
                            </a:cubicBezTo>
                            <a:cubicBezTo>
                              <a:pt x="148332" y="129685"/>
                              <a:pt x="161005" y="123161"/>
                              <a:pt x="162914" y="121626"/>
                            </a:cubicBezTo>
                            <a:cubicBezTo>
                              <a:pt x="195605" y="101291"/>
                              <a:pt x="202518" y="66762"/>
                              <a:pt x="181743" y="30694"/>
                            </a:cubicBezTo>
                            <a:cubicBezTo>
                              <a:pt x="180231" y="28778"/>
                              <a:pt x="178287" y="25324"/>
                              <a:pt x="177531" y="23404"/>
                            </a:cubicBezTo>
                            <a:cubicBezTo>
                              <a:pt x="168674" y="8059"/>
                              <a:pt x="157153" y="2685"/>
                              <a:pt x="134111" y="2685"/>
                            </a:cubicBezTo>
                            <a:cubicBezTo>
                              <a:pt x="128350" y="2685"/>
                              <a:pt x="127954" y="2301"/>
                              <a:pt x="125650" y="1535"/>
                            </a:cubicBezTo>
                            <a:cubicBezTo>
                              <a:pt x="123346" y="769"/>
                              <a:pt x="121437" y="0"/>
                              <a:pt x="119889" y="0"/>
                            </a:cubicBezTo>
                            <a:cubicBezTo>
                              <a:pt x="117189" y="0"/>
                              <a:pt x="115281" y="1154"/>
                              <a:pt x="112976" y="3070"/>
                            </a:cubicBezTo>
                            <a:cubicBezTo>
                              <a:pt x="112184" y="3839"/>
                              <a:pt x="111429" y="4220"/>
                              <a:pt x="111033" y="4220"/>
                            </a:cubicBezTo>
                            <a:cubicBezTo>
                              <a:pt x="110673" y="4220"/>
                              <a:pt x="99115" y="6909"/>
                              <a:pt x="96811" y="7674"/>
                            </a:cubicBezTo>
                            <a:cubicBezTo>
                              <a:pt x="85290" y="10360"/>
                              <a:pt x="63004" y="19188"/>
                              <a:pt x="57639" y="23404"/>
                            </a:cubicBezTo>
                            <a:cubicBezTo>
                              <a:pt x="51087" y="27624"/>
                              <a:pt x="49934" y="34533"/>
                              <a:pt x="54543" y="39900"/>
                            </a:cubicBezTo>
                            <a:cubicBezTo>
                              <a:pt x="55695" y="41435"/>
                              <a:pt x="56091" y="41819"/>
                              <a:pt x="56091" y="43739"/>
                            </a:cubicBezTo>
                            <a:cubicBezTo>
                              <a:pt x="56487" y="47190"/>
                              <a:pt x="57639" y="49494"/>
                              <a:pt x="59943" y="51029"/>
                            </a:cubicBezTo>
                            <a:lnTo>
                              <a:pt x="63400" y="54098"/>
                            </a:lnTo>
                            <a:cubicBezTo>
                              <a:pt x="64156" y="54868"/>
                              <a:pt x="65308" y="55633"/>
                              <a:pt x="66064" y="55633"/>
                            </a:cubicBezTo>
                            <a:cubicBezTo>
                              <a:pt x="66856" y="55633"/>
                              <a:pt x="67612" y="54868"/>
                              <a:pt x="68368" y="53333"/>
                            </a:cubicBezTo>
                            <a:cubicBezTo>
                              <a:pt x="70312" y="49494"/>
                              <a:pt x="78377" y="44504"/>
                              <a:pt x="88350" y="41819"/>
                            </a:cubicBezTo>
                            <a:cubicBezTo>
                              <a:pt x="89142" y="41435"/>
                              <a:pt x="89898" y="41435"/>
                              <a:pt x="89898" y="41435"/>
                            </a:cubicBezTo>
                            <a:cubicBezTo>
                              <a:pt x="90691" y="41435"/>
                              <a:pt x="90294" y="42588"/>
                              <a:pt x="88746" y="45655"/>
                            </a:cubicBezTo>
                            <a:cubicBezTo>
                              <a:pt x="86046" y="50259"/>
                              <a:pt x="84138" y="53333"/>
                              <a:pt x="81077" y="56018"/>
                            </a:cubicBezTo>
                            <a:cubicBezTo>
                              <a:pt x="78773" y="58318"/>
                              <a:pt x="77981" y="59853"/>
                              <a:pt x="77225" y="62538"/>
                            </a:cubicBezTo>
                            <a:cubicBezTo>
                              <a:pt x="74525" y="72132"/>
                              <a:pt x="68008" y="83257"/>
                              <a:pt x="62608" y="91701"/>
                            </a:cubicBezTo>
                            <a:lnTo>
                              <a:pt x="53030" y="108962"/>
                            </a:lnTo>
                            <a:cubicBezTo>
                              <a:pt x="53030" y="109732"/>
                              <a:pt x="51087" y="112417"/>
                              <a:pt x="49538" y="115486"/>
                            </a:cubicBezTo>
                            <a:cubicBezTo>
                              <a:pt x="41473" y="129685"/>
                              <a:pt x="40321" y="131601"/>
                              <a:pt x="37261" y="131601"/>
                            </a:cubicBezTo>
                            <a:cubicBezTo>
                              <a:pt x="32257" y="131601"/>
                              <a:pt x="29196" y="133136"/>
                              <a:pt x="26100" y="136971"/>
                            </a:cubicBezTo>
                            <a:lnTo>
                              <a:pt x="22284" y="141576"/>
                            </a:lnTo>
                            <a:cubicBezTo>
                              <a:pt x="16127" y="148866"/>
                              <a:pt x="15731" y="154240"/>
                              <a:pt x="20735" y="162676"/>
                            </a:cubicBezTo>
                            <a:cubicBezTo>
                              <a:pt x="21887" y="164595"/>
                              <a:pt x="21887" y="164980"/>
                              <a:pt x="18035" y="172655"/>
                            </a:cubicBezTo>
                            <a:cubicBezTo>
                              <a:pt x="15731" y="176490"/>
                              <a:pt x="14579" y="179563"/>
                              <a:pt x="10726" y="188000"/>
                            </a:cubicBezTo>
                            <a:cubicBezTo>
                              <a:pt x="-4647" y="222914"/>
                              <a:pt x="-3495" y="240563"/>
                              <a:pt x="14183" y="248622"/>
                            </a:cubicBezTo>
                            <a:lnTo>
                              <a:pt x="19187" y="250923"/>
                            </a:lnTo>
                            <a:cubicBezTo>
                              <a:pt x="20340" y="251688"/>
                              <a:pt x="21491" y="251688"/>
                              <a:pt x="22284" y="251688"/>
                            </a:cubicBezTo>
                            <a:cubicBezTo>
                              <a:pt x="23400" y="251688"/>
                              <a:pt x="24192" y="251688"/>
                              <a:pt x="24948" y="251307"/>
                            </a:cubicBezTo>
                            <a:lnTo>
                              <a:pt x="26496" y="251307"/>
                            </a:lnTo>
                            <a:cubicBezTo>
                              <a:pt x="26892" y="251307"/>
                              <a:pt x="27252" y="251307"/>
                              <a:pt x="27648" y="250923"/>
                            </a:cubicBezTo>
                            <a:cubicBezTo>
                              <a:pt x="28044" y="250538"/>
                              <a:pt x="28800" y="250153"/>
                              <a:pt x="29196" y="250153"/>
                            </a:cubicBezTo>
                            <a:cubicBezTo>
                              <a:pt x="30348" y="249772"/>
                              <a:pt x="30348" y="249772"/>
                              <a:pt x="29952" y="248622"/>
                            </a:cubicBezTo>
                            <a:cubicBezTo>
                              <a:pt x="29952" y="248238"/>
                              <a:pt x="29952" y="247853"/>
                              <a:pt x="30348" y="247853"/>
                            </a:cubicBezTo>
                            <a:cubicBezTo>
                              <a:pt x="31105" y="247853"/>
                              <a:pt x="31105" y="247468"/>
                              <a:pt x="30708" y="246703"/>
                            </a:cubicBezTo>
                            <a:cubicBezTo>
                              <a:pt x="28404" y="244014"/>
                              <a:pt x="31861" y="226753"/>
                              <a:pt x="36469" y="217159"/>
                            </a:cubicBezTo>
                            <a:lnTo>
                              <a:pt x="38809" y="211785"/>
                            </a:lnTo>
                            <a:cubicBezTo>
                              <a:pt x="40717" y="206799"/>
                              <a:pt x="42626" y="202195"/>
                              <a:pt x="46478" y="195290"/>
                            </a:cubicBezTo>
                            <a:lnTo>
                              <a:pt x="52239" y="183395"/>
                            </a:lnTo>
                            <a:cubicBezTo>
                              <a:pt x="55335" y="177640"/>
                              <a:pt x="57999" y="172651"/>
                              <a:pt x="59151" y="171882"/>
                            </a:cubicBezTo>
                            <a:cubicBezTo>
                              <a:pt x="59943" y="171116"/>
                              <a:pt x="76829" y="177256"/>
                              <a:pt x="85290" y="181476"/>
                            </a:cubicBezTo>
                            <a:cubicBezTo>
                              <a:pt x="86046" y="181860"/>
                              <a:pt x="92203" y="185315"/>
                              <a:pt x="92994" y="185315"/>
                            </a:cubicBezTo>
                            <a:close/>
                            <a:moveTo>
                              <a:pt x="120285" y="62546"/>
                            </a:moveTo>
                            <a:cubicBezTo>
                              <a:pt x="122194" y="59095"/>
                              <a:pt x="134471" y="37610"/>
                              <a:pt x="134471" y="35691"/>
                            </a:cubicBezTo>
                            <a:cubicBezTo>
                              <a:pt x="134471" y="34540"/>
                              <a:pt x="137963" y="34156"/>
                              <a:pt x="142176" y="34156"/>
                            </a:cubicBezTo>
                            <a:cubicBezTo>
                              <a:pt x="147936" y="34156"/>
                              <a:pt x="155641" y="34921"/>
                              <a:pt x="160609" y="36456"/>
                            </a:cubicBezTo>
                            <a:cubicBezTo>
                              <a:pt x="173319" y="40295"/>
                              <a:pt x="181743" y="54106"/>
                              <a:pt x="177531" y="64850"/>
                            </a:cubicBezTo>
                            <a:lnTo>
                              <a:pt x="175983" y="69454"/>
                            </a:lnTo>
                            <a:cubicBezTo>
                              <a:pt x="174435" y="75209"/>
                              <a:pt x="168674" y="82884"/>
                              <a:pt x="161761" y="87485"/>
                            </a:cubicBezTo>
                            <a:cubicBezTo>
                              <a:pt x="150997" y="94778"/>
                              <a:pt x="142572" y="98229"/>
                              <a:pt x="106064" y="110504"/>
                            </a:cubicBezTo>
                            <a:cubicBezTo>
                              <a:pt x="91842" y="115494"/>
                              <a:pt x="91842" y="115494"/>
                              <a:pt x="91842" y="114724"/>
                            </a:cubicBezTo>
                            <a:cubicBezTo>
                              <a:pt x="91842" y="113574"/>
                              <a:pt x="103364" y="92474"/>
                              <a:pt x="107972" y="84800"/>
                            </a:cubicBezTo>
                            <a:lnTo>
                              <a:pt x="120249" y="62546"/>
                            </a:lnTo>
                            <a:close/>
                            <a:moveTo>
                              <a:pt x="49934" y="178417"/>
                            </a:moveTo>
                            <a:cubicBezTo>
                              <a:pt x="49178" y="178417"/>
                              <a:pt x="48386" y="179570"/>
                              <a:pt x="48782" y="179952"/>
                            </a:cubicBezTo>
                            <a:cubicBezTo>
                              <a:pt x="48782" y="179952"/>
                              <a:pt x="49178" y="179952"/>
                              <a:pt x="49574" y="179570"/>
                            </a:cubicBezTo>
                            <a:cubicBezTo>
                              <a:pt x="49934" y="179186"/>
                              <a:pt x="49934" y="179952"/>
                              <a:pt x="49178" y="181102"/>
                            </a:cubicBezTo>
                            <a:lnTo>
                              <a:pt x="44569" y="191080"/>
                            </a:lnTo>
                            <a:cubicBezTo>
                              <a:pt x="44569" y="191465"/>
                              <a:pt x="43778" y="193000"/>
                              <a:pt x="43418" y="194150"/>
                            </a:cubicBezTo>
                            <a:cubicBezTo>
                              <a:pt x="42266" y="196451"/>
                              <a:pt x="39961" y="201440"/>
                              <a:pt x="39169" y="203744"/>
                            </a:cubicBezTo>
                            <a:cubicBezTo>
                              <a:pt x="38413" y="204894"/>
                              <a:pt x="38017" y="205663"/>
                              <a:pt x="38017" y="205663"/>
                            </a:cubicBezTo>
                            <a:lnTo>
                              <a:pt x="37657" y="206044"/>
                            </a:lnTo>
                            <a:cubicBezTo>
                              <a:pt x="37657" y="206429"/>
                              <a:pt x="37261" y="207964"/>
                              <a:pt x="36865" y="209499"/>
                            </a:cubicBezTo>
                            <a:cubicBezTo>
                              <a:pt x="35713" y="211799"/>
                              <a:pt x="33805" y="217939"/>
                              <a:pt x="33048" y="220243"/>
                            </a:cubicBezTo>
                            <a:cubicBezTo>
                              <a:pt x="31861" y="224463"/>
                              <a:pt x="31501" y="224848"/>
                              <a:pt x="31501" y="224463"/>
                            </a:cubicBezTo>
                            <a:cubicBezTo>
                              <a:pt x="31105" y="224463"/>
                              <a:pt x="33048" y="217173"/>
                              <a:pt x="33805" y="214488"/>
                            </a:cubicBezTo>
                            <a:cubicBezTo>
                              <a:pt x="34165" y="213719"/>
                              <a:pt x="34957" y="211799"/>
                              <a:pt x="34957" y="211034"/>
                            </a:cubicBezTo>
                            <a:lnTo>
                              <a:pt x="37261" y="206429"/>
                            </a:lnTo>
                            <a:cubicBezTo>
                              <a:pt x="38017" y="204125"/>
                              <a:pt x="38809" y="202209"/>
                              <a:pt x="38809" y="201824"/>
                            </a:cubicBezTo>
                            <a:cubicBezTo>
                              <a:pt x="39169" y="201440"/>
                              <a:pt x="39169" y="200674"/>
                              <a:pt x="39566" y="199905"/>
                            </a:cubicBezTo>
                            <a:cubicBezTo>
                              <a:pt x="39566" y="198755"/>
                              <a:pt x="39566" y="198755"/>
                              <a:pt x="38809" y="201055"/>
                            </a:cubicBezTo>
                            <a:lnTo>
                              <a:pt x="34957" y="209499"/>
                            </a:lnTo>
                            <a:cubicBezTo>
                              <a:pt x="34561" y="209884"/>
                              <a:pt x="34165" y="211418"/>
                              <a:pt x="33805" y="212953"/>
                            </a:cubicBezTo>
                            <a:cubicBezTo>
                              <a:pt x="33048" y="214104"/>
                              <a:pt x="32652" y="216023"/>
                              <a:pt x="32257" y="216789"/>
                            </a:cubicBezTo>
                            <a:cubicBezTo>
                              <a:pt x="31105" y="218708"/>
                              <a:pt x="29952" y="221778"/>
                              <a:pt x="29196" y="225613"/>
                            </a:cubicBezTo>
                            <a:cubicBezTo>
                              <a:pt x="28044" y="228683"/>
                              <a:pt x="28044" y="229068"/>
                              <a:pt x="28800" y="229068"/>
                            </a:cubicBezTo>
                            <a:cubicBezTo>
                              <a:pt x="29556" y="229452"/>
                              <a:pt x="29556" y="229068"/>
                              <a:pt x="28404" y="234826"/>
                            </a:cubicBezTo>
                            <a:cubicBezTo>
                              <a:pt x="27648" y="238662"/>
                              <a:pt x="27252" y="239812"/>
                              <a:pt x="26100" y="239427"/>
                            </a:cubicBezTo>
                            <a:cubicBezTo>
                              <a:pt x="24948" y="239046"/>
                              <a:pt x="24948" y="230987"/>
                              <a:pt x="26100" y="225232"/>
                            </a:cubicBezTo>
                            <a:lnTo>
                              <a:pt x="30348" y="211034"/>
                            </a:lnTo>
                            <a:lnTo>
                              <a:pt x="35353" y="198755"/>
                            </a:lnTo>
                            <a:cubicBezTo>
                              <a:pt x="39566" y="188776"/>
                              <a:pt x="48386" y="170361"/>
                              <a:pt x="49574" y="169980"/>
                            </a:cubicBezTo>
                            <a:cubicBezTo>
                              <a:pt x="50330" y="169211"/>
                              <a:pt x="49934" y="170746"/>
                              <a:pt x="47270" y="175735"/>
                            </a:cubicBezTo>
                            <a:cubicBezTo>
                              <a:pt x="43778" y="182256"/>
                              <a:pt x="42266" y="185710"/>
                              <a:pt x="39961" y="191080"/>
                            </a:cubicBezTo>
                            <a:cubicBezTo>
                              <a:pt x="39169" y="193384"/>
                              <a:pt x="38413" y="195300"/>
                              <a:pt x="38017" y="195685"/>
                            </a:cubicBezTo>
                            <a:cubicBezTo>
                              <a:pt x="38017" y="196451"/>
                              <a:pt x="37657" y="196835"/>
                              <a:pt x="37657" y="197220"/>
                            </a:cubicBezTo>
                            <a:cubicBezTo>
                              <a:pt x="37657" y="197220"/>
                              <a:pt x="37261" y="197985"/>
                              <a:pt x="37261" y="198370"/>
                            </a:cubicBezTo>
                            <a:cubicBezTo>
                              <a:pt x="36865" y="199139"/>
                              <a:pt x="36505" y="199520"/>
                              <a:pt x="36505" y="199905"/>
                            </a:cubicBezTo>
                            <a:cubicBezTo>
                              <a:pt x="36505" y="200290"/>
                              <a:pt x="38017" y="197604"/>
                              <a:pt x="39169" y="194916"/>
                            </a:cubicBezTo>
                            <a:cubicBezTo>
                              <a:pt x="40321" y="192231"/>
                              <a:pt x="43418" y="186091"/>
                              <a:pt x="44930" y="183790"/>
                            </a:cubicBezTo>
                            <a:cubicBezTo>
                              <a:pt x="45326" y="182637"/>
                              <a:pt x="46874" y="180336"/>
                              <a:pt x="48026" y="178032"/>
                            </a:cubicBezTo>
                            <a:cubicBezTo>
                              <a:pt x="49178" y="176116"/>
                              <a:pt x="49934" y="174197"/>
                              <a:pt x="50330" y="174197"/>
                            </a:cubicBezTo>
                            <a:cubicBezTo>
                              <a:pt x="50330" y="173812"/>
                              <a:pt x="50727" y="173046"/>
                              <a:pt x="51087" y="172277"/>
                            </a:cubicBezTo>
                            <a:cubicBezTo>
                              <a:pt x="51483" y="170742"/>
                              <a:pt x="51879" y="170358"/>
                              <a:pt x="52634" y="170742"/>
                            </a:cubicBezTo>
                            <a:cubicBezTo>
                              <a:pt x="52634" y="171127"/>
                              <a:pt x="52239" y="172277"/>
                              <a:pt x="51879" y="172662"/>
                            </a:cubicBezTo>
                            <a:cubicBezTo>
                              <a:pt x="51483" y="172662"/>
                              <a:pt x="50727" y="174197"/>
                              <a:pt x="50330" y="176116"/>
                            </a:cubicBezTo>
                            <a:cubicBezTo>
                              <a:pt x="49934" y="177266"/>
                              <a:pt x="49574" y="178417"/>
                              <a:pt x="49934" y="177651"/>
                            </a:cubicBezTo>
                            <a:lnTo>
                              <a:pt x="50727" y="176882"/>
                            </a:lnTo>
                            <a:lnTo>
                              <a:pt x="51879" y="174197"/>
                            </a:lnTo>
                            <a:cubicBezTo>
                              <a:pt x="52239" y="173046"/>
                              <a:pt x="53390" y="171511"/>
                              <a:pt x="53390" y="172662"/>
                            </a:cubicBezTo>
                            <a:cubicBezTo>
                              <a:pt x="53390" y="173812"/>
                              <a:pt x="50727" y="178417"/>
                              <a:pt x="49934" y="178417"/>
                            </a:cubicBezTo>
                            <a:close/>
                            <a:moveTo>
                              <a:pt x="84138" y="143118"/>
                            </a:moveTo>
                            <a:cubicBezTo>
                              <a:pt x="82590" y="143118"/>
                              <a:pt x="82986" y="142349"/>
                              <a:pt x="84533" y="141968"/>
                            </a:cubicBezTo>
                            <a:cubicBezTo>
                              <a:pt x="84930" y="141968"/>
                              <a:pt x="86838" y="141583"/>
                              <a:pt x="87990" y="140814"/>
                            </a:cubicBezTo>
                            <a:cubicBezTo>
                              <a:pt x="89538" y="140433"/>
                              <a:pt x="91051" y="140048"/>
                              <a:pt x="91447" y="140048"/>
                            </a:cubicBezTo>
                            <a:lnTo>
                              <a:pt x="99115" y="137748"/>
                            </a:lnTo>
                            <a:cubicBezTo>
                              <a:pt x="99512" y="137363"/>
                              <a:pt x="100663" y="137363"/>
                              <a:pt x="101455" y="136978"/>
                            </a:cubicBezTo>
                            <a:cubicBezTo>
                              <a:pt x="102212" y="136594"/>
                              <a:pt x="102968" y="136594"/>
                              <a:pt x="103364" y="136213"/>
                            </a:cubicBezTo>
                            <a:cubicBezTo>
                              <a:pt x="104515" y="135828"/>
                              <a:pt x="107972" y="135059"/>
                              <a:pt x="109124" y="135059"/>
                            </a:cubicBezTo>
                            <a:cubicBezTo>
                              <a:pt x="109520" y="135059"/>
                              <a:pt x="110276" y="135059"/>
                              <a:pt x="110276" y="134678"/>
                            </a:cubicBezTo>
                            <a:cubicBezTo>
                              <a:pt x="110276" y="134678"/>
                              <a:pt x="111429" y="134293"/>
                              <a:pt x="112976" y="134293"/>
                            </a:cubicBezTo>
                            <a:cubicBezTo>
                              <a:pt x="114129" y="133909"/>
                              <a:pt x="116433" y="133524"/>
                              <a:pt x="117981" y="132758"/>
                            </a:cubicBezTo>
                            <a:lnTo>
                              <a:pt x="130655" y="129689"/>
                            </a:lnTo>
                            <a:cubicBezTo>
                              <a:pt x="132562" y="128919"/>
                              <a:pt x="133715" y="128919"/>
                              <a:pt x="134111" y="128919"/>
                            </a:cubicBezTo>
                            <a:cubicBezTo>
                              <a:pt x="134507" y="128919"/>
                              <a:pt x="134111" y="128919"/>
                              <a:pt x="132958" y="129689"/>
                            </a:cubicBezTo>
                            <a:cubicBezTo>
                              <a:pt x="129502" y="131223"/>
                              <a:pt x="122194" y="133909"/>
                              <a:pt x="119133" y="134678"/>
                            </a:cubicBezTo>
                            <a:cubicBezTo>
                              <a:pt x="117981" y="135059"/>
                              <a:pt x="115281" y="135828"/>
                              <a:pt x="113733" y="136594"/>
                            </a:cubicBezTo>
                            <a:cubicBezTo>
                              <a:pt x="111824" y="136978"/>
                              <a:pt x="110276" y="137748"/>
                              <a:pt x="109880" y="137748"/>
                            </a:cubicBezTo>
                            <a:cubicBezTo>
                              <a:pt x="109880" y="137748"/>
                              <a:pt x="108728" y="138129"/>
                              <a:pt x="107972" y="138513"/>
                            </a:cubicBezTo>
                            <a:lnTo>
                              <a:pt x="97603" y="141968"/>
                            </a:lnTo>
                            <a:cubicBezTo>
                              <a:pt x="96451" y="142349"/>
                              <a:pt x="95299" y="142733"/>
                              <a:pt x="95299" y="143118"/>
                            </a:cubicBezTo>
                            <a:cubicBezTo>
                              <a:pt x="94903" y="143118"/>
                              <a:pt x="94147" y="143118"/>
                              <a:pt x="93751" y="143503"/>
                            </a:cubicBezTo>
                            <a:cubicBezTo>
                              <a:pt x="92994" y="143503"/>
                              <a:pt x="92203" y="143887"/>
                              <a:pt x="91842" y="143887"/>
                            </a:cubicBezTo>
                            <a:cubicBezTo>
                              <a:pt x="91051" y="144653"/>
                              <a:pt x="89898" y="144653"/>
                              <a:pt x="88746" y="144653"/>
                            </a:cubicBezTo>
                            <a:cubicBezTo>
                              <a:pt x="87594" y="144653"/>
                              <a:pt x="86442" y="144653"/>
                              <a:pt x="86082" y="144268"/>
                            </a:cubicBezTo>
                            <a:cubicBezTo>
                              <a:pt x="85290" y="143503"/>
                              <a:pt x="84533" y="143118"/>
                              <a:pt x="84138" y="143118"/>
                            </a:cubicBezTo>
                            <a:close/>
                            <a:moveTo>
                              <a:pt x="78773" y="137363"/>
                            </a:moveTo>
                            <a:cubicBezTo>
                              <a:pt x="79925" y="135443"/>
                              <a:pt x="79925" y="135443"/>
                              <a:pt x="82230" y="134678"/>
                            </a:cubicBezTo>
                            <a:lnTo>
                              <a:pt x="87990" y="133143"/>
                            </a:lnTo>
                            <a:cubicBezTo>
                              <a:pt x="89898" y="132374"/>
                              <a:pt x="92203" y="131608"/>
                              <a:pt x="92598" y="131608"/>
                            </a:cubicBezTo>
                            <a:cubicBezTo>
                              <a:pt x="92994" y="131608"/>
                              <a:pt x="95299" y="130839"/>
                              <a:pt x="97999" y="130070"/>
                            </a:cubicBezTo>
                            <a:cubicBezTo>
                              <a:pt x="109880" y="125850"/>
                              <a:pt x="112220" y="125465"/>
                              <a:pt x="113733" y="125465"/>
                            </a:cubicBezTo>
                            <a:cubicBezTo>
                              <a:pt x="114129" y="125465"/>
                              <a:pt x="114489" y="125465"/>
                              <a:pt x="114885" y="125850"/>
                            </a:cubicBezTo>
                            <a:cubicBezTo>
                              <a:pt x="114885" y="125850"/>
                              <a:pt x="115641" y="125850"/>
                              <a:pt x="117981" y="125084"/>
                            </a:cubicBezTo>
                            <a:lnTo>
                              <a:pt x="134471" y="119329"/>
                            </a:lnTo>
                            <a:cubicBezTo>
                              <a:pt x="137963" y="118175"/>
                              <a:pt x="139871" y="117794"/>
                              <a:pt x="138323" y="118560"/>
                            </a:cubicBezTo>
                            <a:cubicBezTo>
                              <a:pt x="137963" y="118944"/>
                              <a:pt x="136019" y="119710"/>
                              <a:pt x="134471" y="120095"/>
                            </a:cubicBezTo>
                            <a:cubicBezTo>
                              <a:pt x="132562" y="120864"/>
                              <a:pt x="130258" y="122014"/>
                              <a:pt x="128710" y="122399"/>
                            </a:cubicBezTo>
                            <a:cubicBezTo>
                              <a:pt x="127198" y="123164"/>
                              <a:pt x="124102" y="123934"/>
                              <a:pt x="122194" y="124699"/>
                            </a:cubicBezTo>
                            <a:lnTo>
                              <a:pt x="106064" y="130070"/>
                            </a:lnTo>
                            <a:cubicBezTo>
                              <a:pt x="104515" y="130839"/>
                              <a:pt x="100663" y="131989"/>
                              <a:pt x="97963" y="132758"/>
                            </a:cubicBezTo>
                            <a:cubicBezTo>
                              <a:pt x="94903" y="133909"/>
                              <a:pt x="91842" y="134678"/>
                              <a:pt x="91447" y="135059"/>
                            </a:cubicBezTo>
                            <a:cubicBezTo>
                              <a:pt x="89898" y="135059"/>
                              <a:pt x="82986" y="137748"/>
                              <a:pt x="80681" y="138898"/>
                            </a:cubicBezTo>
                            <a:cubicBezTo>
                              <a:pt x="79530" y="139279"/>
                              <a:pt x="78773" y="139664"/>
                              <a:pt x="78377" y="139664"/>
                            </a:cubicBezTo>
                            <a:cubicBezTo>
                              <a:pt x="77621" y="139664"/>
                              <a:pt x="77981" y="138898"/>
                              <a:pt x="78773" y="137363"/>
                            </a:cubicBezTo>
                            <a:close/>
                            <a:moveTo>
                              <a:pt x="74165" y="116644"/>
                            </a:moveTo>
                            <a:cubicBezTo>
                              <a:pt x="71465" y="121633"/>
                              <a:pt x="71069" y="122018"/>
                              <a:pt x="70312" y="122018"/>
                            </a:cubicBezTo>
                            <a:cubicBezTo>
                              <a:pt x="69916" y="122018"/>
                              <a:pt x="69556" y="122018"/>
                              <a:pt x="69160" y="122402"/>
                            </a:cubicBezTo>
                            <a:cubicBezTo>
                              <a:pt x="68764" y="122783"/>
                              <a:pt x="68368" y="122783"/>
                              <a:pt x="68368" y="122783"/>
                            </a:cubicBezTo>
                            <a:cubicBezTo>
                              <a:pt x="67612" y="122783"/>
                              <a:pt x="68008" y="122018"/>
                              <a:pt x="69556" y="119714"/>
                            </a:cubicBezTo>
                            <a:cubicBezTo>
                              <a:pt x="72221" y="115494"/>
                              <a:pt x="72616" y="114343"/>
                              <a:pt x="74165" y="111658"/>
                            </a:cubicBezTo>
                            <a:cubicBezTo>
                              <a:pt x="74921" y="110123"/>
                              <a:pt x="76073" y="108588"/>
                              <a:pt x="76469" y="108204"/>
                            </a:cubicBezTo>
                            <a:cubicBezTo>
                              <a:pt x="76829" y="107054"/>
                              <a:pt x="77621" y="106284"/>
                              <a:pt x="77981" y="105134"/>
                            </a:cubicBezTo>
                            <a:cubicBezTo>
                              <a:pt x="78773" y="104365"/>
                              <a:pt x="80681" y="101295"/>
                              <a:pt x="82230" y="98225"/>
                            </a:cubicBezTo>
                            <a:cubicBezTo>
                              <a:pt x="84138" y="95156"/>
                              <a:pt x="86442" y="91320"/>
                              <a:pt x="87234" y="89401"/>
                            </a:cubicBezTo>
                            <a:cubicBezTo>
                              <a:pt x="88386" y="87481"/>
                              <a:pt x="89538" y="85946"/>
                              <a:pt x="89538" y="85946"/>
                            </a:cubicBezTo>
                            <a:cubicBezTo>
                              <a:pt x="89538" y="85946"/>
                              <a:pt x="89538" y="85181"/>
                              <a:pt x="89898" y="84796"/>
                            </a:cubicBezTo>
                            <a:cubicBezTo>
                              <a:pt x="90294" y="84411"/>
                              <a:pt x="91447" y="82111"/>
                              <a:pt x="92994" y="80191"/>
                            </a:cubicBezTo>
                            <a:cubicBezTo>
                              <a:pt x="94147" y="77887"/>
                              <a:pt x="95659" y="75971"/>
                              <a:pt x="95659" y="75587"/>
                            </a:cubicBezTo>
                            <a:lnTo>
                              <a:pt x="99115" y="69832"/>
                            </a:lnTo>
                            <a:cubicBezTo>
                              <a:pt x="100267" y="68681"/>
                              <a:pt x="101059" y="67528"/>
                              <a:pt x="101059" y="67147"/>
                            </a:cubicBezTo>
                            <a:lnTo>
                              <a:pt x="101455" y="66762"/>
                            </a:lnTo>
                            <a:cubicBezTo>
                              <a:pt x="102608" y="65612"/>
                              <a:pt x="99115" y="73283"/>
                              <a:pt x="97207" y="75971"/>
                            </a:cubicBezTo>
                            <a:cubicBezTo>
                              <a:pt x="96811" y="76352"/>
                              <a:pt x="96451" y="77122"/>
                              <a:pt x="96451" y="77506"/>
                            </a:cubicBezTo>
                            <a:lnTo>
                              <a:pt x="93751" y="82111"/>
                            </a:lnTo>
                            <a:cubicBezTo>
                              <a:pt x="91051" y="86331"/>
                              <a:pt x="88746" y="90935"/>
                              <a:pt x="87990" y="92855"/>
                            </a:cubicBezTo>
                            <a:cubicBezTo>
                              <a:pt x="87234" y="94005"/>
                              <a:pt x="86082" y="96690"/>
                              <a:pt x="82590" y="102445"/>
                            </a:cubicBezTo>
                            <a:lnTo>
                              <a:pt x="74165" y="116644"/>
                            </a:lnTo>
                            <a:close/>
                            <a:moveTo>
                              <a:pt x="20735" y="231365"/>
                            </a:moveTo>
                            <a:cubicBezTo>
                              <a:pt x="20340" y="233284"/>
                              <a:pt x="20340" y="234819"/>
                              <a:pt x="19979" y="234819"/>
                            </a:cubicBezTo>
                            <a:cubicBezTo>
                              <a:pt x="19979" y="234819"/>
                              <a:pt x="19979" y="234050"/>
                              <a:pt x="19979" y="232900"/>
                            </a:cubicBezTo>
                            <a:cubicBezTo>
                              <a:pt x="19584" y="227910"/>
                              <a:pt x="21491" y="218320"/>
                              <a:pt x="24192" y="209495"/>
                            </a:cubicBezTo>
                            <a:cubicBezTo>
                              <a:pt x="26892" y="201436"/>
                              <a:pt x="27648" y="199517"/>
                              <a:pt x="29592" y="195297"/>
                            </a:cubicBezTo>
                            <a:lnTo>
                              <a:pt x="33408" y="186472"/>
                            </a:lnTo>
                            <a:cubicBezTo>
                              <a:pt x="35353" y="181867"/>
                              <a:pt x="36505" y="179948"/>
                              <a:pt x="39961" y="172658"/>
                            </a:cubicBezTo>
                            <a:cubicBezTo>
                              <a:pt x="42266" y="168434"/>
                              <a:pt x="42626" y="168053"/>
                              <a:pt x="43418" y="168819"/>
                            </a:cubicBezTo>
                            <a:cubicBezTo>
                              <a:pt x="43814" y="168819"/>
                              <a:pt x="43814" y="169204"/>
                              <a:pt x="43418" y="169588"/>
                            </a:cubicBezTo>
                            <a:cubicBezTo>
                              <a:pt x="42266" y="171123"/>
                              <a:pt x="40717" y="174578"/>
                              <a:pt x="39566" y="177263"/>
                            </a:cubicBezTo>
                            <a:lnTo>
                              <a:pt x="33408" y="189926"/>
                            </a:lnTo>
                            <a:cubicBezTo>
                              <a:pt x="33408" y="190307"/>
                              <a:pt x="33048" y="191077"/>
                              <a:pt x="32652" y="191842"/>
                            </a:cubicBezTo>
                            <a:cubicBezTo>
                              <a:pt x="31501" y="193762"/>
                              <a:pt x="26496" y="206422"/>
                              <a:pt x="25344" y="211027"/>
                            </a:cubicBezTo>
                            <a:cubicBezTo>
                              <a:pt x="22284" y="219851"/>
                              <a:pt x="21131" y="226372"/>
                              <a:pt x="20735" y="231361"/>
                            </a:cubicBezTo>
                            <a:close/>
                            <a:moveTo>
                              <a:pt x="78377" y="118179"/>
                            </a:moveTo>
                            <a:cubicBezTo>
                              <a:pt x="78773" y="117798"/>
                              <a:pt x="79133" y="116644"/>
                              <a:pt x="79925" y="115878"/>
                            </a:cubicBezTo>
                            <a:lnTo>
                              <a:pt x="84930" y="107054"/>
                            </a:lnTo>
                            <a:cubicBezTo>
                              <a:pt x="87990" y="101680"/>
                              <a:pt x="89142" y="100145"/>
                              <a:pt x="88746" y="99760"/>
                            </a:cubicBezTo>
                            <a:lnTo>
                              <a:pt x="89142" y="99760"/>
                            </a:lnTo>
                            <a:cubicBezTo>
                              <a:pt x="89142" y="99760"/>
                              <a:pt x="89538" y="99376"/>
                              <a:pt x="89538" y="98995"/>
                            </a:cubicBezTo>
                            <a:cubicBezTo>
                              <a:pt x="89538" y="98610"/>
                              <a:pt x="90294" y="97844"/>
                              <a:pt x="90691" y="97075"/>
                            </a:cubicBezTo>
                            <a:cubicBezTo>
                              <a:pt x="91051" y="96690"/>
                              <a:pt x="91447" y="95925"/>
                              <a:pt x="91447" y="95925"/>
                            </a:cubicBezTo>
                            <a:cubicBezTo>
                              <a:pt x="91447" y="95540"/>
                              <a:pt x="91842" y="94775"/>
                              <a:pt x="92203" y="94390"/>
                            </a:cubicBezTo>
                            <a:cubicBezTo>
                              <a:pt x="92598" y="94005"/>
                              <a:pt x="92994" y="93240"/>
                              <a:pt x="92994" y="92855"/>
                            </a:cubicBezTo>
                            <a:cubicBezTo>
                              <a:pt x="93354" y="92855"/>
                              <a:pt x="93751" y="92086"/>
                              <a:pt x="94147" y="91320"/>
                            </a:cubicBezTo>
                            <a:lnTo>
                              <a:pt x="101455" y="79041"/>
                            </a:lnTo>
                            <a:cubicBezTo>
                              <a:pt x="101815" y="78272"/>
                              <a:pt x="102212" y="77122"/>
                              <a:pt x="102608" y="77122"/>
                            </a:cubicBezTo>
                            <a:lnTo>
                              <a:pt x="104120" y="74436"/>
                            </a:lnTo>
                            <a:cubicBezTo>
                              <a:pt x="105272" y="72132"/>
                              <a:pt x="111824" y="62538"/>
                              <a:pt x="111824" y="62538"/>
                            </a:cubicBezTo>
                            <a:cubicBezTo>
                              <a:pt x="111824" y="62923"/>
                              <a:pt x="110276" y="65993"/>
                              <a:pt x="107576" y="70597"/>
                            </a:cubicBezTo>
                            <a:lnTo>
                              <a:pt x="94903" y="92851"/>
                            </a:lnTo>
                            <a:cubicBezTo>
                              <a:pt x="91051" y="98991"/>
                              <a:pt x="91051" y="98991"/>
                              <a:pt x="87990" y="104746"/>
                            </a:cubicBezTo>
                            <a:lnTo>
                              <a:pt x="80285" y="117794"/>
                            </a:lnTo>
                            <a:cubicBezTo>
                              <a:pt x="79530" y="118944"/>
                              <a:pt x="79133" y="119329"/>
                              <a:pt x="78773" y="119329"/>
                            </a:cubicBezTo>
                            <a:cubicBezTo>
                              <a:pt x="77981" y="119329"/>
                              <a:pt x="77621" y="119329"/>
                              <a:pt x="78377" y="118175"/>
                            </a:cubicBezTo>
                            <a:close/>
                            <a:moveTo>
                              <a:pt x="20340" y="205275"/>
                            </a:moveTo>
                            <a:cubicBezTo>
                              <a:pt x="20340" y="204891"/>
                              <a:pt x="19979" y="204891"/>
                              <a:pt x="19584" y="205275"/>
                            </a:cubicBezTo>
                            <a:cubicBezTo>
                              <a:pt x="19187" y="205660"/>
                              <a:pt x="19187" y="206041"/>
                              <a:pt x="18827" y="206041"/>
                            </a:cubicBezTo>
                            <a:cubicBezTo>
                              <a:pt x="18827" y="206041"/>
                              <a:pt x="19187" y="204121"/>
                              <a:pt x="21131" y="199136"/>
                            </a:cubicBezTo>
                            <a:cubicBezTo>
                              <a:pt x="21491" y="197982"/>
                              <a:pt x="21887" y="196832"/>
                              <a:pt x="21887" y="196447"/>
                            </a:cubicBezTo>
                            <a:lnTo>
                              <a:pt x="23436" y="193381"/>
                            </a:lnTo>
                            <a:cubicBezTo>
                              <a:pt x="23796" y="191842"/>
                              <a:pt x="24588" y="190307"/>
                              <a:pt x="24948" y="189542"/>
                            </a:cubicBezTo>
                            <a:cubicBezTo>
                              <a:pt x="25344" y="188773"/>
                              <a:pt x="26100" y="187238"/>
                              <a:pt x="26496" y="185703"/>
                            </a:cubicBezTo>
                            <a:lnTo>
                              <a:pt x="30348" y="177647"/>
                            </a:lnTo>
                            <a:cubicBezTo>
                              <a:pt x="34201" y="169973"/>
                              <a:pt x="35353" y="167669"/>
                              <a:pt x="35713" y="167669"/>
                            </a:cubicBezTo>
                            <a:cubicBezTo>
                              <a:pt x="36505" y="167669"/>
                              <a:pt x="36109" y="169204"/>
                              <a:pt x="34957" y="171123"/>
                            </a:cubicBezTo>
                            <a:lnTo>
                              <a:pt x="31105" y="178798"/>
                            </a:lnTo>
                            <a:cubicBezTo>
                              <a:pt x="30708" y="179948"/>
                              <a:pt x="29196" y="182248"/>
                              <a:pt x="29196" y="182633"/>
                            </a:cubicBezTo>
                            <a:cubicBezTo>
                              <a:pt x="29196" y="183018"/>
                              <a:pt x="28800" y="183787"/>
                              <a:pt x="28800" y="184168"/>
                            </a:cubicBezTo>
                            <a:cubicBezTo>
                              <a:pt x="28404" y="184937"/>
                              <a:pt x="27288" y="187238"/>
                              <a:pt x="26892" y="189542"/>
                            </a:cubicBezTo>
                            <a:cubicBezTo>
                              <a:pt x="26892" y="189926"/>
                              <a:pt x="26496" y="190307"/>
                              <a:pt x="26100" y="190692"/>
                            </a:cubicBezTo>
                            <a:cubicBezTo>
                              <a:pt x="26100" y="191077"/>
                              <a:pt x="25740" y="192612"/>
                              <a:pt x="25344" y="192612"/>
                            </a:cubicBezTo>
                            <a:cubicBezTo>
                              <a:pt x="25344" y="192996"/>
                              <a:pt x="24948" y="193762"/>
                              <a:pt x="24588" y="194527"/>
                            </a:cubicBezTo>
                            <a:cubicBezTo>
                              <a:pt x="24588" y="195297"/>
                              <a:pt x="24192" y="196066"/>
                              <a:pt x="23796" y="196832"/>
                            </a:cubicBezTo>
                            <a:cubicBezTo>
                              <a:pt x="23436" y="197216"/>
                              <a:pt x="23040" y="197601"/>
                              <a:pt x="23040" y="197982"/>
                            </a:cubicBezTo>
                            <a:cubicBezTo>
                              <a:pt x="23040" y="197982"/>
                              <a:pt x="23040" y="198751"/>
                              <a:pt x="22644" y="199136"/>
                            </a:cubicBezTo>
                            <a:cubicBezTo>
                              <a:pt x="22284" y="199517"/>
                              <a:pt x="22284" y="200286"/>
                              <a:pt x="22284" y="200671"/>
                            </a:cubicBezTo>
                            <a:cubicBezTo>
                              <a:pt x="21887" y="200671"/>
                              <a:pt x="21887" y="201436"/>
                              <a:pt x="21491" y="201821"/>
                            </a:cubicBezTo>
                            <a:cubicBezTo>
                              <a:pt x="21131" y="202971"/>
                              <a:pt x="21131" y="203356"/>
                              <a:pt x="21491" y="203356"/>
                            </a:cubicBezTo>
                            <a:cubicBezTo>
                              <a:pt x="21887" y="203356"/>
                              <a:pt x="21887" y="202971"/>
                              <a:pt x="21887" y="202206"/>
                            </a:cubicBezTo>
                            <a:cubicBezTo>
                              <a:pt x="21887" y="201821"/>
                              <a:pt x="22284" y="201436"/>
                              <a:pt x="22284" y="201436"/>
                            </a:cubicBezTo>
                            <a:cubicBezTo>
                              <a:pt x="22644" y="201436"/>
                              <a:pt x="22644" y="201821"/>
                              <a:pt x="22284" y="202971"/>
                            </a:cubicBezTo>
                            <a:cubicBezTo>
                              <a:pt x="21887" y="203740"/>
                              <a:pt x="21887" y="204121"/>
                              <a:pt x="21887" y="204506"/>
                            </a:cubicBezTo>
                            <a:cubicBezTo>
                              <a:pt x="21491" y="204891"/>
                              <a:pt x="21491" y="204891"/>
                              <a:pt x="21131" y="204506"/>
                            </a:cubicBezTo>
                            <a:lnTo>
                              <a:pt x="21131" y="204891"/>
                            </a:lnTo>
                            <a:cubicBezTo>
                              <a:pt x="21131" y="205660"/>
                              <a:pt x="20340" y="205660"/>
                              <a:pt x="20340" y="205275"/>
                            </a:cubicBezTo>
                            <a:close/>
                            <a:moveTo>
                              <a:pt x="19187" y="211796"/>
                            </a:moveTo>
                            <a:cubicBezTo>
                              <a:pt x="18827" y="213715"/>
                              <a:pt x="16883" y="221009"/>
                              <a:pt x="16883" y="222925"/>
                            </a:cubicBezTo>
                            <a:cubicBezTo>
                              <a:pt x="16127" y="225229"/>
                              <a:pt x="15731" y="226764"/>
                              <a:pt x="15371" y="226379"/>
                            </a:cubicBezTo>
                            <a:lnTo>
                              <a:pt x="15371" y="226764"/>
                            </a:lnTo>
                            <a:cubicBezTo>
                              <a:pt x="15371" y="227914"/>
                              <a:pt x="14579" y="228298"/>
                              <a:pt x="13426" y="228298"/>
                            </a:cubicBezTo>
                            <a:cubicBezTo>
                              <a:pt x="12670" y="228298"/>
                              <a:pt x="12275" y="227914"/>
                              <a:pt x="12275" y="227529"/>
                            </a:cubicBezTo>
                            <a:cubicBezTo>
                              <a:pt x="12670" y="225994"/>
                              <a:pt x="13426" y="221390"/>
                              <a:pt x="14579" y="217935"/>
                            </a:cubicBezTo>
                            <a:lnTo>
                              <a:pt x="16127" y="212950"/>
                            </a:lnTo>
                            <a:cubicBezTo>
                              <a:pt x="16523" y="211030"/>
                              <a:pt x="16883" y="210261"/>
                              <a:pt x="16883" y="210261"/>
                            </a:cubicBezTo>
                            <a:cubicBezTo>
                              <a:pt x="17279" y="210261"/>
                              <a:pt x="17279" y="210646"/>
                              <a:pt x="17279" y="212180"/>
                            </a:cubicBezTo>
                            <a:cubicBezTo>
                              <a:pt x="17279" y="213715"/>
                              <a:pt x="17279" y="214485"/>
                              <a:pt x="17279" y="214485"/>
                            </a:cubicBezTo>
                            <a:cubicBezTo>
                              <a:pt x="17279" y="214485"/>
                              <a:pt x="17675" y="214100"/>
                              <a:pt x="17675" y="213715"/>
                            </a:cubicBezTo>
                            <a:cubicBezTo>
                              <a:pt x="18431" y="212180"/>
                              <a:pt x="19584" y="210646"/>
                              <a:pt x="19187" y="211796"/>
                            </a:cubicBezTo>
                            <a:close/>
                            <a:moveTo>
                              <a:pt x="100663" y="181102"/>
                            </a:moveTo>
                            <a:cubicBezTo>
                              <a:pt x="101455" y="181102"/>
                              <a:pt x="106820" y="184172"/>
                              <a:pt x="108368" y="185325"/>
                            </a:cubicBezTo>
                            <a:cubicBezTo>
                              <a:pt x="108728" y="185706"/>
                              <a:pt x="109520" y="186091"/>
                              <a:pt x="109520" y="186091"/>
                            </a:cubicBezTo>
                            <a:cubicBezTo>
                              <a:pt x="111824" y="186091"/>
                              <a:pt x="127198" y="198370"/>
                              <a:pt x="127198" y="200290"/>
                            </a:cubicBezTo>
                            <a:cubicBezTo>
                              <a:pt x="127198" y="200674"/>
                              <a:pt x="126802" y="200674"/>
                              <a:pt x="126802" y="200290"/>
                            </a:cubicBezTo>
                            <a:cubicBezTo>
                              <a:pt x="126802" y="199905"/>
                              <a:pt x="120645" y="196070"/>
                              <a:pt x="119494" y="195300"/>
                            </a:cubicBezTo>
                            <a:cubicBezTo>
                              <a:pt x="118737" y="195300"/>
                              <a:pt x="116793" y="194531"/>
                              <a:pt x="115281" y="193000"/>
                            </a:cubicBezTo>
                            <a:cubicBezTo>
                              <a:pt x="114489" y="192615"/>
                              <a:pt x="114129" y="192231"/>
                              <a:pt x="113733" y="192231"/>
                            </a:cubicBezTo>
                            <a:cubicBezTo>
                              <a:pt x="113336" y="191846"/>
                              <a:pt x="114129" y="191846"/>
                              <a:pt x="114885" y="191846"/>
                            </a:cubicBezTo>
                            <a:cubicBezTo>
                              <a:pt x="115281" y="192231"/>
                              <a:pt x="115281" y="192231"/>
                              <a:pt x="115281" y="191846"/>
                            </a:cubicBezTo>
                            <a:cubicBezTo>
                              <a:pt x="115281" y="191465"/>
                              <a:pt x="107576" y="185706"/>
                              <a:pt x="103724" y="183790"/>
                            </a:cubicBezTo>
                            <a:cubicBezTo>
                              <a:pt x="101815" y="182637"/>
                              <a:pt x="100267" y="181102"/>
                              <a:pt x="100663" y="181102"/>
                            </a:cubicBezTo>
                            <a:close/>
                            <a:moveTo>
                              <a:pt x="136415" y="123937"/>
                            </a:moveTo>
                            <a:cubicBezTo>
                              <a:pt x="133318" y="125469"/>
                              <a:pt x="128710" y="127003"/>
                              <a:pt x="126802" y="127773"/>
                            </a:cubicBezTo>
                            <a:lnTo>
                              <a:pt x="114885" y="131993"/>
                            </a:lnTo>
                            <a:cubicBezTo>
                              <a:pt x="106820" y="134681"/>
                              <a:pt x="103364" y="135832"/>
                              <a:pt x="103724" y="134681"/>
                            </a:cubicBezTo>
                            <a:cubicBezTo>
                              <a:pt x="104120" y="134681"/>
                              <a:pt x="105272" y="134297"/>
                              <a:pt x="106424" y="133912"/>
                            </a:cubicBezTo>
                            <a:lnTo>
                              <a:pt x="118737" y="129692"/>
                            </a:lnTo>
                            <a:cubicBezTo>
                              <a:pt x="124894" y="127388"/>
                              <a:pt x="136019" y="123553"/>
                              <a:pt x="137927" y="122402"/>
                            </a:cubicBezTo>
                            <a:cubicBezTo>
                              <a:pt x="139871" y="122018"/>
                              <a:pt x="148332" y="118563"/>
                              <a:pt x="149844" y="118179"/>
                            </a:cubicBezTo>
                            <a:cubicBezTo>
                              <a:pt x="150637" y="117798"/>
                              <a:pt x="150997" y="117798"/>
                              <a:pt x="150997" y="117798"/>
                            </a:cubicBezTo>
                            <a:cubicBezTo>
                              <a:pt x="150997" y="118179"/>
                              <a:pt x="142932" y="121633"/>
                              <a:pt x="136415" y="123937"/>
                            </a:cubicBezTo>
                            <a:close/>
                            <a:moveTo>
                              <a:pt x="119494" y="115109"/>
                            </a:moveTo>
                            <a:cubicBezTo>
                              <a:pt x="118737" y="115109"/>
                              <a:pt x="112976" y="117413"/>
                              <a:pt x="111429" y="117798"/>
                            </a:cubicBezTo>
                            <a:lnTo>
                              <a:pt x="88746" y="125469"/>
                            </a:lnTo>
                            <a:cubicBezTo>
                              <a:pt x="86082" y="126622"/>
                              <a:pt x="86082" y="126622"/>
                              <a:pt x="86082" y="125853"/>
                            </a:cubicBezTo>
                            <a:cubicBezTo>
                              <a:pt x="86082" y="125469"/>
                              <a:pt x="86082" y="125469"/>
                              <a:pt x="92994" y="123168"/>
                            </a:cubicBezTo>
                            <a:cubicBezTo>
                              <a:pt x="96055" y="122018"/>
                              <a:pt x="101815" y="119714"/>
                              <a:pt x="106064" y="118563"/>
                            </a:cubicBezTo>
                            <a:cubicBezTo>
                              <a:pt x="113733" y="115878"/>
                              <a:pt x="117189" y="114724"/>
                              <a:pt x="117981" y="114724"/>
                            </a:cubicBezTo>
                            <a:cubicBezTo>
                              <a:pt x="117981" y="114724"/>
                              <a:pt x="118737" y="114343"/>
                              <a:pt x="119133" y="114343"/>
                            </a:cubicBezTo>
                            <a:cubicBezTo>
                              <a:pt x="120645" y="114343"/>
                              <a:pt x="121041" y="114724"/>
                              <a:pt x="119494" y="115109"/>
                            </a:cubicBezTo>
                            <a:close/>
                            <a:moveTo>
                              <a:pt x="12275" y="221005"/>
                            </a:moveTo>
                            <a:cubicBezTo>
                              <a:pt x="12275" y="219086"/>
                              <a:pt x="14975" y="209876"/>
                              <a:pt x="16523" y="205660"/>
                            </a:cubicBezTo>
                            <a:lnTo>
                              <a:pt x="18431" y="201436"/>
                            </a:lnTo>
                            <a:cubicBezTo>
                              <a:pt x="19979" y="196832"/>
                              <a:pt x="21887" y="191842"/>
                              <a:pt x="22284" y="191461"/>
                            </a:cubicBezTo>
                            <a:cubicBezTo>
                              <a:pt x="22284" y="191077"/>
                              <a:pt x="23040" y="189542"/>
                              <a:pt x="23436" y="188392"/>
                            </a:cubicBezTo>
                            <a:lnTo>
                              <a:pt x="27288" y="179948"/>
                            </a:lnTo>
                            <a:cubicBezTo>
                              <a:pt x="29196" y="175728"/>
                              <a:pt x="33408" y="167284"/>
                              <a:pt x="33805" y="167284"/>
                            </a:cubicBezTo>
                            <a:cubicBezTo>
                              <a:pt x="34201" y="167284"/>
                              <a:pt x="34201" y="168053"/>
                              <a:pt x="31105" y="173808"/>
                            </a:cubicBezTo>
                            <a:lnTo>
                              <a:pt x="25740" y="185322"/>
                            </a:lnTo>
                            <a:cubicBezTo>
                              <a:pt x="24948" y="186472"/>
                              <a:pt x="24588" y="187622"/>
                              <a:pt x="24588" y="187622"/>
                            </a:cubicBezTo>
                            <a:cubicBezTo>
                              <a:pt x="23436" y="189157"/>
                              <a:pt x="15731" y="209876"/>
                              <a:pt x="14579" y="213712"/>
                            </a:cubicBezTo>
                            <a:cubicBezTo>
                              <a:pt x="14219" y="214481"/>
                              <a:pt x="13823" y="216016"/>
                              <a:pt x="13823" y="216781"/>
                            </a:cubicBezTo>
                            <a:lnTo>
                              <a:pt x="12670" y="220236"/>
                            </a:lnTo>
                            <a:cubicBezTo>
                              <a:pt x="12670" y="221386"/>
                              <a:pt x="12275" y="221771"/>
                              <a:pt x="12275" y="221005"/>
                            </a:cubicBezTo>
                            <a:close/>
                            <a:moveTo>
                              <a:pt x="56847" y="126619"/>
                            </a:moveTo>
                            <a:cubicBezTo>
                              <a:pt x="56487" y="126619"/>
                              <a:pt x="56847" y="125465"/>
                              <a:pt x="61851" y="117410"/>
                            </a:cubicBezTo>
                            <a:lnTo>
                              <a:pt x="66856" y="108966"/>
                            </a:lnTo>
                            <a:cubicBezTo>
                              <a:pt x="67252" y="108200"/>
                              <a:pt x="67612" y="107431"/>
                              <a:pt x="67612" y="107050"/>
                            </a:cubicBezTo>
                            <a:cubicBezTo>
                              <a:pt x="68008" y="106665"/>
                              <a:pt x="69160" y="105130"/>
                              <a:pt x="69916" y="103211"/>
                            </a:cubicBezTo>
                            <a:lnTo>
                              <a:pt x="72616" y="98991"/>
                            </a:lnTo>
                            <a:cubicBezTo>
                              <a:pt x="72616" y="98606"/>
                              <a:pt x="73769" y="97071"/>
                              <a:pt x="74525" y="95537"/>
                            </a:cubicBezTo>
                            <a:cubicBezTo>
                              <a:pt x="75317" y="94386"/>
                              <a:pt x="76073" y="92851"/>
                              <a:pt x="76073" y="92467"/>
                            </a:cubicBezTo>
                            <a:cubicBezTo>
                              <a:pt x="76469" y="92467"/>
                              <a:pt x="76829" y="91317"/>
                              <a:pt x="77621" y="90547"/>
                            </a:cubicBezTo>
                            <a:lnTo>
                              <a:pt x="80285" y="86327"/>
                            </a:lnTo>
                            <a:cubicBezTo>
                              <a:pt x="80285" y="86712"/>
                              <a:pt x="79925" y="87093"/>
                              <a:pt x="79530" y="87862"/>
                            </a:cubicBezTo>
                            <a:cubicBezTo>
                              <a:pt x="79530" y="87862"/>
                              <a:pt x="79169" y="89012"/>
                              <a:pt x="78377" y="90163"/>
                            </a:cubicBezTo>
                            <a:lnTo>
                              <a:pt x="76829" y="92467"/>
                            </a:lnTo>
                            <a:lnTo>
                              <a:pt x="76829" y="93236"/>
                            </a:lnTo>
                            <a:cubicBezTo>
                              <a:pt x="76469" y="93236"/>
                              <a:pt x="75677" y="94771"/>
                              <a:pt x="74525" y="96687"/>
                            </a:cubicBezTo>
                            <a:lnTo>
                              <a:pt x="71465" y="102442"/>
                            </a:lnTo>
                            <a:cubicBezTo>
                              <a:pt x="70709" y="103596"/>
                              <a:pt x="70312" y="104361"/>
                              <a:pt x="69916" y="105130"/>
                            </a:cubicBezTo>
                            <a:cubicBezTo>
                              <a:pt x="69556" y="105130"/>
                              <a:pt x="69556" y="105515"/>
                              <a:pt x="69160" y="105896"/>
                            </a:cubicBezTo>
                            <a:cubicBezTo>
                              <a:pt x="69160" y="106281"/>
                              <a:pt x="68404" y="107431"/>
                              <a:pt x="68008" y="107816"/>
                            </a:cubicBezTo>
                            <a:cubicBezTo>
                              <a:pt x="68008" y="108585"/>
                              <a:pt x="67252" y="109735"/>
                              <a:pt x="66460" y="110885"/>
                            </a:cubicBezTo>
                            <a:cubicBezTo>
                              <a:pt x="65704" y="111655"/>
                              <a:pt x="65308" y="112805"/>
                              <a:pt x="64912" y="113186"/>
                            </a:cubicBezTo>
                            <a:cubicBezTo>
                              <a:pt x="64912" y="113571"/>
                              <a:pt x="64551" y="113955"/>
                              <a:pt x="64551" y="113955"/>
                            </a:cubicBezTo>
                            <a:cubicBezTo>
                              <a:pt x="64551" y="113955"/>
                              <a:pt x="64156" y="114340"/>
                              <a:pt x="63796" y="115105"/>
                            </a:cubicBezTo>
                            <a:lnTo>
                              <a:pt x="61851" y="118944"/>
                            </a:lnTo>
                            <a:cubicBezTo>
                              <a:pt x="60699" y="120479"/>
                              <a:pt x="59548" y="122780"/>
                              <a:pt x="58791" y="124315"/>
                            </a:cubicBezTo>
                            <a:cubicBezTo>
                              <a:pt x="57999" y="125465"/>
                              <a:pt x="57243" y="126619"/>
                              <a:pt x="56847" y="126619"/>
                            </a:cubicBezTo>
                            <a:close/>
                            <a:moveTo>
                              <a:pt x="84138" y="116640"/>
                            </a:moveTo>
                            <a:cubicBezTo>
                              <a:pt x="83778" y="117410"/>
                              <a:pt x="83382" y="117794"/>
                              <a:pt x="82986" y="117794"/>
                            </a:cubicBezTo>
                            <a:cubicBezTo>
                              <a:pt x="82590" y="117794"/>
                              <a:pt x="82590" y="117410"/>
                              <a:pt x="82986" y="117025"/>
                            </a:cubicBezTo>
                            <a:cubicBezTo>
                              <a:pt x="82986" y="116640"/>
                              <a:pt x="83382" y="115875"/>
                              <a:pt x="83778" y="115490"/>
                            </a:cubicBezTo>
                            <a:lnTo>
                              <a:pt x="86082" y="111655"/>
                            </a:lnTo>
                            <a:cubicBezTo>
                              <a:pt x="86442" y="110501"/>
                              <a:pt x="87234" y="109350"/>
                              <a:pt x="87594" y="109350"/>
                            </a:cubicBezTo>
                            <a:cubicBezTo>
                              <a:pt x="87594" y="108966"/>
                              <a:pt x="87990" y="108200"/>
                              <a:pt x="88746" y="107431"/>
                            </a:cubicBezTo>
                            <a:cubicBezTo>
                              <a:pt x="89538" y="105515"/>
                              <a:pt x="91447" y="102442"/>
                              <a:pt x="92598" y="100526"/>
                            </a:cubicBezTo>
                            <a:lnTo>
                              <a:pt x="97207" y="92467"/>
                            </a:lnTo>
                            <a:cubicBezTo>
                              <a:pt x="97999" y="90932"/>
                              <a:pt x="98755" y="89782"/>
                              <a:pt x="99115" y="89782"/>
                            </a:cubicBezTo>
                            <a:cubicBezTo>
                              <a:pt x="99115" y="89782"/>
                              <a:pt x="99115" y="90163"/>
                              <a:pt x="98359" y="91701"/>
                            </a:cubicBezTo>
                            <a:lnTo>
                              <a:pt x="84138" y="116637"/>
                            </a:lnTo>
                            <a:close/>
                            <a:moveTo>
                              <a:pt x="40321" y="168434"/>
                            </a:moveTo>
                            <a:cubicBezTo>
                              <a:pt x="40717" y="168434"/>
                              <a:pt x="36505" y="177263"/>
                              <a:pt x="34561" y="180333"/>
                            </a:cubicBezTo>
                            <a:lnTo>
                              <a:pt x="29592" y="191842"/>
                            </a:lnTo>
                            <a:cubicBezTo>
                              <a:pt x="28800" y="193762"/>
                              <a:pt x="27648" y="195681"/>
                              <a:pt x="27648" y="196447"/>
                            </a:cubicBezTo>
                            <a:cubicBezTo>
                              <a:pt x="26892" y="197982"/>
                              <a:pt x="26496" y="198751"/>
                              <a:pt x="26496" y="197982"/>
                            </a:cubicBezTo>
                            <a:cubicBezTo>
                              <a:pt x="26496" y="197601"/>
                              <a:pt x="28800" y="190692"/>
                              <a:pt x="29592" y="189542"/>
                            </a:cubicBezTo>
                            <a:cubicBezTo>
                              <a:pt x="29592" y="189157"/>
                              <a:pt x="30348" y="187622"/>
                              <a:pt x="31105" y="186087"/>
                            </a:cubicBezTo>
                            <a:cubicBezTo>
                              <a:pt x="32652" y="183402"/>
                              <a:pt x="33048" y="182633"/>
                              <a:pt x="34201" y="179567"/>
                            </a:cubicBezTo>
                            <a:cubicBezTo>
                              <a:pt x="35353" y="177263"/>
                              <a:pt x="39961" y="168434"/>
                              <a:pt x="40321" y="168434"/>
                            </a:cubicBezTo>
                            <a:close/>
                            <a:moveTo>
                              <a:pt x="159457" y="93621"/>
                            </a:moveTo>
                            <a:lnTo>
                              <a:pt x="156397" y="95156"/>
                            </a:lnTo>
                            <a:cubicBezTo>
                              <a:pt x="153337" y="96690"/>
                              <a:pt x="152184" y="97460"/>
                              <a:pt x="151788" y="97460"/>
                            </a:cubicBezTo>
                            <a:cubicBezTo>
                              <a:pt x="151788" y="97460"/>
                              <a:pt x="150997" y="97844"/>
                              <a:pt x="150240" y="97844"/>
                            </a:cubicBezTo>
                            <a:cubicBezTo>
                              <a:pt x="149844" y="98225"/>
                              <a:pt x="149088" y="98610"/>
                              <a:pt x="148692" y="98610"/>
                            </a:cubicBezTo>
                            <a:cubicBezTo>
                              <a:pt x="148332" y="98610"/>
                              <a:pt x="147936" y="98995"/>
                              <a:pt x="153337" y="95925"/>
                            </a:cubicBezTo>
                            <a:cubicBezTo>
                              <a:pt x="158701" y="92855"/>
                              <a:pt x="158701" y="93240"/>
                              <a:pt x="160609" y="91705"/>
                            </a:cubicBezTo>
                            <a:cubicBezTo>
                              <a:pt x="163705" y="89785"/>
                              <a:pt x="166370" y="87866"/>
                              <a:pt x="167918" y="85946"/>
                            </a:cubicBezTo>
                            <a:cubicBezTo>
                              <a:pt x="169862" y="84411"/>
                              <a:pt x="172166" y="82876"/>
                              <a:pt x="172526" y="82876"/>
                            </a:cubicBezTo>
                            <a:cubicBezTo>
                              <a:pt x="172922" y="83646"/>
                              <a:pt x="163705" y="90935"/>
                              <a:pt x="159457" y="93621"/>
                            </a:cubicBezTo>
                            <a:close/>
                            <a:moveTo>
                              <a:pt x="62608" y="121245"/>
                            </a:moveTo>
                            <a:cubicBezTo>
                              <a:pt x="60303" y="124699"/>
                              <a:pt x="59548" y="125850"/>
                              <a:pt x="59548" y="125084"/>
                            </a:cubicBezTo>
                            <a:cubicBezTo>
                              <a:pt x="59548" y="125084"/>
                              <a:pt x="61491" y="121245"/>
                              <a:pt x="63796" y="117410"/>
                            </a:cubicBezTo>
                            <a:lnTo>
                              <a:pt x="65308" y="115105"/>
                            </a:lnTo>
                            <a:cubicBezTo>
                              <a:pt x="65704" y="114340"/>
                              <a:pt x="66064" y="113571"/>
                              <a:pt x="66064" y="113186"/>
                            </a:cubicBezTo>
                            <a:lnTo>
                              <a:pt x="68404" y="109735"/>
                            </a:lnTo>
                            <a:cubicBezTo>
                              <a:pt x="69160" y="108200"/>
                              <a:pt x="69916" y="107050"/>
                              <a:pt x="69916" y="106665"/>
                            </a:cubicBezTo>
                            <a:cubicBezTo>
                              <a:pt x="69916" y="106665"/>
                              <a:pt x="70312" y="106281"/>
                              <a:pt x="70709" y="105515"/>
                            </a:cubicBezTo>
                            <a:lnTo>
                              <a:pt x="74525" y="98991"/>
                            </a:lnTo>
                            <a:cubicBezTo>
                              <a:pt x="74921" y="98991"/>
                              <a:pt x="73372" y="102061"/>
                              <a:pt x="72221" y="103977"/>
                            </a:cubicBezTo>
                            <a:lnTo>
                              <a:pt x="68764" y="109735"/>
                            </a:lnTo>
                            <a:cubicBezTo>
                              <a:pt x="67612" y="112036"/>
                              <a:pt x="66460" y="114721"/>
                              <a:pt x="65704" y="115490"/>
                            </a:cubicBezTo>
                            <a:cubicBezTo>
                              <a:pt x="65308" y="115875"/>
                              <a:pt x="64912" y="116640"/>
                              <a:pt x="64912" y="116640"/>
                            </a:cubicBezTo>
                            <a:cubicBezTo>
                              <a:pt x="64912" y="117025"/>
                              <a:pt x="63796" y="118944"/>
                              <a:pt x="62608" y="121245"/>
                            </a:cubicBezTo>
                            <a:close/>
                            <a:moveTo>
                              <a:pt x="65308" y="123164"/>
                            </a:moveTo>
                            <a:cubicBezTo>
                              <a:pt x="65308" y="122780"/>
                              <a:pt x="65704" y="122399"/>
                              <a:pt x="65704" y="122399"/>
                            </a:cubicBezTo>
                            <a:cubicBezTo>
                              <a:pt x="66064" y="122014"/>
                              <a:pt x="66460" y="121630"/>
                              <a:pt x="66460" y="121245"/>
                            </a:cubicBezTo>
                            <a:lnTo>
                              <a:pt x="66460" y="120479"/>
                            </a:lnTo>
                            <a:cubicBezTo>
                              <a:pt x="66856" y="120479"/>
                              <a:pt x="67612" y="119329"/>
                              <a:pt x="68404" y="117794"/>
                            </a:cubicBezTo>
                            <a:lnTo>
                              <a:pt x="71465" y="112805"/>
                            </a:lnTo>
                            <a:cubicBezTo>
                              <a:pt x="71860" y="112036"/>
                              <a:pt x="72616" y="110885"/>
                              <a:pt x="73012" y="110120"/>
                            </a:cubicBezTo>
                            <a:cubicBezTo>
                              <a:pt x="73012" y="110120"/>
                              <a:pt x="73372" y="109350"/>
                              <a:pt x="73769" y="108966"/>
                            </a:cubicBezTo>
                            <a:lnTo>
                              <a:pt x="76469" y="103977"/>
                            </a:lnTo>
                            <a:cubicBezTo>
                              <a:pt x="77225" y="102442"/>
                              <a:pt x="79169" y="100526"/>
                              <a:pt x="79169" y="101291"/>
                            </a:cubicBezTo>
                            <a:cubicBezTo>
                              <a:pt x="79169" y="101676"/>
                              <a:pt x="78773" y="102061"/>
                              <a:pt x="78377" y="102061"/>
                            </a:cubicBezTo>
                            <a:cubicBezTo>
                              <a:pt x="78377" y="102442"/>
                              <a:pt x="76829" y="104746"/>
                              <a:pt x="76829" y="104746"/>
                            </a:cubicBezTo>
                            <a:cubicBezTo>
                              <a:pt x="76469" y="105515"/>
                              <a:pt x="75317" y="107050"/>
                              <a:pt x="74921" y="108200"/>
                            </a:cubicBezTo>
                            <a:cubicBezTo>
                              <a:pt x="74525" y="108966"/>
                              <a:pt x="73769" y="109735"/>
                              <a:pt x="73769" y="110120"/>
                            </a:cubicBezTo>
                            <a:cubicBezTo>
                              <a:pt x="73769" y="110120"/>
                              <a:pt x="73012" y="110885"/>
                              <a:pt x="72616" y="112036"/>
                            </a:cubicBezTo>
                            <a:cubicBezTo>
                              <a:pt x="69916" y="116640"/>
                              <a:pt x="67252" y="121245"/>
                              <a:pt x="66856" y="122399"/>
                            </a:cubicBezTo>
                            <a:cubicBezTo>
                              <a:pt x="66064" y="123549"/>
                              <a:pt x="65308" y="123934"/>
                              <a:pt x="65308" y="123164"/>
                            </a:cubicBezTo>
                            <a:close/>
                            <a:moveTo>
                              <a:pt x="83778" y="141579"/>
                            </a:moveTo>
                            <a:cubicBezTo>
                              <a:pt x="83778" y="140810"/>
                              <a:pt x="94147" y="137359"/>
                              <a:pt x="99115" y="136209"/>
                            </a:cubicBezTo>
                            <a:cubicBezTo>
                              <a:pt x="100267" y="135825"/>
                              <a:pt x="101815" y="135440"/>
                              <a:pt x="102572" y="135440"/>
                            </a:cubicBezTo>
                            <a:cubicBezTo>
                              <a:pt x="102212" y="135440"/>
                              <a:pt x="101059" y="136209"/>
                              <a:pt x="99907" y="136209"/>
                            </a:cubicBezTo>
                            <a:cubicBezTo>
                              <a:pt x="98755" y="136590"/>
                              <a:pt x="97963" y="137359"/>
                              <a:pt x="97603" y="137359"/>
                            </a:cubicBezTo>
                            <a:cubicBezTo>
                              <a:pt x="97603" y="137359"/>
                              <a:pt x="97207" y="137744"/>
                              <a:pt x="96811" y="137744"/>
                            </a:cubicBezTo>
                            <a:cubicBezTo>
                              <a:pt x="96451" y="137744"/>
                              <a:pt x="93751" y="138510"/>
                              <a:pt x="91447" y="139275"/>
                            </a:cubicBezTo>
                            <a:lnTo>
                              <a:pt x="87234" y="140810"/>
                            </a:lnTo>
                            <a:cubicBezTo>
                              <a:pt x="83742" y="141964"/>
                              <a:pt x="83742" y="141964"/>
                              <a:pt x="83742" y="141579"/>
                            </a:cubicBezTo>
                            <a:close/>
                            <a:moveTo>
                              <a:pt x="97603" y="143884"/>
                            </a:moveTo>
                            <a:lnTo>
                              <a:pt x="95299" y="145034"/>
                            </a:lnTo>
                            <a:cubicBezTo>
                              <a:pt x="94903" y="145034"/>
                              <a:pt x="94147" y="145418"/>
                              <a:pt x="93751" y="146184"/>
                            </a:cubicBezTo>
                            <a:cubicBezTo>
                              <a:pt x="93354" y="146953"/>
                              <a:pt x="93354" y="146953"/>
                              <a:pt x="92598" y="146953"/>
                            </a:cubicBezTo>
                            <a:cubicBezTo>
                              <a:pt x="92203" y="146953"/>
                              <a:pt x="91842" y="146953"/>
                              <a:pt x="91447" y="146569"/>
                            </a:cubicBezTo>
                            <a:cubicBezTo>
                              <a:pt x="90691" y="146184"/>
                              <a:pt x="90691" y="145034"/>
                              <a:pt x="91447" y="145034"/>
                            </a:cubicBezTo>
                            <a:lnTo>
                              <a:pt x="92203" y="145034"/>
                            </a:lnTo>
                            <a:cubicBezTo>
                              <a:pt x="93751" y="144265"/>
                              <a:pt x="97999" y="143114"/>
                              <a:pt x="98755" y="143114"/>
                            </a:cubicBezTo>
                            <a:cubicBezTo>
                              <a:pt x="98755" y="143499"/>
                              <a:pt x="97999" y="143884"/>
                              <a:pt x="97603" y="143884"/>
                            </a:cubicBezTo>
                            <a:close/>
                            <a:moveTo>
                              <a:pt x="41473" y="194909"/>
                            </a:moveTo>
                            <a:cubicBezTo>
                              <a:pt x="41473" y="195293"/>
                              <a:pt x="41473" y="195293"/>
                              <a:pt x="41869" y="194524"/>
                            </a:cubicBezTo>
                            <a:cubicBezTo>
                              <a:pt x="42266" y="192993"/>
                              <a:pt x="43814" y="189538"/>
                              <a:pt x="45722" y="186853"/>
                            </a:cubicBezTo>
                            <a:lnTo>
                              <a:pt x="46478" y="184549"/>
                            </a:lnTo>
                            <a:cubicBezTo>
                              <a:pt x="45722" y="184164"/>
                              <a:pt x="41473" y="193377"/>
                              <a:pt x="41473" y="194909"/>
                            </a:cubicBezTo>
                            <a:close/>
                            <a:moveTo>
                              <a:pt x="84138" y="79426"/>
                            </a:moveTo>
                            <a:cubicBezTo>
                              <a:pt x="84533" y="79426"/>
                              <a:pt x="84138" y="80191"/>
                              <a:pt x="83778" y="80961"/>
                            </a:cubicBezTo>
                            <a:cubicBezTo>
                              <a:pt x="82986" y="82111"/>
                              <a:pt x="81833" y="84030"/>
                              <a:pt x="81833" y="83646"/>
                            </a:cubicBezTo>
                            <a:cubicBezTo>
                              <a:pt x="81833" y="83261"/>
                              <a:pt x="84138" y="79426"/>
                              <a:pt x="84138" y="79426"/>
                            </a:cubicBezTo>
                            <a:close/>
                            <a:moveTo>
                              <a:pt x="97603" y="83646"/>
                            </a:moveTo>
                            <a:cubicBezTo>
                              <a:pt x="96811" y="84796"/>
                              <a:pt x="96055" y="85946"/>
                              <a:pt x="96055" y="85181"/>
                            </a:cubicBezTo>
                            <a:cubicBezTo>
                              <a:pt x="96055" y="85181"/>
                              <a:pt x="96451" y="84796"/>
                              <a:pt x="96451" y="84411"/>
                            </a:cubicBezTo>
                            <a:cubicBezTo>
                              <a:pt x="96811" y="84411"/>
                              <a:pt x="96811" y="84030"/>
                              <a:pt x="96811" y="83646"/>
                            </a:cubicBezTo>
                            <a:cubicBezTo>
                              <a:pt x="97207" y="83261"/>
                              <a:pt x="98359" y="81726"/>
                              <a:pt x="98359" y="82111"/>
                            </a:cubicBezTo>
                            <a:lnTo>
                              <a:pt x="97603" y="83646"/>
                            </a:lnTo>
                            <a:close/>
                            <a:moveTo>
                              <a:pt x="93354" y="90935"/>
                            </a:moveTo>
                            <a:cubicBezTo>
                              <a:pt x="92994" y="92086"/>
                              <a:pt x="92238" y="92855"/>
                              <a:pt x="92238" y="92855"/>
                            </a:cubicBezTo>
                            <a:cubicBezTo>
                              <a:pt x="91842" y="92855"/>
                              <a:pt x="91842" y="92470"/>
                              <a:pt x="91842" y="92470"/>
                            </a:cubicBezTo>
                            <a:lnTo>
                              <a:pt x="92994" y="90551"/>
                            </a:lnTo>
                            <a:cubicBezTo>
                              <a:pt x="94147" y="89016"/>
                              <a:pt x="94147" y="89401"/>
                              <a:pt x="93354" y="90935"/>
                            </a:cubicBezTo>
                            <a:close/>
                            <a:moveTo>
                              <a:pt x="26100" y="198748"/>
                            </a:moveTo>
                            <a:cubicBezTo>
                              <a:pt x="26496" y="198748"/>
                              <a:pt x="26100" y="199513"/>
                              <a:pt x="26100" y="199898"/>
                            </a:cubicBezTo>
                            <a:cubicBezTo>
                              <a:pt x="25344" y="201433"/>
                              <a:pt x="24948" y="202202"/>
                              <a:pt x="24948" y="201433"/>
                            </a:cubicBezTo>
                            <a:cubicBezTo>
                              <a:pt x="24948" y="200667"/>
                              <a:pt x="26100" y="198363"/>
                              <a:pt x="26100" y="198748"/>
                            </a:cubicBezTo>
                            <a:close/>
                            <a:moveTo>
                              <a:pt x="92598" y="126234"/>
                            </a:moveTo>
                            <a:cubicBezTo>
                              <a:pt x="91447" y="126619"/>
                              <a:pt x="89898" y="127000"/>
                              <a:pt x="89898" y="127000"/>
                            </a:cubicBezTo>
                            <a:cubicBezTo>
                              <a:pt x="89898" y="126619"/>
                              <a:pt x="92238" y="125465"/>
                              <a:pt x="92994" y="125850"/>
                            </a:cubicBezTo>
                            <a:cubicBezTo>
                              <a:pt x="93354" y="125850"/>
                              <a:pt x="93354" y="125850"/>
                              <a:pt x="92598" y="126234"/>
                            </a:cubicBezTo>
                            <a:close/>
                            <a:moveTo>
                              <a:pt x="86082" y="75975"/>
                            </a:moveTo>
                            <a:cubicBezTo>
                              <a:pt x="86442" y="75975"/>
                              <a:pt x="86442" y="75590"/>
                              <a:pt x="86442" y="75206"/>
                            </a:cubicBezTo>
                            <a:cubicBezTo>
                              <a:pt x="86442" y="75206"/>
                              <a:pt x="86838" y="74821"/>
                              <a:pt x="86838" y="74440"/>
                            </a:cubicBezTo>
                            <a:cubicBezTo>
                              <a:pt x="87594" y="74055"/>
                              <a:pt x="87594" y="74440"/>
                              <a:pt x="86442" y="75975"/>
                            </a:cubicBezTo>
                            <a:cubicBezTo>
                              <a:pt x="86082" y="76741"/>
                              <a:pt x="85686" y="77125"/>
                              <a:pt x="85686" y="77125"/>
                            </a:cubicBezTo>
                            <a:cubicBezTo>
                              <a:pt x="85290" y="77125"/>
                              <a:pt x="85686" y="76356"/>
                              <a:pt x="86082" y="75975"/>
                            </a:cubicBezTo>
                            <a:close/>
                            <a:moveTo>
                              <a:pt x="123346" y="113574"/>
                            </a:moveTo>
                            <a:cubicBezTo>
                              <a:pt x="122590" y="113959"/>
                              <a:pt x="121797" y="114343"/>
                              <a:pt x="121437" y="114343"/>
                            </a:cubicBezTo>
                            <a:cubicBezTo>
                              <a:pt x="120645" y="114343"/>
                              <a:pt x="122194" y="113574"/>
                              <a:pt x="123742" y="113190"/>
                            </a:cubicBezTo>
                            <a:cubicBezTo>
                              <a:pt x="124894" y="113190"/>
                              <a:pt x="124894" y="113190"/>
                              <a:pt x="123346" y="113574"/>
                            </a:cubicBezTo>
                            <a:close/>
                            <a:moveTo>
                              <a:pt x="87990" y="72521"/>
                            </a:moveTo>
                            <a:cubicBezTo>
                              <a:pt x="88746" y="71751"/>
                              <a:pt x="88746" y="71751"/>
                              <a:pt x="88746" y="72521"/>
                            </a:cubicBezTo>
                            <a:cubicBezTo>
                              <a:pt x="88386" y="72905"/>
                              <a:pt x="87990" y="73286"/>
                              <a:pt x="87990" y="73671"/>
                            </a:cubicBezTo>
                            <a:cubicBezTo>
                              <a:pt x="87234" y="74055"/>
                              <a:pt x="87594" y="73671"/>
                              <a:pt x="87990" y="72521"/>
                            </a:cubicBezTo>
                            <a:close/>
                            <a:moveTo>
                              <a:pt x="99512" y="89016"/>
                            </a:moveTo>
                            <a:cubicBezTo>
                              <a:pt x="99512" y="88631"/>
                              <a:pt x="100303" y="87481"/>
                              <a:pt x="100663" y="87481"/>
                            </a:cubicBezTo>
                            <a:cubicBezTo>
                              <a:pt x="100663" y="87481"/>
                              <a:pt x="100663" y="87866"/>
                              <a:pt x="100303" y="88250"/>
                            </a:cubicBezTo>
                            <a:cubicBezTo>
                              <a:pt x="99907" y="89016"/>
                              <a:pt x="99512" y="89401"/>
                              <a:pt x="99512" y="89016"/>
                            </a:cubicBezTo>
                            <a:close/>
                            <a:moveTo>
                              <a:pt x="104912" y="125850"/>
                            </a:moveTo>
                            <a:cubicBezTo>
                              <a:pt x="104515" y="126234"/>
                              <a:pt x="104120" y="126234"/>
                              <a:pt x="103760" y="126234"/>
                            </a:cubicBezTo>
                            <a:cubicBezTo>
                              <a:pt x="102968" y="126234"/>
                              <a:pt x="102968" y="126234"/>
                              <a:pt x="103760" y="125850"/>
                            </a:cubicBezTo>
                            <a:cubicBezTo>
                              <a:pt x="104515" y="125465"/>
                              <a:pt x="105272" y="125465"/>
                              <a:pt x="104912" y="125850"/>
                            </a:cubicBezTo>
                            <a:close/>
                            <a:moveTo>
                              <a:pt x="95299" y="87866"/>
                            </a:moveTo>
                            <a:cubicBezTo>
                              <a:pt x="95299" y="87866"/>
                              <a:pt x="95299" y="88250"/>
                              <a:pt x="94903" y="88631"/>
                            </a:cubicBezTo>
                            <a:cubicBezTo>
                              <a:pt x="94903" y="88631"/>
                              <a:pt x="94507" y="88250"/>
                              <a:pt x="94507" y="87866"/>
                            </a:cubicBezTo>
                            <a:lnTo>
                              <a:pt x="94903" y="87481"/>
                            </a:lnTo>
                            <a:cubicBezTo>
                              <a:pt x="95299" y="87481"/>
                              <a:pt x="95299" y="87481"/>
                              <a:pt x="95299" y="87866"/>
                            </a:cubicBezTo>
                            <a:close/>
                            <a:moveTo>
                              <a:pt x="81473" y="84030"/>
                            </a:moveTo>
                            <a:cubicBezTo>
                              <a:pt x="81833" y="84030"/>
                              <a:pt x="81833" y="84030"/>
                              <a:pt x="81473" y="84796"/>
                            </a:cubicBezTo>
                            <a:cubicBezTo>
                              <a:pt x="81473" y="85181"/>
                              <a:pt x="81077" y="85562"/>
                              <a:pt x="81077" y="85562"/>
                            </a:cubicBezTo>
                            <a:cubicBezTo>
                              <a:pt x="80681" y="85562"/>
                              <a:pt x="81077" y="84411"/>
                              <a:pt x="81473" y="84030"/>
                            </a:cubicBezTo>
                            <a:close/>
                            <a:moveTo>
                              <a:pt x="85290" y="77887"/>
                            </a:moveTo>
                            <a:cubicBezTo>
                              <a:pt x="85290" y="78272"/>
                              <a:pt x="84930" y="78656"/>
                              <a:pt x="84533" y="79041"/>
                            </a:cubicBezTo>
                            <a:cubicBezTo>
                              <a:pt x="84533" y="78656"/>
                              <a:pt x="84930" y="78272"/>
                              <a:pt x="85290" y="77887"/>
                            </a:cubicBezTo>
                            <a:close/>
                            <a:moveTo>
                              <a:pt x="20340" y="208719"/>
                            </a:moveTo>
                            <a:cubicBezTo>
                              <a:pt x="20340" y="209103"/>
                              <a:pt x="19979" y="209488"/>
                              <a:pt x="19979" y="209488"/>
                            </a:cubicBezTo>
                            <a:cubicBezTo>
                              <a:pt x="19584" y="209488"/>
                              <a:pt x="19584" y="209103"/>
                              <a:pt x="19979" y="208334"/>
                            </a:cubicBezTo>
                            <a:cubicBezTo>
                              <a:pt x="20340" y="207953"/>
                              <a:pt x="20340" y="207953"/>
                              <a:pt x="20340" y="208719"/>
                            </a:cubicBezTo>
                            <a:close/>
                            <a:moveTo>
                              <a:pt x="89142" y="127381"/>
                            </a:moveTo>
                            <a:lnTo>
                              <a:pt x="87990" y="127381"/>
                            </a:lnTo>
                            <a:cubicBezTo>
                              <a:pt x="86838" y="127381"/>
                              <a:pt x="86838" y="127381"/>
                              <a:pt x="88386" y="126996"/>
                            </a:cubicBezTo>
                            <a:cubicBezTo>
                              <a:pt x="88746" y="126996"/>
                              <a:pt x="89142" y="126996"/>
                              <a:pt x="89142" y="127381"/>
                            </a:cubicBezTo>
                            <a:close/>
                            <a:moveTo>
                              <a:pt x="40321" y="196828"/>
                            </a:moveTo>
                            <a:lnTo>
                              <a:pt x="40717" y="196828"/>
                            </a:lnTo>
                            <a:cubicBezTo>
                              <a:pt x="40717" y="196828"/>
                              <a:pt x="41113" y="196828"/>
                              <a:pt x="41113" y="196443"/>
                            </a:cubicBezTo>
                            <a:cubicBezTo>
                              <a:pt x="41113" y="195678"/>
                              <a:pt x="40321" y="196062"/>
                              <a:pt x="40321" y="196828"/>
                            </a:cubicBezTo>
                            <a:close/>
                            <a:moveTo>
                              <a:pt x="126406" y="112420"/>
                            </a:moveTo>
                            <a:cubicBezTo>
                              <a:pt x="126406" y="112805"/>
                              <a:pt x="125650" y="112805"/>
                              <a:pt x="125650" y="112805"/>
                            </a:cubicBezTo>
                            <a:cubicBezTo>
                              <a:pt x="125254" y="112805"/>
                              <a:pt x="125254" y="112805"/>
                              <a:pt x="125650" y="112420"/>
                            </a:cubicBezTo>
                            <a:cubicBezTo>
                              <a:pt x="126406" y="112036"/>
                              <a:pt x="127198" y="112036"/>
                              <a:pt x="126406" y="112420"/>
                            </a:cubicBezTo>
                            <a:close/>
                            <a:moveTo>
                              <a:pt x="93354" y="170739"/>
                            </a:moveTo>
                            <a:cubicBezTo>
                              <a:pt x="93751" y="170739"/>
                              <a:pt x="94147" y="171123"/>
                              <a:pt x="94147" y="171123"/>
                            </a:cubicBezTo>
                            <a:cubicBezTo>
                              <a:pt x="94147" y="171508"/>
                              <a:pt x="93751" y="171508"/>
                              <a:pt x="93354" y="171123"/>
                            </a:cubicBezTo>
                            <a:cubicBezTo>
                              <a:pt x="92598" y="170739"/>
                              <a:pt x="92598" y="170739"/>
                              <a:pt x="93354" y="170739"/>
                            </a:cubicBezTo>
                            <a:close/>
                            <a:moveTo>
                              <a:pt x="92598" y="145799"/>
                            </a:moveTo>
                            <a:lnTo>
                              <a:pt x="92598" y="146569"/>
                            </a:lnTo>
                            <a:cubicBezTo>
                              <a:pt x="92994" y="146569"/>
                              <a:pt x="92994" y="146184"/>
                              <a:pt x="92994" y="146184"/>
                            </a:cubicBezTo>
                            <a:cubicBezTo>
                              <a:pt x="92994" y="145799"/>
                              <a:pt x="92994" y="145799"/>
                              <a:pt x="92598" y="145799"/>
                            </a:cubicBezTo>
                            <a:close/>
                            <a:moveTo>
                              <a:pt x="91051" y="68300"/>
                            </a:moveTo>
                            <a:cubicBezTo>
                              <a:pt x="91051" y="68300"/>
                              <a:pt x="91051" y="68685"/>
                              <a:pt x="90691" y="68685"/>
                            </a:cubicBezTo>
                            <a:lnTo>
                              <a:pt x="90294" y="68685"/>
                            </a:lnTo>
                            <a:cubicBezTo>
                              <a:pt x="90294" y="68300"/>
                              <a:pt x="90691" y="68300"/>
                              <a:pt x="91051" y="68300"/>
                            </a:cubicBezTo>
                            <a:close/>
                            <a:moveTo>
                              <a:pt x="102968" y="176112"/>
                            </a:moveTo>
                            <a:lnTo>
                              <a:pt x="103364" y="176494"/>
                            </a:lnTo>
                            <a:lnTo>
                              <a:pt x="102608" y="176494"/>
                            </a:lnTo>
                            <a:cubicBezTo>
                              <a:pt x="102608" y="176112"/>
                              <a:pt x="102212" y="176112"/>
                              <a:pt x="102212" y="175728"/>
                            </a:cubicBezTo>
                            <a:cubicBezTo>
                              <a:pt x="102212" y="175728"/>
                              <a:pt x="102608" y="175728"/>
                              <a:pt x="102968" y="176112"/>
                            </a:cubicBezTo>
                            <a:close/>
                            <a:moveTo>
                              <a:pt x="117981" y="123934"/>
                            </a:moveTo>
                            <a:lnTo>
                              <a:pt x="116829" y="123934"/>
                            </a:lnTo>
                            <a:cubicBezTo>
                              <a:pt x="117189" y="123549"/>
                              <a:pt x="117585" y="123549"/>
                              <a:pt x="117981" y="123549"/>
                            </a:cubicBezTo>
                            <a:cubicBezTo>
                              <a:pt x="118341" y="123549"/>
                              <a:pt x="118341" y="123549"/>
                              <a:pt x="117981" y="123934"/>
                            </a:cubicBezTo>
                            <a:close/>
                            <a:moveTo>
                              <a:pt x="47630" y="181867"/>
                            </a:moveTo>
                            <a:lnTo>
                              <a:pt x="47630" y="182633"/>
                            </a:lnTo>
                            <a:cubicBezTo>
                              <a:pt x="47630" y="182633"/>
                              <a:pt x="48026" y="182248"/>
                              <a:pt x="48026" y="181867"/>
                            </a:cubicBezTo>
                            <a:lnTo>
                              <a:pt x="48026" y="181483"/>
                            </a:lnTo>
                            <a:cubicBezTo>
                              <a:pt x="47630" y="181483"/>
                              <a:pt x="47630" y="181483"/>
                              <a:pt x="47630" y="181867"/>
                            </a:cubicBezTo>
                            <a:close/>
                            <a:moveTo>
                              <a:pt x="117981" y="193762"/>
                            </a:moveTo>
                            <a:cubicBezTo>
                              <a:pt x="117981" y="193762"/>
                              <a:pt x="117585" y="193381"/>
                              <a:pt x="117585" y="193762"/>
                            </a:cubicBezTo>
                            <a:lnTo>
                              <a:pt x="117585" y="194146"/>
                            </a:lnTo>
                            <a:cubicBezTo>
                              <a:pt x="118341" y="194527"/>
                              <a:pt x="118341" y="194146"/>
                              <a:pt x="117981" y="193762"/>
                            </a:cubicBezTo>
                            <a:close/>
                            <a:moveTo>
                              <a:pt x="110276" y="70601"/>
                            </a:moveTo>
                            <a:lnTo>
                              <a:pt x="110276" y="70986"/>
                            </a:lnTo>
                            <a:cubicBezTo>
                              <a:pt x="110276" y="71370"/>
                              <a:pt x="110276" y="71370"/>
                              <a:pt x="109880" y="71370"/>
                            </a:cubicBezTo>
                            <a:cubicBezTo>
                              <a:pt x="109880" y="70986"/>
                              <a:pt x="109880" y="70601"/>
                              <a:pt x="110276" y="70601"/>
                            </a:cubicBezTo>
                            <a:close/>
                            <a:moveTo>
                              <a:pt x="91842" y="169977"/>
                            </a:moveTo>
                            <a:cubicBezTo>
                              <a:pt x="92238" y="170358"/>
                              <a:pt x="92238" y="170358"/>
                              <a:pt x="91842" y="170358"/>
                            </a:cubicBezTo>
                            <a:cubicBezTo>
                              <a:pt x="91447" y="170358"/>
                              <a:pt x="91447" y="169977"/>
                              <a:pt x="91051" y="169977"/>
                            </a:cubicBezTo>
                            <a:cubicBezTo>
                              <a:pt x="91051" y="169592"/>
                              <a:pt x="91447" y="169592"/>
                              <a:pt x="91842" y="169977"/>
                            </a:cubicBezTo>
                            <a:close/>
                            <a:moveTo>
                              <a:pt x="94903" y="171511"/>
                            </a:moveTo>
                            <a:cubicBezTo>
                              <a:pt x="94903" y="171511"/>
                              <a:pt x="95299" y="171511"/>
                              <a:pt x="95299" y="171892"/>
                            </a:cubicBezTo>
                            <a:lnTo>
                              <a:pt x="95299" y="172277"/>
                            </a:lnTo>
                            <a:cubicBezTo>
                              <a:pt x="94903" y="172277"/>
                              <a:pt x="94903" y="171892"/>
                              <a:pt x="94903" y="171892"/>
                            </a:cubicBezTo>
                            <a:cubicBezTo>
                              <a:pt x="94507" y="171511"/>
                              <a:pt x="94507" y="171511"/>
                              <a:pt x="94903" y="171511"/>
                            </a:cubicBezTo>
                            <a:close/>
                            <a:moveTo>
                              <a:pt x="25740" y="194912"/>
                            </a:moveTo>
                            <a:cubicBezTo>
                              <a:pt x="25344" y="194912"/>
                              <a:pt x="25344" y="194527"/>
                              <a:pt x="25344" y="194146"/>
                            </a:cubicBezTo>
                            <a:cubicBezTo>
                              <a:pt x="25344" y="193762"/>
                              <a:pt x="25344" y="193762"/>
                              <a:pt x="25740" y="194146"/>
                            </a:cubicBezTo>
                            <a:lnTo>
                              <a:pt x="25740" y="194912"/>
                            </a:lnTo>
                            <a:close/>
                            <a:moveTo>
                              <a:pt x="53787" y="171511"/>
                            </a:moveTo>
                            <a:lnTo>
                              <a:pt x="53787" y="171127"/>
                            </a:lnTo>
                            <a:cubicBezTo>
                              <a:pt x="53787" y="171127"/>
                              <a:pt x="53787" y="170742"/>
                              <a:pt x="54183" y="170742"/>
                            </a:cubicBezTo>
                            <a:lnTo>
                              <a:pt x="54183" y="171127"/>
                            </a:lnTo>
                            <a:cubicBezTo>
                              <a:pt x="54183" y="171511"/>
                              <a:pt x="54183" y="171511"/>
                              <a:pt x="53787" y="171511"/>
                            </a:cubicBezTo>
                            <a:close/>
                            <a:moveTo>
                              <a:pt x="112976" y="65619"/>
                            </a:moveTo>
                            <a:cubicBezTo>
                              <a:pt x="112976" y="65234"/>
                              <a:pt x="113373" y="65619"/>
                              <a:pt x="113373" y="65619"/>
                            </a:cubicBezTo>
                            <a:lnTo>
                              <a:pt x="112976" y="66000"/>
                            </a:lnTo>
                            <a:cubicBezTo>
                              <a:pt x="112580" y="66385"/>
                              <a:pt x="112580" y="66000"/>
                              <a:pt x="112580" y="66000"/>
                            </a:cubicBezTo>
                            <a:cubicBezTo>
                              <a:pt x="112580" y="66000"/>
                              <a:pt x="112580" y="65619"/>
                              <a:pt x="112976" y="65619"/>
                            </a:cubicBezTo>
                            <a:close/>
                            <a:moveTo>
                              <a:pt x="101815" y="85565"/>
                            </a:moveTo>
                            <a:cubicBezTo>
                              <a:pt x="101815" y="85565"/>
                              <a:pt x="101815" y="85950"/>
                              <a:pt x="101455" y="86334"/>
                            </a:cubicBezTo>
                            <a:cubicBezTo>
                              <a:pt x="101455" y="85565"/>
                              <a:pt x="101455" y="85565"/>
                              <a:pt x="101815" y="85565"/>
                            </a:cubicBezTo>
                            <a:close/>
                            <a:moveTo>
                              <a:pt x="36109" y="200671"/>
                            </a:moveTo>
                            <a:lnTo>
                              <a:pt x="36109" y="201436"/>
                            </a:lnTo>
                            <a:cubicBezTo>
                              <a:pt x="36505" y="201052"/>
                              <a:pt x="36505" y="200671"/>
                              <a:pt x="36505" y="200671"/>
                            </a:cubicBezTo>
                            <a:cubicBezTo>
                              <a:pt x="36505" y="200286"/>
                              <a:pt x="36505" y="200671"/>
                              <a:pt x="36109" y="200671"/>
                            </a:cubicBezTo>
                            <a:close/>
                            <a:moveTo>
                              <a:pt x="103760" y="176882"/>
                            </a:moveTo>
                            <a:lnTo>
                              <a:pt x="104515" y="176882"/>
                            </a:lnTo>
                            <a:cubicBezTo>
                              <a:pt x="104515" y="177266"/>
                              <a:pt x="104515" y="177266"/>
                              <a:pt x="104120" y="177266"/>
                            </a:cubicBezTo>
                            <a:lnTo>
                              <a:pt x="103760" y="176882"/>
                            </a:lnTo>
                            <a:close/>
                            <a:moveTo>
                              <a:pt x="85686" y="172662"/>
                            </a:moveTo>
                            <a:lnTo>
                              <a:pt x="86082" y="173046"/>
                            </a:lnTo>
                            <a:cubicBezTo>
                              <a:pt x="86082" y="173427"/>
                              <a:pt x="85686" y="173046"/>
                              <a:pt x="85290" y="172662"/>
                            </a:cubicBezTo>
                            <a:lnTo>
                              <a:pt x="85686" y="172662"/>
                            </a:lnTo>
                            <a:close/>
                            <a:moveTo>
                              <a:pt x="101815" y="127003"/>
                            </a:moveTo>
                            <a:cubicBezTo>
                              <a:pt x="101455" y="127003"/>
                              <a:pt x="101455" y="127003"/>
                              <a:pt x="101455" y="126622"/>
                            </a:cubicBezTo>
                            <a:lnTo>
                              <a:pt x="101815" y="126622"/>
                            </a:lnTo>
                            <a:cubicBezTo>
                              <a:pt x="102212" y="127003"/>
                              <a:pt x="101815" y="127003"/>
                              <a:pt x="101815" y="127003"/>
                            </a:cubicBezTo>
                            <a:close/>
                            <a:moveTo>
                              <a:pt x="123346" y="174962"/>
                            </a:moveTo>
                            <a:lnTo>
                              <a:pt x="123742" y="174962"/>
                            </a:lnTo>
                            <a:cubicBezTo>
                              <a:pt x="124102" y="175347"/>
                              <a:pt x="123742" y="175347"/>
                              <a:pt x="123742" y="175347"/>
                            </a:cubicBezTo>
                            <a:cubicBezTo>
                              <a:pt x="123346" y="175347"/>
                              <a:pt x="123346" y="175347"/>
                              <a:pt x="123346" y="174962"/>
                            </a:cubicBezTo>
                            <a:close/>
                            <a:moveTo>
                              <a:pt x="89142" y="70605"/>
                            </a:moveTo>
                            <a:cubicBezTo>
                              <a:pt x="89538" y="70605"/>
                              <a:pt x="89538" y="70224"/>
                              <a:pt x="89538" y="70224"/>
                            </a:cubicBezTo>
                            <a:cubicBezTo>
                              <a:pt x="89538" y="70989"/>
                              <a:pt x="89142" y="70989"/>
                              <a:pt x="89142" y="70989"/>
                            </a:cubicBezTo>
                            <a:lnTo>
                              <a:pt x="89142" y="70605"/>
                            </a:lnTo>
                            <a:close/>
                            <a:moveTo>
                              <a:pt x="23436" y="200671"/>
                            </a:moveTo>
                            <a:cubicBezTo>
                              <a:pt x="23436" y="201052"/>
                              <a:pt x="23040" y="200671"/>
                              <a:pt x="22644" y="200286"/>
                            </a:cubicBezTo>
                            <a:lnTo>
                              <a:pt x="23040" y="200286"/>
                            </a:lnTo>
                            <a:lnTo>
                              <a:pt x="23436" y="200671"/>
                            </a:lnTo>
                            <a:close/>
                            <a:moveTo>
                              <a:pt x="119133" y="123553"/>
                            </a:moveTo>
                            <a:cubicBezTo>
                              <a:pt x="118737" y="123553"/>
                              <a:pt x="118737" y="123553"/>
                              <a:pt x="118737" y="123168"/>
                            </a:cubicBezTo>
                            <a:lnTo>
                              <a:pt x="119133" y="123168"/>
                            </a:lnTo>
                            <a:cubicBezTo>
                              <a:pt x="119494" y="123553"/>
                              <a:pt x="119133" y="123553"/>
                              <a:pt x="119133" y="123553"/>
                            </a:cubicBezTo>
                            <a:close/>
                            <a:moveTo>
                              <a:pt x="30348" y="216400"/>
                            </a:moveTo>
                            <a:cubicBezTo>
                              <a:pt x="30348" y="216785"/>
                              <a:pt x="30348" y="216785"/>
                              <a:pt x="30708" y="216785"/>
                            </a:cubicBezTo>
                            <a:lnTo>
                              <a:pt x="30708" y="216400"/>
                            </a:lnTo>
                            <a:cubicBezTo>
                              <a:pt x="30348" y="216019"/>
                              <a:pt x="30348" y="216400"/>
                              <a:pt x="30348" y="216400"/>
                            </a:cubicBezTo>
                            <a:close/>
                            <a:moveTo>
                              <a:pt x="102968" y="82503"/>
                            </a:moveTo>
                            <a:lnTo>
                              <a:pt x="103364" y="82503"/>
                            </a:lnTo>
                            <a:lnTo>
                              <a:pt x="103364" y="82884"/>
                            </a:lnTo>
                            <a:cubicBezTo>
                              <a:pt x="102968" y="82884"/>
                              <a:pt x="102968" y="82884"/>
                              <a:pt x="102968" y="82503"/>
                            </a:cubicBezTo>
                            <a:close/>
                            <a:moveTo>
                              <a:pt x="100663" y="143122"/>
                            </a:moveTo>
                            <a:cubicBezTo>
                              <a:pt x="100267" y="143122"/>
                              <a:pt x="100267" y="142737"/>
                              <a:pt x="100663" y="142737"/>
                            </a:cubicBezTo>
                            <a:lnTo>
                              <a:pt x="101059" y="142737"/>
                            </a:lnTo>
                            <a:cubicBezTo>
                              <a:pt x="101059" y="142737"/>
                              <a:pt x="101059" y="143122"/>
                              <a:pt x="100663" y="143122"/>
                            </a:cubicBezTo>
                            <a:close/>
                            <a:moveTo>
                              <a:pt x="91447" y="67157"/>
                            </a:moveTo>
                            <a:lnTo>
                              <a:pt x="91447" y="67538"/>
                            </a:lnTo>
                            <a:lnTo>
                              <a:pt x="91051" y="67538"/>
                            </a:lnTo>
                            <a:cubicBezTo>
                              <a:pt x="91051" y="67157"/>
                              <a:pt x="91051" y="67157"/>
                              <a:pt x="91447" y="67157"/>
                            </a:cubicBezTo>
                            <a:close/>
                            <a:moveTo>
                              <a:pt x="76073" y="96317"/>
                            </a:moveTo>
                            <a:cubicBezTo>
                              <a:pt x="76073" y="96698"/>
                              <a:pt x="76073" y="97082"/>
                              <a:pt x="75677" y="97467"/>
                            </a:cubicBezTo>
                            <a:cubicBezTo>
                              <a:pt x="75677" y="97082"/>
                              <a:pt x="75677" y="96698"/>
                              <a:pt x="76073" y="96317"/>
                            </a:cubicBezTo>
                            <a:close/>
                            <a:moveTo>
                              <a:pt x="108368" y="165379"/>
                            </a:moveTo>
                            <a:lnTo>
                              <a:pt x="108728" y="165379"/>
                            </a:lnTo>
                            <a:cubicBezTo>
                              <a:pt x="108728" y="165379"/>
                              <a:pt x="108728" y="165760"/>
                              <a:pt x="108368" y="165760"/>
                            </a:cubicBezTo>
                            <a:cubicBezTo>
                              <a:pt x="108368" y="165760"/>
                              <a:pt x="107972" y="165379"/>
                              <a:pt x="108368" y="165379"/>
                            </a:cubicBezTo>
                            <a:close/>
                            <a:moveTo>
                              <a:pt x="31105" y="214488"/>
                            </a:moveTo>
                            <a:lnTo>
                              <a:pt x="31501" y="214488"/>
                            </a:lnTo>
                            <a:lnTo>
                              <a:pt x="31501" y="214104"/>
                            </a:lnTo>
                            <a:cubicBezTo>
                              <a:pt x="31105" y="214104"/>
                              <a:pt x="31105" y="214104"/>
                              <a:pt x="31105" y="214488"/>
                            </a:cubicBezTo>
                            <a:close/>
                            <a:moveTo>
                              <a:pt x="105668" y="125472"/>
                            </a:moveTo>
                            <a:lnTo>
                              <a:pt x="105668" y="125857"/>
                            </a:lnTo>
                            <a:cubicBezTo>
                              <a:pt x="105272" y="125857"/>
                              <a:pt x="105272" y="125472"/>
                              <a:pt x="105272" y="125472"/>
                            </a:cubicBezTo>
                            <a:lnTo>
                              <a:pt x="105668" y="125472"/>
                            </a:lnTo>
                            <a:close/>
                            <a:moveTo>
                              <a:pt x="102572" y="83268"/>
                            </a:moveTo>
                            <a:lnTo>
                              <a:pt x="102968" y="83268"/>
                            </a:lnTo>
                            <a:lnTo>
                              <a:pt x="102968" y="83653"/>
                            </a:lnTo>
                            <a:cubicBezTo>
                              <a:pt x="102968" y="83653"/>
                              <a:pt x="102572" y="83653"/>
                              <a:pt x="102572" y="83268"/>
                            </a:cubicBezTo>
                            <a:close/>
                            <a:moveTo>
                              <a:pt x="117189" y="184941"/>
                            </a:moveTo>
                            <a:cubicBezTo>
                              <a:pt x="117585" y="184941"/>
                              <a:pt x="117585" y="185325"/>
                              <a:pt x="117585" y="185325"/>
                            </a:cubicBezTo>
                            <a:lnTo>
                              <a:pt x="117189" y="185325"/>
                            </a:lnTo>
                            <a:lnTo>
                              <a:pt x="117189" y="184941"/>
                            </a:lnTo>
                            <a:close/>
                            <a:moveTo>
                              <a:pt x="26100" y="192615"/>
                            </a:moveTo>
                            <a:lnTo>
                              <a:pt x="26496" y="192615"/>
                            </a:lnTo>
                            <a:cubicBezTo>
                              <a:pt x="26496" y="193000"/>
                              <a:pt x="26100" y="193000"/>
                              <a:pt x="26100" y="193000"/>
                            </a:cubicBezTo>
                            <a:lnTo>
                              <a:pt x="26100" y="192615"/>
                            </a:lnTo>
                            <a:close/>
                            <a:moveTo>
                              <a:pt x="121401" y="173431"/>
                            </a:moveTo>
                            <a:lnTo>
                              <a:pt x="121797" y="173431"/>
                            </a:lnTo>
                            <a:cubicBezTo>
                              <a:pt x="121797" y="173816"/>
                              <a:pt x="121401" y="173816"/>
                              <a:pt x="121401" y="173816"/>
                            </a:cubicBezTo>
                            <a:lnTo>
                              <a:pt x="121401" y="173431"/>
                            </a:lnTo>
                            <a:close/>
                            <a:moveTo>
                              <a:pt x="117189" y="193000"/>
                            </a:moveTo>
                            <a:lnTo>
                              <a:pt x="116793" y="193000"/>
                            </a:lnTo>
                            <a:lnTo>
                              <a:pt x="116793" y="193384"/>
                            </a:lnTo>
                            <a:cubicBezTo>
                              <a:pt x="117189" y="193384"/>
                              <a:pt x="117189" y="193000"/>
                              <a:pt x="117189" y="193000"/>
                            </a:cubicBezTo>
                            <a:close/>
                            <a:moveTo>
                              <a:pt x="88746" y="142352"/>
                            </a:moveTo>
                            <a:lnTo>
                              <a:pt x="89142" y="142352"/>
                            </a:lnTo>
                            <a:cubicBezTo>
                              <a:pt x="89142" y="141971"/>
                              <a:pt x="88746" y="141971"/>
                              <a:pt x="88746" y="141971"/>
                            </a:cubicBezTo>
                            <a:lnTo>
                              <a:pt x="88746" y="142352"/>
                            </a:lnTo>
                            <a:close/>
                            <a:moveTo>
                              <a:pt x="82590" y="141971"/>
                            </a:moveTo>
                            <a:lnTo>
                              <a:pt x="81833" y="141971"/>
                            </a:lnTo>
                            <a:cubicBezTo>
                              <a:pt x="82230" y="141587"/>
                              <a:pt x="82590" y="141587"/>
                              <a:pt x="82590" y="141971"/>
                            </a:cubicBezTo>
                            <a:close/>
                            <a:moveTo>
                              <a:pt x="104120" y="80968"/>
                            </a:moveTo>
                            <a:lnTo>
                              <a:pt x="104120" y="80583"/>
                            </a:lnTo>
                            <a:lnTo>
                              <a:pt x="104515" y="80968"/>
                            </a:lnTo>
                            <a:lnTo>
                              <a:pt x="104120" y="80968"/>
                            </a:lnTo>
                            <a:close/>
                            <a:moveTo>
                              <a:pt x="89898" y="97463"/>
                            </a:moveTo>
                            <a:lnTo>
                              <a:pt x="89502" y="97848"/>
                            </a:lnTo>
                            <a:lnTo>
                              <a:pt x="89502" y="97463"/>
                            </a:lnTo>
                            <a:lnTo>
                              <a:pt x="89898" y="97463"/>
                            </a:lnTo>
                            <a:close/>
                            <a:moveTo>
                              <a:pt x="118737" y="186091"/>
                            </a:moveTo>
                            <a:lnTo>
                              <a:pt x="119097" y="186091"/>
                            </a:lnTo>
                            <a:lnTo>
                              <a:pt x="118737" y="186476"/>
                            </a:lnTo>
                            <a:lnTo>
                              <a:pt x="118737" y="186091"/>
                            </a:lnTo>
                            <a:close/>
                            <a:moveTo>
                              <a:pt x="90691" y="169211"/>
                            </a:moveTo>
                            <a:lnTo>
                              <a:pt x="90691" y="169596"/>
                            </a:lnTo>
                            <a:lnTo>
                              <a:pt x="90294" y="169596"/>
                            </a:lnTo>
                            <a:lnTo>
                              <a:pt x="90691" y="169211"/>
                            </a:lnTo>
                            <a:close/>
                            <a:moveTo>
                              <a:pt x="119494" y="187241"/>
                            </a:moveTo>
                            <a:cubicBezTo>
                              <a:pt x="119889" y="186860"/>
                              <a:pt x="119889" y="186860"/>
                              <a:pt x="119889" y="187241"/>
                            </a:cubicBezTo>
                            <a:lnTo>
                              <a:pt x="119494" y="187241"/>
                            </a:lnTo>
                            <a:close/>
                            <a:moveTo>
                              <a:pt x="124497" y="135062"/>
                            </a:moveTo>
                            <a:cubicBezTo>
                              <a:pt x="124497" y="134681"/>
                              <a:pt x="124497" y="134681"/>
                              <a:pt x="124857" y="135062"/>
                            </a:cubicBezTo>
                            <a:lnTo>
                              <a:pt x="124497" y="135062"/>
                            </a:lnTo>
                            <a:close/>
                            <a:moveTo>
                              <a:pt x="16127" y="219855"/>
                            </a:moveTo>
                            <a:lnTo>
                              <a:pt x="16127" y="220239"/>
                            </a:lnTo>
                            <a:cubicBezTo>
                              <a:pt x="16523" y="219855"/>
                              <a:pt x="16523" y="219855"/>
                              <a:pt x="16127" y="219855"/>
                            </a:cubicBezTo>
                            <a:close/>
                            <a:moveTo>
                              <a:pt x="103724" y="82118"/>
                            </a:moveTo>
                            <a:lnTo>
                              <a:pt x="103724" y="81733"/>
                            </a:lnTo>
                            <a:cubicBezTo>
                              <a:pt x="104120" y="81733"/>
                              <a:pt x="104120" y="82118"/>
                              <a:pt x="103724" y="82118"/>
                            </a:cubicBezTo>
                            <a:close/>
                            <a:moveTo>
                              <a:pt x="136019" y="193765"/>
                            </a:moveTo>
                            <a:cubicBezTo>
                              <a:pt x="136019" y="193384"/>
                              <a:pt x="136415" y="193384"/>
                              <a:pt x="136415" y="193765"/>
                            </a:cubicBezTo>
                            <a:lnTo>
                              <a:pt x="136019" y="193765"/>
                            </a:lnTo>
                            <a:close/>
                            <a:moveTo>
                              <a:pt x="139871" y="117801"/>
                            </a:moveTo>
                            <a:cubicBezTo>
                              <a:pt x="139871" y="117417"/>
                              <a:pt x="140231" y="117417"/>
                              <a:pt x="140231" y="117801"/>
                            </a:cubicBezTo>
                            <a:lnTo>
                              <a:pt x="139871" y="11780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6" name="Google Shape;586;p3"/>
                      <p:cNvSpPr/>
                      <p:nvPr/>
                    </p:nvSpPr>
                    <p:spPr>
                      <a:xfrm>
                        <a:off x="9899342" y="2909807"/>
                        <a:ext cx="204993" cy="229064"/>
                      </a:xfrm>
                      <a:custGeom>
                        <a:rect b="b" l="l" r="r" t="t"/>
                        <a:pathLst>
                          <a:path extrusionOk="0" h="229064" w="204993">
                            <a:moveTo>
                              <a:pt x="149112" y="168830"/>
                            </a:moveTo>
                            <a:cubicBezTo>
                              <a:pt x="149508" y="169211"/>
                              <a:pt x="149868" y="169211"/>
                              <a:pt x="150264" y="168830"/>
                            </a:cubicBezTo>
                            <a:cubicBezTo>
                              <a:pt x="150660" y="168445"/>
                              <a:pt x="151020" y="168061"/>
                              <a:pt x="150660" y="168061"/>
                            </a:cubicBezTo>
                            <a:cubicBezTo>
                              <a:pt x="151416" y="168061"/>
                              <a:pt x="152568" y="167295"/>
                              <a:pt x="153325" y="166526"/>
                            </a:cubicBezTo>
                            <a:cubicBezTo>
                              <a:pt x="153721" y="166526"/>
                              <a:pt x="154117" y="166526"/>
                              <a:pt x="154117" y="166145"/>
                            </a:cubicBezTo>
                            <a:cubicBezTo>
                              <a:pt x="154873" y="166145"/>
                              <a:pt x="154873" y="166145"/>
                              <a:pt x="154873" y="167295"/>
                            </a:cubicBezTo>
                            <a:cubicBezTo>
                              <a:pt x="155268" y="167680"/>
                              <a:pt x="155628" y="167680"/>
                              <a:pt x="155628" y="166910"/>
                            </a:cubicBezTo>
                            <a:cubicBezTo>
                              <a:pt x="155628" y="166526"/>
                              <a:pt x="156025" y="166145"/>
                              <a:pt x="156421" y="166145"/>
                            </a:cubicBezTo>
                            <a:cubicBezTo>
                              <a:pt x="156421" y="166145"/>
                              <a:pt x="156781" y="165760"/>
                              <a:pt x="156781" y="164991"/>
                            </a:cubicBezTo>
                            <a:cubicBezTo>
                              <a:pt x="156781" y="164610"/>
                              <a:pt x="157177" y="164225"/>
                              <a:pt x="159085" y="163075"/>
                            </a:cubicBezTo>
                            <a:cubicBezTo>
                              <a:pt x="162937" y="161156"/>
                              <a:pt x="163729" y="160386"/>
                              <a:pt x="162542" y="160386"/>
                            </a:cubicBezTo>
                            <a:cubicBezTo>
                              <a:pt x="161786" y="160386"/>
                              <a:pt x="162182" y="159621"/>
                              <a:pt x="162937" y="159236"/>
                            </a:cubicBezTo>
                            <a:cubicBezTo>
                              <a:pt x="163729" y="158851"/>
                              <a:pt x="164089" y="158467"/>
                              <a:pt x="164089" y="158467"/>
                            </a:cubicBezTo>
                            <a:cubicBezTo>
                              <a:pt x="164089" y="158086"/>
                              <a:pt x="164089" y="157701"/>
                              <a:pt x="164486" y="157316"/>
                            </a:cubicBezTo>
                            <a:cubicBezTo>
                              <a:pt x="164882" y="156932"/>
                              <a:pt x="164882" y="156551"/>
                              <a:pt x="164882" y="156166"/>
                            </a:cubicBezTo>
                            <a:cubicBezTo>
                              <a:pt x="164882" y="155782"/>
                              <a:pt x="164882" y="155782"/>
                              <a:pt x="165638" y="155016"/>
                            </a:cubicBezTo>
                            <a:cubicBezTo>
                              <a:pt x="167546" y="153866"/>
                              <a:pt x="167942" y="153096"/>
                              <a:pt x="167546" y="151562"/>
                            </a:cubicBezTo>
                            <a:cubicBezTo>
                              <a:pt x="167546" y="150796"/>
                              <a:pt x="167546" y="150796"/>
                              <a:pt x="168338" y="150027"/>
                            </a:cubicBezTo>
                            <a:cubicBezTo>
                              <a:pt x="169094" y="149642"/>
                              <a:pt x="171002" y="147342"/>
                              <a:pt x="170246" y="147726"/>
                            </a:cubicBezTo>
                            <a:cubicBezTo>
                              <a:pt x="169490" y="147726"/>
                              <a:pt x="169094" y="148107"/>
                              <a:pt x="169094" y="148107"/>
                            </a:cubicBezTo>
                            <a:cubicBezTo>
                              <a:pt x="168698" y="148107"/>
                              <a:pt x="169094" y="147726"/>
                              <a:pt x="170642" y="146572"/>
                            </a:cubicBezTo>
                            <a:cubicBezTo>
                              <a:pt x="171794" y="145807"/>
                              <a:pt x="172154" y="145037"/>
                              <a:pt x="172550" y="144272"/>
                            </a:cubicBezTo>
                            <a:cubicBezTo>
                              <a:pt x="172947" y="143503"/>
                              <a:pt x="173703" y="142737"/>
                              <a:pt x="173703" y="142737"/>
                            </a:cubicBezTo>
                            <a:cubicBezTo>
                              <a:pt x="174494" y="142737"/>
                              <a:pt x="174099" y="141968"/>
                              <a:pt x="173703" y="141968"/>
                            </a:cubicBezTo>
                            <a:cubicBezTo>
                              <a:pt x="172947" y="141968"/>
                              <a:pt x="172550" y="141202"/>
                              <a:pt x="173307" y="140433"/>
                            </a:cubicBezTo>
                            <a:cubicBezTo>
                              <a:pt x="174099" y="139283"/>
                              <a:pt x="174494" y="137748"/>
                              <a:pt x="174099" y="135828"/>
                            </a:cubicBezTo>
                            <a:cubicBezTo>
                              <a:pt x="174099" y="135062"/>
                              <a:pt x="172550" y="132374"/>
                              <a:pt x="171794" y="131608"/>
                            </a:cubicBezTo>
                            <a:cubicBezTo>
                              <a:pt x="171002" y="131223"/>
                              <a:pt x="170246" y="131608"/>
                              <a:pt x="159877" y="138517"/>
                            </a:cubicBezTo>
                            <a:cubicBezTo>
                              <a:pt x="158329" y="139667"/>
                              <a:pt x="157177" y="140433"/>
                              <a:pt x="157177" y="140433"/>
                            </a:cubicBezTo>
                            <a:cubicBezTo>
                              <a:pt x="156781" y="140433"/>
                              <a:pt x="156421" y="140817"/>
                              <a:pt x="156025" y="141202"/>
                            </a:cubicBezTo>
                            <a:cubicBezTo>
                              <a:pt x="155628" y="141202"/>
                              <a:pt x="154477" y="141968"/>
                              <a:pt x="153721" y="142352"/>
                            </a:cubicBezTo>
                            <a:cubicBezTo>
                              <a:pt x="152965" y="142737"/>
                              <a:pt x="152568" y="143503"/>
                              <a:pt x="152172" y="143503"/>
                            </a:cubicBezTo>
                            <a:cubicBezTo>
                              <a:pt x="152172" y="143503"/>
                              <a:pt x="151812" y="143887"/>
                              <a:pt x="151416" y="143887"/>
                            </a:cubicBezTo>
                            <a:lnTo>
                              <a:pt x="145656" y="147726"/>
                            </a:lnTo>
                            <a:cubicBezTo>
                              <a:pt x="145656" y="147726"/>
                              <a:pt x="144107" y="148876"/>
                              <a:pt x="142200" y="150027"/>
                            </a:cubicBezTo>
                            <a:cubicBezTo>
                              <a:pt x="140651" y="151177"/>
                              <a:pt x="138743" y="152331"/>
                              <a:pt x="138347" y="152331"/>
                            </a:cubicBezTo>
                            <a:lnTo>
                              <a:pt x="135286" y="154631"/>
                            </a:lnTo>
                            <a:cubicBezTo>
                              <a:pt x="128338" y="158467"/>
                              <a:pt x="123729" y="161540"/>
                              <a:pt x="121425" y="163075"/>
                            </a:cubicBezTo>
                            <a:cubicBezTo>
                              <a:pt x="119913" y="164225"/>
                              <a:pt x="110661" y="170746"/>
                              <a:pt x="95682" y="180721"/>
                            </a:cubicBezTo>
                            <a:lnTo>
                              <a:pt x="79553" y="190699"/>
                            </a:lnTo>
                            <a:cubicBezTo>
                              <a:pt x="78797" y="191465"/>
                              <a:pt x="77645" y="192234"/>
                              <a:pt x="76853" y="192234"/>
                            </a:cubicBezTo>
                            <a:lnTo>
                              <a:pt x="60327" y="201443"/>
                            </a:lnTo>
                            <a:cubicBezTo>
                              <a:pt x="51866" y="206048"/>
                              <a:pt x="40345" y="209503"/>
                              <a:pt x="36133" y="209503"/>
                            </a:cubicBezTo>
                            <a:cubicBezTo>
                              <a:pt x="35376" y="209503"/>
                              <a:pt x="34981" y="209503"/>
                              <a:pt x="34585" y="209118"/>
                            </a:cubicBezTo>
                            <a:cubicBezTo>
                              <a:pt x="34189" y="208349"/>
                              <a:pt x="35376" y="198755"/>
                              <a:pt x="36493" y="195689"/>
                            </a:cubicBezTo>
                            <a:cubicBezTo>
                              <a:pt x="36493" y="195304"/>
                              <a:pt x="37285" y="193384"/>
                              <a:pt x="37681" y="191465"/>
                            </a:cubicBezTo>
                            <a:lnTo>
                              <a:pt x="39589" y="185710"/>
                            </a:lnTo>
                            <a:cubicBezTo>
                              <a:pt x="43046" y="175731"/>
                              <a:pt x="47654" y="164225"/>
                              <a:pt x="53055" y="155397"/>
                            </a:cubicBezTo>
                            <a:lnTo>
                              <a:pt x="57663" y="146191"/>
                            </a:lnTo>
                            <a:lnTo>
                              <a:pt x="59967" y="142737"/>
                            </a:lnTo>
                            <a:cubicBezTo>
                              <a:pt x="62272" y="137748"/>
                              <a:pt x="73037" y="118948"/>
                              <a:pt x="74189" y="118182"/>
                            </a:cubicBezTo>
                            <a:cubicBezTo>
                              <a:pt x="74945" y="117413"/>
                              <a:pt x="94171" y="112043"/>
                              <a:pt x="96835" y="112043"/>
                            </a:cubicBezTo>
                            <a:cubicBezTo>
                              <a:pt x="97627" y="111658"/>
                              <a:pt x="100327" y="111274"/>
                              <a:pt x="109904" y="109739"/>
                            </a:cubicBezTo>
                            <a:cubicBezTo>
                              <a:pt x="116061" y="108204"/>
                              <a:pt x="121065" y="108204"/>
                              <a:pt x="127222" y="108204"/>
                            </a:cubicBezTo>
                            <a:cubicBezTo>
                              <a:pt x="127978" y="108204"/>
                              <a:pt x="128374" y="107823"/>
                              <a:pt x="128734" y="107438"/>
                            </a:cubicBezTo>
                            <a:cubicBezTo>
                              <a:pt x="128734" y="107054"/>
                              <a:pt x="129130" y="106669"/>
                              <a:pt x="129526" y="106669"/>
                            </a:cubicBezTo>
                            <a:cubicBezTo>
                              <a:pt x="130282" y="106669"/>
                              <a:pt x="130282" y="106669"/>
                              <a:pt x="130282" y="106284"/>
                            </a:cubicBezTo>
                            <a:lnTo>
                              <a:pt x="130282" y="103215"/>
                            </a:lnTo>
                            <a:cubicBezTo>
                              <a:pt x="129886" y="102834"/>
                              <a:pt x="129886" y="102449"/>
                              <a:pt x="130282" y="102064"/>
                            </a:cubicBezTo>
                            <a:cubicBezTo>
                              <a:pt x="130282" y="101680"/>
                              <a:pt x="130282" y="101299"/>
                              <a:pt x="129526" y="100148"/>
                            </a:cubicBezTo>
                            <a:lnTo>
                              <a:pt x="128374" y="96694"/>
                            </a:lnTo>
                            <a:cubicBezTo>
                              <a:pt x="127978" y="94390"/>
                              <a:pt x="127222" y="92089"/>
                              <a:pt x="126430" y="92089"/>
                            </a:cubicBezTo>
                            <a:cubicBezTo>
                              <a:pt x="126430" y="92089"/>
                              <a:pt x="125674" y="90935"/>
                              <a:pt x="125278" y="90170"/>
                            </a:cubicBezTo>
                            <a:cubicBezTo>
                              <a:pt x="123765" y="87866"/>
                              <a:pt x="122578" y="86334"/>
                              <a:pt x="119913" y="84415"/>
                            </a:cubicBezTo>
                            <a:cubicBezTo>
                              <a:pt x="115664" y="81730"/>
                              <a:pt x="113001" y="80576"/>
                              <a:pt x="107996" y="80576"/>
                            </a:cubicBezTo>
                            <a:cubicBezTo>
                              <a:pt x="106448" y="80576"/>
                              <a:pt x="104540" y="80961"/>
                              <a:pt x="102596" y="80961"/>
                            </a:cubicBezTo>
                            <a:cubicBezTo>
                              <a:pt x="99535" y="81345"/>
                              <a:pt x="97627" y="81730"/>
                              <a:pt x="96835" y="81730"/>
                            </a:cubicBezTo>
                            <a:cubicBezTo>
                              <a:pt x="96475" y="81730"/>
                              <a:pt x="96079" y="81345"/>
                              <a:pt x="96079" y="81345"/>
                            </a:cubicBezTo>
                            <a:cubicBezTo>
                              <a:pt x="95682" y="81345"/>
                              <a:pt x="101083" y="72136"/>
                              <a:pt x="102991" y="69451"/>
                            </a:cubicBezTo>
                            <a:lnTo>
                              <a:pt x="116457" y="47581"/>
                            </a:lnTo>
                            <a:cubicBezTo>
                              <a:pt x="117609" y="46428"/>
                              <a:pt x="120309" y="42207"/>
                              <a:pt x="122218" y="39138"/>
                            </a:cubicBezTo>
                            <a:cubicBezTo>
                              <a:pt x="124522" y="34533"/>
                              <a:pt x="150660" y="29928"/>
                              <a:pt x="155665" y="29163"/>
                            </a:cubicBezTo>
                            <a:lnTo>
                              <a:pt x="162937" y="28009"/>
                            </a:lnTo>
                            <a:cubicBezTo>
                              <a:pt x="171398" y="26859"/>
                              <a:pt x="172190" y="26859"/>
                              <a:pt x="181768" y="26859"/>
                            </a:cubicBezTo>
                            <a:cubicBezTo>
                              <a:pt x="190984" y="26859"/>
                              <a:pt x="190984" y="26859"/>
                              <a:pt x="191380" y="27628"/>
                            </a:cubicBezTo>
                            <a:lnTo>
                              <a:pt x="193325" y="28778"/>
                            </a:lnTo>
                            <a:cubicBezTo>
                              <a:pt x="194081" y="29163"/>
                              <a:pt x="194476" y="29928"/>
                              <a:pt x="194836" y="30313"/>
                            </a:cubicBezTo>
                            <a:cubicBezTo>
                              <a:pt x="195232" y="31848"/>
                              <a:pt x="195989" y="32233"/>
                              <a:pt x="197933" y="32233"/>
                            </a:cubicBezTo>
                            <a:cubicBezTo>
                              <a:pt x="198689" y="32233"/>
                              <a:pt x="199445" y="32233"/>
                              <a:pt x="199841" y="32614"/>
                            </a:cubicBezTo>
                            <a:lnTo>
                              <a:pt x="201750" y="32614"/>
                            </a:lnTo>
                            <a:cubicBezTo>
                              <a:pt x="202901" y="32998"/>
                              <a:pt x="203693" y="32614"/>
                              <a:pt x="204053" y="31082"/>
                            </a:cubicBezTo>
                            <a:cubicBezTo>
                              <a:pt x="204053" y="30698"/>
                              <a:pt x="204053" y="30313"/>
                              <a:pt x="204450" y="30313"/>
                            </a:cubicBezTo>
                            <a:cubicBezTo>
                              <a:pt x="204846" y="29928"/>
                              <a:pt x="204846" y="29547"/>
                              <a:pt x="204846" y="28778"/>
                            </a:cubicBezTo>
                            <a:lnTo>
                              <a:pt x="204846" y="26859"/>
                            </a:lnTo>
                            <a:cubicBezTo>
                              <a:pt x="205602" y="24558"/>
                              <a:pt x="203297" y="18034"/>
                              <a:pt x="201390" y="14964"/>
                            </a:cubicBezTo>
                            <a:cubicBezTo>
                              <a:pt x="200993" y="14580"/>
                              <a:pt x="200237" y="13429"/>
                              <a:pt x="200237" y="13045"/>
                            </a:cubicBezTo>
                            <a:cubicBezTo>
                              <a:pt x="199841" y="13045"/>
                              <a:pt x="199445" y="12279"/>
                              <a:pt x="199085" y="11894"/>
                            </a:cubicBezTo>
                            <a:lnTo>
                              <a:pt x="197537" y="9590"/>
                            </a:lnTo>
                            <a:cubicBezTo>
                              <a:pt x="192929" y="3070"/>
                              <a:pt x="184468" y="0"/>
                              <a:pt x="170246" y="0"/>
                            </a:cubicBezTo>
                            <a:cubicBezTo>
                              <a:pt x="154512" y="0"/>
                              <a:pt x="136439" y="3070"/>
                              <a:pt x="121462" y="7290"/>
                            </a:cubicBezTo>
                            <a:lnTo>
                              <a:pt x="117609" y="8055"/>
                            </a:lnTo>
                            <a:cubicBezTo>
                              <a:pt x="117213" y="8440"/>
                              <a:pt x="116817" y="8055"/>
                              <a:pt x="116457" y="7674"/>
                            </a:cubicBezTo>
                            <a:cubicBezTo>
                              <a:pt x="114153" y="5755"/>
                              <a:pt x="108752" y="3070"/>
                              <a:pt x="106448" y="3070"/>
                            </a:cubicBezTo>
                            <a:cubicBezTo>
                              <a:pt x="104540" y="3070"/>
                              <a:pt x="102991" y="4220"/>
                              <a:pt x="102236" y="6521"/>
                            </a:cubicBezTo>
                            <a:cubicBezTo>
                              <a:pt x="101840" y="8055"/>
                              <a:pt x="99931" y="10360"/>
                              <a:pt x="98779" y="11125"/>
                            </a:cubicBezTo>
                            <a:cubicBezTo>
                              <a:pt x="97231" y="11894"/>
                              <a:pt x="91470" y="16499"/>
                              <a:pt x="90714" y="17649"/>
                            </a:cubicBezTo>
                            <a:lnTo>
                              <a:pt x="88410" y="19184"/>
                            </a:lnTo>
                            <a:lnTo>
                              <a:pt x="83801" y="20719"/>
                            </a:lnTo>
                            <a:cubicBezTo>
                              <a:pt x="72244" y="25708"/>
                              <a:pt x="71488" y="26474"/>
                              <a:pt x="73397" y="32614"/>
                            </a:cubicBezTo>
                            <a:cubicBezTo>
                              <a:pt x="73793" y="33767"/>
                              <a:pt x="74189" y="34918"/>
                              <a:pt x="74189" y="35302"/>
                            </a:cubicBezTo>
                            <a:cubicBezTo>
                              <a:pt x="74189" y="36837"/>
                              <a:pt x="75701" y="43742"/>
                              <a:pt x="76493" y="45277"/>
                            </a:cubicBezTo>
                            <a:cubicBezTo>
                              <a:pt x="77249" y="47581"/>
                              <a:pt x="77249" y="47962"/>
                              <a:pt x="75701" y="50266"/>
                            </a:cubicBezTo>
                            <a:lnTo>
                              <a:pt x="64576" y="70216"/>
                            </a:lnTo>
                            <a:lnTo>
                              <a:pt x="59571" y="78275"/>
                            </a:lnTo>
                            <a:cubicBezTo>
                              <a:pt x="58815" y="80191"/>
                              <a:pt x="57663" y="82111"/>
                              <a:pt x="57267" y="82495"/>
                            </a:cubicBezTo>
                            <a:lnTo>
                              <a:pt x="55358" y="85565"/>
                            </a:lnTo>
                            <a:cubicBezTo>
                              <a:pt x="51110" y="93240"/>
                              <a:pt x="49562" y="95159"/>
                              <a:pt x="47654" y="95925"/>
                            </a:cubicBezTo>
                            <a:cubicBezTo>
                              <a:pt x="31884" y="102449"/>
                              <a:pt x="25764" y="105519"/>
                              <a:pt x="14999" y="112424"/>
                            </a:cubicBezTo>
                            <a:cubicBezTo>
                              <a:pt x="12298" y="113959"/>
                              <a:pt x="11902" y="114340"/>
                              <a:pt x="11902" y="113574"/>
                            </a:cubicBezTo>
                            <a:cubicBezTo>
                              <a:pt x="11902" y="112424"/>
                              <a:pt x="4593" y="118179"/>
                              <a:pt x="1533" y="121633"/>
                            </a:cubicBezTo>
                            <a:cubicBezTo>
                              <a:pt x="-15" y="123549"/>
                              <a:pt x="-375" y="124703"/>
                              <a:pt x="381" y="126238"/>
                            </a:cubicBezTo>
                            <a:lnTo>
                              <a:pt x="1930" y="129689"/>
                            </a:lnTo>
                            <a:cubicBezTo>
                              <a:pt x="2290" y="130458"/>
                              <a:pt x="2686" y="131608"/>
                              <a:pt x="2686" y="131993"/>
                            </a:cubicBezTo>
                            <a:cubicBezTo>
                              <a:pt x="3082" y="132758"/>
                              <a:pt x="3082" y="133528"/>
                              <a:pt x="3477" y="133912"/>
                            </a:cubicBezTo>
                            <a:cubicBezTo>
                              <a:pt x="4593" y="135447"/>
                              <a:pt x="5746" y="138517"/>
                              <a:pt x="6142" y="140052"/>
                            </a:cubicBezTo>
                            <a:cubicBezTo>
                              <a:pt x="6538" y="140433"/>
                              <a:pt x="6934" y="141202"/>
                              <a:pt x="6934" y="141583"/>
                            </a:cubicBezTo>
                            <a:lnTo>
                              <a:pt x="8086" y="142737"/>
                            </a:lnTo>
                            <a:cubicBezTo>
                              <a:pt x="8086" y="143118"/>
                              <a:pt x="8446" y="143503"/>
                              <a:pt x="8446" y="143503"/>
                            </a:cubicBezTo>
                            <a:cubicBezTo>
                              <a:pt x="8842" y="143503"/>
                              <a:pt x="8842" y="143887"/>
                              <a:pt x="9238" y="144272"/>
                            </a:cubicBezTo>
                            <a:cubicBezTo>
                              <a:pt x="9598" y="143887"/>
                              <a:pt x="10391" y="143887"/>
                              <a:pt x="10751" y="144653"/>
                            </a:cubicBezTo>
                            <a:cubicBezTo>
                              <a:pt x="11147" y="145807"/>
                              <a:pt x="11542" y="146191"/>
                              <a:pt x="11542" y="146191"/>
                            </a:cubicBezTo>
                            <a:cubicBezTo>
                              <a:pt x="11902" y="146191"/>
                              <a:pt x="11902" y="146191"/>
                              <a:pt x="11902" y="145422"/>
                            </a:cubicBezTo>
                            <a:cubicBezTo>
                              <a:pt x="12298" y="143887"/>
                              <a:pt x="12694" y="143887"/>
                              <a:pt x="12694" y="145422"/>
                            </a:cubicBezTo>
                            <a:cubicBezTo>
                              <a:pt x="12694" y="147726"/>
                              <a:pt x="13451" y="148876"/>
                              <a:pt x="14603" y="148876"/>
                            </a:cubicBezTo>
                            <a:cubicBezTo>
                              <a:pt x="15755" y="148876"/>
                              <a:pt x="16511" y="147342"/>
                              <a:pt x="16907" y="145037"/>
                            </a:cubicBezTo>
                            <a:cubicBezTo>
                              <a:pt x="17303" y="142352"/>
                              <a:pt x="20363" y="139283"/>
                              <a:pt x="24612" y="136982"/>
                            </a:cubicBezTo>
                            <a:cubicBezTo>
                              <a:pt x="25764" y="136213"/>
                              <a:pt x="26520" y="135447"/>
                              <a:pt x="26916" y="135447"/>
                            </a:cubicBezTo>
                            <a:cubicBezTo>
                              <a:pt x="27276" y="135447"/>
                              <a:pt x="27276" y="136213"/>
                              <a:pt x="26520" y="137363"/>
                            </a:cubicBezTo>
                            <a:cubicBezTo>
                              <a:pt x="26124" y="138132"/>
                              <a:pt x="25764" y="138898"/>
                              <a:pt x="25764" y="139283"/>
                            </a:cubicBezTo>
                            <a:cubicBezTo>
                              <a:pt x="25764" y="139667"/>
                              <a:pt x="24612" y="141968"/>
                              <a:pt x="23064" y="145037"/>
                            </a:cubicBezTo>
                            <a:cubicBezTo>
                              <a:pt x="19607" y="152712"/>
                              <a:pt x="16907" y="159617"/>
                              <a:pt x="15359" y="163837"/>
                            </a:cubicBezTo>
                            <a:cubicBezTo>
                              <a:pt x="14999" y="165757"/>
                              <a:pt x="13847" y="168057"/>
                              <a:pt x="13847" y="168826"/>
                            </a:cubicBezTo>
                            <a:cubicBezTo>
                              <a:pt x="13451" y="169977"/>
                              <a:pt x="12694" y="171896"/>
                              <a:pt x="12298" y="173816"/>
                            </a:cubicBezTo>
                            <a:cubicBezTo>
                              <a:pt x="7294" y="192996"/>
                              <a:pt x="9598" y="201440"/>
                              <a:pt x="24972" y="219470"/>
                            </a:cubicBezTo>
                            <a:cubicBezTo>
                              <a:pt x="28068" y="222925"/>
                              <a:pt x="36889" y="227145"/>
                              <a:pt x="43046" y="227910"/>
                            </a:cubicBezTo>
                            <a:lnTo>
                              <a:pt x="47258" y="228680"/>
                            </a:lnTo>
                            <a:cubicBezTo>
                              <a:pt x="48806" y="229064"/>
                              <a:pt x="50355" y="229064"/>
                              <a:pt x="51506" y="229064"/>
                            </a:cubicBezTo>
                            <a:cubicBezTo>
                              <a:pt x="53055" y="229064"/>
                              <a:pt x="54171" y="229064"/>
                              <a:pt x="54963" y="228680"/>
                            </a:cubicBezTo>
                            <a:cubicBezTo>
                              <a:pt x="55358" y="228295"/>
                              <a:pt x="57267" y="227910"/>
                              <a:pt x="58815" y="227910"/>
                            </a:cubicBezTo>
                            <a:cubicBezTo>
                              <a:pt x="61876" y="227145"/>
                              <a:pt x="66880" y="225610"/>
                              <a:pt x="68032" y="224841"/>
                            </a:cubicBezTo>
                            <a:cubicBezTo>
                              <a:pt x="68788" y="224075"/>
                              <a:pt x="69940" y="223309"/>
                              <a:pt x="70697" y="223309"/>
                            </a:cubicBezTo>
                            <a:cubicBezTo>
                              <a:pt x="71092" y="223309"/>
                              <a:pt x="75340" y="221005"/>
                              <a:pt x="76493" y="219855"/>
                            </a:cubicBezTo>
                            <a:cubicBezTo>
                              <a:pt x="77645" y="219086"/>
                              <a:pt x="78005" y="218701"/>
                              <a:pt x="77249" y="218701"/>
                            </a:cubicBezTo>
                            <a:lnTo>
                              <a:pt x="77249" y="218320"/>
                            </a:lnTo>
                            <a:lnTo>
                              <a:pt x="76493" y="218320"/>
                            </a:lnTo>
                            <a:cubicBezTo>
                              <a:pt x="75340" y="219086"/>
                              <a:pt x="71488" y="220236"/>
                              <a:pt x="71488" y="220236"/>
                            </a:cubicBezTo>
                            <a:cubicBezTo>
                              <a:pt x="70697" y="220236"/>
                              <a:pt x="71488" y="219470"/>
                              <a:pt x="72244" y="219086"/>
                            </a:cubicBezTo>
                            <a:cubicBezTo>
                              <a:pt x="72640" y="219086"/>
                              <a:pt x="73037" y="219086"/>
                              <a:pt x="73037" y="218701"/>
                            </a:cubicBezTo>
                            <a:lnTo>
                              <a:pt x="73793" y="218701"/>
                            </a:lnTo>
                            <a:cubicBezTo>
                              <a:pt x="74189" y="218701"/>
                              <a:pt x="74549" y="218320"/>
                              <a:pt x="74945" y="217935"/>
                            </a:cubicBezTo>
                            <a:cubicBezTo>
                              <a:pt x="75701" y="217166"/>
                              <a:pt x="76853" y="216016"/>
                              <a:pt x="79157" y="214866"/>
                            </a:cubicBezTo>
                            <a:cubicBezTo>
                              <a:pt x="81858" y="213331"/>
                              <a:pt x="82614" y="212561"/>
                              <a:pt x="82614" y="212180"/>
                            </a:cubicBezTo>
                            <a:lnTo>
                              <a:pt x="82254" y="212180"/>
                            </a:lnTo>
                            <a:cubicBezTo>
                              <a:pt x="81101" y="212561"/>
                              <a:pt x="81461" y="212180"/>
                              <a:pt x="82614" y="211411"/>
                            </a:cubicBezTo>
                            <a:cubicBezTo>
                              <a:pt x="83405" y="211027"/>
                              <a:pt x="84161" y="210642"/>
                              <a:pt x="84558" y="210642"/>
                            </a:cubicBezTo>
                            <a:cubicBezTo>
                              <a:pt x="85314" y="209876"/>
                              <a:pt x="88770" y="207960"/>
                              <a:pt x="91074" y="206422"/>
                            </a:cubicBezTo>
                            <a:cubicBezTo>
                              <a:pt x="92226" y="206041"/>
                              <a:pt x="93379" y="205272"/>
                              <a:pt x="94171" y="204506"/>
                            </a:cubicBezTo>
                            <a:lnTo>
                              <a:pt x="95682" y="203352"/>
                            </a:lnTo>
                            <a:cubicBezTo>
                              <a:pt x="96079" y="202971"/>
                              <a:pt x="96835" y="202587"/>
                              <a:pt x="96835" y="202202"/>
                            </a:cubicBezTo>
                            <a:lnTo>
                              <a:pt x="97627" y="201436"/>
                            </a:lnTo>
                            <a:cubicBezTo>
                              <a:pt x="97987" y="201436"/>
                              <a:pt x="99535" y="200282"/>
                              <a:pt x="100687" y="199517"/>
                            </a:cubicBezTo>
                            <a:cubicBezTo>
                              <a:pt x="100687" y="199517"/>
                              <a:pt x="102236" y="198366"/>
                              <a:pt x="104143" y="197213"/>
                            </a:cubicBezTo>
                            <a:lnTo>
                              <a:pt x="108392" y="194143"/>
                            </a:lnTo>
                            <a:cubicBezTo>
                              <a:pt x="109148" y="193762"/>
                              <a:pt x="109544" y="193377"/>
                              <a:pt x="109904" y="193377"/>
                            </a:cubicBezTo>
                            <a:lnTo>
                              <a:pt x="110301" y="192993"/>
                            </a:lnTo>
                            <a:cubicBezTo>
                              <a:pt x="110301" y="192608"/>
                              <a:pt x="110301" y="192608"/>
                              <a:pt x="110696" y="192608"/>
                            </a:cubicBezTo>
                            <a:lnTo>
                              <a:pt x="110696" y="192227"/>
                            </a:lnTo>
                            <a:cubicBezTo>
                              <a:pt x="110696" y="192227"/>
                              <a:pt x="111056" y="191842"/>
                              <a:pt x="111056" y="191458"/>
                            </a:cubicBezTo>
                            <a:cubicBezTo>
                              <a:pt x="111848" y="190692"/>
                              <a:pt x="107996" y="192608"/>
                              <a:pt x="104540" y="194912"/>
                            </a:cubicBezTo>
                            <a:lnTo>
                              <a:pt x="101443" y="197213"/>
                            </a:lnTo>
                            <a:cubicBezTo>
                              <a:pt x="100687" y="197597"/>
                              <a:pt x="99931" y="198366"/>
                              <a:pt x="99535" y="198366"/>
                            </a:cubicBezTo>
                            <a:cubicBezTo>
                              <a:pt x="98383" y="199517"/>
                              <a:pt x="96079" y="201052"/>
                              <a:pt x="90714" y="204121"/>
                            </a:cubicBezTo>
                            <a:cubicBezTo>
                              <a:pt x="83010" y="207960"/>
                              <a:pt x="76493" y="211411"/>
                              <a:pt x="76097" y="211411"/>
                            </a:cubicBezTo>
                            <a:cubicBezTo>
                              <a:pt x="76097" y="211411"/>
                              <a:pt x="75701" y="211796"/>
                              <a:pt x="75340" y="211796"/>
                            </a:cubicBezTo>
                            <a:cubicBezTo>
                              <a:pt x="74189" y="212561"/>
                              <a:pt x="74945" y="211796"/>
                              <a:pt x="76853" y="210261"/>
                            </a:cubicBezTo>
                            <a:cubicBezTo>
                              <a:pt x="78401" y="209495"/>
                              <a:pt x="79157" y="208726"/>
                              <a:pt x="79949" y="208341"/>
                            </a:cubicBezTo>
                            <a:cubicBezTo>
                              <a:pt x="80705" y="207576"/>
                              <a:pt x="83405" y="205656"/>
                              <a:pt x="86106" y="204506"/>
                            </a:cubicBezTo>
                            <a:lnTo>
                              <a:pt x="95682" y="198748"/>
                            </a:lnTo>
                            <a:cubicBezTo>
                              <a:pt x="96079" y="197982"/>
                              <a:pt x="95682" y="197982"/>
                              <a:pt x="94927" y="198366"/>
                            </a:cubicBezTo>
                            <a:lnTo>
                              <a:pt x="93379" y="199517"/>
                            </a:lnTo>
                            <a:cubicBezTo>
                              <a:pt x="93019" y="199517"/>
                              <a:pt x="91074" y="200667"/>
                              <a:pt x="90319" y="201436"/>
                            </a:cubicBezTo>
                            <a:cubicBezTo>
                              <a:pt x="89922" y="201436"/>
                              <a:pt x="89562" y="201817"/>
                              <a:pt x="89166" y="201817"/>
                            </a:cubicBezTo>
                            <a:cubicBezTo>
                              <a:pt x="89166" y="201817"/>
                              <a:pt x="88410" y="202587"/>
                              <a:pt x="87258" y="202971"/>
                            </a:cubicBezTo>
                            <a:lnTo>
                              <a:pt x="76493" y="209111"/>
                            </a:lnTo>
                            <a:cubicBezTo>
                              <a:pt x="71092" y="211796"/>
                              <a:pt x="67636" y="213331"/>
                              <a:pt x="68032" y="212946"/>
                            </a:cubicBezTo>
                            <a:cubicBezTo>
                              <a:pt x="68032" y="212561"/>
                              <a:pt x="70732" y="210642"/>
                              <a:pt x="73397" y="209495"/>
                            </a:cubicBezTo>
                            <a:cubicBezTo>
                              <a:pt x="76097" y="207960"/>
                              <a:pt x="86466" y="202202"/>
                              <a:pt x="87258" y="201436"/>
                            </a:cubicBezTo>
                            <a:cubicBezTo>
                              <a:pt x="87618" y="201436"/>
                              <a:pt x="88014" y="201052"/>
                              <a:pt x="88014" y="201052"/>
                            </a:cubicBezTo>
                            <a:cubicBezTo>
                              <a:pt x="88014" y="201052"/>
                              <a:pt x="89166" y="200667"/>
                              <a:pt x="90714" y="199901"/>
                            </a:cubicBezTo>
                            <a:lnTo>
                              <a:pt x="94927" y="197597"/>
                            </a:lnTo>
                            <a:cubicBezTo>
                              <a:pt x="95682" y="197213"/>
                              <a:pt x="96835" y="196447"/>
                              <a:pt x="96835" y="196447"/>
                            </a:cubicBezTo>
                            <a:cubicBezTo>
                              <a:pt x="97231" y="196062"/>
                              <a:pt x="97627" y="196062"/>
                              <a:pt x="97627" y="196062"/>
                            </a:cubicBezTo>
                            <a:lnTo>
                              <a:pt x="101083" y="194143"/>
                            </a:lnTo>
                            <a:cubicBezTo>
                              <a:pt x="102631" y="192993"/>
                              <a:pt x="104143" y="192227"/>
                              <a:pt x="104143" y="192227"/>
                            </a:cubicBezTo>
                            <a:cubicBezTo>
                              <a:pt x="104540" y="192227"/>
                              <a:pt x="104143" y="192608"/>
                              <a:pt x="103783" y="192993"/>
                            </a:cubicBezTo>
                            <a:cubicBezTo>
                              <a:pt x="102991" y="193377"/>
                              <a:pt x="99931" y="195297"/>
                              <a:pt x="99175" y="196062"/>
                            </a:cubicBezTo>
                            <a:cubicBezTo>
                              <a:pt x="98779" y="196062"/>
                              <a:pt x="98023" y="196447"/>
                              <a:pt x="97627" y="196828"/>
                            </a:cubicBezTo>
                            <a:lnTo>
                              <a:pt x="96835" y="197597"/>
                            </a:lnTo>
                            <a:cubicBezTo>
                              <a:pt x="97231" y="197982"/>
                              <a:pt x="98779" y="197213"/>
                              <a:pt x="99175" y="196828"/>
                            </a:cubicBezTo>
                            <a:cubicBezTo>
                              <a:pt x="99175" y="196447"/>
                              <a:pt x="99931" y="196062"/>
                              <a:pt x="101083" y="195681"/>
                            </a:cubicBezTo>
                            <a:cubicBezTo>
                              <a:pt x="101840" y="194912"/>
                              <a:pt x="102631" y="194528"/>
                              <a:pt x="102631" y="194528"/>
                            </a:cubicBezTo>
                            <a:cubicBezTo>
                              <a:pt x="102991" y="194143"/>
                              <a:pt x="102991" y="194143"/>
                              <a:pt x="103387" y="194143"/>
                            </a:cubicBezTo>
                            <a:cubicBezTo>
                              <a:pt x="103387" y="194143"/>
                              <a:pt x="104143" y="193377"/>
                              <a:pt x="105296" y="192608"/>
                            </a:cubicBezTo>
                            <a:cubicBezTo>
                              <a:pt x="105692" y="192608"/>
                              <a:pt x="108752" y="191073"/>
                              <a:pt x="108752" y="190307"/>
                            </a:cubicBezTo>
                            <a:cubicBezTo>
                              <a:pt x="108752" y="190307"/>
                              <a:pt x="106844" y="191073"/>
                              <a:pt x="106448" y="191458"/>
                            </a:cubicBezTo>
                            <a:cubicBezTo>
                              <a:pt x="106088" y="191842"/>
                              <a:pt x="104540" y="192227"/>
                              <a:pt x="104540" y="191842"/>
                            </a:cubicBezTo>
                            <a:cubicBezTo>
                              <a:pt x="104540" y="191842"/>
                              <a:pt x="104936" y="191842"/>
                              <a:pt x="105296" y="191458"/>
                            </a:cubicBezTo>
                            <a:cubicBezTo>
                              <a:pt x="105692" y="191458"/>
                              <a:pt x="106448" y="190692"/>
                              <a:pt x="106844" y="190307"/>
                            </a:cubicBezTo>
                            <a:lnTo>
                              <a:pt x="116061" y="184168"/>
                            </a:lnTo>
                            <a:cubicBezTo>
                              <a:pt x="117609" y="183783"/>
                              <a:pt x="119157" y="182633"/>
                              <a:pt x="120309" y="181867"/>
                            </a:cubicBezTo>
                            <a:lnTo>
                              <a:pt x="141804" y="168435"/>
                            </a:lnTo>
                            <a:cubicBezTo>
                              <a:pt x="141804" y="168435"/>
                              <a:pt x="142595" y="168050"/>
                              <a:pt x="142955" y="167669"/>
                            </a:cubicBezTo>
                            <a:lnTo>
                              <a:pt x="144900" y="166134"/>
                            </a:lnTo>
                            <a:cubicBezTo>
                              <a:pt x="148752" y="164214"/>
                              <a:pt x="153721" y="160760"/>
                              <a:pt x="155268" y="159610"/>
                            </a:cubicBezTo>
                            <a:cubicBezTo>
                              <a:pt x="155665" y="159225"/>
                              <a:pt x="158329" y="158075"/>
                              <a:pt x="158725" y="157690"/>
                            </a:cubicBezTo>
                            <a:cubicBezTo>
                              <a:pt x="159481" y="157306"/>
                              <a:pt x="161426" y="156540"/>
                              <a:pt x="161426" y="156921"/>
                            </a:cubicBezTo>
                            <a:cubicBezTo>
                              <a:pt x="161786" y="156921"/>
                              <a:pt x="160669" y="158075"/>
                              <a:pt x="157969" y="159610"/>
                            </a:cubicBezTo>
                            <a:lnTo>
                              <a:pt x="155665" y="161145"/>
                            </a:lnTo>
                            <a:cubicBezTo>
                              <a:pt x="154873" y="161910"/>
                              <a:pt x="154117" y="162295"/>
                              <a:pt x="154117" y="162295"/>
                            </a:cubicBezTo>
                            <a:cubicBezTo>
                              <a:pt x="153721" y="162295"/>
                              <a:pt x="153721" y="162295"/>
                              <a:pt x="153361" y="162680"/>
                            </a:cubicBezTo>
                            <a:lnTo>
                              <a:pt x="153361" y="163064"/>
                            </a:lnTo>
                            <a:cubicBezTo>
                              <a:pt x="156025" y="161529"/>
                              <a:pt x="159121" y="159994"/>
                              <a:pt x="159481" y="159994"/>
                            </a:cubicBezTo>
                            <a:cubicBezTo>
                              <a:pt x="158725" y="160760"/>
                              <a:pt x="155268" y="163064"/>
                              <a:pt x="154873" y="163830"/>
                            </a:cubicBezTo>
                            <a:cubicBezTo>
                              <a:pt x="154512" y="163830"/>
                              <a:pt x="154117" y="164214"/>
                              <a:pt x="154117" y="164214"/>
                            </a:cubicBezTo>
                            <a:cubicBezTo>
                              <a:pt x="153721" y="164214"/>
                              <a:pt x="153721" y="164214"/>
                              <a:pt x="153361" y="164980"/>
                            </a:cubicBezTo>
                            <a:cubicBezTo>
                              <a:pt x="153361" y="165365"/>
                              <a:pt x="152965" y="165365"/>
                              <a:pt x="152568" y="165365"/>
                            </a:cubicBezTo>
                            <a:cubicBezTo>
                              <a:pt x="152568" y="165749"/>
                              <a:pt x="152568" y="166134"/>
                              <a:pt x="152208" y="166134"/>
                            </a:cubicBezTo>
                            <a:cubicBezTo>
                              <a:pt x="151416" y="166515"/>
                              <a:pt x="150660" y="167669"/>
                              <a:pt x="150660" y="167669"/>
                            </a:cubicBezTo>
                            <a:lnTo>
                              <a:pt x="150660" y="168050"/>
                            </a:lnTo>
                            <a:lnTo>
                              <a:pt x="149904" y="168050"/>
                            </a:lnTo>
                            <a:cubicBezTo>
                              <a:pt x="149508" y="168050"/>
                              <a:pt x="149112" y="168435"/>
                              <a:pt x="149112" y="168819"/>
                            </a:cubicBezTo>
                            <a:close/>
                            <a:moveTo>
                              <a:pt x="61119" y="122791"/>
                            </a:moveTo>
                            <a:cubicBezTo>
                              <a:pt x="61876" y="122021"/>
                              <a:pt x="62272" y="121640"/>
                              <a:pt x="62272" y="121256"/>
                            </a:cubicBezTo>
                            <a:lnTo>
                              <a:pt x="62632" y="121640"/>
                            </a:lnTo>
                            <a:cubicBezTo>
                              <a:pt x="62632" y="121640"/>
                              <a:pt x="62632" y="122021"/>
                              <a:pt x="62272" y="122406"/>
                            </a:cubicBezTo>
                            <a:cubicBezTo>
                              <a:pt x="61479" y="123556"/>
                              <a:pt x="60327" y="126245"/>
                              <a:pt x="60723" y="126245"/>
                            </a:cubicBezTo>
                            <a:cubicBezTo>
                              <a:pt x="60723" y="126626"/>
                              <a:pt x="60723" y="126245"/>
                              <a:pt x="61119" y="125860"/>
                            </a:cubicBezTo>
                            <a:cubicBezTo>
                              <a:pt x="61119" y="125476"/>
                              <a:pt x="61479" y="125476"/>
                              <a:pt x="61876" y="125476"/>
                            </a:cubicBezTo>
                            <a:cubicBezTo>
                              <a:pt x="62632" y="125476"/>
                              <a:pt x="62632" y="125860"/>
                              <a:pt x="62272" y="126626"/>
                            </a:cubicBezTo>
                            <a:lnTo>
                              <a:pt x="60327" y="130080"/>
                            </a:lnTo>
                            <a:cubicBezTo>
                              <a:pt x="60327" y="130080"/>
                              <a:pt x="52658" y="145426"/>
                              <a:pt x="51110" y="147345"/>
                            </a:cubicBezTo>
                            <a:cubicBezTo>
                              <a:pt x="50715" y="148111"/>
                              <a:pt x="50715" y="148880"/>
                              <a:pt x="50715" y="148880"/>
                            </a:cubicBezTo>
                            <a:lnTo>
                              <a:pt x="48806" y="152334"/>
                            </a:lnTo>
                            <a:cubicBezTo>
                              <a:pt x="48806" y="152334"/>
                              <a:pt x="48410" y="153485"/>
                              <a:pt x="48050" y="154250"/>
                            </a:cubicBezTo>
                            <a:lnTo>
                              <a:pt x="40345" y="170746"/>
                            </a:lnTo>
                            <a:cubicBezTo>
                              <a:pt x="40345" y="171130"/>
                              <a:pt x="39949" y="172284"/>
                              <a:pt x="39589" y="173050"/>
                            </a:cubicBezTo>
                            <a:lnTo>
                              <a:pt x="38041" y="176504"/>
                            </a:lnTo>
                            <a:cubicBezTo>
                              <a:pt x="37645" y="177655"/>
                              <a:pt x="34585" y="186864"/>
                              <a:pt x="34189" y="187249"/>
                            </a:cubicBezTo>
                            <a:cubicBezTo>
                              <a:pt x="33829" y="187633"/>
                              <a:pt x="33829" y="188014"/>
                              <a:pt x="33829" y="188399"/>
                            </a:cubicBezTo>
                            <a:lnTo>
                              <a:pt x="33829" y="189934"/>
                            </a:lnTo>
                            <a:cubicBezTo>
                              <a:pt x="33829" y="190318"/>
                              <a:pt x="33433" y="190318"/>
                              <a:pt x="33036" y="190318"/>
                            </a:cubicBezTo>
                            <a:cubicBezTo>
                              <a:pt x="32676" y="190318"/>
                              <a:pt x="32676" y="189168"/>
                              <a:pt x="33036" y="188399"/>
                            </a:cubicBezTo>
                            <a:cubicBezTo>
                              <a:pt x="33036" y="188399"/>
                              <a:pt x="33433" y="188014"/>
                              <a:pt x="33036" y="187633"/>
                            </a:cubicBezTo>
                            <a:cubicBezTo>
                              <a:pt x="33036" y="187633"/>
                              <a:pt x="33433" y="186864"/>
                              <a:pt x="33433" y="186479"/>
                            </a:cubicBezTo>
                            <a:cubicBezTo>
                              <a:pt x="33433" y="186098"/>
                              <a:pt x="33829" y="185329"/>
                              <a:pt x="33829" y="184944"/>
                            </a:cubicBezTo>
                            <a:cubicBezTo>
                              <a:pt x="34189" y="184560"/>
                              <a:pt x="34189" y="183794"/>
                              <a:pt x="34189" y="183409"/>
                            </a:cubicBezTo>
                            <a:cubicBezTo>
                              <a:pt x="34585" y="183025"/>
                              <a:pt x="34585" y="182644"/>
                              <a:pt x="34585" y="182259"/>
                            </a:cubicBezTo>
                            <a:cubicBezTo>
                              <a:pt x="34585" y="182259"/>
                              <a:pt x="34585" y="181494"/>
                              <a:pt x="34981" y="181109"/>
                            </a:cubicBezTo>
                            <a:cubicBezTo>
                              <a:pt x="34981" y="180724"/>
                              <a:pt x="35737" y="178424"/>
                              <a:pt x="36493" y="176504"/>
                            </a:cubicBezTo>
                            <a:cubicBezTo>
                              <a:pt x="37645" y="173050"/>
                              <a:pt x="40345" y="167680"/>
                              <a:pt x="41137" y="166526"/>
                            </a:cubicBezTo>
                            <a:cubicBezTo>
                              <a:pt x="42290" y="164991"/>
                              <a:pt x="43441" y="161921"/>
                              <a:pt x="43046" y="161156"/>
                            </a:cubicBezTo>
                            <a:cubicBezTo>
                              <a:pt x="43046" y="161156"/>
                              <a:pt x="43441" y="160386"/>
                              <a:pt x="43801" y="160386"/>
                            </a:cubicBezTo>
                            <a:cubicBezTo>
                              <a:pt x="43801" y="160005"/>
                              <a:pt x="44197" y="159621"/>
                              <a:pt x="44197" y="159236"/>
                            </a:cubicBezTo>
                            <a:cubicBezTo>
                              <a:pt x="44197" y="159236"/>
                              <a:pt x="44197" y="158851"/>
                              <a:pt x="44594" y="158467"/>
                            </a:cubicBezTo>
                            <a:cubicBezTo>
                              <a:pt x="44954" y="158086"/>
                              <a:pt x="46502" y="156166"/>
                              <a:pt x="46898" y="155016"/>
                            </a:cubicBezTo>
                            <a:lnTo>
                              <a:pt x="49202" y="149642"/>
                            </a:lnTo>
                            <a:lnTo>
                              <a:pt x="49202" y="149261"/>
                            </a:lnTo>
                            <a:cubicBezTo>
                              <a:pt x="49562" y="149261"/>
                              <a:pt x="49958" y="148492"/>
                              <a:pt x="50355" y="147342"/>
                            </a:cubicBezTo>
                            <a:lnTo>
                              <a:pt x="51506" y="144272"/>
                            </a:lnTo>
                            <a:cubicBezTo>
                              <a:pt x="51506" y="143887"/>
                              <a:pt x="51866" y="143503"/>
                              <a:pt x="51866" y="143118"/>
                            </a:cubicBezTo>
                            <a:cubicBezTo>
                              <a:pt x="51866" y="143118"/>
                              <a:pt x="51866" y="142737"/>
                              <a:pt x="52262" y="142352"/>
                            </a:cubicBezTo>
                            <a:lnTo>
                              <a:pt x="54963" y="136982"/>
                            </a:lnTo>
                            <a:cubicBezTo>
                              <a:pt x="55358" y="135828"/>
                              <a:pt x="55358" y="135062"/>
                              <a:pt x="55358" y="135062"/>
                            </a:cubicBezTo>
                            <a:cubicBezTo>
                              <a:pt x="54963" y="135062"/>
                              <a:pt x="54567" y="135828"/>
                              <a:pt x="54171" y="136982"/>
                            </a:cubicBezTo>
                            <a:cubicBezTo>
                              <a:pt x="53811" y="137363"/>
                              <a:pt x="53811" y="137748"/>
                              <a:pt x="53415" y="137748"/>
                            </a:cubicBezTo>
                            <a:cubicBezTo>
                              <a:pt x="53055" y="138132"/>
                              <a:pt x="50355" y="143503"/>
                              <a:pt x="50355" y="143503"/>
                            </a:cubicBezTo>
                            <a:cubicBezTo>
                              <a:pt x="50355" y="143887"/>
                              <a:pt x="49958" y="144653"/>
                              <a:pt x="49562" y="145422"/>
                            </a:cubicBezTo>
                            <a:cubicBezTo>
                              <a:pt x="49202" y="146572"/>
                              <a:pt x="48410" y="147726"/>
                              <a:pt x="48410" y="148107"/>
                            </a:cubicBezTo>
                            <a:cubicBezTo>
                              <a:pt x="48050" y="148492"/>
                              <a:pt x="48050" y="148876"/>
                              <a:pt x="48050" y="148876"/>
                            </a:cubicBezTo>
                            <a:cubicBezTo>
                              <a:pt x="47654" y="148876"/>
                              <a:pt x="46106" y="151946"/>
                              <a:pt x="45350" y="153481"/>
                            </a:cubicBezTo>
                            <a:cubicBezTo>
                              <a:pt x="44954" y="155016"/>
                              <a:pt x="43801" y="156932"/>
                              <a:pt x="43441" y="156932"/>
                            </a:cubicBezTo>
                            <a:cubicBezTo>
                              <a:pt x="43441" y="156932"/>
                              <a:pt x="43441" y="156166"/>
                              <a:pt x="43801" y="155782"/>
                            </a:cubicBezTo>
                            <a:cubicBezTo>
                              <a:pt x="44197" y="155397"/>
                              <a:pt x="44594" y="155016"/>
                              <a:pt x="44594" y="154631"/>
                            </a:cubicBezTo>
                            <a:cubicBezTo>
                              <a:pt x="44594" y="154631"/>
                              <a:pt x="44594" y="154247"/>
                              <a:pt x="44954" y="153866"/>
                            </a:cubicBezTo>
                            <a:cubicBezTo>
                              <a:pt x="44954" y="153481"/>
                              <a:pt x="45350" y="152712"/>
                              <a:pt x="45746" y="151946"/>
                            </a:cubicBezTo>
                            <a:lnTo>
                              <a:pt x="48050" y="146957"/>
                            </a:lnTo>
                            <a:cubicBezTo>
                              <a:pt x="48410" y="146191"/>
                              <a:pt x="48806" y="145807"/>
                              <a:pt x="48806" y="145807"/>
                            </a:cubicBezTo>
                            <a:cubicBezTo>
                              <a:pt x="48806" y="145422"/>
                              <a:pt x="50715" y="141968"/>
                              <a:pt x="52262" y="138517"/>
                            </a:cubicBezTo>
                            <a:lnTo>
                              <a:pt x="53811" y="135447"/>
                            </a:lnTo>
                            <a:cubicBezTo>
                              <a:pt x="53811" y="135447"/>
                              <a:pt x="54171" y="134678"/>
                              <a:pt x="54567" y="134293"/>
                            </a:cubicBezTo>
                            <a:lnTo>
                              <a:pt x="61119" y="122783"/>
                            </a:lnTo>
                            <a:close/>
                            <a:moveTo>
                              <a:pt x="101443" y="23415"/>
                            </a:moveTo>
                            <a:cubicBezTo>
                              <a:pt x="101443" y="23415"/>
                              <a:pt x="101840" y="23034"/>
                              <a:pt x="102236" y="23034"/>
                            </a:cubicBezTo>
                            <a:cubicBezTo>
                              <a:pt x="103783" y="22265"/>
                              <a:pt x="111848" y="19580"/>
                              <a:pt x="115304" y="18810"/>
                            </a:cubicBezTo>
                            <a:cubicBezTo>
                              <a:pt x="115664" y="18426"/>
                              <a:pt x="117213" y="18045"/>
                              <a:pt x="118365" y="17660"/>
                            </a:cubicBezTo>
                            <a:lnTo>
                              <a:pt x="121822" y="16510"/>
                            </a:lnTo>
                            <a:cubicBezTo>
                              <a:pt x="122578" y="16510"/>
                              <a:pt x="123765" y="16125"/>
                              <a:pt x="124522" y="15744"/>
                            </a:cubicBezTo>
                            <a:cubicBezTo>
                              <a:pt x="124918" y="15744"/>
                              <a:pt x="126070" y="15360"/>
                              <a:pt x="126826" y="14975"/>
                            </a:cubicBezTo>
                            <a:cubicBezTo>
                              <a:pt x="127582" y="14975"/>
                              <a:pt x="129526" y="14590"/>
                              <a:pt x="131038" y="14206"/>
                            </a:cubicBezTo>
                            <a:cubicBezTo>
                              <a:pt x="136799" y="12671"/>
                              <a:pt x="144504" y="11136"/>
                              <a:pt x="146412" y="11136"/>
                            </a:cubicBezTo>
                            <a:cubicBezTo>
                              <a:pt x="147204" y="11136"/>
                              <a:pt x="148356" y="11136"/>
                              <a:pt x="149112" y="10755"/>
                            </a:cubicBezTo>
                            <a:cubicBezTo>
                              <a:pt x="156025" y="9601"/>
                              <a:pt x="164486" y="9220"/>
                              <a:pt x="172154" y="9220"/>
                            </a:cubicBezTo>
                            <a:cubicBezTo>
                              <a:pt x="179103" y="9220"/>
                              <a:pt x="185224" y="9601"/>
                              <a:pt x="187924" y="10755"/>
                            </a:cubicBezTo>
                            <a:cubicBezTo>
                              <a:pt x="189076" y="11136"/>
                              <a:pt x="187924" y="11136"/>
                              <a:pt x="186016" y="10755"/>
                            </a:cubicBezTo>
                            <a:cubicBezTo>
                              <a:pt x="183315" y="10370"/>
                              <a:pt x="179067" y="9986"/>
                              <a:pt x="174459" y="9986"/>
                            </a:cubicBezTo>
                            <a:cubicBezTo>
                              <a:pt x="154477" y="9986"/>
                              <a:pt x="131830" y="13440"/>
                              <a:pt x="113001" y="19964"/>
                            </a:cubicBezTo>
                            <a:lnTo>
                              <a:pt x="107600" y="21499"/>
                            </a:lnTo>
                            <a:cubicBezTo>
                              <a:pt x="105692" y="22265"/>
                              <a:pt x="103747" y="22649"/>
                              <a:pt x="103387" y="23034"/>
                            </a:cubicBezTo>
                            <a:cubicBezTo>
                              <a:pt x="102596" y="23034"/>
                              <a:pt x="101840" y="23415"/>
                              <a:pt x="101083" y="23800"/>
                            </a:cubicBezTo>
                            <a:cubicBezTo>
                              <a:pt x="100687" y="23800"/>
                              <a:pt x="100291" y="24184"/>
                              <a:pt x="99931" y="24184"/>
                            </a:cubicBezTo>
                            <a:cubicBezTo>
                              <a:pt x="99535" y="24184"/>
                              <a:pt x="100687" y="23415"/>
                              <a:pt x="101443" y="23415"/>
                            </a:cubicBezTo>
                            <a:close/>
                            <a:moveTo>
                              <a:pt x="21155" y="199909"/>
                            </a:moveTo>
                            <a:cubicBezTo>
                              <a:pt x="21515" y="201059"/>
                              <a:pt x="21155" y="201824"/>
                              <a:pt x="21155" y="201824"/>
                            </a:cubicBezTo>
                            <a:cubicBezTo>
                              <a:pt x="21155" y="201824"/>
                              <a:pt x="20759" y="201443"/>
                              <a:pt x="20759" y="201059"/>
                            </a:cubicBezTo>
                            <a:cubicBezTo>
                              <a:pt x="20363" y="200290"/>
                              <a:pt x="20363" y="199524"/>
                              <a:pt x="20003" y="194919"/>
                            </a:cubicBezTo>
                            <a:cubicBezTo>
                              <a:pt x="20003" y="190315"/>
                              <a:pt x="21155" y="183021"/>
                              <a:pt x="23064" y="177270"/>
                            </a:cubicBezTo>
                            <a:cubicBezTo>
                              <a:pt x="23459" y="176504"/>
                              <a:pt x="23819" y="175354"/>
                              <a:pt x="23819" y="174585"/>
                            </a:cubicBezTo>
                            <a:cubicBezTo>
                              <a:pt x="25368" y="169980"/>
                              <a:pt x="31920" y="153485"/>
                              <a:pt x="36133" y="145426"/>
                            </a:cubicBezTo>
                            <a:cubicBezTo>
                              <a:pt x="37285" y="143122"/>
                              <a:pt x="38437" y="140821"/>
                              <a:pt x="39589" y="138520"/>
                            </a:cubicBezTo>
                            <a:cubicBezTo>
                              <a:pt x="40345" y="136601"/>
                              <a:pt x="41497" y="134297"/>
                              <a:pt x="42290" y="133531"/>
                            </a:cubicBezTo>
                            <a:cubicBezTo>
                              <a:pt x="42650" y="132762"/>
                              <a:pt x="43046" y="131996"/>
                              <a:pt x="43046" y="131612"/>
                            </a:cubicBezTo>
                            <a:cubicBezTo>
                              <a:pt x="43046" y="131612"/>
                              <a:pt x="43441" y="131227"/>
                              <a:pt x="43837" y="130461"/>
                            </a:cubicBezTo>
                            <a:cubicBezTo>
                              <a:pt x="44197" y="129308"/>
                              <a:pt x="45350" y="127773"/>
                              <a:pt x="45350" y="128157"/>
                            </a:cubicBezTo>
                            <a:cubicBezTo>
                              <a:pt x="45350" y="128542"/>
                              <a:pt x="42650" y="133916"/>
                              <a:pt x="41497" y="136216"/>
                            </a:cubicBezTo>
                            <a:lnTo>
                              <a:pt x="38833" y="141206"/>
                            </a:lnTo>
                            <a:cubicBezTo>
                              <a:pt x="38041" y="142356"/>
                              <a:pt x="37285" y="144275"/>
                              <a:pt x="36889" y="145426"/>
                            </a:cubicBezTo>
                            <a:lnTo>
                              <a:pt x="33073" y="153485"/>
                            </a:lnTo>
                            <a:cubicBezTo>
                              <a:pt x="33073" y="154250"/>
                              <a:pt x="31920" y="156554"/>
                              <a:pt x="31128" y="158470"/>
                            </a:cubicBezTo>
                            <a:cubicBezTo>
                              <a:pt x="23459" y="176120"/>
                              <a:pt x="19211" y="192619"/>
                              <a:pt x="21155" y="199912"/>
                            </a:cubicBezTo>
                            <a:close/>
                            <a:moveTo>
                              <a:pt x="56115" y="125476"/>
                            </a:moveTo>
                            <a:cubicBezTo>
                              <a:pt x="56115" y="125091"/>
                              <a:pt x="56511" y="124710"/>
                              <a:pt x="56871" y="123941"/>
                            </a:cubicBezTo>
                            <a:cubicBezTo>
                              <a:pt x="57663" y="122791"/>
                              <a:pt x="58023" y="122406"/>
                              <a:pt x="58419" y="122406"/>
                            </a:cubicBezTo>
                            <a:cubicBezTo>
                              <a:pt x="58419" y="122406"/>
                              <a:pt x="58023" y="123556"/>
                              <a:pt x="56871" y="125860"/>
                            </a:cubicBezTo>
                            <a:lnTo>
                              <a:pt x="52658" y="133535"/>
                            </a:lnTo>
                            <a:cubicBezTo>
                              <a:pt x="52262" y="134300"/>
                              <a:pt x="51902" y="135454"/>
                              <a:pt x="51506" y="135454"/>
                            </a:cubicBezTo>
                            <a:cubicBezTo>
                              <a:pt x="51110" y="135835"/>
                              <a:pt x="50715" y="136605"/>
                              <a:pt x="50715" y="136989"/>
                            </a:cubicBezTo>
                            <a:cubicBezTo>
                              <a:pt x="50355" y="137755"/>
                              <a:pt x="50355" y="138139"/>
                              <a:pt x="49958" y="138139"/>
                            </a:cubicBezTo>
                            <a:cubicBezTo>
                              <a:pt x="49958" y="138139"/>
                              <a:pt x="49598" y="138524"/>
                              <a:pt x="49598" y="138905"/>
                            </a:cubicBezTo>
                            <a:cubicBezTo>
                              <a:pt x="49598" y="139290"/>
                              <a:pt x="46898" y="145045"/>
                              <a:pt x="46106" y="146198"/>
                            </a:cubicBezTo>
                            <a:lnTo>
                              <a:pt x="45350" y="147733"/>
                            </a:lnTo>
                            <a:cubicBezTo>
                              <a:pt x="45350" y="148114"/>
                              <a:pt x="44954" y="148884"/>
                              <a:pt x="44954" y="148884"/>
                            </a:cubicBezTo>
                            <a:lnTo>
                              <a:pt x="41497" y="156173"/>
                            </a:lnTo>
                            <a:cubicBezTo>
                              <a:pt x="40741" y="157324"/>
                              <a:pt x="40345" y="158474"/>
                              <a:pt x="40345" y="158474"/>
                            </a:cubicBezTo>
                            <a:cubicBezTo>
                              <a:pt x="40741" y="158474"/>
                              <a:pt x="41497" y="158093"/>
                              <a:pt x="41497" y="158093"/>
                            </a:cubicBezTo>
                            <a:cubicBezTo>
                              <a:pt x="41137" y="158474"/>
                              <a:pt x="41137" y="159243"/>
                              <a:pt x="40741" y="160012"/>
                            </a:cubicBezTo>
                            <a:cubicBezTo>
                              <a:pt x="39589" y="163082"/>
                              <a:pt x="38833" y="164617"/>
                              <a:pt x="38833" y="163463"/>
                            </a:cubicBezTo>
                            <a:cubicBezTo>
                              <a:pt x="38833" y="163082"/>
                              <a:pt x="39193" y="162313"/>
                              <a:pt x="39193" y="162313"/>
                            </a:cubicBezTo>
                            <a:cubicBezTo>
                              <a:pt x="39589" y="161928"/>
                              <a:pt x="39589" y="160778"/>
                              <a:pt x="39589" y="160778"/>
                            </a:cubicBezTo>
                            <a:cubicBezTo>
                              <a:pt x="39193" y="160778"/>
                              <a:pt x="36493" y="167302"/>
                              <a:pt x="35737" y="168837"/>
                            </a:cubicBezTo>
                            <a:cubicBezTo>
                              <a:pt x="35376" y="169603"/>
                              <a:pt x="35376" y="170372"/>
                              <a:pt x="34981" y="170753"/>
                            </a:cubicBezTo>
                            <a:cubicBezTo>
                              <a:pt x="34189" y="172672"/>
                              <a:pt x="33433" y="174977"/>
                              <a:pt x="33433" y="175361"/>
                            </a:cubicBezTo>
                            <a:lnTo>
                              <a:pt x="33433" y="175742"/>
                            </a:lnTo>
                            <a:cubicBezTo>
                              <a:pt x="33036" y="175742"/>
                              <a:pt x="32676" y="177662"/>
                              <a:pt x="31884" y="180347"/>
                            </a:cubicBezTo>
                            <a:cubicBezTo>
                              <a:pt x="30733" y="183032"/>
                              <a:pt x="30733" y="183417"/>
                              <a:pt x="30373" y="185721"/>
                            </a:cubicBezTo>
                            <a:cubicBezTo>
                              <a:pt x="29976" y="187256"/>
                              <a:pt x="29580" y="188791"/>
                              <a:pt x="29220" y="189175"/>
                            </a:cubicBezTo>
                            <a:cubicBezTo>
                              <a:pt x="28824" y="191091"/>
                              <a:pt x="28068" y="197231"/>
                              <a:pt x="28068" y="198766"/>
                            </a:cubicBezTo>
                            <a:cubicBezTo>
                              <a:pt x="28068" y="199535"/>
                              <a:pt x="27672" y="200685"/>
                              <a:pt x="27672" y="199919"/>
                            </a:cubicBezTo>
                            <a:cubicBezTo>
                              <a:pt x="27672" y="199535"/>
                              <a:pt x="28068" y="192245"/>
                              <a:pt x="28428" y="192245"/>
                            </a:cubicBezTo>
                            <a:lnTo>
                              <a:pt x="28428" y="191476"/>
                            </a:lnTo>
                            <a:cubicBezTo>
                              <a:pt x="28428" y="190710"/>
                              <a:pt x="29580" y="184952"/>
                              <a:pt x="30373" y="183801"/>
                            </a:cubicBezTo>
                            <a:lnTo>
                              <a:pt x="30373" y="182651"/>
                            </a:lnTo>
                            <a:cubicBezTo>
                              <a:pt x="30373" y="182266"/>
                              <a:pt x="30733" y="181885"/>
                              <a:pt x="30733" y="181501"/>
                            </a:cubicBezTo>
                            <a:cubicBezTo>
                              <a:pt x="31128" y="180732"/>
                              <a:pt x="31524" y="179966"/>
                              <a:pt x="31524" y="179197"/>
                            </a:cubicBezTo>
                            <a:lnTo>
                              <a:pt x="36133" y="165767"/>
                            </a:lnTo>
                            <a:lnTo>
                              <a:pt x="38437" y="160393"/>
                            </a:lnTo>
                            <a:cubicBezTo>
                              <a:pt x="39193" y="158859"/>
                              <a:pt x="39985" y="156939"/>
                              <a:pt x="39985" y="156558"/>
                            </a:cubicBezTo>
                            <a:lnTo>
                              <a:pt x="43441" y="149649"/>
                            </a:lnTo>
                            <a:lnTo>
                              <a:pt x="43441" y="149268"/>
                            </a:lnTo>
                            <a:cubicBezTo>
                              <a:pt x="44197" y="148499"/>
                              <a:pt x="47258" y="142744"/>
                              <a:pt x="47654" y="141975"/>
                            </a:cubicBezTo>
                            <a:cubicBezTo>
                              <a:pt x="47654" y="141209"/>
                              <a:pt x="48050" y="140440"/>
                              <a:pt x="48410" y="140440"/>
                            </a:cubicBezTo>
                            <a:cubicBezTo>
                              <a:pt x="48806" y="139674"/>
                              <a:pt x="49958" y="137755"/>
                              <a:pt x="49598" y="137370"/>
                            </a:cubicBezTo>
                            <a:cubicBezTo>
                              <a:pt x="49598" y="137370"/>
                              <a:pt x="49958" y="136989"/>
                              <a:pt x="50355" y="136220"/>
                            </a:cubicBezTo>
                            <a:cubicBezTo>
                              <a:pt x="50715" y="135835"/>
                              <a:pt x="51110" y="135070"/>
                              <a:pt x="51110" y="134685"/>
                            </a:cubicBezTo>
                            <a:cubicBezTo>
                              <a:pt x="51110" y="134685"/>
                              <a:pt x="51110" y="133919"/>
                              <a:pt x="51506" y="133919"/>
                            </a:cubicBezTo>
                            <a:cubicBezTo>
                              <a:pt x="51506" y="133535"/>
                              <a:pt x="52658" y="131615"/>
                              <a:pt x="53811" y="129696"/>
                            </a:cubicBezTo>
                            <a:cubicBezTo>
                              <a:pt x="54963" y="127395"/>
                              <a:pt x="56115" y="125476"/>
                              <a:pt x="56115" y="125476"/>
                            </a:cubicBezTo>
                            <a:close/>
                            <a:moveTo>
                              <a:pt x="112604" y="180724"/>
                            </a:moveTo>
                            <a:cubicBezTo>
                              <a:pt x="113001" y="180340"/>
                              <a:pt x="113361" y="180340"/>
                              <a:pt x="113361" y="180340"/>
                            </a:cubicBezTo>
                            <a:cubicBezTo>
                              <a:pt x="113361" y="180340"/>
                              <a:pt x="114153" y="179959"/>
                              <a:pt x="114513" y="179574"/>
                            </a:cubicBezTo>
                            <a:cubicBezTo>
                              <a:pt x="115304" y="179189"/>
                              <a:pt x="115664" y="178805"/>
                              <a:pt x="115664" y="178805"/>
                            </a:cubicBezTo>
                            <a:cubicBezTo>
                              <a:pt x="115664" y="178805"/>
                              <a:pt x="116457" y="178424"/>
                              <a:pt x="117609" y="177655"/>
                            </a:cubicBezTo>
                            <a:cubicBezTo>
                              <a:pt x="118365" y="176889"/>
                              <a:pt x="119913" y="176120"/>
                              <a:pt x="120669" y="175735"/>
                            </a:cubicBezTo>
                            <a:cubicBezTo>
                              <a:pt x="121462" y="174969"/>
                              <a:pt x="122578" y="174585"/>
                              <a:pt x="122578" y="174200"/>
                            </a:cubicBezTo>
                            <a:cubicBezTo>
                              <a:pt x="122973" y="174200"/>
                              <a:pt x="123765" y="173435"/>
                              <a:pt x="124522" y="173050"/>
                            </a:cubicBezTo>
                            <a:cubicBezTo>
                              <a:pt x="126826" y="171515"/>
                              <a:pt x="127222" y="171515"/>
                              <a:pt x="127978" y="170746"/>
                            </a:cubicBezTo>
                            <a:cubicBezTo>
                              <a:pt x="128734" y="170365"/>
                              <a:pt x="129130" y="169980"/>
                              <a:pt x="129130" y="169980"/>
                            </a:cubicBezTo>
                            <a:lnTo>
                              <a:pt x="129526" y="169980"/>
                            </a:lnTo>
                            <a:cubicBezTo>
                              <a:pt x="129526" y="169980"/>
                              <a:pt x="129886" y="169596"/>
                              <a:pt x="130678" y="169211"/>
                            </a:cubicBezTo>
                            <a:lnTo>
                              <a:pt x="141444" y="162306"/>
                            </a:lnTo>
                            <a:cubicBezTo>
                              <a:pt x="141804" y="161921"/>
                              <a:pt x="142200" y="161921"/>
                              <a:pt x="142200" y="161540"/>
                            </a:cubicBezTo>
                            <a:lnTo>
                              <a:pt x="142595" y="161540"/>
                            </a:lnTo>
                            <a:cubicBezTo>
                              <a:pt x="142595" y="161540"/>
                              <a:pt x="142955" y="161156"/>
                              <a:pt x="143351" y="161156"/>
                            </a:cubicBezTo>
                            <a:lnTo>
                              <a:pt x="145260" y="159621"/>
                            </a:lnTo>
                            <a:cubicBezTo>
                              <a:pt x="146808" y="158851"/>
                              <a:pt x="151020" y="156166"/>
                              <a:pt x="153325" y="154247"/>
                            </a:cubicBezTo>
                            <a:lnTo>
                              <a:pt x="158329" y="151177"/>
                            </a:lnTo>
                            <a:cubicBezTo>
                              <a:pt x="159121" y="150796"/>
                              <a:pt x="159481" y="150411"/>
                              <a:pt x="159877" y="150411"/>
                            </a:cubicBezTo>
                            <a:lnTo>
                              <a:pt x="160273" y="150411"/>
                            </a:lnTo>
                            <a:cubicBezTo>
                              <a:pt x="160273" y="150027"/>
                              <a:pt x="160633" y="150027"/>
                              <a:pt x="160633" y="150027"/>
                            </a:cubicBezTo>
                            <a:cubicBezTo>
                              <a:pt x="161029" y="150411"/>
                              <a:pt x="158329" y="152712"/>
                              <a:pt x="156025" y="153866"/>
                            </a:cubicBezTo>
                            <a:lnTo>
                              <a:pt x="149904" y="158086"/>
                            </a:lnTo>
                            <a:lnTo>
                              <a:pt x="149508" y="158086"/>
                            </a:lnTo>
                            <a:cubicBezTo>
                              <a:pt x="149508" y="158467"/>
                              <a:pt x="149508" y="158467"/>
                              <a:pt x="149112" y="158467"/>
                            </a:cubicBezTo>
                            <a:lnTo>
                              <a:pt x="139139" y="164991"/>
                            </a:lnTo>
                            <a:cubicBezTo>
                              <a:pt x="137987" y="165376"/>
                              <a:pt x="136799" y="166526"/>
                              <a:pt x="135646" y="166910"/>
                            </a:cubicBezTo>
                            <a:lnTo>
                              <a:pt x="128734" y="171515"/>
                            </a:lnTo>
                            <a:cubicBezTo>
                              <a:pt x="127582" y="172284"/>
                              <a:pt x="125278" y="173435"/>
                              <a:pt x="124522" y="174200"/>
                            </a:cubicBezTo>
                            <a:cubicBezTo>
                              <a:pt x="123369" y="174585"/>
                              <a:pt x="121462" y="175735"/>
                              <a:pt x="120669" y="176504"/>
                            </a:cubicBezTo>
                            <a:cubicBezTo>
                              <a:pt x="119517" y="177270"/>
                              <a:pt x="118761" y="177655"/>
                              <a:pt x="118365" y="177655"/>
                            </a:cubicBezTo>
                            <a:lnTo>
                              <a:pt x="114513" y="180340"/>
                            </a:lnTo>
                            <a:cubicBezTo>
                              <a:pt x="112604" y="181494"/>
                              <a:pt x="111848" y="181494"/>
                              <a:pt x="112604" y="180724"/>
                            </a:cubicBezTo>
                            <a:close/>
                            <a:moveTo>
                              <a:pt x="174854" y="12674"/>
                            </a:moveTo>
                            <a:cubicBezTo>
                              <a:pt x="169094" y="12674"/>
                              <a:pt x="147204" y="14594"/>
                              <a:pt x="145656" y="15363"/>
                            </a:cubicBezTo>
                            <a:cubicBezTo>
                              <a:pt x="145260" y="15363"/>
                              <a:pt x="144107" y="15748"/>
                              <a:pt x="142955" y="15748"/>
                            </a:cubicBezTo>
                            <a:cubicBezTo>
                              <a:pt x="140291" y="16513"/>
                              <a:pt x="131038" y="18048"/>
                              <a:pt x="129886" y="18429"/>
                            </a:cubicBezTo>
                            <a:cubicBezTo>
                              <a:pt x="127978" y="19199"/>
                              <a:pt x="127582" y="19199"/>
                              <a:pt x="127582" y="18814"/>
                            </a:cubicBezTo>
                            <a:cubicBezTo>
                              <a:pt x="127582" y="18048"/>
                              <a:pt x="146412" y="14594"/>
                              <a:pt x="156781" y="13059"/>
                            </a:cubicBezTo>
                            <a:cubicBezTo>
                              <a:pt x="164089" y="12674"/>
                              <a:pt x="171002" y="12293"/>
                              <a:pt x="178311" y="12293"/>
                            </a:cubicBezTo>
                            <a:cubicBezTo>
                              <a:pt x="178707" y="12674"/>
                              <a:pt x="177159" y="12674"/>
                              <a:pt x="174854" y="12674"/>
                            </a:cubicBezTo>
                            <a:close/>
                            <a:moveTo>
                              <a:pt x="163333" y="151950"/>
                            </a:moveTo>
                            <a:cubicBezTo>
                              <a:pt x="162182" y="152715"/>
                              <a:pt x="162182" y="152715"/>
                              <a:pt x="162542" y="153100"/>
                            </a:cubicBezTo>
                            <a:cubicBezTo>
                              <a:pt x="163333" y="153485"/>
                              <a:pt x="161786" y="154635"/>
                              <a:pt x="157969" y="156935"/>
                            </a:cubicBezTo>
                            <a:lnTo>
                              <a:pt x="146808" y="163460"/>
                            </a:lnTo>
                            <a:cubicBezTo>
                              <a:pt x="144504" y="164994"/>
                              <a:pt x="143351" y="165379"/>
                              <a:pt x="144107" y="164613"/>
                            </a:cubicBezTo>
                            <a:lnTo>
                              <a:pt x="144864" y="163844"/>
                            </a:lnTo>
                            <a:cubicBezTo>
                              <a:pt x="145260" y="163844"/>
                              <a:pt x="146052" y="163079"/>
                              <a:pt x="146808" y="162694"/>
                            </a:cubicBezTo>
                            <a:cubicBezTo>
                              <a:pt x="147960" y="162309"/>
                              <a:pt x="148716" y="161544"/>
                              <a:pt x="149508" y="161159"/>
                            </a:cubicBezTo>
                            <a:lnTo>
                              <a:pt x="150264" y="160390"/>
                            </a:lnTo>
                            <a:cubicBezTo>
                              <a:pt x="150660" y="160390"/>
                              <a:pt x="151416" y="160009"/>
                              <a:pt x="152172" y="159240"/>
                            </a:cubicBezTo>
                            <a:cubicBezTo>
                              <a:pt x="153325" y="158470"/>
                              <a:pt x="154117" y="158089"/>
                              <a:pt x="154117" y="158089"/>
                            </a:cubicBezTo>
                            <a:cubicBezTo>
                              <a:pt x="154117" y="158089"/>
                              <a:pt x="154477" y="157705"/>
                              <a:pt x="155268" y="157320"/>
                            </a:cubicBezTo>
                            <a:cubicBezTo>
                              <a:pt x="155628" y="156935"/>
                              <a:pt x="156781" y="156170"/>
                              <a:pt x="157969" y="155785"/>
                            </a:cubicBezTo>
                            <a:cubicBezTo>
                              <a:pt x="159481" y="154635"/>
                              <a:pt x="160273" y="154250"/>
                              <a:pt x="159877" y="154250"/>
                            </a:cubicBezTo>
                            <a:cubicBezTo>
                              <a:pt x="159481" y="154250"/>
                              <a:pt x="159085" y="154250"/>
                              <a:pt x="158329" y="154635"/>
                            </a:cubicBezTo>
                            <a:cubicBezTo>
                              <a:pt x="157177" y="155020"/>
                              <a:pt x="157177" y="155020"/>
                              <a:pt x="157177" y="154635"/>
                            </a:cubicBezTo>
                            <a:cubicBezTo>
                              <a:pt x="157969" y="154250"/>
                              <a:pt x="158725" y="153869"/>
                              <a:pt x="159085" y="153485"/>
                            </a:cubicBezTo>
                            <a:cubicBezTo>
                              <a:pt x="160633" y="152334"/>
                              <a:pt x="164089" y="150415"/>
                              <a:pt x="164486" y="150415"/>
                            </a:cubicBezTo>
                            <a:cubicBezTo>
                              <a:pt x="164882" y="150415"/>
                              <a:pt x="164486" y="150800"/>
                              <a:pt x="163333" y="151950"/>
                            </a:cubicBezTo>
                            <a:close/>
                            <a:moveTo>
                              <a:pt x="133343" y="180724"/>
                            </a:moveTo>
                            <a:cubicBezTo>
                              <a:pt x="132190" y="181494"/>
                              <a:pt x="131830" y="181878"/>
                              <a:pt x="132190" y="182644"/>
                            </a:cubicBezTo>
                            <a:cubicBezTo>
                              <a:pt x="132586" y="183409"/>
                              <a:pt x="136043" y="181878"/>
                              <a:pt x="138347" y="179959"/>
                            </a:cubicBezTo>
                            <a:lnTo>
                              <a:pt x="139895" y="178805"/>
                            </a:lnTo>
                            <a:cubicBezTo>
                              <a:pt x="141407" y="178039"/>
                              <a:pt x="143747" y="175735"/>
                              <a:pt x="142200" y="176504"/>
                            </a:cubicBezTo>
                            <a:cubicBezTo>
                              <a:pt x="141047" y="176889"/>
                              <a:pt x="138743" y="178039"/>
                              <a:pt x="137591" y="178039"/>
                            </a:cubicBezTo>
                            <a:cubicBezTo>
                              <a:pt x="136799" y="178424"/>
                              <a:pt x="135286" y="179189"/>
                              <a:pt x="133343" y="180724"/>
                            </a:cubicBezTo>
                            <a:close/>
                            <a:moveTo>
                              <a:pt x="103783" y="89792"/>
                            </a:moveTo>
                            <a:cubicBezTo>
                              <a:pt x="105692" y="89408"/>
                              <a:pt x="108752" y="89408"/>
                              <a:pt x="111452" y="89408"/>
                            </a:cubicBezTo>
                            <a:cubicBezTo>
                              <a:pt x="114153" y="89408"/>
                              <a:pt x="116457" y="89408"/>
                              <a:pt x="116817" y="89792"/>
                            </a:cubicBezTo>
                            <a:cubicBezTo>
                              <a:pt x="117969" y="90562"/>
                              <a:pt x="117609" y="90562"/>
                              <a:pt x="115304" y="90177"/>
                            </a:cubicBezTo>
                            <a:cubicBezTo>
                              <a:pt x="107996" y="90177"/>
                              <a:pt x="101083" y="90943"/>
                              <a:pt x="94171" y="92097"/>
                            </a:cubicBezTo>
                            <a:cubicBezTo>
                              <a:pt x="89562" y="92862"/>
                              <a:pt x="89562" y="92862"/>
                              <a:pt x="89562" y="92478"/>
                            </a:cubicBezTo>
                            <a:cubicBezTo>
                              <a:pt x="89562" y="92097"/>
                              <a:pt x="95322" y="90943"/>
                              <a:pt x="103783" y="89792"/>
                            </a:cubicBezTo>
                            <a:close/>
                            <a:moveTo>
                              <a:pt x="26520" y="114347"/>
                            </a:moveTo>
                            <a:cubicBezTo>
                              <a:pt x="28428" y="113197"/>
                              <a:pt x="41894" y="106288"/>
                              <a:pt x="42650" y="106288"/>
                            </a:cubicBezTo>
                            <a:cubicBezTo>
                              <a:pt x="43046" y="106288"/>
                              <a:pt x="43801" y="105907"/>
                              <a:pt x="44594" y="105522"/>
                            </a:cubicBezTo>
                            <a:cubicBezTo>
                              <a:pt x="46106" y="104753"/>
                              <a:pt x="48410" y="103603"/>
                              <a:pt x="48410" y="103987"/>
                            </a:cubicBezTo>
                            <a:cubicBezTo>
                              <a:pt x="48806" y="104372"/>
                              <a:pt x="48050" y="104753"/>
                              <a:pt x="45746" y="105907"/>
                            </a:cubicBezTo>
                            <a:cubicBezTo>
                              <a:pt x="44197" y="106288"/>
                              <a:pt x="42650" y="107057"/>
                              <a:pt x="42650" y="107057"/>
                            </a:cubicBezTo>
                            <a:lnTo>
                              <a:pt x="39193" y="108977"/>
                            </a:lnTo>
                            <a:cubicBezTo>
                              <a:pt x="36133" y="110127"/>
                              <a:pt x="33036" y="111662"/>
                              <a:pt x="28428" y="113966"/>
                            </a:cubicBezTo>
                            <a:cubicBezTo>
                              <a:pt x="26916" y="114732"/>
                              <a:pt x="26124" y="114732"/>
                              <a:pt x="26124" y="114732"/>
                            </a:cubicBezTo>
                            <a:cubicBezTo>
                              <a:pt x="25764" y="114732"/>
                              <a:pt x="26124" y="114732"/>
                              <a:pt x="26520" y="114347"/>
                            </a:cubicBezTo>
                            <a:close/>
                            <a:moveTo>
                              <a:pt x="110696" y="92862"/>
                            </a:moveTo>
                            <a:lnTo>
                              <a:pt x="106088" y="93631"/>
                            </a:lnTo>
                            <a:cubicBezTo>
                              <a:pt x="102596" y="93631"/>
                              <a:pt x="97627" y="94397"/>
                              <a:pt x="93775" y="95166"/>
                            </a:cubicBezTo>
                            <a:lnTo>
                              <a:pt x="89562" y="96317"/>
                            </a:lnTo>
                            <a:lnTo>
                              <a:pt x="87222" y="96317"/>
                            </a:lnTo>
                            <a:cubicBezTo>
                              <a:pt x="87222" y="96317"/>
                              <a:pt x="87222" y="95932"/>
                              <a:pt x="88014" y="95932"/>
                            </a:cubicBezTo>
                            <a:cubicBezTo>
                              <a:pt x="88770" y="95166"/>
                              <a:pt x="100687" y="93247"/>
                              <a:pt x="106844" y="92862"/>
                            </a:cubicBezTo>
                            <a:cubicBezTo>
                              <a:pt x="108356" y="92478"/>
                              <a:pt x="109904" y="92478"/>
                              <a:pt x="111452" y="92478"/>
                            </a:cubicBezTo>
                            <a:cubicBezTo>
                              <a:pt x="113001" y="92478"/>
                              <a:pt x="114153" y="92478"/>
                              <a:pt x="113757" y="92862"/>
                            </a:cubicBezTo>
                            <a:lnTo>
                              <a:pt x="110661" y="92862"/>
                            </a:lnTo>
                            <a:close/>
                            <a:moveTo>
                              <a:pt x="141407" y="172665"/>
                            </a:moveTo>
                            <a:cubicBezTo>
                              <a:pt x="141407" y="172284"/>
                              <a:pt x="142200" y="171900"/>
                              <a:pt x="142955" y="171515"/>
                            </a:cubicBezTo>
                            <a:cubicBezTo>
                              <a:pt x="143747" y="171130"/>
                              <a:pt x="144107" y="170746"/>
                              <a:pt x="144107" y="170746"/>
                            </a:cubicBezTo>
                            <a:cubicBezTo>
                              <a:pt x="144504" y="170365"/>
                              <a:pt x="146412" y="168830"/>
                              <a:pt x="147960" y="168061"/>
                            </a:cubicBezTo>
                            <a:cubicBezTo>
                              <a:pt x="148716" y="167680"/>
                              <a:pt x="149112" y="166910"/>
                              <a:pt x="149868" y="166145"/>
                            </a:cubicBezTo>
                            <a:cubicBezTo>
                              <a:pt x="150264" y="166145"/>
                              <a:pt x="151020" y="164991"/>
                              <a:pt x="151020" y="164610"/>
                            </a:cubicBezTo>
                            <a:cubicBezTo>
                              <a:pt x="150660" y="164610"/>
                              <a:pt x="149868" y="164991"/>
                              <a:pt x="147564" y="166526"/>
                            </a:cubicBezTo>
                            <a:lnTo>
                              <a:pt x="145260" y="168061"/>
                            </a:lnTo>
                            <a:cubicBezTo>
                              <a:pt x="144900" y="168445"/>
                              <a:pt x="143747" y="169211"/>
                              <a:pt x="143351" y="169980"/>
                            </a:cubicBezTo>
                            <a:lnTo>
                              <a:pt x="141407" y="171515"/>
                            </a:lnTo>
                            <a:cubicBezTo>
                              <a:pt x="141047" y="171900"/>
                              <a:pt x="140651" y="172284"/>
                              <a:pt x="140291" y="172284"/>
                            </a:cubicBezTo>
                            <a:cubicBezTo>
                              <a:pt x="139895" y="173050"/>
                              <a:pt x="140651" y="173050"/>
                              <a:pt x="141407" y="172665"/>
                            </a:cubicBezTo>
                            <a:close/>
                            <a:moveTo>
                              <a:pt x="28428" y="173819"/>
                            </a:moveTo>
                            <a:cubicBezTo>
                              <a:pt x="28428" y="173819"/>
                              <a:pt x="28428" y="173435"/>
                              <a:pt x="28824" y="173050"/>
                            </a:cubicBezTo>
                            <a:cubicBezTo>
                              <a:pt x="29220" y="172665"/>
                              <a:pt x="29220" y="171900"/>
                              <a:pt x="29220" y="171900"/>
                            </a:cubicBezTo>
                            <a:cubicBezTo>
                              <a:pt x="29220" y="171515"/>
                              <a:pt x="29616" y="171130"/>
                              <a:pt x="29616" y="170746"/>
                            </a:cubicBezTo>
                            <a:cubicBezTo>
                              <a:pt x="29616" y="170365"/>
                              <a:pt x="30373" y="169596"/>
                              <a:pt x="30373" y="168445"/>
                            </a:cubicBezTo>
                            <a:lnTo>
                              <a:pt x="31524" y="166145"/>
                            </a:lnTo>
                            <a:cubicBezTo>
                              <a:pt x="31524" y="166145"/>
                              <a:pt x="32280" y="164610"/>
                              <a:pt x="32676" y="163075"/>
                            </a:cubicBezTo>
                            <a:cubicBezTo>
                              <a:pt x="33829" y="160005"/>
                              <a:pt x="34225" y="159621"/>
                              <a:pt x="34225" y="160386"/>
                            </a:cubicBezTo>
                            <a:cubicBezTo>
                              <a:pt x="34225" y="160771"/>
                              <a:pt x="34225" y="161540"/>
                              <a:pt x="33829" y="162306"/>
                            </a:cubicBezTo>
                            <a:lnTo>
                              <a:pt x="30733" y="170365"/>
                            </a:lnTo>
                            <a:cubicBezTo>
                              <a:pt x="27672" y="178424"/>
                              <a:pt x="27276" y="179189"/>
                              <a:pt x="26916" y="179959"/>
                            </a:cubicBezTo>
                            <a:lnTo>
                              <a:pt x="26916" y="178805"/>
                            </a:lnTo>
                            <a:cubicBezTo>
                              <a:pt x="27276" y="178424"/>
                              <a:pt x="27672" y="177270"/>
                              <a:pt x="27672" y="176889"/>
                            </a:cubicBezTo>
                            <a:cubicBezTo>
                              <a:pt x="28068" y="176120"/>
                              <a:pt x="28068" y="175354"/>
                              <a:pt x="28428" y="174969"/>
                            </a:cubicBezTo>
                            <a:lnTo>
                              <a:pt x="28428" y="173819"/>
                            </a:lnTo>
                            <a:close/>
                            <a:moveTo>
                              <a:pt x="100327" y="106288"/>
                            </a:moveTo>
                            <a:cubicBezTo>
                              <a:pt x="99535" y="106288"/>
                              <a:pt x="97627" y="106673"/>
                              <a:pt x="96079" y="107057"/>
                            </a:cubicBezTo>
                            <a:cubicBezTo>
                              <a:pt x="94171" y="107057"/>
                              <a:pt x="92622" y="107442"/>
                              <a:pt x="91866" y="107442"/>
                            </a:cubicBezTo>
                            <a:cubicBezTo>
                              <a:pt x="91470" y="107826"/>
                              <a:pt x="91074" y="107826"/>
                              <a:pt x="91470" y="107442"/>
                            </a:cubicBezTo>
                            <a:lnTo>
                              <a:pt x="94531" y="106673"/>
                            </a:lnTo>
                            <a:cubicBezTo>
                              <a:pt x="104540" y="104753"/>
                              <a:pt x="111848" y="103987"/>
                              <a:pt x="116061" y="103987"/>
                            </a:cubicBezTo>
                            <a:lnTo>
                              <a:pt x="100327" y="106288"/>
                            </a:lnTo>
                            <a:close/>
                            <a:moveTo>
                              <a:pt x="24612" y="193000"/>
                            </a:moveTo>
                            <a:cubicBezTo>
                              <a:pt x="24215" y="195304"/>
                              <a:pt x="23819" y="196835"/>
                              <a:pt x="23819" y="196835"/>
                            </a:cubicBezTo>
                            <a:cubicBezTo>
                              <a:pt x="23459" y="196835"/>
                              <a:pt x="23459" y="195689"/>
                              <a:pt x="23459" y="193769"/>
                            </a:cubicBezTo>
                            <a:cubicBezTo>
                              <a:pt x="23819" y="191465"/>
                              <a:pt x="25368" y="184556"/>
                              <a:pt x="25764" y="184556"/>
                            </a:cubicBezTo>
                            <a:lnTo>
                              <a:pt x="25764" y="183791"/>
                            </a:lnTo>
                            <a:cubicBezTo>
                              <a:pt x="25764" y="183406"/>
                              <a:pt x="25764" y="183021"/>
                              <a:pt x="26160" y="182256"/>
                            </a:cubicBezTo>
                            <a:cubicBezTo>
                              <a:pt x="26160" y="181875"/>
                              <a:pt x="26520" y="181490"/>
                              <a:pt x="26520" y="181105"/>
                            </a:cubicBezTo>
                            <a:cubicBezTo>
                              <a:pt x="26520" y="180721"/>
                              <a:pt x="26916" y="180336"/>
                              <a:pt x="26916" y="180721"/>
                            </a:cubicBezTo>
                            <a:cubicBezTo>
                              <a:pt x="26916" y="180721"/>
                              <a:pt x="26916" y="181490"/>
                              <a:pt x="26520" y="182256"/>
                            </a:cubicBezTo>
                            <a:cubicBezTo>
                              <a:pt x="26160" y="183791"/>
                              <a:pt x="25368" y="186476"/>
                              <a:pt x="25368" y="188011"/>
                            </a:cubicBezTo>
                            <a:cubicBezTo>
                              <a:pt x="24972" y="188395"/>
                              <a:pt x="24972" y="190699"/>
                              <a:pt x="24612" y="193000"/>
                            </a:cubicBezTo>
                            <a:close/>
                            <a:moveTo>
                              <a:pt x="163729" y="146576"/>
                            </a:moveTo>
                            <a:cubicBezTo>
                              <a:pt x="165638" y="145426"/>
                              <a:pt x="166790" y="145041"/>
                              <a:pt x="167186" y="145041"/>
                            </a:cubicBezTo>
                            <a:cubicBezTo>
                              <a:pt x="167942" y="145041"/>
                              <a:pt x="167546" y="145426"/>
                              <a:pt x="166034" y="146961"/>
                            </a:cubicBezTo>
                            <a:cubicBezTo>
                              <a:pt x="165638" y="147345"/>
                              <a:pt x="165242" y="147345"/>
                              <a:pt x="163333" y="148111"/>
                            </a:cubicBezTo>
                            <a:lnTo>
                              <a:pt x="162577" y="148880"/>
                            </a:lnTo>
                            <a:cubicBezTo>
                              <a:pt x="162577" y="148880"/>
                              <a:pt x="162182" y="149265"/>
                              <a:pt x="161426" y="149265"/>
                            </a:cubicBezTo>
                            <a:cubicBezTo>
                              <a:pt x="160273" y="149265"/>
                              <a:pt x="161029" y="148495"/>
                              <a:pt x="163729" y="146576"/>
                            </a:cubicBezTo>
                            <a:close/>
                            <a:moveTo>
                              <a:pt x="43441" y="157320"/>
                            </a:moveTo>
                            <a:cubicBezTo>
                              <a:pt x="43441" y="157320"/>
                              <a:pt x="42290" y="160774"/>
                              <a:pt x="41894" y="161159"/>
                            </a:cubicBezTo>
                            <a:lnTo>
                              <a:pt x="41137" y="162694"/>
                            </a:lnTo>
                            <a:cubicBezTo>
                              <a:pt x="40741" y="163844"/>
                              <a:pt x="39985" y="165764"/>
                              <a:pt x="39193" y="166914"/>
                            </a:cubicBezTo>
                            <a:lnTo>
                              <a:pt x="37681" y="171134"/>
                            </a:lnTo>
                            <a:cubicBezTo>
                              <a:pt x="37285" y="172669"/>
                              <a:pt x="36889" y="173054"/>
                              <a:pt x="36529" y="173054"/>
                            </a:cubicBezTo>
                            <a:cubicBezTo>
                              <a:pt x="36529" y="172669"/>
                              <a:pt x="39589" y="164994"/>
                              <a:pt x="40741" y="163079"/>
                            </a:cubicBezTo>
                            <a:cubicBezTo>
                              <a:pt x="40741" y="161925"/>
                              <a:pt x="43046" y="157320"/>
                              <a:pt x="43441" y="157320"/>
                            </a:cubicBezTo>
                            <a:close/>
                            <a:moveTo>
                              <a:pt x="58419" y="217558"/>
                            </a:moveTo>
                            <a:cubicBezTo>
                              <a:pt x="59967" y="217173"/>
                              <a:pt x="61119" y="216792"/>
                              <a:pt x="61119" y="216792"/>
                            </a:cubicBezTo>
                            <a:cubicBezTo>
                              <a:pt x="61876" y="216023"/>
                              <a:pt x="67240" y="214104"/>
                              <a:pt x="67240" y="214488"/>
                            </a:cubicBezTo>
                            <a:cubicBezTo>
                              <a:pt x="67240" y="214488"/>
                              <a:pt x="64179" y="216023"/>
                              <a:pt x="60723" y="217558"/>
                            </a:cubicBezTo>
                            <a:cubicBezTo>
                              <a:pt x="58815" y="218327"/>
                              <a:pt x="56115" y="219093"/>
                              <a:pt x="56115" y="218708"/>
                            </a:cubicBezTo>
                            <a:cubicBezTo>
                              <a:pt x="56115" y="218708"/>
                              <a:pt x="57267" y="217943"/>
                              <a:pt x="58419" y="217558"/>
                            </a:cubicBezTo>
                            <a:close/>
                            <a:moveTo>
                              <a:pt x="82254" y="93631"/>
                            </a:moveTo>
                            <a:cubicBezTo>
                              <a:pt x="83010" y="93247"/>
                              <a:pt x="87618" y="92478"/>
                              <a:pt x="88014" y="92478"/>
                            </a:cubicBezTo>
                            <a:cubicBezTo>
                              <a:pt x="88770" y="92862"/>
                              <a:pt x="87618" y="93247"/>
                              <a:pt x="85710" y="93247"/>
                            </a:cubicBezTo>
                            <a:cubicBezTo>
                              <a:pt x="83405" y="94016"/>
                              <a:pt x="81858" y="94016"/>
                              <a:pt x="82254" y="93631"/>
                            </a:cubicBezTo>
                            <a:close/>
                            <a:moveTo>
                              <a:pt x="38437" y="164994"/>
                            </a:moveTo>
                            <a:cubicBezTo>
                              <a:pt x="38437" y="164994"/>
                              <a:pt x="38437" y="165764"/>
                              <a:pt x="38041" y="165764"/>
                            </a:cubicBezTo>
                            <a:lnTo>
                              <a:pt x="38041" y="166529"/>
                            </a:lnTo>
                            <a:cubicBezTo>
                              <a:pt x="38041" y="166914"/>
                              <a:pt x="37681" y="167299"/>
                              <a:pt x="37681" y="167683"/>
                            </a:cubicBezTo>
                            <a:lnTo>
                              <a:pt x="36529" y="169984"/>
                            </a:lnTo>
                            <a:cubicBezTo>
                              <a:pt x="35737" y="172288"/>
                              <a:pt x="35376" y="173054"/>
                              <a:pt x="35376" y="171903"/>
                            </a:cubicBezTo>
                            <a:lnTo>
                              <a:pt x="36133" y="170749"/>
                            </a:lnTo>
                            <a:cubicBezTo>
                              <a:pt x="36133" y="170368"/>
                              <a:pt x="36529" y="169599"/>
                              <a:pt x="36133" y="169599"/>
                            </a:cubicBezTo>
                            <a:cubicBezTo>
                              <a:pt x="36133" y="169215"/>
                              <a:pt x="36529" y="169215"/>
                              <a:pt x="36529" y="168834"/>
                            </a:cubicBezTo>
                            <a:cubicBezTo>
                              <a:pt x="36529" y="168834"/>
                              <a:pt x="36889" y="168064"/>
                              <a:pt x="37285" y="166914"/>
                            </a:cubicBezTo>
                            <a:cubicBezTo>
                              <a:pt x="38041" y="164994"/>
                              <a:pt x="38833" y="163844"/>
                              <a:pt x="38437" y="164994"/>
                            </a:cubicBezTo>
                            <a:close/>
                            <a:moveTo>
                              <a:pt x="11147" y="140825"/>
                            </a:moveTo>
                            <a:cubicBezTo>
                              <a:pt x="11542" y="140059"/>
                              <a:pt x="11938" y="139674"/>
                              <a:pt x="12298" y="139674"/>
                            </a:cubicBezTo>
                            <a:cubicBezTo>
                              <a:pt x="12694" y="139674"/>
                              <a:pt x="12694" y="140440"/>
                              <a:pt x="11938" y="141209"/>
                            </a:cubicBezTo>
                            <a:lnTo>
                              <a:pt x="10751" y="142744"/>
                            </a:lnTo>
                            <a:cubicBezTo>
                              <a:pt x="9994" y="143125"/>
                              <a:pt x="9994" y="141975"/>
                              <a:pt x="11147" y="140825"/>
                            </a:cubicBezTo>
                            <a:close/>
                            <a:moveTo>
                              <a:pt x="81101" y="97470"/>
                            </a:moveTo>
                            <a:cubicBezTo>
                              <a:pt x="81498" y="97089"/>
                              <a:pt x="84954" y="96320"/>
                              <a:pt x="85710" y="96320"/>
                            </a:cubicBezTo>
                            <a:cubicBezTo>
                              <a:pt x="86862" y="96320"/>
                              <a:pt x="85710" y="96705"/>
                              <a:pt x="84161" y="97089"/>
                            </a:cubicBezTo>
                            <a:cubicBezTo>
                              <a:pt x="82254" y="97470"/>
                              <a:pt x="81101" y="97470"/>
                              <a:pt x="81101" y="97470"/>
                            </a:cubicBezTo>
                            <a:close/>
                            <a:moveTo>
                              <a:pt x="41894" y="110903"/>
                            </a:moveTo>
                            <a:cubicBezTo>
                              <a:pt x="41137" y="110903"/>
                              <a:pt x="41894" y="110134"/>
                              <a:pt x="43046" y="109750"/>
                            </a:cubicBezTo>
                            <a:cubicBezTo>
                              <a:pt x="43837" y="109368"/>
                              <a:pt x="44594" y="108984"/>
                              <a:pt x="44954" y="108984"/>
                            </a:cubicBezTo>
                            <a:cubicBezTo>
                              <a:pt x="45350" y="108599"/>
                              <a:pt x="45746" y="108599"/>
                              <a:pt x="45746" y="108599"/>
                            </a:cubicBezTo>
                            <a:cubicBezTo>
                              <a:pt x="45746" y="108984"/>
                              <a:pt x="44954" y="109368"/>
                              <a:pt x="43441" y="110134"/>
                            </a:cubicBezTo>
                            <a:cubicBezTo>
                              <a:pt x="43046" y="110519"/>
                              <a:pt x="42290" y="110903"/>
                              <a:pt x="41894" y="110903"/>
                            </a:cubicBezTo>
                            <a:close/>
                            <a:moveTo>
                              <a:pt x="45746" y="217562"/>
                            </a:moveTo>
                            <a:cubicBezTo>
                              <a:pt x="46142" y="217177"/>
                              <a:pt x="49598" y="216411"/>
                              <a:pt x="49598" y="216796"/>
                            </a:cubicBezTo>
                            <a:cubicBezTo>
                              <a:pt x="49958" y="216796"/>
                              <a:pt x="49598" y="217177"/>
                              <a:pt x="47654" y="217562"/>
                            </a:cubicBezTo>
                            <a:cubicBezTo>
                              <a:pt x="46142" y="217946"/>
                              <a:pt x="45350" y="217946"/>
                              <a:pt x="45746" y="217562"/>
                            </a:cubicBezTo>
                            <a:close/>
                            <a:moveTo>
                              <a:pt x="78797" y="110519"/>
                            </a:moveTo>
                            <a:cubicBezTo>
                              <a:pt x="78797" y="110134"/>
                              <a:pt x="80345" y="109750"/>
                              <a:pt x="81498" y="109750"/>
                            </a:cubicBezTo>
                            <a:cubicBezTo>
                              <a:pt x="82614" y="109368"/>
                              <a:pt x="83405" y="109368"/>
                              <a:pt x="83801" y="109368"/>
                            </a:cubicBezTo>
                            <a:cubicBezTo>
                              <a:pt x="84161" y="109368"/>
                              <a:pt x="83405" y="109750"/>
                              <a:pt x="81498" y="110134"/>
                            </a:cubicBezTo>
                            <a:lnTo>
                              <a:pt x="78797" y="110519"/>
                            </a:lnTo>
                            <a:close/>
                            <a:moveTo>
                              <a:pt x="34585" y="176127"/>
                            </a:moveTo>
                            <a:cubicBezTo>
                              <a:pt x="34225" y="176127"/>
                              <a:pt x="34225" y="176512"/>
                              <a:pt x="34225" y="176896"/>
                            </a:cubicBezTo>
                            <a:cubicBezTo>
                              <a:pt x="34225" y="177662"/>
                              <a:pt x="33433" y="178431"/>
                              <a:pt x="33433" y="178046"/>
                            </a:cubicBezTo>
                            <a:lnTo>
                              <a:pt x="34585" y="174207"/>
                            </a:lnTo>
                            <a:cubicBezTo>
                              <a:pt x="34981" y="174207"/>
                              <a:pt x="34981" y="175742"/>
                              <a:pt x="34585" y="176127"/>
                            </a:cubicBezTo>
                            <a:close/>
                            <a:moveTo>
                              <a:pt x="102991" y="202986"/>
                            </a:moveTo>
                            <a:cubicBezTo>
                              <a:pt x="102631" y="202986"/>
                              <a:pt x="99535" y="205286"/>
                              <a:pt x="99175" y="205286"/>
                            </a:cubicBezTo>
                            <a:cubicBezTo>
                              <a:pt x="99175" y="205671"/>
                              <a:pt x="99175" y="205671"/>
                              <a:pt x="101083" y="204520"/>
                            </a:cubicBezTo>
                            <a:cubicBezTo>
                              <a:pt x="102991" y="203367"/>
                              <a:pt x="103387" y="202986"/>
                              <a:pt x="102991" y="202986"/>
                            </a:cubicBezTo>
                            <a:close/>
                            <a:moveTo>
                              <a:pt x="35737" y="175742"/>
                            </a:moveTo>
                            <a:cubicBezTo>
                              <a:pt x="35737" y="175742"/>
                              <a:pt x="35737" y="176512"/>
                              <a:pt x="35376" y="177662"/>
                            </a:cubicBezTo>
                            <a:cubicBezTo>
                              <a:pt x="34981" y="178431"/>
                              <a:pt x="34585" y="178812"/>
                              <a:pt x="34585" y="178812"/>
                            </a:cubicBezTo>
                            <a:cubicBezTo>
                              <a:pt x="34585" y="178431"/>
                              <a:pt x="35737" y="175361"/>
                              <a:pt x="35737" y="175742"/>
                            </a:cubicBezTo>
                            <a:close/>
                            <a:moveTo>
                              <a:pt x="71092" y="213345"/>
                            </a:moveTo>
                            <a:cubicBezTo>
                              <a:pt x="71092" y="213345"/>
                              <a:pt x="71488" y="212960"/>
                              <a:pt x="71884" y="212960"/>
                            </a:cubicBezTo>
                            <a:cubicBezTo>
                              <a:pt x="72244" y="212960"/>
                              <a:pt x="72640" y="212960"/>
                              <a:pt x="73397" y="212960"/>
                            </a:cubicBezTo>
                            <a:cubicBezTo>
                              <a:pt x="73397" y="212960"/>
                              <a:pt x="72640" y="213345"/>
                              <a:pt x="72244" y="213345"/>
                            </a:cubicBezTo>
                            <a:cubicBezTo>
                              <a:pt x="70732" y="213730"/>
                              <a:pt x="70732" y="213730"/>
                              <a:pt x="71092" y="213345"/>
                            </a:cubicBezTo>
                            <a:close/>
                            <a:moveTo>
                              <a:pt x="141444" y="165002"/>
                            </a:moveTo>
                            <a:lnTo>
                              <a:pt x="139895" y="165771"/>
                            </a:lnTo>
                            <a:cubicBezTo>
                              <a:pt x="140291" y="165386"/>
                              <a:pt x="140651" y="165002"/>
                              <a:pt x="140651" y="165002"/>
                            </a:cubicBezTo>
                            <a:cubicBezTo>
                              <a:pt x="140651" y="164621"/>
                              <a:pt x="141047" y="164621"/>
                              <a:pt x="141804" y="164236"/>
                            </a:cubicBezTo>
                            <a:lnTo>
                              <a:pt x="142200" y="164236"/>
                            </a:lnTo>
                            <a:cubicBezTo>
                              <a:pt x="142595" y="164236"/>
                              <a:pt x="142200" y="164621"/>
                              <a:pt x="141444" y="165002"/>
                            </a:cubicBezTo>
                            <a:close/>
                            <a:moveTo>
                              <a:pt x="99535" y="99394"/>
                            </a:moveTo>
                            <a:cubicBezTo>
                              <a:pt x="99175" y="99778"/>
                              <a:pt x="98023" y="99778"/>
                              <a:pt x="97231" y="99778"/>
                            </a:cubicBezTo>
                            <a:cubicBezTo>
                              <a:pt x="96079" y="100163"/>
                              <a:pt x="95682" y="100163"/>
                              <a:pt x="96475" y="99778"/>
                            </a:cubicBezTo>
                            <a:cubicBezTo>
                              <a:pt x="97627" y="99394"/>
                              <a:pt x="99931" y="99394"/>
                              <a:pt x="99535" y="99394"/>
                            </a:cubicBezTo>
                            <a:close/>
                            <a:moveTo>
                              <a:pt x="75737" y="110907"/>
                            </a:moveTo>
                            <a:cubicBezTo>
                              <a:pt x="76493" y="110907"/>
                              <a:pt x="76853" y="110522"/>
                              <a:pt x="77249" y="110522"/>
                            </a:cubicBezTo>
                            <a:cubicBezTo>
                              <a:pt x="77249" y="110907"/>
                              <a:pt x="76493" y="110907"/>
                              <a:pt x="76097" y="111288"/>
                            </a:cubicBezTo>
                            <a:cubicBezTo>
                              <a:pt x="75737" y="111288"/>
                              <a:pt x="74945" y="111673"/>
                              <a:pt x="74945" y="111673"/>
                            </a:cubicBezTo>
                            <a:lnTo>
                              <a:pt x="74585" y="111673"/>
                            </a:lnTo>
                            <a:cubicBezTo>
                              <a:pt x="74585" y="111288"/>
                              <a:pt x="74945" y="111288"/>
                              <a:pt x="75737" y="110907"/>
                            </a:cubicBezTo>
                            <a:close/>
                            <a:moveTo>
                              <a:pt x="76853" y="214880"/>
                            </a:moveTo>
                            <a:cubicBezTo>
                              <a:pt x="77645" y="214111"/>
                              <a:pt x="79193" y="213345"/>
                              <a:pt x="79193" y="213730"/>
                            </a:cubicBezTo>
                            <a:cubicBezTo>
                              <a:pt x="79193" y="213730"/>
                              <a:pt x="78797" y="214111"/>
                              <a:pt x="78041" y="214495"/>
                            </a:cubicBezTo>
                            <a:cubicBezTo>
                              <a:pt x="76853" y="215265"/>
                              <a:pt x="76097" y="215265"/>
                              <a:pt x="76853" y="214880"/>
                            </a:cubicBezTo>
                            <a:close/>
                            <a:moveTo>
                              <a:pt x="154512" y="156177"/>
                            </a:moveTo>
                            <a:cubicBezTo>
                              <a:pt x="156421" y="155027"/>
                              <a:pt x="156817" y="155027"/>
                              <a:pt x="156817" y="155027"/>
                            </a:cubicBezTo>
                            <a:cubicBezTo>
                              <a:pt x="157177" y="155027"/>
                              <a:pt x="156421" y="155408"/>
                              <a:pt x="155665" y="155792"/>
                            </a:cubicBezTo>
                            <a:cubicBezTo>
                              <a:pt x="154512" y="156562"/>
                              <a:pt x="153325" y="156943"/>
                              <a:pt x="154512" y="156177"/>
                            </a:cubicBezTo>
                            <a:close/>
                            <a:moveTo>
                              <a:pt x="138743" y="166921"/>
                            </a:moveTo>
                            <a:cubicBezTo>
                              <a:pt x="138347" y="166921"/>
                              <a:pt x="137987" y="167306"/>
                              <a:pt x="137987" y="167306"/>
                            </a:cubicBezTo>
                            <a:lnTo>
                              <a:pt x="137591" y="167306"/>
                            </a:lnTo>
                            <a:cubicBezTo>
                              <a:pt x="137591" y="166921"/>
                              <a:pt x="137987" y="166921"/>
                              <a:pt x="139139" y="166156"/>
                            </a:cubicBezTo>
                            <a:lnTo>
                              <a:pt x="139499" y="166156"/>
                            </a:lnTo>
                            <a:cubicBezTo>
                              <a:pt x="139499" y="166537"/>
                              <a:pt x="139139" y="166537"/>
                              <a:pt x="138743" y="166921"/>
                            </a:cubicBezTo>
                            <a:close/>
                            <a:moveTo>
                              <a:pt x="91074" y="107837"/>
                            </a:moveTo>
                            <a:cubicBezTo>
                              <a:pt x="90714" y="107837"/>
                              <a:pt x="89922" y="107837"/>
                              <a:pt x="89166" y="108218"/>
                            </a:cubicBezTo>
                            <a:cubicBezTo>
                              <a:pt x="87258" y="108603"/>
                              <a:pt x="86862" y="108603"/>
                              <a:pt x="88410" y="108218"/>
                            </a:cubicBezTo>
                            <a:cubicBezTo>
                              <a:pt x="89166" y="107837"/>
                              <a:pt x="90319" y="107837"/>
                              <a:pt x="90319" y="107453"/>
                            </a:cubicBezTo>
                            <a:cubicBezTo>
                              <a:pt x="91074" y="107453"/>
                              <a:pt x="91074" y="107453"/>
                              <a:pt x="91074" y="107837"/>
                            </a:cubicBezTo>
                            <a:close/>
                            <a:moveTo>
                              <a:pt x="162182" y="22276"/>
                            </a:moveTo>
                            <a:cubicBezTo>
                              <a:pt x="161426" y="22276"/>
                              <a:pt x="161426" y="21891"/>
                              <a:pt x="161786" y="21891"/>
                            </a:cubicBezTo>
                            <a:cubicBezTo>
                              <a:pt x="162182" y="21510"/>
                              <a:pt x="162973" y="21510"/>
                              <a:pt x="162973" y="21891"/>
                            </a:cubicBezTo>
                            <a:cubicBezTo>
                              <a:pt x="162973" y="21891"/>
                              <a:pt x="162577" y="22276"/>
                              <a:pt x="162182" y="22276"/>
                            </a:cubicBezTo>
                            <a:close/>
                            <a:moveTo>
                              <a:pt x="106484" y="184567"/>
                            </a:moveTo>
                            <a:cubicBezTo>
                              <a:pt x="107240" y="184186"/>
                              <a:pt x="107600" y="184186"/>
                              <a:pt x="107240" y="184567"/>
                            </a:cubicBezTo>
                            <a:cubicBezTo>
                              <a:pt x="107240" y="184567"/>
                              <a:pt x="107240" y="184952"/>
                              <a:pt x="106844" y="184952"/>
                            </a:cubicBezTo>
                            <a:cubicBezTo>
                              <a:pt x="106088" y="184952"/>
                              <a:pt x="106088" y="184952"/>
                              <a:pt x="106484" y="184567"/>
                            </a:cubicBezTo>
                            <a:close/>
                            <a:moveTo>
                              <a:pt x="33829" y="181116"/>
                            </a:moveTo>
                            <a:cubicBezTo>
                              <a:pt x="33829" y="179966"/>
                              <a:pt x="34225" y="180347"/>
                              <a:pt x="34225" y="181116"/>
                            </a:cubicBezTo>
                            <a:cubicBezTo>
                              <a:pt x="34225" y="181501"/>
                              <a:pt x="33829" y="181885"/>
                              <a:pt x="33829" y="181885"/>
                            </a:cubicBezTo>
                            <a:lnTo>
                              <a:pt x="33829" y="181116"/>
                            </a:lnTo>
                            <a:close/>
                            <a:moveTo>
                              <a:pt x="122613" y="105148"/>
                            </a:moveTo>
                            <a:cubicBezTo>
                              <a:pt x="123009" y="105148"/>
                              <a:pt x="123009" y="105148"/>
                              <a:pt x="123009" y="105533"/>
                            </a:cubicBezTo>
                            <a:cubicBezTo>
                              <a:pt x="123009" y="105918"/>
                              <a:pt x="123009" y="105918"/>
                              <a:pt x="122613" y="105918"/>
                            </a:cubicBezTo>
                            <a:cubicBezTo>
                              <a:pt x="122218" y="105918"/>
                              <a:pt x="122218" y="105533"/>
                              <a:pt x="122613" y="105148"/>
                            </a:cubicBezTo>
                            <a:close/>
                            <a:moveTo>
                              <a:pt x="55358" y="218715"/>
                            </a:moveTo>
                            <a:cubicBezTo>
                              <a:pt x="55755" y="218715"/>
                              <a:pt x="55755" y="219100"/>
                              <a:pt x="55358" y="219100"/>
                            </a:cubicBezTo>
                            <a:cubicBezTo>
                              <a:pt x="54963" y="219100"/>
                              <a:pt x="54963" y="219485"/>
                              <a:pt x="54603" y="219485"/>
                            </a:cubicBezTo>
                            <a:cubicBezTo>
                              <a:pt x="54963" y="219100"/>
                              <a:pt x="54963" y="218715"/>
                              <a:pt x="55358" y="218715"/>
                            </a:cubicBezTo>
                            <a:close/>
                            <a:moveTo>
                              <a:pt x="94171" y="208356"/>
                            </a:moveTo>
                            <a:cubicBezTo>
                              <a:pt x="94171" y="208740"/>
                              <a:pt x="94927" y="208356"/>
                              <a:pt x="95322" y="207975"/>
                            </a:cubicBezTo>
                            <a:cubicBezTo>
                              <a:pt x="95719" y="207590"/>
                              <a:pt x="95719" y="207590"/>
                              <a:pt x="94927" y="207975"/>
                            </a:cubicBezTo>
                            <a:cubicBezTo>
                              <a:pt x="94567" y="207975"/>
                              <a:pt x="94171" y="208356"/>
                              <a:pt x="94171" y="208356"/>
                            </a:cubicBezTo>
                            <a:close/>
                            <a:moveTo>
                              <a:pt x="86502" y="108599"/>
                            </a:moveTo>
                            <a:cubicBezTo>
                              <a:pt x="86106" y="108984"/>
                              <a:pt x="85710" y="108984"/>
                              <a:pt x="84954" y="108984"/>
                            </a:cubicBezTo>
                            <a:cubicBezTo>
                              <a:pt x="85314" y="108984"/>
                              <a:pt x="85710" y="108599"/>
                              <a:pt x="86106" y="108599"/>
                            </a:cubicBezTo>
                            <a:lnTo>
                              <a:pt x="86502" y="108599"/>
                            </a:lnTo>
                            <a:close/>
                            <a:moveTo>
                              <a:pt x="36133" y="120113"/>
                            </a:moveTo>
                            <a:lnTo>
                              <a:pt x="36529" y="119728"/>
                            </a:lnTo>
                            <a:cubicBezTo>
                              <a:pt x="36529" y="119343"/>
                              <a:pt x="36925" y="119343"/>
                              <a:pt x="37285" y="119343"/>
                            </a:cubicBezTo>
                            <a:cubicBezTo>
                              <a:pt x="36529" y="120113"/>
                              <a:pt x="36529" y="120113"/>
                              <a:pt x="36133" y="120113"/>
                            </a:cubicBezTo>
                            <a:close/>
                            <a:moveTo>
                              <a:pt x="142991" y="163848"/>
                            </a:moveTo>
                            <a:cubicBezTo>
                              <a:pt x="142595" y="163848"/>
                              <a:pt x="142595" y="163848"/>
                              <a:pt x="142595" y="163463"/>
                            </a:cubicBezTo>
                            <a:lnTo>
                              <a:pt x="143351" y="163463"/>
                            </a:lnTo>
                            <a:cubicBezTo>
                              <a:pt x="143351" y="163848"/>
                              <a:pt x="143351" y="163848"/>
                              <a:pt x="142991" y="163848"/>
                            </a:cubicBezTo>
                            <a:close/>
                            <a:moveTo>
                              <a:pt x="32676" y="192622"/>
                            </a:moveTo>
                            <a:cubicBezTo>
                              <a:pt x="32676" y="193007"/>
                              <a:pt x="32316" y="193392"/>
                              <a:pt x="32316" y="193007"/>
                            </a:cubicBezTo>
                            <a:cubicBezTo>
                              <a:pt x="32316" y="192622"/>
                              <a:pt x="33073" y="191857"/>
                              <a:pt x="33073" y="191857"/>
                            </a:cubicBezTo>
                            <a:cubicBezTo>
                              <a:pt x="33073" y="192241"/>
                              <a:pt x="33073" y="192622"/>
                              <a:pt x="32676" y="192622"/>
                            </a:cubicBezTo>
                            <a:close/>
                            <a:moveTo>
                              <a:pt x="33073" y="183028"/>
                            </a:moveTo>
                            <a:cubicBezTo>
                              <a:pt x="33073" y="182647"/>
                              <a:pt x="33433" y="182647"/>
                              <a:pt x="33433" y="182263"/>
                            </a:cubicBezTo>
                            <a:lnTo>
                              <a:pt x="33433" y="182647"/>
                            </a:lnTo>
                            <a:cubicBezTo>
                              <a:pt x="33829" y="183028"/>
                              <a:pt x="33433" y="183413"/>
                              <a:pt x="33073" y="183028"/>
                            </a:cubicBezTo>
                            <a:close/>
                            <a:moveTo>
                              <a:pt x="134891" y="169215"/>
                            </a:moveTo>
                            <a:cubicBezTo>
                              <a:pt x="134530" y="169215"/>
                              <a:pt x="134530" y="169215"/>
                              <a:pt x="134530" y="168834"/>
                            </a:cubicBezTo>
                            <a:lnTo>
                              <a:pt x="135286" y="168834"/>
                            </a:lnTo>
                            <a:cubicBezTo>
                              <a:pt x="135286" y="168834"/>
                              <a:pt x="135286" y="169215"/>
                              <a:pt x="134891" y="169215"/>
                            </a:cubicBezTo>
                            <a:close/>
                            <a:moveTo>
                              <a:pt x="28068" y="201828"/>
                            </a:moveTo>
                            <a:cubicBezTo>
                              <a:pt x="28068" y="202213"/>
                              <a:pt x="27672" y="201828"/>
                              <a:pt x="27672" y="201447"/>
                            </a:cubicBezTo>
                            <a:lnTo>
                              <a:pt x="27672" y="201062"/>
                            </a:lnTo>
                            <a:cubicBezTo>
                              <a:pt x="28068" y="201062"/>
                              <a:pt x="28068" y="201447"/>
                              <a:pt x="28068" y="201828"/>
                            </a:cubicBezTo>
                            <a:close/>
                            <a:moveTo>
                              <a:pt x="144900" y="162309"/>
                            </a:moveTo>
                            <a:cubicBezTo>
                              <a:pt x="144900" y="162309"/>
                              <a:pt x="144900" y="161925"/>
                              <a:pt x="145296" y="161925"/>
                            </a:cubicBezTo>
                            <a:lnTo>
                              <a:pt x="145296" y="162309"/>
                            </a:lnTo>
                            <a:cubicBezTo>
                              <a:pt x="145656" y="162309"/>
                              <a:pt x="145296" y="162694"/>
                              <a:pt x="145296" y="162694"/>
                            </a:cubicBezTo>
                            <a:lnTo>
                              <a:pt x="144900" y="162309"/>
                            </a:lnTo>
                            <a:close/>
                            <a:moveTo>
                              <a:pt x="165638" y="21503"/>
                            </a:moveTo>
                            <a:cubicBezTo>
                              <a:pt x="165638" y="21884"/>
                              <a:pt x="165278" y="21884"/>
                              <a:pt x="164882" y="21884"/>
                            </a:cubicBezTo>
                            <a:lnTo>
                              <a:pt x="165278" y="21503"/>
                            </a:lnTo>
                            <a:cubicBezTo>
                              <a:pt x="165638" y="21118"/>
                              <a:pt x="166034" y="21118"/>
                              <a:pt x="165638" y="21503"/>
                            </a:cubicBezTo>
                            <a:close/>
                            <a:moveTo>
                              <a:pt x="63028" y="123941"/>
                            </a:moveTo>
                            <a:cubicBezTo>
                              <a:pt x="63423" y="123941"/>
                              <a:pt x="63423" y="123941"/>
                              <a:pt x="63423" y="124325"/>
                            </a:cubicBezTo>
                            <a:cubicBezTo>
                              <a:pt x="63028" y="124710"/>
                              <a:pt x="63028" y="124710"/>
                              <a:pt x="63028" y="124325"/>
                            </a:cubicBezTo>
                            <a:lnTo>
                              <a:pt x="63028" y="123941"/>
                            </a:lnTo>
                            <a:close/>
                            <a:moveTo>
                              <a:pt x="101480" y="99002"/>
                            </a:moveTo>
                            <a:cubicBezTo>
                              <a:pt x="101480" y="99386"/>
                              <a:pt x="101480" y="99386"/>
                              <a:pt x="101083" y="99386"/>
                            </a:cubicBezTo>
                            <a:cubicBezTo>
                              <a:pt x="100723" y="99386"/>
                              <a:pt x="100723" y="99386"/>
                              <a:pt x="101083" y="99002"/>
                            </a:cubicBezTo>
                            <a:lnTo>
                              <a:pt x="101480" y="99002"/>
                            </a:lnTo>
                            <a:close/>
                            <a:moveTo>
                              <a:pt x="43837" y="152715"/>
                            </a:moveTo>
                            <a:lnTo>
                              <a:pt x="43837" y="152334"/>
                            </a:lnTo>
                            <a:lnTo>
                              <a:pt x="44197" y="152334"/>
                            </a:lnTo>
                            <a:lnTo>
                              <a:pt x="44197" y="152715"/>
                            </a:lnTo>
                            <a:cubicBezTo>
                              <a:pt x="43837" y="153100"/>
                              <a:pt x="43837" y="153100"/>
                              <a:pt x="43837" y="152715"/>
                            </a:cubicBezTo>
                            <a:close/>
                            <a:moveTo>
                              <a:pt x="41534" y="157320"/>
                            </a:moveTo>
                            <a:cubicBezTo>
                              <a:pt x="41894" y="156935"/>
                              <a:pt x="41894" y="156935"/>
                              <a:pt x="41534" y="158089"/>
                            </a:cubicBezTo>
                            <a:lnTo>
                              <a:pt x="41534" y="157320"/>
                            </a:lnTo>
                            <a:close/>
                            <a:moveTo>
                              <a:pt x="163729" y="21884"/>
                            </a:moveTo>
                            <a:cubicBezTo>
                              <a:pt x="163729" y="21884"/>
                              <a:pt x="163333" y="21884"/>
                              <a:pt x="163729" y="21503"/>
                            </a:cubicBezTo>
                            <a:lnTo>
                              <a:pt x="164126" y="21503"/>
                            </a:lnTo>
                            <a:cubicBezTo>
                              <a:pt x="164126" y="21884"/>
                              <a:pt x="164126" y="21884"/>
                              <a:pt x="163729" y="21884"/>
                            </a:cubicBezTo>
                            <a:close/>
                            <a:moveTo>
                              <a:pt x="80345" y="97467"/>
                            </a:moveTo>
                            <a:lnTo>
                              <a:pt x="80741" y="97086"/>
                            </a:lnTo>
                            <a:lnTo>
                              <a:pt x="80741" y="97467"/>
                            </a:lnTo>
                            <a:cubicBezTo>
                              <a:pt x="80345" y="97467"/>
                              <a:pt x="80345" y="97851"/>
                              <a:pt x="79949" y="97851"/>
                            </a:cubicBezTo>
                            <a:cubicBezTo>
                              <a:pt x="79949" y="97851"/>
                              <a:pt x="79949" y="97467"/>
                              <a:pt x="80345" y="97467"/>
                            </a:cubicBezTo>
                            <a:close/>
                            <a:moveTo>
                              <a:pt x="34981" y="173819"/>
                            </a:moveTo>
                            <a:lnTo>
                              <a:pt x="34981" y="173435"/>
                            </a:lnTo>
                            <a:cubicBezTo>
                              <a:pt x="34981" y="173050"/>
                              <a:pt x="35376" y="173435"/>
                              <a:pt x="35376" y="173435"/>
                            </a:cubicBezTo>
                            <a:cubicBezTo>
                              <a:pt x="35376" y="173819"/>
                              <a:pt x="35376" y="173819"/>
                              <a:pt x="34981" y="173819"/>
                            </a:cubicBezTo>
                            <a:close/>
                            <a:moveTo>
                              <a:pt x="39589" y="118186"/>
                            </a:moveTo>
                            <a:cubicBezTo>
                              <a:pt x="39589" y="117801"/>
                              <a:pt x="39985" y="117801"/>
                              <a:pt x="39985" y="117801"/>
                            </a:cubicBezTo>
                            <a:cubicBezTo>
                              <a:pt x="40381" y="117801"/>
                              <a:pt x="40381" y="117801"/>
                              <a:pt x="39985" y="118186"/>
                            </a:cubicBezTo>
                            <a:lnTo>
                              <a:pt x="39589" y="118186"/>
                            </a:lnTo>
                            <a:close/>
                            <a:moveTo>
                              <a:pt x="43081" y="154250"/>
                            </a:moveTo>
                            <a:cubicBezTo>
                              <a:pt x="43081" y="154250"/>
                              <a:pt x="43081" y="153869"/>
                              <a:pt x="43441" y="153869"/>
                            </a:cubicBezTo>
                            <a:cubicBezTo>
                              <a:pt x="43441" y="154250"/>
                              <a:pt x="43441" y="154250"/>
                              <a:pt x="43081" y="154635"/>
                            </a:cubicBezTo>
                            <a:lnTo>
                              <a:pt x="43081" y="154250"/>
                            </a:lnTo>
                            <a:close/>
                            <a:moveTo>
                              <a:pt x="42290" y="156554"/>
                            </a:moveTo>
                            <a:lnTo>
                              <a:pt x="42290" y="155785"/>
                            </a:lnTo>
                            <a:cubicBezTo>
                              <a:pt x="42290" y="156170"/>
                              <a:pt x="42290" y="156554"/>
                              <a:pt x="42290" y="156554"/>
                            </a:cubicBezTo>
                            <a:close/>
                            <a:moveTo>
                              <a:pt x="100723" y="99002"/>
                            </a:moveTo>
                            <a:cubicBezTo>
                              <a:pt x="100723" y="99386"/>
                              <a:pt x="100723" y="99386"/>
                              <a:pt x="100327" y="99386"/>
                            </a:cubicBezTo>
                            <a:lnTo>
                              <a:pt x="100327" y="99002"/>
                            </a:lnTo>
                            <a:lnTo>
                              <a:pt x="100723" y="99002"/>
                            </a:lnTo>
                            <a:close/>
                            <a:moveTo>
                              <a:pt x="56907" y="132000"/>
                            </a:moveTo>
                            <a:cubicBezTo>
                              <a:pt x="56907" y="132381"/>
                              <a:pt x="56907" y="132381"/>
                              <a:pt x="57303" y="132381"/>
                            </a:cubicBezTo>
                            <a:lnTo>
                              <a:pt x="57303" y="132000"/>
                            </a:lnTo>
                            <a:lnTo>
                              <a:pt x="56907" y="132000"/>
                            </a:lnTo>
                            <a:close/>
                            <a:moveTo>
                              <a:pt x="32676" y="184560"/>
                            </a:moveTo>
                            <a:lnTo>
                              <a:pt x="33073" y="184560"/>
                            </a:lnTo>
                            <a:cubicBezTo>
                              <a:pt x="33073" y="184944"/>
                              <a:pt x="33073" y="184944"/>
                              <a:pt x="32676" y="184944"/>
                            </a:cubicBezTo>
                            <a:lnTo>
                              <a:pt x="32676" y="184560"/>
                            </a:lnTo>
                            <a:close/>
                            <a:moveTo>
                              <a:pt x="78401" y="107830"/>
                            </a:moveTo>
                            <a:lnTo>
                              <a:pt x="78401" y="108211"/>
                            </a:lnTo>
                            <a:lnTo>
                              <a:pt x="78041" y="108211"/>
                            </a:lnTo>
                            <a:cubicBezTo>
                              <a:pt x="78041" y="107830"/>
                              <a:pt x="78041" y="107830"/>
                              <a:pt x="78401" y="107830"/>
                            </a:cubicBezTo>
                            <a:close/>
                            <a:moveTo>
                              <a:pt x="143351" y="165379"/>
                            </a:moveTo>
                            <a:cubicBezTo>
                              <a:pt x="143351" y="165764"/>
                              <a:pt x="143351" y="165764"/>
                              <a:pt x="142991" y="165764"/>
                            </a:cubicBezTo>
                            <a:lnTo>
                              <a:pt x="142991" y="165379"/>
                            </a:lnTo>
                            <a:lnTo>
                              <a:pt x="143351" y="165379"/>
                            </a:lnTo>
                            <a:close/>
                            <a:moveTo>
                              <a:pt x="37681" y="122406"/>
                            </a:moveTo>
                            <a:lnTo>
                              <a:pt x="37321" y="122406"/>
                            </a:lnTo>
                            <a:lnTo>
                              <a:pt x="37321" y="122021"/>
                            </a:lnTo>
                            <a:cubicBezTo>
                              <a:pt x="37681" y="122021"/>
                              <a:pt x="37681" y="122021"/>
                              <a:pt x="37681" y="122406"/>
                            </a:cubicBezTo>
                            <a:close/>
                            <a:moveTo>
                              <a:pt x="34981" y="159240"/>
                            </a:moveTo>
                            <a:cubicBezTo>
                              <a:pt x="34981" y="159240"/>
                              <a:pt x="34981" y="159624"/>
                              <a:pt x="34621" y="159624"/>
                            </a:cubicBezTo>
                            <a:lnTo>
                              <a:pt x="34621" y="159240"/>
                            </a:lnTo>
                            <a:cubicBezTo>
                              <a:pt x="34621" y="158855"/>
                              <a:pt x="34981" y="159240"/>
                              <a:pt x="34981" y="159240"/>
                            </a:cubicBezTo>
                            <a:close/>
                            <a:moveTo>
                              <a:pt x="148356" y="160390"/>
                            </a:moveTo>
                            <a:cubicBezTo>
                              <a:pt x="148356" y="160390"/>
                              <a:pt x="147960" y="160009"/>
                              <a:pt x="148356" y="160009"/>
                            </a:cubicBezTo>
                            <a:lnTo>
                              <a:pt x="148752" y="160009"/>
                            </a:lnTo>
                            <a:cubicBezTo>
                              <a:pt x="148752" y="160009"/>
                              <a:pt x="148752" y="160390"/>
                              <a:pt x="148356" y="160390"/>
                            </a:cubicBezTo>
                            <a:close/>
                            <a:moveTo>
                              <a:pt x="153757" y="164994"/>
                            </a:moveTo>
                            <a:cubicBezTo>
                              <a:pt x="153757" y="164994"/>
                              <a:pt x="153361" y="164994"/>
                              <a:pt x="153757" y="164613"/>
                            </a:cubicBezTo>
                            <a:lnTo>
                              <a:pt x="154117" y="164613"/>
                            </a:lnTo>
                            <a:cubicBezTo>
                              <a:pt x="154117" y="164613"/>
                              <a:pt x="154117" y="164994"/>
                              <a:pt x="153757" y="164994"/>
                            </a:cubicBezTo>
                            <a:close/>
                            <a:moveTo>
                              <a:pt x="110301" y="182259"/>
                            </a:moveTo>
                            <a:lnTo>
                              <a:pt x="110696" y="182259"/>
                            </a:lnTo>
                            <a:cubicBezTo>
                              <a:pt x="110696" y="182644"/>
                              <a:pt x="110696" y="182644"/>
                              <a:pt x="110301" y="182644"/>
                            </a:cubicBezTo>
                            <a:lnTo>
                              <a:pt x="110301" y="182259"/>
                            </a:lnTo>
                            <a:close/>
                            <a:moveTo>
                              <a:pt x="127222" y="19199"/>
                            </a:moveTo>
                            <a:lnTo>
                              <a:pt x="126466" y="19199"/>
                            </a:lnTo>
                            <a:cubicBezTo>
                              <a:pt x="127222" y="18814"/>
                              <a:pt x="127222" y="18814"/>
                              <a:pt x="127222" y="19199"/>
                            </a:cubicBezTo>
                            <a:close/>
                            <a:moveTo>
                              <a:pt x="87258" y="212569"/>
                            </a:moveTo>
                            <a:lnTo>
                              <a:pt x="87654" y="212569"/>
                            </a:lnTo>
                            <a:cubicBezTo>
                              <a:pt x="87654" y="212188"/>
                              <a:pt x="87258" y="212188"/>
                              <a:pt x="87258" y="212188"/>
                            </a:cubicBezTo>
                            <a:lnTo>
                              <a:pt x="87258" y="212569"/>
                            </a:lnTo>
                            <a:close/>
                            <a:moveTo>
                              <a:pt x="58059" y="130080"/>
                            </a:moveTo>
                            <a:lnTo>
                              <a:pt x="58455" y="130080"/>
                            </a:lnTo>
                            <a:lnTo>
                              <a:pt x="58455" y="129696"/>
                            </a:lnTo>
                            <a:cubicBezTo>
                              <a:pt x="58455" y="129696"/>
                              <a:pt x="58059" y="129696"/>
                              <a:pt x="58059" y="130080"/>
                            </a:cubicBezTo>
                            <a:close/>
                            <a:moveTo>
                              <a:pt x="32316" y="196073"/>
                            </a:moveTo>
                            <a:cubicBezTo>
                              <a:pt x="32316" y="196073"/>
                              <a:pt x="31920" y="196073"/>
                              <a:pt x="31920" y="195692"/>
                            </a:cubicBezTo>
                            <a:lnTo>
                              <a:pt x="32316" y="195692"/>
                            </a:lnTo>
                            <a:lnTo>
                              <a:pt x="32316" y="196073"/>
                            </a:lnTo>
                            <a:close/>
                            <a:moveTo>
                              <a:pt x="80345" y="216792"/>
                            </a:moveTo>
                            <a:cubicBezTo>
                              <a:pt x="80741" y="216792"/>
                              <a:pt x="80741" y="216408"/>
                              <a:pt x="80741" y="216408"/>
                            </a:cubicBezTo>
                            <a:lnTo>
                              <a:pt x="80345" y="216408"/>
                            </a:lnTo>
                            <a:lnTo>
                              <a:pt x="80345" y="216792"/>
                            </a:lnTo>
                            <a:close/>
                            <a:moveTo>
                              <a:pt x="32316" y="122021"/>
                            </a:moveTo>
                            <a:lnTo>
                              <a:pt x="32316" y="121640"/>
                            </a:lnTo>
                            <a:lnTo>
                              <a:pt x="32676" y="121640"/>
                            </a:lnTo>
                            <a:cubicBezTo>
                              <a:pt x="32676" y="121640"/>
                              <a:pt x="32676" y="122021"/>
                              <a:pt x="32316" y="122021"/>
                            </a:cubicBezTo>
                            <a:close/>
                            <a:moveTo>
                              <a:pt x="13091" y="112812"/>
                            </a:moveTo>
                            <a:lnTo>
                              <a:pt x="13091" y="112431"/>
                            </a:lnTo>
                            <a:cubicBezTo>
                              <a:pt x="13091" y="112431"/>
                              <a:pt x="12694" y="112431"/>
                              <a:pt x="12694" y="112812"/>
                            </a:cubicBezTo>
                            <a:lnTo>
                              <a:pt x="13091" y="112812"/>
                            </a:lnTo>
                            <a:close/>
                            <a:moveTo>
                              <a:pt x="180651" y="12671"/>
                            </a:moveTo>
                            <a:lnTo>
                              <a:pt x="179859" y="12671"/>
                            </a:lnTo>
                            <a:cubicBezTo>
                              <a:pt x="180255" y="12290"/>
                              <a:pt x="180255" y="12290"/>
                              <a:pt x="180651" y="12671"/>
                            </a:cubicBezTo>
                            <a:close/>
                            <a:moveTo>
                              <a:pt x="34621" y="179571"/>
                            </a:moveTo>
                            <a:lnTo>
                              <a:pt x="34621" y="179955"/>
                            </a:lnTo>
                            <a:cubicBezTo>
                              <a:pt x="34225" y="179955"/>
                              <a:pt x="34225" y="179571"/>
                              <a:pt x="34225" y="179571"/>
                            </a:cubicBezTo>
                            <a:lnTo>
                              <a:pt x="34621" y="179571"/>
                            </a:lnTo>
                            <a:close/>
                            <a:moveTo>
                              <a:pt x="60363" y="127007"/>
                            </a:moveTo>
                            <a:lnTo>
                              <a:pt x="60363" y="126622"/>
                            </a:lnTo>
                            <a:lnTo>
                              <a:pt x="59967" y="126622"/>
                            </a:lnTo>
                            <a:cubicBezTo>
                              <a:pt x="59967" y="127007"/>
                              <a:pt x="60363" y="127007"/>
                              <a:pt x="60363" y="127007"/>
                            </a:cubicBezTo>
                            <a:close/>
                            <a:moveTo>
                              <a:pt x="32676" y="185325"/>
                            </a:moveTo>
                            <a:lnTo>
                              <a:pt x="32676" y="186095"/>
                            </a:lnTo>
                            <a:cubicBezTo>
                              <a:pt x="32316" y="186476"/>
                              <a:pt x="32316" y="186095"/>
                              <a:pt x="32676" y="185325"/>
                            </a:cubicBezTo>
                            <a:close/>
                            <a:moveTo>
                              <a:pt x="32676" y="184175"/>
                            </a:moveTo>
                            <a:cubicBezTo>
                              <a:pt x="32676" y="183791"/>
                              <a:pt x="33073" y="183791"/>
                              <a:pt x="33073" y="183791"/>
                            </a:cubicBezTo>
                            <a:lnTo>
                              <a:pt x="33073" y="184175"/>
                            </a:lnTo>
                            <a:lnTo>
                              <a:pt x="32676" y="184175"/>
                            </a:lnTo>
                            <a:close/>
                            <a:moveTo>
                              <a:pt x="59967" y="127392"/>
                            </a:moveTo>
                            <a:cubicBezTo>
                              <a:pt x="59967" y="127392"/>
                              <a:pt x="59967" y="127007"/>
                              <a:pt x="59571" y="127007"/>
                            </a:cubicBezTo>
                            <a:lnTo>
                              <a:pt x="59571" y="127392"/>
                            </a:lnTo>
                            <a:lnTo>
                              <a:pt x="59967" y="127392"/>
                            </a:lnTo>
                            <a:close/>
                            <a:moveTo>
                              <a:pt x="68824" y="85953"/>
                            </a:moveTo>
                            <a:cubicBezTo>
                              <a:pt x="69184" y="85953"/>
                              <a:pt x="69184" y="86338"/>
                              <a:pt x="69184" y="86338"/>
                            </a:cubicBezTo>
                            <a:lnTo>
                              <a:pt x="68824" y="86338"/>
                            </a:lnTo>
                            <a:lnTo>
                              <a:pt x="68824" y="85953"/>
                            </a:lnTo>
                            <a:close/>
                            <a:moveTo>
                              <a:pt x="23855" y="207579"/>
                            </a:moveTo>
                            <a:cubicBezTo>
                              <a:pt x="23855" y="207964"/>
                              <a:pt x="23459" y="207579"/>
                              <a:pt x="23459" y="207579"/>
                            </a:cubicBezTo>
                            <a:cubicBezTo>
                              <a:pt x="23459" y="207579"/>
                              <a:pt x="23855" y="207579"/>
                              <a:pt x="23855" y="207579"/>
                            </a:cubicBezTo>
                            <a:close/>
                            <a:moveTo>
                              <a:pt x="116853" y="97848"/>
                            </a:moveTo>
                            <a:lnTo>
                              <a:pt x="116097" y="97848"/>
                            </a:lnTo>
                            <a:cubicBezTo>
                              <a:pt x="116097" y="97463"/>
                              <a:pt x="116457" y="97463"/>
                              <a:pt x="116853" y="97848"/>
                            </a:cubicBezTo>
                            <a:close/>
                            <a:moveTo>
                              <a:pt x="79589" y="213334"/>
                            </a:moveTo>
                            <a:lnTo>
                              <a:pt x="79949" y="213334"/>
                            </a:lnTo>
                            <a:lnTo>
                              <a:pt x="79589" y="213719"/>
                            </a:lnTo>
                            <a:lnTo>
                              <a:pt x="79589" y="213334"/>
                            </a:lnTo>
                            <a:close/>
                            <a:moveTo>
                              <a:pt x="64576" y="121637"/>
                            </a:moveTo>
                            <a:lnTo>
                              <a:pt x="64972" y="120868"/>
                            </a:lnTo>
                            <a:cubicBezTo>
                              <a:pt x="64972" y="121252"/>
                              <a:pt x="64972" y="121637"/>
                              <a:pt x="64576" y="121637"/>
                            </a:cubicBezTo>
                            <a:close/>
                            <a:moveTo>
                              <a:pt x="108392" y="183406"/>
                            </a:moveTo>
                            <a:lnTo>
                              <a:pt x="108788" y="183791"/>
                            </a:lnTo>
                            <a:lnTo>
                              <a:pt x="108392" y="183791"/>
                            </a:lnTo>
                            <a:lnTo>
                              <a:pt x="108392" y="183406"/>
                            </a:lnTo>
                            <a:close/>
                            <a:moveTo>
                              <a:pt x="69976" y="84803"/>
                            </a:moveTo>
                            <a:cubicBezTo>
                              <a:pt x="69976" y="85184"/>
                              <a:pt x="69580" y="85184"/>
                              <a:pt x="69580" y="84803"/>
                            </a:cubicBezTo>
                            <a:cubicBezTo>
                              <a:pt x="69580" y="84803"/>
                              <a:pt x="69580" y="84419"/>
                              <a:pt x="69976" y="84803"/>
                            </a:cubicBezTo>
                            <a:close/>
                            <a:moveTo>
                              <a:pt x="153757" y="168442"/>
                            </a:moveTo>
                            <a:lnTo>
                              <a:pt x="153361" y="168826"/>
                            </a:lnTo>
                            <a:lnTo>
                              <a:pt x="153757" y="168826"/>
                            </a:lnTo>
                            <a:lnTo>
                              <a:pt x="153757" y="168442"/>
                            </a:lnTo>
                            <a:close/>
                            <a:moveTo>
                              <a:pt x="70732" y="82884"/>
                            </a:moveTo>
                            <a:lnTo>
                              <a:pt x="71128" y="83268"/>
                            </a:lnTo>
                            <a:lnTo>
                              <a:pt x="70732" y="83268"/>
                            </a:lnTo>
                            <a:lnTo>
                              <a:pt x="70732" y="82884"/>
                            </a:lnTo>
                            <a:close/>
                            <a:moveTo>
                              <a:pt x="134135" y="169592"/>
                            </a:moveTo>
                            <a:lnTo>
                              <a:pt x="133775" y="169592"/>
                            </a:lnTo>
                            <a:cubicBezTo>
                              <a:pt x="134135" y="169207"/>
                              <a:pt x="134135" y="169207"/>
                              <a:pt x="134135" y="169592"/>
                            </a:cubicBezTo>
                            <a:close/>
                            <a:moveTo>
                              <a:pt x="36133" y="174966"/>
                            </a:moveTo>
                            <a:cubicBezTo>
                              <a:pt x="35773" y="174581"/>
                              <a:pt x="36133" y="174581"/>
                              <a:pt x="36133" y="174581"/>
                            </a:cubicBezTo>
                            <a:lnTo>
                              <a:pt x="36133" y="174966"/>
                            </a:lnTo>
                            <a:close/>
                            <a:moveTo>
                              <a:pt x="111488" y="181875"/>
                            </a:moveTo>
                            <a:lnTo>
                              <a:pt x="111092" y="182256"/>
                            </a:lnTo>
                            <a:cubicBezTo>
                              <a:pt x="110696" y="182256"/>
                              <a:pt x="111092" y="182256"/>
                              <a:pt x="111488" y="181875"/>
                            </a:cubicBezTo>
                            <a:close/>
                            <a:moveTo>
                              <a:pt x="104936" y="185710"/>
                            </a:moveTo>
                            <a:lnTo>
                              <a:pt x="104936" y="186095"/>
                            </a:lnTo>
                            <a:cubicBezTo>
                              <a:pt x="104540" y="186095"/>
                              <a:pt x="104936" y="185710"/>
                              <a:pt x="104936" y="185710"/>
                            </a:cubicBezTo>
                            <a:close/>
                            <a:moveTo>
                              <a:pt x="37681" y="119333"/>
                            </a:moveTo>
                            <a:cubicBezTo>
                              <a:pt x="37285" y="119333"/>
                              <a:pt x="37681" y="118948"/>
                              <a:pt x="37681" y="118948"/>
                            </a:cubicBezTo>
                            <a:lnTo>
                              <a:pt x="37681" y="1193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87" name="Google Shape;587;p3"/>
                    <p:cNvSpPr/>
                    <p:nvPr/>
                  </p:nvSpPr>
                  <p:spPr>
                    <a:xfrm>
                      <a:off x="10040880" y="2846064"/>
                      <a:ext cx="284841" cy="317761"/>
                    </a:xfrm>
                    <a:custGeom>
                      <a:rect b="b" l="l" r="r" t="t"/>
                      <a:pathLst>
                        <a:path extrusionOk="0" h="317761" w="284841">
                          <a:moveTo>
                            <a:pt x="124478" y="252954"/>
                          </a:moveTo>
                          <a:lnTo>
                            <a:pt x="124478" y="253349"/>
                          </a:lnTo>
                          <a:cubicBezTo>
                            <a:pt x="124945" y="253349"/>
                            <a:pt x="124945" y="252954"/>
                            <a:pt x="124478" y="252954"/>
                          </a:cubicBezTo>
                          <a:close/>
                          <a:moveTo>
                            <a:pt x="68132" y="137176"/>
                          </a:moveTo>
                          <a:cubicBezTo>
                            <a:pt x="67484" y="137000"/>
                            <a:pt x="65575" y="137539"/>
                            <a:pt x="63703" y="138075"/>
                          </a:cubicBezTo>
                          <a:cubicBezTo>
                            <a:pt x="61579" y="138204"/>
                            <a:pt x="60103" y="138502"/>
                            <a:pt x="59707" y="138740"/>
                          </a:cubicBezTo>
                          <a:lnTo>
                            <a:pt x="58879" y="139214"/>
                          </a:lnTo>
                          <a:cubicBezTo>
                            <a:pt x="58231" y="139042"/>
                            <a:pt x="54234" y="139707"/>
                            <a:pt x="52758" y="140009"/>
                          </a:cubicBezTo>
                          <a:cubicBezTo>
                            <a:pt x="51930" y="140483"/>
                            <a:pt x="51102" y="140954"/>
                            <a:pt x="50454" y="140781"/>
                          </a:cubicBezTo>
                          <a:cubicBezTo>
                            <a:pt x="50454" y="140781"/>
                            <a:pt x="49806" y="140609"/>
                            <a:pt x="49410" y="140846"/>
                          </a:cubicBezTo>
                          <a:cubicBezTo>
                            <a:pt x="49410" y="140846"/>
                            <a:pt x="48150" y="141558"/>
                            <a:pt x="46673" y="141856"/>
                          </a:cubicBezTo>
                          <a:cubicBezTo>
                            <a:pt x="37852" y="143661"/>
                            <a:pt x="26620" y="147949"/>
                            <a:pt x="20211" y="151091"/>
                          </a:cubicBezTo>
                          <a:cubicBezTo>
                            <a:pt x="11534" y="155016"/>
                            <a:pt x="4081" y="162047"/>
                            <a:pt x="1849" y="167701"/>
                          </a:cubicBezTo>
                          <a:cubicBezTo>
                            <a:pt x="-275" y="174419"/>
                            <a:pt x="-527" y="177831"/>
                            <a:pt x="877" y="183057"/>
                          </a:cubicBezTo>
                          <a:cubicBezTo>
                            <a:pt x="1165" y="184527"/>
                            <a:pt x="1705" y="186404"/>
                            <a:pt x="2641" y="188046"/>
                          </a:cubicBezTo>
                          <a:cubicBezTo>
                            <a:pt x="5738" y="193388"/>
                            <a:pt x="12290" y="192360"/>
                            <a:pt x="17223" y="189513"/>
                          </a:cubicBezTo>
                          <a:cubicBezTo>
                            <a:pt x="20103" y="187852"/>
                            <a:pt x="24675" y="186303"/>
                            <a:pt x="32272" y="185210"/>
                          </a:cubicBezTo>
                          <a:lnTo>
                            <a:pt x="40697" y="183643"/>
                          </a:lnTo>
                          <a:cubicBezTo>
                            <a:pt x="42173" y="183341"/>
                            <a:pt x="60895" y="179671"/>
                            <a:pt x="62191" y="180020"/>
                          </a:cubicBezTo>
                          <a:cubicBezTo>
                            <a:pt x="63019" y="179545"/>
                            <a:pt x="63632" y="179718"/>
                            <a:pt x="63632" y="179718"/>
                          </a:cubicBezTo>
                          <a:cubicBezTo>
                            <a:pt x="64063" y="179481"/>
                            <a:pt x="64712" y="179653"/>
                            <a:pt x="65108" y="179416"/>
                          </a:cubicBezTo>
                          <a:cubicBezTo>
                            <a:pt x="65539" y="179179"/>
                            <a:pt x="66584" y="179118"/>
                            <a:pt x="67015" y="178880"/>
                          </a:cubicBezTo>
                          <a:lnTo>
                            <a:pt x="74433" y="178435"/>
                          </a:lnTo>
                          <a:cubicBezTo>
                            <a:pt x="78033" y="178007"/>
                            <a:pt x="82029" y="177342"/>
                            <a:pt x="83325" y="177691"/>
                          </a:cubicBezTo>
                          <a:lnTo>
                            <a:pt x="90490" y="176835"/>
                          </a:lnTo>
                          <a:cubicBezTo>
                            <a:pt x="93442" y="176231"/>
                            <a:pt x="97295" y="176217"/>
                            <a:pt x="99167" y="175678"/>
                          </a:cubicBezTo>
                          <a:lnTo>
                            <a:pt x="108959" y="175516"/>
                          </a:lnTo>
                          <a:lnTo>
                            <a:pt x="119725" y="174941"/>
                          </a:lnTo>
                          <a:lnTo>
                            <a:pt x="119725" y="175250"/>
                          </a:lnTo>
                          <a:cubicBezTo>
                            <a:pt x="119725" y="175645"/>
                            <a:pt x="119257" y="176044"/>
                            <a:pt x="119257" y="176440"/>
                          </a:cubicBezTo>
                          <a:cubicBezTo>
                            <a:pt x="119257" y="176440"/>
                            <a:pt x="119725" y="176440"/>
                            <a:pt x="119257" y="177234"/>
                          </a:cubicBezTo>
                          <a:cubicBezTo>
                            <a:pt x="118789" y="177629"/>
                            <a:pt x="118320" y="178819"/>
                            <a:pt x="118320" y="180404"/>
                          </a:cubicBezTo>
                          <a:cubicBezTo>
                            <a:pt x="118320" y="180404"/>
                            <a:pt x="117817" y="182389"/>
                            <a:pt x="117817" y="184369"/>
                          </a:cubicBezTo>
                          <a:cubicBezTo>
                            <a:pt x="117349" y="185954"/>
                            <a:pt x="116413" y="187543"/>
                            <a:pt x="116413" y="188729"/>
                          </a:cubicBezTo>
                          <a:cubicBezTo>
                            <a:pt x="116413" y="189128"/>
                            <a:pt x="116413" y="189919"/>
                            <a:pt x="115944" y="190714"/>
                          </a:cubicBezTo>
                          <a:cubicBezTo>
                            <a:pt x="116413" y="190714"/>
                            <a:pt x="115944" y="191508"/>
                            <a:pt x="115944" y="191508"/>
                          </a:cubicBezTo>
                          <a:cubicBezTo>
                            <a:pt x="116413" y="191903"/>
                            <a:pt x="115944" y="192299"/>
                            <a:pt x="115944" y="192694"/>
                          </a:cubicBezTo>
                          <a:cubicBezTo>
                            <a:pt x="115944" y="193093"/>
                            <a:pt x="115440" y="193888"/>
                            <a:pt x="115440" y="194283"/>
                          </a:cubicBezTo>
                          <a:cubicBezTo>
                            <a:pt x="115440" y="194283"/>
                            <a:pt x="114973" y="195473"/>
                            <a:pt x="114973" y="196264"/>
                          </a:cubicBezTo>
                          <a:cubicBezTo>
                            <a:pt x="114504" y="197058"/>
                            <a:pt x="114504" y="198248"/>
                            <a:pt x="114504" y="198248"/>
                          </a:cubicBezTo>
                          <a:cubicBezTo>
                            <a:pt x="114504" y="198643"/>
                            <a:pt x="114504" y="199039"/>
                            <a:pt x="114037" y="199438"/>
                          </a:cubicBezTo>
                          <a:lnTo>
                            <a:pt x="114037" y="202213"/>
                          </a:lnTo>
                          <a:cubicBezTo>
                            <a:pt x="113568" y="202608"/>
                            <a:pt x="113568" y="203399"/>
                            <a:pt x="113568" y="203399"/>
                          </a:cubicBezTo>
                          <a:lnTo>
                            <a:pt x="113568" y="204589"/>
                          </a:lnTo>
                          <a:cubicBezTo>
                            <a:pt x="113064" y="204589"/>
                            <a:pt x="113064" y="204988"/>
                            <a:pt x="112596" y="205778"/>
                          </a:cubicBezTo>
                          <a:cubicBezTo>
                            <a:pt x="113064" y="206968"/>
                            <a:pt x="112596" y="208158"/>
                            <a:pt x="112596" y="209348"/>
                          </a:cubicBezTo>
                          <a:cubicBezTo>
                            <a:pt x="112596" y="209743"/>
                            <a:pt x="112128" y="211332"/>
                            <a:pt x="111660" y="212522"/>
                          </a:cubicBezTo>
                          <a:cubicBezTo>
                            <a:pt x="112128" y="212917"/>
                            <a:pt x="111660" y="213313"/>
                            <a:pt x="111192" y="213708"/>
                          </a:cubicBezTo>
                          <a:lnTo>
                            <a:pt x="111192" y="214503"/>
                          </a:lnTo>
                          <a:cubicBezTo>
                            <a:pt x="111660" y="214902"/>
                            <a:pt x="111660" y="215297"/>
                            <a:pt x="111192" y="215297"/>
                          </a:cubicBezTo>
                          <a:cubicBezTo>
                            <a:pt x="110724" y="215692"/>
                            <a:pt x="110724" y="217278"/>
                            <a:pt x="110724" y="219262"/>
                          </a:cubicBezTo>
                          <a:cubicBezTo>
                            <a:pt x="110724" y="220053"/>
                            <a:pt x="110220" y="220448"/>
                            <a:pt x="110220" y="220448"/>
                          </a:cubicBezTo>
                          <a:lnTo>
                            <a:pt x="110220" y="221242"/>
                          </a:lnTo>
                          <a:cubicBezTo>
                            <a:pt x="109752" y="221638"/>
                            <a:pt x="110220" y="222432"/>
                            <a:pt x="110220" y="222828"/>
                          </a:cubicBezTo>
                          <a:cubicBezTo>
                            <a:pt x="109752" y="223227"/>
                            <a:pt x="109752" y="224017"/>
                            <a:pt x="109752" y="224017"/>
                          </a:cubicBezTo>
                          <a:cubicBezTo>
                            <a:pt x="109752" y="224413"/>
                            <a:pt x="109752" y="225207"/>
                            <a:pt x="109284" y="225603"/>
                          </a:cubicBezTo>
                          <a:cubicBezTo>
                            <a:pt x="109284" y="226002"/>
                            <a:pt x="108816" y="226792"/>
                            <a:pt x="109284" y="227191"/>
                          </a:cubicBezTo>
                          <a:lnTo>
                            <a:pt x="109284" y="227982"/>
                          </a:lnTo>
                          <a:cubicBezTo>
                            <a:pt x="108816" y="228378"/>
                            <a:pt x="108816" y="228777"/>
                            <a:pt x="108816" y="229172"/>
                          </a:cubicBezTo>
                          <a:cubicBezTo>
                            <a:pt x="109284" y="229571"/>
                            <a:pt x="108816" y="230362"/>
                            <a:pt x="108312" y="230362"/>
                          </a:cubicBezTo>
                          <a:cubicBezTo>
                            <a:pt x="108816" y="230757"/>
                            <a:pt x="108312" y="231156"/>
                            <a:pt x="108816" y="231552"/>
                          </a:cubicBezTo>
                          <a:cubicBezTo>
                            <a:pt x="108816" y="231947"/>
                            <a:pt x="108312" y="232342"/>
                            <a:pt x="108312" y="232741"/>
                          </a:cubicBezTo>
                          <a:cubicBezTo>
                            <a:pt x="107844" y="233137"/>
                            <a:pt x="107844" y="233536"/>
                            <a:pt x="108312" y="233931"/>
                          </a:cubicBezTo>
                          <a:cubicBezTo>
                            <a:pt x="108312" y="233931"/>
                            <a:pt x="107844" y="234327"/>
                            <a:pt x="107844" y="235121"/>
                          </a:cubicBezTo>
                          <a:lnTo>
                            <a:pt x="107844" y="237497"/>
                          </a:lnTo>
                          <a:cubicBezTo>
                            <a:pt x="107376" y="238291"/>
                            <a:pt x="107376" y="239086"/>
                            <a:pt x="107376" y="239086"/>
                          </a:cubicBezTo>
                          <a:lnTo>
                            <a:pt x="107376" y="239877"/>
                          </a:lnTo>
                          <a:cubicBezTo>
                            <a:pt x="107376" y="239877"/>
                            <a:pt x="107376" y="240671"/>
                            <a:pt x="106908" y="241462"/>
                          </a:cubicBezTo>
                          <a:cubicBezTo>
                            <a:pt x="107376" y="241861"/>
                            <a:pt x="107376" y="242652"/>
                            <a:pt x="106908" y="243047"/>
                          </a:cubicBezTo>
                          <a:lnTo>
                            <a:pt x="106908" y="244240"/>
                          </a:lnTo>
                          <a:cubicBezTo>
                            <a:pt x="106908" y="245031"/>
                            <a:pt x="106439" y="245427"/>
                            <a:pt x="106439" y="245427"/>
                          </a:cubicBezTo>
                          <a:lnTo>
                            <a:pt x="106439" y="246221"/>
                          </a:lnTo>
                          <a:cubicBezTo>
                            <a:pt x="106908" y="246616"/>
                            <a:pt x="106439" y="247015"/>
                            <a:pt x="106439" y="247806"/>
                          </a:cubicBezTo>
                          <a:cubicBezTo>
                            <a:pt x="106439" y="248205"/>
                            <a:pt x="106439" y="248601"/>
                            <a:pt x="105936" y="248996"/>
                          </a:cubicBezTo>
                          <a:cubicBezTo>
                            <a:pt x="106439" y="249391"/>
                            <a:pt x="105936" y="250186"/>
                            <a:pt x="105936" y="250186"/>
                          </a:cubicBezTo>
                          <a:lnTo>
                            <a:pt x="105936" y="251771"/>
                          </a:lnTo>
                          <a:cubicBezTo>
                            <a:pt x="105936" y="252170"/>
                            <a:pt x="105936" y="252961"/>
                            <a:pt x="105467" y="253356"/>
                          </a:cubicBezTo>
                          <a:cubicBezTo>
                            <a:pt x="105936" y="253356"/>
                            <a:pt x="105467" y="254151"/>
                            <a:pt x="105936" y="254546"/>
                          </a:cubicBezTo>
                          <a:cubicBezTo>
                            <a:pt x="105467" y="254945"/>
                            <a:pt x="105936" y="255340"/>
                            <a:pt x="105936" y="255340"/>
                          </a:cubicBezTo>
                          <a:cubicBezTo>
                            <a:pt x="105467" y="255340"/>
                            <a:pt x="105467" y="255736"/>
                            <a:pt x="105467" y="256131"/>
                          </a:cubicBezTo>
                          <a:lnTo>
                            <a:pt x="105467" y="259305"/>
                          </a:lnTo>
                          <a:cubicBezTo>
                            <a:pt x="105467" y="261290"/>
                            <a:pt x="104999" y="262875"/>
                            <a:pt x="104999" y="263270"/>
                          </a:cubicBezTo>
                          <a:lnTo>
                            <a:pt x="104999" y="266045"/>
                          </a:lnTo>
                          <a:cubicBezTo>
                            <a:pt x="104531" y="266441"/>
                            <a:pt x="104531" y="268029"/>
                            <a:pt x="104999" y="268425"/>
                          </a:cubicBezTo>
                          <a:cubicBezTo>
                            <a:pt x="104999" y="269219"/>
                            <a:pt x="104531" y="269615"/>
                            <a:pt x="104999" y="270010"/>
                          </a:cubicBezTo>
                          <a:cubicBezTo>
                            <a:pt x="104531" y="270405"/>
                            <a:pt x="104999" y="270801"/>
                            <a:pt x="104999" y="270801"/>
                          </a:cubicBezTo>
                          <a:cubicBezTo>
                            <a:pt x="104999" y="271200"/>
                            <a:pt x="104999" y="271994"/>
                            <a:pt x="104531" y="272785"/>
                          </a:cubicBezTo>
                          <a:cubicBezTo>
                            <a:pt x="104531" y="273579"/>
                            <a:pt x="104531" y="274370"/>
                            <a:pt x="104999" y="274769"/>
                          </a:cubicBezTo>
                          <a:lnTo>
                            <a:pt x="104999" y="275959"/>
                          </a:lnTo>
                          <a:cubicBezTo>
                            <a:pt x="104531" y="276354"/>
                            <a:pt x="104531" y="277145"/>
                            <a:pt x="104531" y="277544"/>
                          </a:cubicBezTo>
                          <a:cubicBezTo>
                            <a:pt x="104999" y="279525"/>
                            <a:pt x="104999" y="282699"/>
                            <a:pt x="104999" y="283094"/>
                          </a:cubicBezTo>
                          <a:lnTo>
                            <a:pt x="104999" y="284679"/>
                          </a:lnTo>
                          <a:cubicBezTo>
                            <a:pt x="104999" y="285075"/>
                            <a:pt x="104999" y="285869"/>
                            <a:pt x="105467" y="286268"/>
                          </a:cubicBezTo>
                          <a:cubicBezTo>
                            <a:pt x="104999" y="287059"/>
                            <a:pt x="104999" y="287853"/>
                            <a:pt x="105467" y="288644"/>
                          </a:cubicBezTo>
                          <a:cubicBezTo>
                            <a:pt x="105467" y="289834"/>
                            <a:pt x="105467" y="290628"/>
                            <a:pt x="105936" y="291024"/>
                          </a:cubicBezTo>
                          <a:lnTo>
                            <a:pt x="105936" y="293403"/>
                          </a:lnTo>
                          <a:cubicBezTo>
                            <a:pt x="106439" y="294593"/>
                            <a:pt x="106439" y="295384"/>
                            <a:pt x="106439" y="295783"/>
                          </a:cubicBezTo>
                          <a:cubicBezTo>
                            <a:pt x="106439" y="299744"/>
                            <a:pt x="110724" y="310057"/>
                            <a:pt x="114504" y="312429"/>
                          </a:cubicBezTo>
                          <a:cubicBezTo>
                            <a:pt x="114504" y="312825"/>
                            <a:pt x="114973" y="313619"/>
                            <a:pt x="114973" y="314018"/>
                          </a:cubicBezTo>
                          <a:lnTo>
                            <a:pt x="118789" y="315999"/>
                          </a:lnTo>
                          <a:cubicBezTo>
                            <a:pt x="119257" y="316394"/>
                            <a:pt x="124009" y="317584"/>
                            <a:pt x="125918" y="317584"/>
                          </a:cubicBezTo>
                          <a:cubicBezTo>
                            <a:pt x="126385" y="317983"/>
                            <a:pt x="126854" y="317584"/>
                            <a:pt x="127790" y="317584"/>
                          </a:cubicBezTo>
                          <a:cubicBezTo>
                            <a:pt x="128761" y="317189"/>
                            <a:pt x="129230" y="316793"/>
                            <a:pt x="129698" y="317189"/>
                          </a:cubicBezTo>
                          <a:cubicBezTo>
                            <a:pt x="130670" y="317584"/>
                            <a:pt x="131138" y="317584"/>
                            <a:pt x="131606" y="316793"/>
                          </a:cubicBezTo>
                          <a:cubicBezTo>
                            <a:pt x="132542" y="316394"/>
                            <a:pt x="133046" y="316394"/>
                            <a:pt x="133046" y="316793"/>
                          </a:cubicBezTo>
                          <a:cubicBezTo>
                            <a:pt x="133982" y="316793"/>
                            <a:pt x="133982" y="317189"/>
                            <a:pt x="134450" y="316793"/>
                          </a:cubicBezTo>
                          <a:cubicBezTo>
                            <a:pt x="134919" y="316394"/>
                            <a:pt x="136826" y="315603"/>
                            <a:pt x="136826" y="315603"/>
                          </a:cubicBezTo>
                          <a:cubicBezTo>
                            <a:pt x="137295" y="315999"/>
                            <a:pt x="137295" y="315603"/>
                            <a:pt x="137762" y="314809"/>
                          </a:cubicBezTo>
                          <a:cubicBezTo>
                            <a:pt x="138267" y="314414"/>
                            <a:pt x="138735" y="313619"/>
                            <a:pt x="139203" y="313619"/>
                          </a:cubicBezTo>
                          <a:cubicBezTo>
                            <a:pt x="140139" y="313224"/>
                            <a:pt x="140139" y="313224"/>
                            <a:pt x="140139" y="311240"/>
                          </a:cubicBezTo>
                          <a:lnTo>
                            <a:pt x="140139" y="308860"/>
                          </a:lnTo>
                          <a:cubicBezTo>
                            <a:pt x="140139" y="308465"/>
                            <a:pt x="140139" y="307674"/>
                            <a:pt x="139203" y="305690"/>
                          </a:cubicBezTo>
                          <a:cubicBezTo>
                            <a:pt x="138735" y="303310"/>
                            <a:pt x="138267" y="302519"/>
                            <a:pt x="138735" y="301725"/>
                          </a:cubicBezTo>
                          <a:cubicBezTo>
                            <a:pt x="138267" y="300934"/>
                            <a:pt x="138267" y="300535"/>
                            <a:pt x="138267" y="300140"/>
                          </a:cubicBezTo>
                          <a:lnTo>
                            <a:pt x="138267" y="296175"/>
                          </a:lnTo>
                          <a:cubicBezTo>
                            <a:pt x="138267" y="295779"/>
                            <a:pt x="138735" y="294590"/>
                            <a:pt x="138735" y="293795"/>
                          </a:cubicBezTo>
                          <a:cubicBezTo>
                            <a:pt x="139203" y="292605"/>
                            <a:pt x="139203" y="291811"/>
                            <a:pt x="139203" y="291811"/>
                          </a:cubicBezTo>
                          <a:cubicBezTo>
                            <a:pt x="138735" y="291416"/>
                            <a:pt x="138735" y="290625"/>
                            <a:pt x="138735" y="289830"/>
                          </a:cubicBezTo>
                          <a:cubicBezTo>
                            <a:pt x="139203" y="289040"/>
                            <a:pt x="139203" y="287850"/>
                            <a:pt x="138735" y="287451"/>
                          </a:cubicBezTo>
                          <a:cubicBezTo>
                            <a:pt x="139203" y="287451"/>
                            <a:pt x="139203" y="287055"/>
                            <a:pt x="139203" y="286660"/>
                          </a:cubicBezTo>
                          <a:cubicBezTo>
                            <a:pt x="139671" y="285866"/>
                            <a:pt x="139203" y="285866"/>
                            <a:pt x="139203" y="285470"/>
                          </a:cubicBezTo>
                          <a:cubicBezTo>
                            <a:pt x="139203" y="285470"/>
                            <a:pt x="139203" y="284280"/>
                            <a:pt x="139671" y="283885"/>
                          </a:cubicBezTo>
                          <a:cubicBezTo>
                            <a:pt x="139671" y="283486"/>
                            <a:pt x="139671" y="282695"/>
                            <a:pt x="139203" y="281901"/>
                          </a:cubicBezTo>
                          <a:lnTo>
                            <a:pt x="139203" y="279920"/>
                          </a:lnTo>
                          <a:cubicBezTo>
                            <a:pt x="139203" y="279521"/>
                            <a:pt x="139203" y="278730"/>
                            <a:pt x="139671" y="278331"/>
                          </a:cubicBezTo>
                          <a:cubicBezTo>
                            <a:pt x="139203" y="277936"/>
                            <a:pt x="139203" y="277541"/>
                            <a:pt x="139671" y="277541"/>
                          </a:cubicBezTo>
                          <a:cubicBezTo>
                            <a:pt x="139671" y="277541"/>
                            <a:pt x="139671" y="276746"/>
                            <a:pt x="139203" y="275955"/>
                          </a:cubicBezTo>
                          <a:lnTo>
                            <a:pt x="140139" y="274367"/>
                          </a:lnTo>
                          <a:cubicBezTo>
                            <a:pt x="139671" y="273971"/>
                            <a:pt x="139671" y="272781"/>
                            <a:pt x="139671" y="272781"/>
                          </a:cubicBezTo>
                          <a:lnTo>
                            <a:pt x="139671" y="271592"/>
                          </a:lnTo>
                          <a:cubicBezTo>
                            <a:pt x="140139" y="271592"/>
                            <a:pt x="140139" y="270797"/>
                            <a:pt x="139671" y="270402"/>
                          </a:cubicBezTo>
                          <a:cubicBezTo>
                            <a:pt x="140139" y="269611"/>
                            <a:pt x="140139" y="269216"/>
                            <a:pt x="140139" y="268817"/>
                          </a:cubicBezTo>
                          <a:cubicBezTo>
                            <a:pt x="140643" y="268421"/>
                            <a:pt x="140643" y="267627"/>
                            <a:pt x="140643" y="267627"/>
                          </a:cubicBezTo>
                          <a:cubicBezTo>
                            <a:pt x="140643" y="267627"/>
                            <a:pt x="140139" y="267231"/>
                            <a:pt x="140643" y="266437"/>
                          </a:cubicBezTo>
                          <a:lnTo>
                            <a:pt x="140643" y="264852"/>
                          </a:lnTo>
                          <a:cubicBezTo>
                            <a:pt x="140139" y="264456"/>
                            <a:pt x="140643" y="264057"/>
                            <a:pt x="140643" y="263267"/>
                          </a:cubicBezTo>
                          <a:cubicBezTo>
                            <a:pt x="141111" y="262871"/>
                            <a:pt x="141111" y="262871"/>
                            <a:pt x="141111" y="262472"/>
                          </a:cubicBezTo>
                          <a:cubicBezTo>
                            <a:pt x="140643" y="262077"/>
                            <a:pt x="141111" y="258906"/>
                            <a:pt x="141579" y="257716"/>
                          </a:cubicBezTo>
                          <a:cubicBezTo>
                            <a:pt x="141579" y="257317"/>
                            <a:pt x="142047" y="256922"/>
                            <a:pt x="142047" y="256527"/>
                          </a:cubicBezTo>
                          <a:cubicBezTo>
                            <a:pt x="141579" y="256128"/>
                            <a:pt x="141579" y="255732"/>
                            <a:pt x="142047" y="255732"/>
                          </a:cubicBezTo>
                          <a:lnTo>
                            <a:pt x="142047" y="254147"/>
                          </a:lnTo>
                          <a:cubicBezTo>
                            <a:pt x="142047" y="253353"/>
                            <a:pt x="142047" y="252562"/>
                            <a:pt x="142515" y="250977"/>
                          </a:cubicBezTo>
                          <a:cubicBezTo>
                            <a:pt x="142515" y="250977"/>
                            <a:pt x="142515" y="250182"/>
                            <a:pt x="143019" y="249787"/>
                          </a:cubicBezTo>
                          <a:cubicBezTo>
                            <a:pt x="142515" y="249388"/>
                            <a:pt x="142515" y="248202"/>
                            <a:pt x="142515" y="248202"/>
                          </a:cubicBezTo>
                          <a:cubicBezTo>
                            <a:pt x="143019" y="247803"/>
                            <a:pt x="143019" y="247012"/>
                            <a:pt x="143019" y="246613"/>
                          </a:cubicBezTo>
                          <a:lnTo>
                            <a:pt x="144423" y="240667"/>
                          </a:lnTo>
                          <a:cubicBezTo>
                            <a:pt x="144423" y="240667"/>
                            <a:pt x="144423" y="239873"/>
                            <a:pt x="143955" y="239478"/>
                          </a:cubicBezTo>
                          <a:cubicBezTo>
                            <a:pt x="144423" y="239478"/>
                            <a:pt x="144423" y="239082"/>
                            <a:pt x="144423" y="238683"/>
                          </a:cubicBezTo>
                          <a:cubicBezTo>
                            <a:pt x="144891" y="237892"/>
                            <a:pt x="144891" y="237493"/>
                            <a:pt x="144891" y="237493"/>
                          </a:cubicBezTo>
                          <a:lnTo>
                            <a:pt x="144891" y="236307"/>
                          </a:lnTo>
                          <a:cubicBezTo>
                            <a:pt x="145396" y="235908"/>
                            <a:pt x="145396" y="235513"/>
                            <a:pt x="145863" y="234718"/>
                          </a:cubicBezTo>
                          <a:cubicBezTo>
                            <a:pt x="145863" y="233928"/>
                            <a:pt x="146331" y="233532"/>
                            <a:pt x="145863" y="233133"/>
                          </a:cubicBezTo>
                          <a:cubicBezTo>
                            <a:pt x="145396" y="232339"/>
                            <a:pt x="146331" y="229963"/>
                            <a:pt x="146800" y="229963"/>
                          </a:cubicBezTo>
                          <a:lnTo>
                            <a:pt x="146800" y="229168"/>
                          </a:lnTo>
                          <a:cubicBezTo>
                            <a:pt x="146331" y="228773"/>
                            <a:pt x="146800" y="227979"/>
                            <a:pt x="147267" y="227979"/>
                          </a:cubicBezTo>
                          <a:lnTo>
                            <a:pt x="147267" y="227188"/>
                          </a:lnTo>
                          <a:cubicBezTo>
                            <a:pt x="147267" y="226789"/>
                            <a:pt x="147267" y="225998"/>
                            <a:pt x="147772" y="225599"/>
                          </a:cubicBezTo>
                          <a:cubicBezTo>
                            <a:pt x="147772" y="225204"/>
                            <a:pt x="148240" y="224409"/>
                            <a:pt x="147772" y="224409"/>
                          </a:cubicBezTo>
                          <a:cubicBezTo>
                            <a:pt x="148240" y="223618"/>
                            <a:pt x="147772" y="222429"/>
                            <a:pt x="148240" y="221239"/>
                          </a:cubicBezTo>
                          <a:cubicBezTo>
                            <a:pt x="148708" y="220843"/>
                            <a:pt x="148708" y="220049"/>
                            <a:pt x="148708" y="219654"/>
                          </a:cubicBezTo>
                          <a:cubicBezTo>
                            <a:pt x="148708" y="219258"/>
                            <a:pt x="148708" y="218859"/>
                            <a:pt x="149176" y="218464"/>
                          </a:cubicBezTo>
                          <a:cubicBezTo>
                            <a:pt x="149176" y="218464"/>
                            <a:pt x="149176" y="218068"/>
                            <a:pt x="149644" y="217669"/>
                          </a:cubicBezTo>
                          <a:cubicBezTo>
                            <a:pt x="149176" y="216879"/>
                            <a:pt x="149644" y="215689"/>
                            <a:pt x="149644" y="215293"/>
                          </a:cubicBezTo>
                          <a:cubicBezTo>
                            <a:pt x="149644" y="214499"/>
                            <a:pt x="150148" y="212518"/>
                            <a:pt x="150148" y="211329"/>
                          </a:cubicBezTo>
                          <a:cubicBezTo>
                            <a:pt x="150616" y="210930"/>
                            <a:pt x="150616" y="210534"/>
                            <a:pt x="150616" y="210139"/>
                          </a:cubicBezTo>
                          <a:cubicBezTo>
                            <a:pt x="151084" y="209740"/>
                            <a:pt x="150616" y="209344"/>
                            <a:pt x="151084" y="208949"/>
                          </a:cubicBezTo>
                          <a:cubicBezTo>
                            <a:pt x="151084" y="208553"/>
                            <a:pt x="151552" y="205380"/>
                            <a:pt x="152992" y="201415"/>
                          </a:cubicBezTo>
                          <a:cubicBezTo>
                            <a:pt x="153928" y="197450"/>
                            <a:pt x="154396" y="194279"/>
                            <a:pt x="154901" y="194279"/>
                          </a:cubicBezTo>
                          <a:cubicBezTo>
                            <a:pt x="154901" y="193884"/>
                            <a:pt x="154901" y="193090"/>
                            <a:pt x="155368" y="192691"/>
                          </a:cubicBezTo>
                          <a:cubicBezTo>
                            <a:pt x="155368" y="192295"/>
                            <a:pt x="155368" y="191105"/>
                            <a:pt x="155837" y="191105"/>
                          </a:cubicBezTo>
                          <a:cubicBezTo>
                            <a:pt x="155837" y="190710"/>
                            <a:pt x="156304" y="189916"/>
                            <a:pt x="156304" y="189125"/>
                          </a:cubicBezTo>
                          <a:cubicBezTo>
                            <a:pt x="156773" y="188330"/>
                            <a:pt x="156773" y="187935"/>
                            <a:pt x="156773" y="187935"/>
                          </a:cubicBezTo>
                          <a:cubicBezTo>
                            <a:pt x="156773" y="187540"/>
                            <a:pt x="157241" y="187141"/>
                            <a:pt x="156773" y="186745"/>
                          </a:cubicBezTo>
                          <a:cubicBezTo>
                            <a:pt x="157241" y="186346"/>
                            <a:pt x="157241" y="185951"/>
                            <a:pt x="157241" y="185160"/>
                          </a:cubicBezTo>
                          <a:cubicBezTo>
                            <a:pt x="157744" y="184366"/>
                            <a:pt x="158213" y="183575"/>
                            <a:pt x="158213" y="182780"/>
                          </a:cubicBezTo>
                          <a:cubicBezTo>
                            <a:pt x="158681" y="182385"/>
                            <a:pt x="158681" y="180800"/>
                            <a:pt x="158681" y="180005"/>
                          </a:cubicBezTo>
                          <a:cubicBezTo>
                            <a:pt x="159149" y="178816"/>
                            <a:pt x="159617" y="178021"/>
                            <a:pt x="159617" y="177230"/>
                          </a:cubicBezTo>
                          <a:lnTo>
                            <a:pt x="160589" y="175642"/>
                          </a:lnTo>
                          <a:cubicBezTo>
                            <a:pt x="160589" y="175257"/>
                            <a:pt x="161021" y="174110"/>
                            <a:pt x="161057" y="173319"/>
                          </a:cubicBezTo>
                          <a:lnTo>
                            <a:pt x="168365" y="173010"/>
                          </a:lnTo>
                          <a:cubicBezTo>
                            <a:pt x="171138" y="173061"/>
                            <a:pt x="175386" y="172805"/>
                            <a:pt x="177763" y="173089"/>
                          </a:cubicBezTo>
                          <a:lnTo>
                            <a:pt x="190940" y="173147"/>
                          </a:lnTo>
                          <a:cubicBezTo>
                            <a:pt x="192416" y="172849"/>
                            <a:pt x="194145" y="172956"/>
                            <a:pt x="194792" y="173133"/>
                          </a:cubicBezTo>
                          <a:cubicBezTo>
                            <a:pt x="194792" y="173133"/>
                            <a:pt x="195836" y="173068"/>
                            <a:pt x="196268" y="172831"/>
                          </a:cubicBezTo>
                          <a:lnTo>
                            <a:pt x="199005" y="172877"/>
                          </a:lnTo>
                          <a:cubicBezTo>
                            <a:pt x="200085" y="172813"/>
                            <a:pt x="201381" y="173161"/>
                            <a:pt x="201777" y="172924"/>
                          </a:cubicBezTo>
                          <a:lnTo>
                            <a:pt x="211174" y="173000"/>
                          </a:lnTo>
                          <a:cubicBezTo>
                            <a:pt x="212218" y="172935"/>
                            <a:pt x="214738" y="172572"/>
                            <a:pt x="217114" y="172856"/>
                          </a:cubicBezTo>
                          <a:cubicBezTo>
                            <a:pt x="219635" y="172489"/>
                            <a:pt x="221363" y="172601"/>
                            <a:pt x="221759" y="172363"/>
                          </a:cubicBezTo>
                          <a:cubicBezTo>
                            <a:pt x="222407" y="172536"/>
                            <a:pt x="224135" y="172647"/>
                            <a:pt x="225575" y="172345"/>
                          </a:cubicBezTo>
                          <a:lnTo>
                            <a:pt x="228996" y="172568"/>
                          </a:lnTo>
                          <a:cubicBezTo>
                            <a:pt x="230076" y="172504"/>
                            <a:pt x="231372" y="172852"/>
                            <a:pt x="231768" y="172615"/>
                          </a:cubicBezTo>
                          <a:cubicBezTo>
                            <a:pt x="232416" y="172788"/>
                            <a:pt x="232848" y="172550"/>
                            <a:pt x="233064" y="172960"/>
                          </a:cubicBezTo>
                          <a:lnTo>
                            <a:pt x="233496" y="172723"/>
                          </a:lnTo>
                          <a:cubicBezTo>
                            <a:pt x="233892" y="172486"/>
                            <a:pt x="235189" y="172834"/>
                            <a:pt x="236269" y="172770"/>
                          </a:cubicBezTo>
                          <a:lnTo>
                            <a:pt x="240337" y="173165"/>
                          </a:lnTo>
                          <a:cubicBezTo>
                            <a:pt x="240985" y="173337"/>
                            <a:pt x="242677" y="173449"/>
                            <a:pt x="243109" y="173212"/>
                          </a:cubicBezTo>
                          <a:cubicBezTo>
                            <a:pt x="243757" y="173384"/>
                            <a:pt x="244801" y="173319"/>
                            <a:pt x="244801" y="173319"/>
                          </a:cubicBezTo>
                          <a:lnTo>
                            <a:pt x="246926" y="173194"/>
                          </a:lnTo>
                          <a:cubicBezTo>
                            <a:pt x="247826" y="173776"/>
                            <a:pt x="248870" y="173715"/>
                            <a:pt x="249266" y="173478"/>
                          </a:cubicBezTo>
                          <a:lnTo>
                            <a:pt x="252038" y="173524"/>
                          </a:lnTo>
                          <a:cubicBezTo>
                            <a:pt x="255062" y="173981"/>
                            <a:pt x="262551" y="174596"/>
                            <a:pt x="263379" y="174121"/>
                          </a:cubicBezTo>
                          <a:lnTo>
                            <a:pt x="266152" y="174168"/>
                          </a:lnTo>
                          <a:cubicBezTo>
                            <a:pt x="269968" y="174150"/>
                            <a:pt x="276953" y="170120"/>
                            <a:pt x="278716" y="167464"/>
                          </a:cubicBezTo>
                          <a:cubicBezTo>
                            <a:pt x="278896" y="166817"/>
                            <a:pt x="279725" y="166342"/>
                            <a:pt x="279725" y="166342"/>
                          </a:cubicBezTo>
                          <a:cubicBezTo>
                            <a:pt x="280121" y="166105"/>
                            <a:pt x="280301" y="165458"/>
                            <a:pt x="280481" y="164808"/>
                          </a:cubicBezTo>
                          <a:cubicBezTo>
                            <a:pt x="280661" y="164161"/>
                            <a:pt x="281057" y="163923"/>
                            <a:pt x="281453" y="163686"/>
                          </a:cubicBezTo>
                          <a:cubicBezTo>
                            <a:pt x="282281" y="163212"/>
                            <a:pt x="284009" y="156734"/>
                            <a:pt x="284477" y="153733"/>
                          </a:cubicBezTo>
                          <a:lnTo>
                            <a:pt x="284765" y="151378"/>
                          </a:lnTo>
                          <a:cubicBezTo>
                            <a:pt x="285161" y="147316"/>
                            <a:pt x="284009" y="142500"/>
                            <a:pt x="281633" y="138391"/>
                          </a:cubicBezTo>
                          <a:cubicBezTo>
                            <a:pt x="280445" y="136335"/>
                            <a:pt x="279256" y="134282"/>
                            <a:pt x="277493" y="133114"/>
                          </a:cubicBezTo>
                          <a:cubicBezTo>
                            <a:pt x="275080" y="131773"/>
                            <a:pt x="274613" y="130950"/>
                            <a:pt x="273172" y="128488"/>
                          </a:cubicBezTo>
                          <a:cubicBezTo>
                            <a:pt x="272236" y="126845"/>
                            <a:pt x="272236" y="126845"/>
                            <a:pt x="270292" y="126324"/>
                          </a:cubicBezTo>
                          <a:cubicBezTo>
                            <a:pt x="266403" y="125282"/>
                            <a:pt x="255711" y="124857"/>
                            <a:pt x="244045" y="125558"/>
                          </a:cubicBezTo>
                          <a:lnTo>
                            <a:pt x="227844" y="125041"/>
                          </a:lnTo>
                          <a:cubicBezTo>
                            <a:pt x="227628" y="124631"/>
                            <a:pt x="223127" y="124473"/>
                            <a:pt x="222731" y="124710"/>
                          </a:cubicBezTo>
                          <a:lnTo>
                            <a:pt x="217619" y="124379"/>
                          </a:lnTo>
                          <a:cubicBezTo>
                            <a:pt x="217187" y="124617"/>
                            <a:pt x="216143" y="124681"/>
                            <a:pt x="215062" y="124746"/>
                          </a:cubicBezTo>
                          <a:cubicBezTo>
                            <a:pt x="209950" y="124415"/>
                            <a:pt x="202929" y="124624"/>
                            <a:pt x="202533" y="124861"/>
                          </a:cubicBezTo>
                          <a:cubicBezTo>
                            <a:pt x="202281" y="124451"/>
                            <a:pt x="201237" y="124512"/>
                            <a:pt x="200157" y="124577"/>
                          </a:cubicBezTo>
                          <a:lnTo>
                            <a:pt x="185324" y="125465"/>
                          </a:lnTo>
                          <a:cubicBezTo>
                            <a:pt x="184784" y="125318"/>
                            <a:pt x="180535" y="125505"/>
                            <a:pt x="175603" y="125785"/>
                          </a:cubicBezTo>
                          <a:lnTo>
                            <a:pt x="179599" y="113394"/>
                          </a:lnTo>
                          <a:cubicBezTo>
                            <a:pt x="181507" y="107449"/>
                            <a:pt x="181975" y="106655"/>
                            <a:pt x="181975" y="105069"/>
                          </a:cubicBezTo>
                          <a:cubicBezTo>
                            <a:pt x="182443" y="104674"/>
                            <a:pt x="183379" y="103089"/>
                            <a:pt x="183379" y="102690"/>
                          </a:cubicBezTo>
                          <a:cubicBezTo>
                            <a:pt x="183379" y="101899"/>
                            <a:pt x="183379" y="101105"/>
                            <a:pt x="183884" y="100709"/>
                          </a:cubicBezTo>
                          <a:cubicBezTo>
                            <a:pt x="183884" y="100310"/>
                            <a:pt x="184351" y="99120"/>
                            <a:pt x="184819" y="97535"/>
                          </a:cubicBezTo>
                          <a:lnTo>
                            <a:pt x="186727" y="91985"/>
                          </a:lnTo>
                          <a:lnTo>
                            <a:pt x="186727" y="91191"/>
                          </a:lnTo>
                          <a:cubicBezTo>
                            <a:pt x="187196" y="90795"/>
                            <a:pt x="187196" y="90005"/>
                            <a:pt x="187196" y="90005"/>
                          </a:cubicBezTo>
                          <a:cubicBezTo>
                            <a:pt x="187196" y="89606"/>
                            <a:pt x="187664" y="89210"/>
                            <a:pt x="187664" y="89210"/>
                          </a:cubicBezTo>
                          <a:cubicBezTo>
                            <a:pt x="188132" y="88419"/>
                            <a:pt x="188132" y="87625"/>
                            <a:pt x="188636" y="87226"/>
                          </a:cubicBezTo>
                          <a:cubicBezTo>
                            <a:pt x="188636" y="86830"/>
                            <a:pt x="188636" y="85641"/>
                            <a:pt x="189104" y="85245"/>
                          </a:cubicBezTo>
                          <a:cubicBezTo>
                            <a:pt x="189104" y="84850"/>
                            <a:pt x="189104" y="83660"/>
                            <a:pt x="189572" y="83265"/>
                          </a:cubicBezTo>
                          <a:cubicBezTo>
                            <a:pt x="189572" y="82866"/>
                            <a:pt x="190040" y="81679"/>
                            <a:pt x="190508" y="81280"/>
                          </a:cubicBezTo>
                          <a:lnTo>
                            <a:pt x="190508" y="80486"/>
                          </a:lnTo>
                          <a:lnTo>
                            <a:pt x="191480" y="78106"/>
                          </a:lnTo>
                          <a:cubicBezTo>
                            <a:pt x="191948" y="77316"/>
                            <a:pt x="191948" y="75730"/>
                            <a:pt x="191948" y="75730"/>
                          </a:cubicBezTo>
                          <a:cubicBezTo>
                            <a:pt x="192416" y="75335"/>
                            <a:pt x="192884" y="73746"/>
                            <a:pt x="193856" y="71766"/>
                          </a:cubicBezTo>
                          <a:lnTo>
                            <a:pt x="194792" y="68592"/>
                          </a:lnTo>
                          <a:cubicBezTo>
                            <a:pt x="194792" y="68592"/>
                            <a:pt x="194792" y="68196"/>
                            <a:pt x="195260" y="67801"/>
                          </a:cubicBezTo>
                          <a:cubicBezTo>
                            <a:pt x="194792" y="67405"/>
                            <a:pt x="195728" y="66611"/>
                            <a:pt x="195728" y="65817"/>
                          </a:cubicBezTo>
                          <a:cubicBezTo>
                            <a:pt x="195728" y="65421"/>
                            <a:pt x="196232" y="63836"/>
                            <a:pt x="196701" y="62646"/>
                          </a:cubicBezTo>
                          <a:cubicBezTo>
                            <a:pt x="197168" y="61852"/>
                            <a:pt x="197168" y="60267"/>
                            <a:pt x="197637" y="59077"/>
                          </a:cubicBezTo>
                          <a:cubicBezTo>
                            <a:pt x="198105" y="57887"/>
                            <a:pt x="200013" y="52732"/>
                            <a:pt x="200013" y="51543"/>
                          </a:cubicBezTo>
                          <a:cubicBezTo>
                            <a:pt x="200013" y="51543"/>
                            <a:pt x="200481" y="50353"/>
                            <a:pt x="200985" y="49562"/>
                          </a:cubicBezTo>
                          <a:cubicBezTo>
                            <a:pt x="201453" y="48372"/>
                            <a:pt x="201453" y="46787"/>
                            <a:pt x="201921" y="46392"/>
                          </a:cubicBezTo>
                          <a:cubicBezTo>
                            <a:pt x="202389" y="44407"/>
                            <a:pt x="206206" y="37272"/>
                            <a:pt x="209049" y="32912"/>
                          </a:cubicBezTo>
                          <a:cubicBezTo>
                            <a:pt x="212362" y="28153"/>
                            <a:pt x="213802" y="25773"/>
                            <a:pt x="213802" y="24583"/>
                          </a:cubicBezTo>
                          <a:lnTo>
                            <a:pt x="214738" y="22998"/>
                          </a:lnTo>
                          <a:lnTo>
                            <a:pt x="214738" y="21409"/>
                          </a:lnTo>
                          <a:cubicBezTo>
                            <a:pt x="214738" y="21014"/>
                            <a:pt x="214738" y="20618"/>
                            <a:pt x="215207" y="19824"/>
                          </a:cubicBezTo>
                          <a:cubicBezTo>
                            <a:pt x="215207" y="18239"/>
                            <a:pt x="213334" y="13879"/>
                            <a:pt x="212362" y="13084"/>
                          </a:cubicBezTo>
                          <a:cubicBezTo>
                            <a:pt x="211894" y="13084"/>
                            <a:pt x="211426" y="12293"/>
                            <a:pt x="210958" y="11898"/>
                          </a:cubicBezTo>
                          <a:lnTo>
                            <a:pt x="209518" y="10309"/>
                          </a:lnTo>
                          <a:cubicBezTo>
                            <a:pt x="209049" y="10309"/>
                            <a:pt x="208582" y="9914"/>
                            <a:pt x="208582" y="9914"/>
                          </a:cubicBezTo>
                          <a:cubicBezTo>
                            <a:pt x="208582" y="9518"/>
                            <a:pt x="208113" y="9518"/>
                            <a:pt x="207609" y="8724"/>
                          </a:cubicBezTo>
                          <a:cubicBezTo>
                            <a:pt x="206673" y="7930"/>
                            <a:pt x="205737" y="7534"/>
                            <a:pt x="205737" y="7534"/>
                          </a:cubicBezTo>
                          <a:cubicBezTo>
                            <a:pt x="205737" y="7139"/>
                            <a:pt x="205233" y="6740"/>
                            <a:pt x="204766" y="6740"/>
                          </a:cubicBezTo>
                          <a:cubicBezTo>
                            <a:pt x="204766" y="6344"/>
                            <a:pt x="203829" y="5949"/>
                            <a:pt x="203829" y="5554"/>
                          </a:cubicBezTo>
                          <a:cubicBezTo>
                            <a:pt x="203829" y="5155"/>
                            <a:pt x="200985" y="3569"/>
                            <a:pt x="200481" y="3968"/>
                          </a:cubicBezTo>
                          <a:lnTo>
                            <a:pt x="200013" y="3569"/>
                          </a:lnTo>
                          <a:cubicBezTo>
                            <a:pt x="197637" y="395"/>
                            <a:pt x="181039" y="0"/>
                            <a:pt x="176755" y="0"/>
                          </a:cubicBezTo>
                          <a:cubicBezTo>
                            <a:pt x="168185" y="794"/>
                            <a:pt x="164405" y="3174"/>
                            <a:pt x="165809" y="6740"/>
                          </a:cubicBezTo>
                          <a:cubicBezTo>
                            <a:pt x="165809" y="7930"/>
                            <a:pt x="166313" y="8329"/>
                            <a:pt x="165809" y="9119"/>
                          </a:cubicBezTo>
                          <a:cubicBezTo>
                            <a:pt x="165809" y="9119"/>
                            <a:pt x="165809" y="9914"/>
                            <a:pt x="166313" y="10309"/>
                          </a:cubicBezTo>
                          <a:cubicBezTo>
                            <a:pt x="166313" y="11499"/>
                            <a:pt x="165809" y="13084"/>
                            <a:pt x="164873" y="17448"/>
                          </a:cubicBezTo>
                          <a:cubicBezTo>
                            <a:pt x="164405" y="17843"/>
                            <a:pt x="164405" y="19429"/>
                            <a:pt x="163433" y="21014"/>
                          </a:cubicBezTo>
                          <a:cubicBezTo>
                            <a:pt x="162965" y="22599"/>
                            <a:pt x="162497" y="23789"/>
                            <a:pt x="162497" y="24188"/>
                          </a:cubicBezTo>
                          <a:cubicBezTo>
                            <a:pt x="162029" y="24979"/>
                            <a:pt x="162029" y="25773"/>
                            <a:pt x="161561" y="26168"/>
                          </a:cubicBezTo>
                          <a:cubicBezTo>
                            <a:pt x="161561" y="26568"/>
                            <a:pt x="160589" y="29339"/>
                            <a:pt x="160589" y="29339"/>
                          </a:cubicBezTo>
                          <a:cubicBezTo>
                            <a:pt x="160589" y="29738"/>
                            <a:pt x="160121" y="30133"/>
                            <a:pt x="160121" y="30133"/>
                          </a:cubicBezTo>
                          <a:lnTo>
                            <a:pt x="160121" y="31323"/>
                          </a:lnTo>
                          <a:cubicBezTo>
                            <a:pt x="160121" y="31722"/>
                            <a:pt x="159184" y="34892"/>
                            <a:pt x="158681" y="35288"/>
                          </a:cubicBezTo>
                          <a:cubicBezTo>
                            <a:pt x="158681" y="35288"/>
                            <a:pt x="159184" y="35683"/>
                            <a:pt x="158681" y="36082"/>
                          </a:cubicBezTo>
                          <a:cubicBezTo>
                            <a:pt x="158681" y="36478"/>
                            <a:pt x="158213" y="37272"/>
                            <a:pt x="158213" y="37668"/>
                          </a:cubicBezTo>
                          <a:lnTo>
                            <a:pt x="158213" y="38462"/>
                          </a:lnTo>
                          <a:cubicBezTo>
                            <a:pt x="158213" y="38462"/>
                            <a:pt x="157744" y="39253"/>
                            <a:pt x="157744" y="39652"/>
                          </a:cubicBezTo>
                          <a:cubicBezTo>
                            <a:pt x="157277" y="40443"/>
                            <a:pt x="157277" y="41237"/>
                            <a:pt x="156808" y="41632"/>
                          </a:cubicBezTo>
                          <a:lnTo>
                            <a:pt x="156808" y="43218"/>
                          </a:lnTo>
                          <a:cubicBezTo>
                            <a:pt x="156341" y="44012"/>
                            <a:pt x="155837" y="45597"/>
                            <a:pt x="155837" y="46787"/>
                          </a:cubicBezTo>
                          <a:lnTo>
                            <a:pt x="154901" y="49167"/>
                          </a:lnTo>
                          <a:cubicBezTo>
                            <a:pt x="154901" y="49957"/>
                            <a:pt x="154432" y="50752"/>
                            <a:pt x="154432" y="51147"/>
                          </a:cubicBezTo>
                          <a:cubicBezTo>
                            <a:pt x="153964" y="51942"/>
                            <a:pt x="153460" y="53527"/>
                            <a:pt x="152992" y="56302"/>
                          </a:cubicBezTo>
                          <a:cubicBezTo>
                            <a:pt x="152524" y="58286"/>
                            <a:pt x="151588" y="60666"/>
                            <a:pt x="151084" y="61456"/>
                          </a:cubicBezTo>
                          <a:cubicBezTo>
                            <a:pt x="148708" y="70576"/>
                            <a:pt x="146331" y="78103"/>
                            <a:pt x="146331" y="78502"/>
                          </a:cubicBezTo>
                          <a:cubicBezTo>
                            <a:pt x="145863" y="79296"/>
                            <a:pt x="145863" y="79296"/>
                            <a:pt x="145863" y="79692"/>
                          </a:cubicBezTo>
                          <a:lnTo>
                            <a:pt x="145863" y="81676"/>
                          </a:lnTo>
                          <a:cubicBezTo>
                            <a:pt x="144927" y="82071"/>
                            <a:pt x="144927" y="83656"/>
                            <a:pt x="144927" y="84447"/>
                          </a:cubicBezTo>
                          <a:cubicBezTo>
                            <a:pt x="144460" y="85637"/>
                            <a:pt x="143487" y="87222"/>
                            <a:pt x="143487" y="88416"/>
                          </a:cubicBezTo>
                          <a:cubicBezTo>
                            <a:pt x="142551" y="90001"/>
                            <a:pt x="142083" y="91187"/>
                            <a:pt x="142083" y="91586"/>
                          </a:cubicBezTo>
                          <a:cubicBezTo>
                            <a:pt x="142551" y="91982"/>
                            <a:pt x="140643" y="97931"/>
                            <a:pt x="140175" y="98326"/>
                          </a:cubicBezTo>
                          <a:lnTo>
                            <a:pt x="140175" y="99911"/>
                          </a:lnTo>
                          <a:cubicBezTo>
                            <a:pt x="140175" y="99911"/>
                            <a:pt x="139707" y="100706"/>
                            <a:pt x="139707" y="101101"/>
                          </a:cubicBezTo>
                          <a:cubicBezTo>
                            <a:pt x="139707" y="101895"/>
                            <a:pt x="139203" y="102686"/>
                            <a:pt x="139203" y="103085"/>
                          </a:cubicBezTo>
                          <a:cubicBezTo>
                            <a:pt x="138735" y="105461"/>
                            <a:pt x="138735" y="105857"/>
                            <a:pt x="137799" y="107445"/>
                          </a:cubicBezTo>
                          <a:cubicBezTo>
                            <a:pt x="137331" y="108635"/>
                            <a:pt x="137331" y="109430"/>
                            <a:pt x="137331" y="109825"/>
                          </a:cubicBezTo>
                          <a:cubicBezTo>
                            <a:pt x="136862" y="110616"/>
                            <a:pt x="136862" y="111806"/>
                            <a:pt x="136359" y="113391"/>
                          </a:cubicBezTo>
                          <a:cubicBezTo>
                            <a:pt x="134486" y="116565"/>
                            <a:pt x="132578" y="122510"/>
                            <a:pt x="132578" y="126080"/>
                          </a:cubicBezTo>
                          <a:cubicBezTo>
                            <a:pt x="132110" y="126475"/>
                            <a:pt x="131606" y="127665"/>
                            <a:pt x="131606" y="127665"/>
                          </a:cubicBezTo>
                          <a:lnTo>
                            <a:pt x="131606" y="128855"/>
                          </a:lnTo>
                          <a:cubicBezTo>
                            <a:pt x="131606" y="128945"/>
                            <a:pt x="131606" y="129027"/>
                            <a:pt x="131606" y="129106"/>
                          </a:cubicBezTo>
                          <a:lnTo>
                            <a:pt x="128294" y="129304"/>
                          </a:lnTo>
                          <a:cubicBezTo>
                            <a:pt x="127501" y="129778"/>
                            <a:pt x="118609" y="130523"/>
                            <a:pt x="117313" y="130177"/>
                          </a:cubicBezTo>
                          <a:cubicBezTo>
                            <a:pt x="116233" y="130239"/>
                            <a:pt x="115837" y="130476"/>
                            <a:pt x="115404" y="130713"/>
                          </a:cubicBezTo>
                          <a:cubicBezTo>
                            <a:pt x="115404" y="130713"/>
                            <a:pt x="115008" y="130950"/>
                            <a:pt x="114360" y="130778"/>
                          </a:cubicBezTo>
                          <a:cubicBezTo>
                            <a:pt x="114360" y="130778"/>
                            <a:pt x="112884" y="131076"/>
                            <a:pt x="111840" y="131141"/>
                          </a:cubicBezTo>
                          <a:lnTo>
                            <a:pt x="109068" y="131094"/>
                          </a:lnTo>
                          <a:cubicBezTo>
                            <a:pt x="108419" y="130922"/>
                            <a:pt x="107736" y="130749"/>
                            <a:pt x="107339" y="130986"/>
                          </a:cubicBezTo>
                          <a:cubicBezTo>
                            <a:pt x="106512" y="131461"/>
                            <a:pt x="104243" y="132234"/>
                            <a:pt x="98915" y="132550"/>
                          </a:cubicBezTo>
                          <a:cubicBezTo>
                            <a:pt x="98087" y="133024"/>
                            <a:pt x="96791" y="132679"/>
                            <a:pt x="95998" y="133154"/>
                          </a:cubicBezTo>
                          <a:lnTo>
                            <a:pt x="93875" y="133280"/>
                          </a:lnTo>
                          <a:cubicBezTo>
                            <a:pt x="93442" y="133517"/>
                            <a:pt x="91570" y="134056"/>
                            <a:pt x="91318" y="133646"/>
                          </a:cubicBezTo>
                          <a:cubicBezTo>
                            <a:pt x="91102" y="133233"/>
                            <a:pt x="89626" y="133535"/>
                            <a:pt x="83073" y="134563"/>
                          </a:cubicBezTo>
                          <a:cubicBezTo>
                            <a:pt x="78033" y="135293"/>
                            <a:pt x="77205" y="135767"/>
                            <a:pt x="76773" y="136004"/>
                          </a:cubicBezTo>
                          <a:cubicBezTo>
                            <a:pt x="76773" y="136004"/>
                            <a:pt x="75729" y="136069"/>
                            <a:pt x="75080" y="135893"/>
                          </a:cubicBezTo>
                          <a:cubicBezTo>
                            <a:pt x="73784" y="135548"/>
                            <a:pt x="73353" y="135785"/>
                            <a:pt x="72956" y="136022"/>
                          </a:cubicBezTo>
                          <a:cubicBezTo>
                            <a:pt x="72956" y="136022"/>
                            <a:pt x="71732" y="136734"/>
                            <a:pt x="71084" y="136558"/>
                          </a:cubicBezTo>
                          <a:cubicBezTo>
                            <a:pt x="70004" y="136623"/>
                            <a:pt x="68528" y="136924"/>
                            <a:pt x="68132" y="137162"/>
                          </a:cubicBezTo>
                          <a:close/>
                          <a:moveTo>
                            <a:pt x="127826" y="174513"/>
                          </a:moveTo>
                          <a:lnTo>
                            <a:pt x="128006" y="174502"/>
                          </a:lnTo>
                          <a:cubicBezTo>
                            <a:pt x="127861" y="174707"/>
                            <a:pt x="127826" y="174711"/>
                            <a:pt x="127826" y="174513"/>
                          </a:cubicBezTo>
                          <a:close/>
                          <a:moveTo>
                            <a:pt x="130094" y="174391"/>
                          </a:moveTo>
                          <a:lnTo>
                            <a:pt x="131570" y="174312"/>
                          </a:lnTo>
                          <a:cubicBezTo>
                            <a:pt x="131318" y="174916"/>
                            <a:pt x="131138" y="175559"/>
                            <a:pt x="131138" y="176048"/>
                          </a:cubicBezTo>
                          <a:cubicBezTo>
                            <a:pt x="131606" y="176443"/>
                            <a:pt x="131138" y="176839"/>
                            <a:pt x="131138" y="176839"/>
                          </a:cubicBezTo>
                          <a:cubicBezTo>
                            <a:pt x="130634" y="178028"/>
                            <a:pt x="130166" y="180013"/>
                            <a:pt x="130166" y="180408"/>
                          </a:cubicBezTo>
                          <a:lnTo>
                            <a:pt x="130166" y="181202"/>
                          </a:lnTo>
                          <a:cubicBezTo>
                            <a:pt x="130166" y="181598"/>
                            <a:pt x="129698" y="183977"/>
                            <a:pt x="129230" y="184373"/>
                          </a:cubicBezTo>
                          <a:lnTo>
                            <a:pt x="129230" y="185167"/>
                          </a:lnTo>
                          <a:cubicBezTo>
                            <a:pt x="129698" y="185563"/>
                            <a:pt x="129230" y="185958"/>
                            <a:pt x="128761" y="186353"/>
                          </a:cubicBezTo>
                          <a:cubicBezTo>
                            <a:pt x="129230" y="186353"/>
                            <a:pt x="128761" y="187148"/>
                            <a:pt x="128761" y="187148"/>
                          </a:cubicBezTo>
                          <a:cubicBezTo>
                            <a:pt x="128761" y="187547"/>
                            <a:pt x="128761" y="187942"/>
                            <a:pt x="128258" y="188338"/>
                          </a:cubicBezTo>
                          <a:cubicBezTo>
                            <a:pt x="127790" y="189527"/>
                            <a:pt x="127790" y="191907"/>
                            <a:pt x="127790" y="192302"/>
                          </a:cubicBezTo>
                          <a:cubicBezTo>
                            <a:pt x="127790" y="192302"/>
                            <a:pt x="127790" y="192698"/>
                            <a:pt x="127321" y="193097"/>
                          </a:cubicBezTo>
                          <a:lnTo>
                            <a:pt x="127321" y="193891"/>
                          </a:lnTo>
                          <a:cubicBezTo>
                            <a:pt x="127321" y="194287"/>
                            <a:pt x="127321" y="194682"/>
                            <a:pt x="126854" y="195077"/>
                          </a:cubicBezTo>
                          <a:lnTo>
                            <a:pt x="126854" y="195872"/>
                          </a:lnTo>
                          <a:cubicBezTo>
                            <a:pt x="126854" y="195872"/>
                            <a:pt x="126854" y="197062"/>
                            <a:pt x="126385" y="197062"/>
                          </a:cubicBezTo>
                          <a:cubicBezTo>
                            <a:pt x="126385" y="197457"/>
                            <a:pt x="126385" y="197852"/>
                            <a:pt x="125918" y="198647"/>
                          </a:cubicBezTo>
                          <a:cubicBezTo>
                            <a:pt x="126385" y="199042"/>
                            <a:pt x="126385" y="199042"/>
                            <a:pt x="125918" y="199441"/>
                          </a:cubicBezTo>
                          <a:lnTo>
                            <a:pt x="125918" y="200627"/>
                          </a:lnTo>
                          <a:cubicBezTo>
                            <a:pt x="125918" y="202216"/>
                            <a:pt x="125414" y="203007"/>
                            <a:pt x="124945" y="204197"/>
                          </a:cubicBezTo>
                          <a:lnTo>
                            <a:pt x="124945" y="204991"/>
                          </a:lnTo>
                          <a:cubicBezTo>
                            <a:pt x="124945" y="204991"/>
                            <a:pt x="124478" y="205387"/>
                            <a:pt x="124945" y="205782"/>
                          </a:cubicBezTo>
                          <a:cubicBezTo>
                            <a:pt x="124478" y="206576"/>
                            <a:pt x="124478" y="206972"/>
                            <a:pt x="124478" y="207367"/>
                          </a:cubicBezTo>
                          <a:cubicBezTo>
                            <a:pt x="124945" y="207766"/>
                            <a:pt x="124478" y="208162"/>
                            <a:pt x="124009" y="208561"/>
                          </a:cubicBezTo>
                          <a:cubicBezTo>
                            <a:pt x="124009" y="208956"/>
                            <a:pt x="124009" y="209352"/>
                            <a:pt x="124478" y="209747"/>
                          </a:cubicBezTo>
                          <a:cubicBezTo>
                            <a:pt x="124478" y="209747"/>
                            <a:pt x="124478" y="210541"/>
                            <a:pt x="124009" y="210541"/>
                          </a:cubicBezTo>
                          <a:cubicBezTo>
                            <a:pt x="123541" y="211336"/>
                            <a:pt x="123541" y="211731"/>
                            <a:pt x="123541" y="212127"/>
                          </a:cubicBezTo>
                          <a:lnTo>
                            <a:pt x="123541" y="212921"/>
                          </a:lnTo>
                          <a:cubicBezTo>
                            <a:pt x="123037" y="213316"/>
                            <a:pt x="123037" y="214905"/>
                            <a:pt x="123037" y="216490"/>
                          </a:cubicBezTo>
                          <a:cubicBezTo>
                            <a:pt x="122569" y="217281"/>
                            <a:pt x="122569" y="217677"/>
                            <a:pt x="122569" y="217677"/>
                          </a:cubicBezTo>
                          <a:cubicBezTo>
                            <a:pt x="122101" y="218076"/>
                            <a:pt x="122569" y="218471"/>
                            <a:pt x="122101" y="219265"/>
                          </a:cubicBezTo>
                          <a:cubicBezTo>
                            <a:pt x="122101" y="219661"/>
                            <a:pt x="122101" y="220056"/>
                            <a:pt x="121633" y="220452"/>
                          </a:cubicBezTo>
                          <a:cubicBezTo>
                            <a:pt x="121633" y="220452"/>
                            <a:pt x="121633" y="221246"/>
                            <a:pt x="122101" y="221641"/>
                          </a:cubicBezTo>
                          <a:cubicBezTo>
                            <a:pt x="121633" y="222436"/>
                            <a:pt x="122101" y="222831"/>
                            <a:pt x="121633" y="222831"/>
                          </a:cubicBezTo>
                          <a:cubicBezTo>
                            <a:pt x="121165" y="223230"/>
                            <a:pt x="121165" y="224021"/>
                            <a:pt x="121633" y="224416"/>
                          </a:cubicBezTo>
                          <a:lnTo>
                            <a:pt x="121633" y="225606"/>
                          </a:lnTo>
                          <a:cubicBezTo>
                            <a:pt x="121165" y="225606"/>
                            <a:pt x="120697" y="226005"/>
                            <a:pt x="121165" y="226401"/>
                          </a:cubicBezTo>
                          <a:cubicBezTo>
                            <a:pt x="121165" y="226796"/>
                            <a:pt x="120697" y="227590"/>
                            <a:pt x="120697" y="227986"/>
                          </a:cubicBezTo>
                          <a:cubicBezTo>
                            <a:pt x="120697" y="227986"/>
                            <a:pt x="120193" y="228381"/>
                            <a:pt x="120697" y="228780"/>
                          </a:cubicBezTo>
                          <a:cubicBezTo>
                            <a:pt x="120697" y="229176"/>
                            <a:pt x="120697" y="229575"/>
                            <a:pt x="120193" y="229970"/>
                          </a:cubicBezTo>
                          <a:lnTo>
                            <a:pt x="120193" y="232346"/>
                          </a:lnTo>
                          <a:cubicBezTo>
                            <a:pt x="119725" y="233140"/>
                            <a:pt x="119725" y="233539"/>
                            <a:pt x="119725" y="233935"/>
                          </a:cubicBezTo>
                          <a:cubicBezTo>
                            <a:pt x="119725" y="234330"/>
                            <a:pt x="120193" y="234726"/>
                            <a:pt x="119725" y="234726"/>
                          </a:cubicBezTo>
                          <a:cubicBezTo>
                            <a:pt x="119257" y="235520"/>
                            <a:pt x="119257" y="235915"/>
                            <a:pt x="119257" y="236314"/>
                          </a:cubicBezTo>
                          <a:cubicBezTo>
                            <a:pt x="119725" y="236710"/>
                            <a:pt x="119725" y="237501"/>
                            <a:pt x="119257" y="237501"/>
                          </a:cubicBezTo>
                          <a:cubicBezTo>
                            <a:pt x="118789" y="238295"/>
                            <a:pt x="119257" y="238690"/>
                            <a:pt x="119257" y="239089"/>
                          </a:cubicBezTo>
                          <a:cubicBezTo>
                            <a:pt x="119257" y="239089"/>
                            <a:pt x="119257" y="239880"/>
                            <a:pt x="118789" y="239880"/>
                          </a:cubicBezTo>
                          <a:cubicBezTo>
                            <a:pt x="118789" y="240279"/>
                            <a:pt x="118789" y="240675"/>
                            <a:pt x="118320" y="241465"/>
                          </a:cubicBezTo>
                          <a:cubicBezTo>
                            <a:pt x="118320" y="241465"/>
                            <a:pt x="118320" y="242260"/>
                            <a:pt x="118789" y="242655"/>
                          </a:cubicBezTo>
                          <a:cubicBezTo>
                            <a:pt x="118320" y="242655"/>
                            <a:pt x="118320" y="243845"/>
                            <a:pt x="118320" y="243845"/>
                          </a:cubicBezTo>
                          <a:cubicBezTo>
                            <a:pt x="118320" y="243845"/>
                            <a:pt x="118789" y="244244"/>
                            <a:pt x="118320" y="245035"/>
                          </a:cubicBezTo>
                          <a:cubicBezTo>
                            <a:pt x="118320" y="245430"/>
                            <a:pt x="117817" y="245829"/>
                            <a:pt x="118320" y="246225"/>
                          </a:cubicBezTo>
                          <a:cubicBezTo>
                            <a:pt x="118320" y="246225"/>
                            <a:pt x="117817" y="247019"/>
                            <a:pt x="118320" y="247414"/>
                          </a:cubicBezTo>
                          <a:cubicBezTo>
                            <a:pt x="117817" y="248209"/>
                            <a:pt x="117817" y="249000"/>
                            <a:pt x="117817" y="249395"/>
                          </a:cubicBezTo>
                          <a:cubicBezTo>
                            <a:pt x="117817" y="249794"/>
                            <a:pt x="117817" y="250189"/>
                            <a:pt x="117349" y="250984"/>
                          </a:cubicBezTo>
                          <a:cubicBezTo>
                            <a:pt x="117817" y="251379"/>
                            <a:pt x="117349" y="251775"/>
                            <a:pt x="117349" y="252174"/>
                          </a:cubicBezTo>
                          <a:cubicBezTo>
                            <a:pt x="117817" y="252569"/>
                            <a:pt x="117349" y="252964"/>
                            <a:pt x="117349" y="253759"/>
                          </a:cubicBezTo>
                          <a:lnTo>
                            <a:pt x="117349" y="254949"/>
                          </a:lnTo>
                          <a:cubicBezTo>
                            <a:pt x="117349" y="254949"/>
                            <a:pt x="117349" y="255344"/>
                            <a:pt x="116880" y="255739"/>
                          </a:cubicBezTo>
                          <a:cubicBezTo>
                            <a:pt x="117349" y="256135"/>
                            <a:pt x="116880" y="256929"/>
                            <a:pt x="117349" y="256929"/>
                          </a:cubicBezTo>
                          <a:lnTo>
                            <a:pt x="116880" y="258119"/>
                          </a:lnTo>
                          <a:cubicBezTo>
                            <a:pt x="116880" y="258514"/>
                            <a:pt x="116880" y="259309"/>
                            <a:pt x="117349" y="260103"/>
                          </a:cubicBezTo>
                          <a:cubicBezTo>
                            <a:pt x="116880" y="260499"/>
                            <a:pt x="116880" y="261688"/>
                            <a:pt x="116413" y="261688"/>
                          </a:cubicBezTo>
                          <a:cubicBezTo>
                            <a:pt x="116880" y="262084"/>
                            <a:pt x="116413" y="262479"/>
                            <a:pt x="116880" y="263274"/>
                          </a:cubicBezTo>
                          <a:cubicBezTo>
                            <a:pt x="116880" y="263669"/>
                            <a:pt x="116880" y="264065"/>
                            <a:pt x="116413" y="264859"/>
                          </a:cubicBezTo>
                          <a:cubicBezTo>
                            <a:pt x="116413" y="264859"/>
                            <a:pt x="116413" y="265258"/>
                            <a:pt x="116880" y="266049"/>
                          </a:cubicBezTo>
                          <a:cubicBezTo>
                            <a:pt x="116880" y="266444"/>
                            <a:pt x="116880" y="266843"/>
                            <a:pt x="116413" y="267634"/>
                          </a:cubicBezTo>
                          <a:lnTo>
                            <a:pt x="116413" y="269223"/>
                          </a:lnTo>
                          <a:cubicBezTo>
                            <a:pt x="116413" y="269223"/>
                            <a:pt x="116880" y="270014"/>
                            <a:pt x="116413" y="270409"/>
                          </a:cubicBezTo>
                          <a:cubicBezTo>
                            <a:pt x="116413" y="270804"/>
                            <a:pt x="116413" y="271203"/>
                            <a:pt x="116880" y="271599"/>
                          </a:cubicBezTo>
                          <a:cubicBezTo>
                            <a:pt x="116413" y="271998"/>
                            <a:pt x="116413" y="272393"/>
                            <a:pt x="116413" y="273583"/>
                          </a:cubicBezTo>
                          <a:lnTo>
                            <a:pt x="116413" y="275168"/>
                          </a:lnTo>
                          <a:cubicBezTo>
                            <a:pt x="116880" y="275564"/>
                            <a:pt x="116413" y="276358"/>
                            <a:pt x="116413" y="276753"/>
                          </a:cubicBezTo>
                          <a:lnTo>
                            <a:pt x="116413" y="278738"/>
                          </a:lnTo>
                          <a:cubicBezTo>
                            <a:pt x="116413" y="279133"/>
                            <a:pt x="116413" y="279927"/>
                            <a:pt x="116880" y="280323"/>
                          </a:cubicBezTo>
                          <a:cubicBezTo>
                            <a:pt x="116413" y="280323"/>
                            <a:pt x="116413" y="281114"/>
                            <a:pt x="116413" y="281908"/>
                          </a:cubicBezTo>
                          <a:cubicBezTo>
                            <a:pt x="116880" y="282307"/>
                            <a:pt x="116880" y="283493"/>
                            <a:pt x="116880" y="284288"/>
                          </a:cubicBezTo>
                          <a:cubicBezTo>
                            <a:pt x="116413" y="284683"/>
                            <a:pt x="116880" y="285477"/>
                            <a:pt x="116880" y="285873"/>
                          </a:cubicBezTo>
                          <a:cubicBezTo>
                            <a:pt x="117349" y="286272"/>
                            <a:pt x="116880" y="286667"/>
                            <a:pt x="116880" y="287458"/>
                          </a:cubicBezTo>
                          <a:lnTo>
                            <a:pt x="116880" y="289838"/>
                          </a:lnTo>
                          <a:cubicBezTo>
                            <a:pt x="117349" y="290632"/>
                            <a:pt x="117349" y="291423"/>
                            <a:pt x="117349" y="291818"/>
                          </a:cubicBezTo>
                          <a:cubicBezTo>
                            <a:pt x="117349" y="292217"/>
                            <a:pt x="117349" y="293407"/>
                            <a:pt x="118320" y="294597"/>
                          </a:cubicBezTo>
                          <a:cubicBezTo>
                            <a:pt x="117817" y="295388"/>
                            <a:pt x="118320" y="296577"/>
                            <a:pt x="118789" y="297372"/>
                          </a:cubicBezTo>
                          <a:cubicBezTo>
                            <a:pt x="118789" y="298163"/>
                            <a:pt x="118789" y="299748"/>
                            <a:pt x="119257" y="301732"/>
                          </a:cubicBezTo>
                          <a:cubicBezTo>
                            <a:pt x="120193" y="303317"/>
                            <a:pt x="120193" y="304507"/>
                            <a:pt x="120193" y="304507"/>
                          </a:cubicBezTo>
                          <a:cubicBezTo>
                            <a:pt x="119725" y="305301"/>
                            <a:pt x="118789" y="302127"/>
                            <a:pt x="118320" y="300542"/>
                          </a:cubicBezTo>
                          <a:cubicBezTo>
                            <a:pt x="118320" y="299352"/>
                            <a:pt x="117349" y="297372"/>
                            <a:pt x="116880" y="296182"/>
                          </a:cubicBezTo>
                          <a:cubicBezTo>
                            <a:pt x="116880" y="294992"/>
                            <a:pt x="116413" y="293802"/>
                            <a:pt x="116413" y="293407"/>
                          </a:cubicBezTo>
                          <a:cubicBezTo>
                            <a:pt x="116413" y="293012"/>
                            <a:pt x="115944" y="291818"/>
                            <a:pt x="115944" y="290632"/>
                          </a:cubicBezTo>
                          <a:cubicBezTo>
                            <a:pt x="115440" y="288252"/>
                            <a:pt x="115440" y="283493"/>
                            <a:pt x="114973" y="281513"/>
                          </a:cubicBezTo>
                          <a:cubicBezTo>
                            <a:pt x="115440" y="280718"/>
                            <a:pt x="114973" y="279927"/>
                            <a:pt x="114973" y="279133"/>
                          </a:cubicBezTo>
                          <a:lnTo>
                            <a:pt x="114973" y="277149"/>
                          </a:lnTo>
                          <a:cubicBezTo>
                            <a:pt x="115440" y="276753"/>
                            <a:pt x="114973" y="276358"/>
                            <a:pt x="114973" y="276358"/>
                          </a:cubicBezTo>
                          <a:lnTo>
                            <a:pt x="114973" y="272393"/>
                          </a:lnTo>
                          <a:cubicBezTo>
                            <a:pt x="114504" y="271998"/>
                            <a:pt x="114973" y="271203"/>
                            <a:pt x="114973" y="270409"/>
                          </a:cubicBezTo>
                          <a:cubicBezTo>
                            <a:pt x="115440" y="270014"/>
                            <a:pt x="114973" y="269618"/>
                            <a:pt x="114973" y="269223"/>
                          </a:cubicBezTo>
                          <a:lnTo>
                            <a:pt x="114973" y="267634"/>
                          </a:lnTo>
                          <a:cubicBezTo>
                            <a:pt x="114973" y="266444"/>
                            <a:pt x="115440" y="265258"/>
                            <a:pt x="115440" y="264464"/>
                          </a:cubicBezTo>
                          <a:lnTo>
                            <a:pt x="115440" y="260499"/>
                          </a:lnTo>
                          <a:cubicBezTo>
                            <a:pt x="115440" y="259704"/>
                            <a:pt x="115944" y="259309"/>
                            <a:pt x="115440" y="258913"/>
                          </a:cubicBezTo>
                          <a:cubicBezTo>
                            <a:pt x="115944" y="258514"/>
                            <a:pt x="115944" y="258119"/>
                            <a:pt x="115944" y="257724"/>
                          </a:cubicBezTo>
                          <a:lnTo>
                            <a:pt x="115944" y="254550"/>
                          </a:lnTo>
                          <a:cubicBezTo>
                            <a:pt x="115944" y="254154"/>
                            <a:pt x="115944" y="253759"/>
                            <a:pt x="116413" y="253360"/>
                          </a:cubicBezTo>
                          <a:cubicBezTo>
                            <a:pt x="116413" y="253360"/>
                            <a:pt x="116413" y="252569"/>
                            <a:pt x="115944" y="252174"/>
                          </a:cubicBezTo>
                          <a:cubicBezTo>
                            <a:pt x="115944" y="251775"/>
                            <a:pt x="115944" y="250984"/>
                            <a:pt x="116413" y="250984"/>
                          </a:cubicBezTo>
                          <a:lnTo>
                            <a:pt x="116413" y="249794"/>
                          </a:lnTo>
                          <a:cubicBezTo>
                            <a:pt x="115944" y="249395"/>
                            <a:pt x="116413" y="248604"/>
                            <a:pt x="116413" y="248209"/>
                          </a:cubicBezTo>
                          <a:cubicBezTo>
                            <a:pt x="116880" y="247810"/>
                            <a:pt x="116413" y="247414"/>
                            <a:pt x="116413" y="247414"/>
                          </a:cubicBezTo>
                          <a:cubicBezTo>
                            <a:pt x="116413" y="247019"/>
                            <a:pt x="116413" y="246620"/>
                            <a:pt x="116880" y="245829"/>
                          </a:cubicBezTo>
                          <a:lnTo>
                            <a:pt x="116880" y="243450"/>
                          </a:lnTo>
                          <a:cubicBezTo>
                            <a:pt x="117349" y="242260"/>
                            <a:pt x="117817" y="239485"/>
                            <a:pt x="117817" y="239089"/>
                          </a:cubicBezTo>
                          <a:lnTo>
                            <a:pt x="117349" y="238690"/>
                          </a:lnTo>
                          <a:lnTo>
                            <a:pt x="118320" y="237105"/>
                          </a:lnTo>
                          <a:lnTo>
                            <a:pt x="118320" y="233539"/>
                          </a:lnTo>
                          <a:cubicBezTo>
                            <a:pt x="118320" y="233539"/>
                            <a:pt x="118320" y="232745"/>
                            <a:pt x="118789" y="231951"/>
                          </a:cubicBezTo>
                          <a:cubicBezTo>
                            <a:pt x="118789" y="231160"/>
                            <a:pt x="118789" y="230365"/>
                            <a:pt x="119257" y="229970"/>
                          </a:cubicBezTo>
                          <a:cubicBezTo>
                            <a:pt x="118789" y="229575"/>
                            <a:pt x="119257" y="228780"/>
                            <a:pt x="119257" y="228780"/>
                          </a:cubicBezTo>
                          <a:cubicBezTo>
                            <a:pt x="118789" y="228780"/>
                            <a:pt x="119257" y="227986"/>
                            <a:pt x="119725" y="227195"/>
                          </a:cubicBezTo>
                          <a:lnTo>
                            <a:pt x="119725" y="224815"/>
                          </a:lnTo>
                          <a:cubicBezTo>
                            <a:pt x="120193" y="224021"/>
                            <a:pt x="119725" y="223626"/>
                            <a:pt x="120193" y="223230"/>
                          </a:cubicBezTo>
                          <a:cubicBezTo>
                            <a:pt x="120193" y="223230"/>
                            <a:pt x="120697" y="222831"/>
                            <a:pt x="120193" y="222436"/>
                          </a:cubicBezTo>
                          <a:cubicBezTo>
                            <a:pt x="120697" y="222040"/>
                            <a:pt x="120697" y="220851"/>
                            <a:pt x="120697" y="220851"/>
                          </a:cubicBezTo>
                          <a:cubicBezTo>
                            <a:pt x="120697" y="220452"/>
                            <a:pt x="121165" y="220056"/>
                            <a:pt x="120697" y="219661"/>
                          </a:cubicBezTo>
                          <a:lnTo>
                            <a:pt x="120697" y="218866"/>
                          </a:lnTo>
                          <a:cubicBezTo>
                            <a:pt x="121165" y="218076"/>
                            <a:pt x="121165" y="217677"/>
                            <a:pt x="121165" y="217281"/>
                          </a:cubicBezTo>
                          <a:cubicBezTo>
                            <a:pt x="121165" y="216490"/>
                            <a:pt x="121633" y="216091"/>
                            <a:pt x="121633" y="216091"/>
                          </a:cubicBezTo>
                          <a:lnTo>
                            <a:pt x="121633" y="213712"/>
                          </a:lnTo>
                          <a:cubicBezTo>
                            <a:pt x="122101" y="212921"/>
                            <a:pt x="122101" y="212526"/>
                            <a:pt x="122101" y="212127"/>
                          </a:cubicBezTo>
                          <a:cubicBezTo>
                            <a:pt x="122101" y="211731"/>
                            <a:pt x="122101" y="210937"/>
                            <a:pt x="122569" y="209747"/>
                          </a:cubicBezTo>
                          <a:cubicBezTo>
                            <a:pt x="123037" y="209352"/>
                            <a:pt x="123541" y="205387"/>
                            <a:pt x="123541" y="204991"/>
                          </a:cubicBezTo>
                          <a:cubicBezTo>
                            <a:pt x="123541" y="204592"/>
                            <a:pt x="124009" y="203402"/>
                            <a:pt x="124009" y="203402"/>
                          </a:cubicBezTo>
                          <a:cubicBezTo>
                            <a:pt x="124009" y="201821"/>
                            <a:pt x="124478" y="200232"/>
                            <a:pt x="124945" y="198647"/>
                          </a:cubicBezTo>
                          <a:cubicBezTo>
                            <a:pt x="125414" y="197062"/>
                            <a:pt x="125414" y="195476"/>
                            <a:pt x="125414" y="194682"/>
                          </a:cubicBezTo>
                          <a:cubicBezTo>
                            <a:pt x="125918" y="193891"/>
                            <a:pt x="125918" y="193492"/>
                            <a:pt x="125918" y="193492"/>
                          </a:cubicBezTo>
                          <a:cubicBezTo>
                            <a:pt x="126385" y="192698"/>
                            <a:pt x="126385" y="192698"/>
                            <a:pt x="126385" y="192302"/>
                          </a:cubicBezTo>
                          <a:cubicBezTo>
                            <a:pt x="126385" y="192302"/>
                            <a:pt x="126385" y="191512"/>
                            <a:pt x="126854" y="190717"/>
                          </a:cubicBezTo>
                          <a:cubicBezTo>
                            <a:pt x="126854" y="189923"/>
                            <a:pt x="126854" y="189132"/>
                            <a:pt x="127321" y="189132"/>
                          </a:cubicBezTo>
                          <a:cubicBezTo>
                            <a:pt x="126854" y="188733"/>
                            <a:pt x="126854" y="187547"/>
                            <a:pt x="127321" y="187148"/>
                          </a:cubicBezTo>
                          <a:cubicBezTo>
                            <a:pt x="127790" y="185958"/>
                            <a:pt x="127790" y="185563"/>
                            <a:pt x="127790" y="185167"/>
                          </a:cubicBezTo>
                          <a:lnTo>
                            <a:pt x="127790" y="184373"/>
                          </a:lnTo>
                          <a:cubicBezTo>
                            <a:pt x="128258" y="184373"/>
                            <a:pt x="128258" y="183977"/>
                            <a:pt x="128258" y="183183"/>
                          </a:cubicBezTo>
                          <a:cubicBezTo>
                            <a:pt x="128258" y="183183"/>
                            <a:pt x="128258" y="181598"/>
                            <a:pt x="128761" y="179617"/>
                          </a:cubicBezTo>
                          <a:cubicBezTo>
                            <a:pt x="129230" y="179218"/>
                            <a:pt x="129230" y="178427"/>
                            <a:pt x="129230" y="178427"/>
                          </a:cubicBezTo>
                          <a:cubicBezTo>
                            <a:pt x="129230" y="178050"/>
                            <a:pt x="129662" y="176587"/>
                            <a:pt x="130094" y="174391"/>
                          </a:cubicBezTo>
                          <a:close/>
                          <a:moveTo>
                            <a:pt x="133190" y="174225"/>
                          </a:moveTo>
                          <a:lnTo>
                            <a:pt x="135350" y="174110"/>
                          </a:lnTo>
                          <a:cubicBezTo>
                            <a:pt x="134919" y="174592"/>
                            <a:pt x="134919" y="176483"/>
                            <a:pt x="134450" y="177633"/>
                          </a:cubicBezTo>
                          <a:cubicBezTo>
                            <a:pt x="134919" y="178028"/>
                            <a:pt x="134450" y="178427"/>
                            <a:pt x="134450" y="178427"/>
                          </a:cubicBezTo>
                          <a:cubicBezTo>
                            <a:pt x="133982" y="178427"/>
                            <a:pt x="133982" y="179218"/>
                            <a:pt x="133982" y="180807"/>
                          </a:cubicBezTo>
                          <a:cubicBezTo>
                            <a:pt x="133982" y="181993"/>
                            <a:pt x="133982" y="182788"/>
                            <a:pt x="133514" y="183183"/>
                          </a:cubicBezTo>
                          <a:lnTo>
                            <a:pt x="133514" y="183582"/>
                          </a:lnTo>
                          <a:cubicBezTo>
                            <a:pt x="133514" y="183977"/>
                            <a:pt x="133046" y="186353"/>
                            <a:pt x="132542" y="187148"/>
                          </a:cubicBezTo>
                          <a:cubicBezTo>
                            <a:pt x="132542" y="187547"/>
                            <a:pt x="132542" y="187942"/>
                            <a:pt x="132074" y="188338"/>
                          </a:cubicBezTo>
                          <a:cubicBezTo>
                            <a:pt x="132542" y="189132"/>
                            <a:pt x="132074" y="189132"/>
                            <a:pt x="132074" y="189132"/>
                          </a:cubicBezTo>
                          <a:cubicBezTo>
                            <a:pt x="132074" y="189132"/>
                            <a:pt x="131606" y="189923"/>
                            <a:pt x="132074" y="190322"/>
                          </a:cubicBezTo>
                          <a:cubicBezTo>
                            <a:pt x="132074" y="190717"/>
                            <a:pt x="132074" y="191113"/>
                            <a:pt x="131606" y="191512"/>
                          </a:cubicBezTo>
                          <a:cubicBezTo>
                            <a:pt x="131606" y="192302"/>
                            <a:pt x="131138" y="192698"/>
                            <a:pt x="131606" y="193097"/>
                          </a:cubicBezTo>
                          <a:cubicBezTo>
                            <a:pt x="131606" y="193097"/>
                            <a:pt x="131138" y="193492"/>
                            <a:pt x="131138" y="193891"/>
                          </a:cubicBezTo>
                          <a:cubicBezTo>
                            <a:pt x="130634" y="194682"/>
                            <a:pt x="130634" y="195077"/>
                            <a:pt x="130634" y="195476"/>
                          </a:cubicBezTo>
                          <a:cubicBezTo>
                            <a:pt x="130634" y="195476"/>
                            <a:pt x="131138" y="195872"/>
                            <a:pt x="130634" y="196267"/>
                          </a:cubicBezTo>
                          <a:lnTo>
                            <a:pt x="130166" y="197062"/>
                          </a:lnTo>
                          <a:lnTo>
                            <a:pt x="130166" y="198251"/>
                          </a:lnTo>
                          <a:cubicBezTo>
                            <a:pt x="129698" y="198647"/>
                            <a:pt x="129698" y="199837"/>
                            <a:pt x="129698" y="199837"/>
                          </a:cubicBezTo>
                          <a:cubicBezTo>
                            <a:pt x="129698" y="199837"/>
                            <a:pt x="129698" y="200232"/>
                            <a:pt x="129230" y="200627"/>
                          </a:cubicBezTo>
                          <a:cubicBezTo>
                            <a:pt x="129698" y="201026"/>
                            <a:pt x="129230" y="201422"/>
                            <a:pt x="129230" y="201422"/>
                          </a:cubicBezTo>
                          <a:cubicBezTo>
                            <a:pt x="129698" y="201821"/>
                            <a:pt x="129230" y="202612"/>
                            <a:pt x="129230" y="202612"/>
                          </a:cubicBezTo>
                          <a:cubicBezTo>
                            <a:pt x="129230" y="203007"/>
                            <a:pt x="128761" y="203402"/>
                            <a:pt x="129230" y="204197"/>
                          </a:cubicBezTo>
                          <a:cubicBezTo>
                            <a:pt x="128761" y="204991"/>
                            <a:pt x="128761" y="205387"/>
                            <a:pt x="128761" y="205387"/>
                          </a:cubicBezTo>
                          <a:lnTo>
                            <a:pt x="128258" y="205782"/>
                          </a:lnTo>
                          <a:cubicBezTo>
                            <a:pt x="128761" y="206181"/>
                            <a:pt x="128258" y="206576"/>
                            <a:pt x="128258" y="207367"/>
                          </a:cubicBezTo>
                          <a:cubicBezTo>
                            <a:pt x="127790" y="207766"/>
                            <a:pt x="127790" y="208162"/>
                            <a:pt x="127790" y="208561"/>
                          </a:cubicBezTo>
                          <a:cubicBezTo>
                            <a:pt x="127790" y="209747"/>
                            <a:pt x="128258" y="209747"/>
                            <a:pt x="127790" y="211731"/>
                          </a:cubicBezTo>
                          <a:cubicBezTo>
                            <a:pt x="127321" y="212526"/>
                            <a:pt x="127321" y="212921"/>
                            <a:pt x="127321" y="213316"/>
                          </a:cubicBezTo>
                          <a:cubicBezTo>
                            <a:pt x="127321" y="213316"/>
                            <a:pt x="126854" y="213712"/>
                            <a:pt x="126854" y="214506"/>
                          </a:cubicBezTo>
                          <a:cubicBezTo>
                            <a:pt x="126854" y="215301"/>
                            <a:pt x="126854" y="215696"/>
                            <a:pt x="126385" y="215696"/>
                          </a:cubicBezTo>
                          <a:cubicBezTo>
                            <a:pt x="126854" y="216091"/>
                            <a:pt x="126854" y="216091"/>
                            <a:pt x="126385" y="216490"/>
                          </a:cubicBezTo>
                          <a:lnTo>
                            <a:pt x="126385" y="218076"/>
                          </a:lnTo>
                          <a:cubicBezTo>
                            <a:pt x="126385" y="219265"/>
                            <a:pt x="125918" y="220851"/>
                            <a:pt x="125414" y="221246"/>
                          </a:cubicBezTo>
                          <a:cubicBezTo>
                            <a:pt x="125414" y="222040"/>
                            <a:pt x="124945" y="222436"/>
                            <a:pt x="124945" y="222831"/>
                          </a:cubicBezTo>
                          <a:cubicBezTo>
                            <a:pt x="125414" y="223230"/>
                            <a:pt x="125414" y="223626"/>
                            <a:pt x="125414" y="224021"/>
                          </a:cubicBezTo>
                          <a:cubicBezTo>
                            <a:pt x="124945" y="224416"/>
                            <a:pt x="124945" y="225211"/>
                            <a:pt x="124945" y="225606"/>
                          </a:cubicBezTo>
                          <a:cubicBezTo>
                            <a:pt x="124945" y="225606"/>
                            <a:pt x="124945" y="226005"/>
                            <a:pt x="124478" y="226401"/>
                          </a:cubicBezTo>
                          <a:cubicBezTo>
                            <a:pt x="124945" y="226796"/>
                            <a:pt x="124478" y="227195"/>
                            <a:pt x="124478" y="227590"/>
                          </a:cubicBezTo>
                          <a:cubicBezTo>
                            <a:pt x="124945" y="227986"/>
                            <a:pt x="124478" y="228780"/>
                            <a:pt x="124009" y="228780"/>
                          </a:cubicBezTo>
                          <a:cubicBezTo>
                            <a:pt x="124478" y="229176"/>
                            <a:pt x="124009" y="229575"/>
                            <a:pt x="124009" y="229575"/>
                          </a:cubicBezTo>
                          <a:cubicBezTo>
                            <a:pt x="124478" y="229970"/>
                            <a:pt x="124009" y="230365"/>
                            <a:pt x="124009" y="231160"/>
                          </a:cubicBezTo>
                          <a:cubicBezTo>
                            <a:pt x="124009" y="231951"/>
                            <a:pt x="123541" y="232346"/>
                            <a:pt x="123541" y="232346"/>
                          </a:cubicBezTo>
                          <a:cubicBezTo>
                            <a:pt x="124009" y="232745"/>
                            <a:pt x="123541" y="233539"/>
                            <a:pt x="124009" y="233539"/>
                          </a:cubicBezTo>
                          <a:cubicBezTo>
                            <a:pt x="123541" y="234330"/>
                            <a:pt x="123541" y="235125"/>
                            <a:pt x="123541" y="235125"/>
                          </a:cubicBezTo>
                          <a:cubicBezTo>
                            <a:pt x="123541" y="235520"/>
                            <a:pt x="123541" y="235915"/>
                            <a:pt x="123037" y="236710"/>
                          </a:cubicBezTo>
                          <a:cubicBezTo>
                            <a:pt x="122569" y="236710"/>
                            <a:pt x="123037" y="237105"/>
                            <a:pt x="123037" y="237501"/>
                          </a:cubicBezTo>
                          <a:cubicBezTo>
                            <a:pt x="123541" y="237900"/>
                            <a:pt x="123037" y="238295"/>
                            <a:pt x="123037" y="238690"/>
                          </a:cubicBezTo>
                          <a:cubicBezTo>
                            <a:pt x="122569" y="239485"/>
                            <a:pt x="122569" y="239880"/>
                            <a:pt x="122569" y="240279"/>
                          </a:cubicBezTo>
                          <a:cubicBezTo>
                            <a:pt x="122569" y="240675"/>
                            <a:pt x="122569" y="241070"/>
                            <a:pt x="122101" y="241864"/>
                          </a:cubicBezTo>
                          <a:lnTo>
                            <a:pt x="122101" y="242655"/>
                          </a:lnTo>
                          <a:cubicBezTo>
                            <a:pt x="122569" y="243051"/>
                            <a:pt x="122101" y="243450"/>
                            <a:pt x="122101" y="243845"/>
                          </a:cubicBezTo>
                          <a:cubicBezTo>
                            <a:pt x="121633" y="244639"/>
                            <a:pt x="121633" y="245430"/>
                            <a:pt x="121633" y="245430"/>
                          </a:cubicBezTo>
                          <a:cubicBezTo>
                            <a:pt x="122101" y="245829"/>
                            <a:pt x="122101" y="246225"/>
                            <a:pt x="121633" y="246225"/>
                          </a:cubicBezTo>
                          <a:cubicBezTo>
                            <a:pt x="121633" y="246620"/>
                            <a:pt x="121165" y="247414"/>
                            <a:pt x="121633" y="247810"/>
                          </a:cubicBezTo>
                          <a:cubicBezTo>
                            <a:pt x="121633" y="248209"/>
                            <a:pt x="121165" y="248604"/>
                            <a:pt x="121165" y="249000"/>
                          </a:cubicBezTo>
                          <a:lnTo>
                            <a:pt x="121165" y="250189"/>
                          </a:lnTo>
                          <a:cubicBezTo>
                            <a:pt x="121633" y="250588"/>
                            <a:pt x="121633" y="251379"/>
                            <a:pt x="121165" y="252174"/>
                          </a:cubicBezTo>
                          <a:cubicBezTo>
                            <a:pt x="121165" y="252569"/>
                            <a:pt x="120697" y="252964"/>
                            <a:pt x="121165" y="253360"/>
                          </a:cubicBezTo>
                          <a:lnTo>
                            <a:pt x="121165" y="254949"/>
                          </a:lnTo>
                          <a:cubicBezTo>
                            <a:pt x="120697" y="254949"/>
                            <a:pt x="120697" y="255739"/>
                            <a:pt x="120697" y="256135"/>
                          </a:cubicBezTo>
                          <a:cubicBezTo>
                            <a:pt x="121165" y="256929"/>
                            <a:pt x="121165" y="257325"/>
                            <a:pt x="120697" y="258119"/>
                          </a:cubicBezTo>
                          <a:cubicBezTo>
                            <a:pt x="120193" y="258119"/>
                            <a:pt x="120697" y="258913"/>
                            <a:pt x="120697" y="259309"/>
                          </a:cubicBezTo>
                          <a:cubicBezTo>
                            <a:pt x="121165" y="259704"/>
                            <a:pt x="120697" y="260103"/>
                            <a:pt x="120697" y="260499"/>
                          </a:cubicBezTo>
                          <a:cubicBezTo>
                            <a:pt x="120193" y="260894"/>
                            <a:pt x="120193" y="261293"/>
                            <a:pt x="120697" y="261293"/>
                          </a:cubicBezTo>
                          <a:lnTo>
                            <a:pt x="120697" y="263274"/>
                          </a:lnTo>
                          <a:cubicBezTo>
                            <a:pt x="120193" y="263669"/>
                            <a:pt x="120193" y="264859"/>
                            <a:pt x="120193" y="264859"/>
                          </a:cubicBezTo>
                          <a:lnTo>
                            <a:pt x="120193" y="271599"/>
                          </a:lnTo>
                          <a:cubicBezTo>
                            <a:pt x="120697" y="271998"/>
                            <a:pt x="120193" y="272393"/>
                            <a:pt x="120193" y="272393"/>
                          </a:cubicBezTo>
                          <a:cubicBezTo>
                            <a:pt x="119725" y="272789"/>
                            <a:pt x="120193" y="273184"/>
                            <a:pt x="119725" y="273978"/>
                          </a:cubicBezTo>
                          <a:cubicBezTo>
                            <a:pt x="120193" y="274374"/>
                            <a:pt x="120193" y="275168"/>
                            <a:pt x="119725" y="275564"/>
                          </a:cubicBezTo>
                          <a:cubicBezTo>
                            <a:pt x="120193" y="276358"/>
                            <a:pt x="120193" y="276753"/>
                            <a:pt x="120193" y="277149"/>
                          </a:cubicBezTo>
                          <a:cubicBezTo>
                            <a:pt x="120193" y="277149"/>
                            <a:pt x="120193" y="278339"/>
                            <a:pt x="119725" y="278738"/>
                          </a:cubicBezTo>
                          <a:lnTo>
                            <a:pt x="120697" y="283493"/>
                          </a:lnTo>
                          <a:cubicBezTo>
                            <a:pt x="120697" y="284683"/>
                            <a:pt x="120697" y="285477"/>
                            <a:pt x="120193" y="286272"/>
                          </a:cubicBezTo>
                          <a:cubicBezTo>
                            <a:pt x="120193" y="287063"/>
                            <a:pt x="120697" y="287458"/>
                            <a:pt x="120697" y="287857"/>
                          </a:cubicBezTo>
                          <a:cubicBezTo>
                            <a:pt x="121165" y="288252"/>
                            <a:pt x="121165" y="289047"/>
                            <a:pt x="121165" y="289838"/>
                          </a:cubicBezTo>
                          <a:lnTo>
                            <a:pt x="121165" y="293012"/>
                          </a:lnTo>
                          <a:cubicBezTo>
                            <a:pt x="121633" y="293802"/>
                            <a:pt x="122101" y="294992"/>
                            <a:pt x="122101" y="295787"/>
                          </a:cubicBezTo>
                          <a:cubicBezTo>
                            <a:pt x="121633" y="296577"/>
                            <a:pt x="122569" y="298562"/>
                            <a:pt x="125414" y="304902"/>
                          </a:cubicBezTo>
                          <a:cubicBezTo>
                            <a:pt x="127321" y="308472"/>
                            <a:pt x="127790" y="309266"/>
                            <a:pt x="127790" y="310061"/>
                          </a:cubicBezTo>
                          <a:cubicBezTo>
                            <a:pt x="128761" y="310061"/>
                            <a:pt x="129230" y="310851"/>
                            <a:pt x="129230" y="310851"/>
                          </a:cubicBezTo>
                          <a:lnTo>
                            <a:pt x="129230" y="311247"/>
                          </a:lnTo>
                          <a:cubicBezTo>
                            <a:pt x="128761" y="311247"/>
                            <a:pt x="128258" y="311247"/>
                            <a:pt x="127321" y="310456"/>
                          </a:cubicBezTo>
                          <a:cubicBezTo>
                            <a:pt x="124945" y="309266"/>
                            <a:pt x="122101" y="303716"/>
                            <a:pt x="121165" y="300941"/>
                          </a:cubicBezTo>
                          <a:cubicBezTo>
                            <a:pt x="121165" y="300147"/>
                            <a:pt x="120697" y="298562"/>
                            <a:pt x="120193" y="297372"/>
                          </a:cubicBezTo>
                          <a:cubicBezTo>
                            <a:pt x="119725" y="295787"/>
                            <a:pt x="119257" y="294198"/>
                            <a:pt x="119257" y="293407"/>
                          </a:cubicBezTo>
                          <a:cubicBezTo>
                            <a:pt x="119725" y="292217"/>
                            <a:pt x="119257" y="291027"/>
                            <a:pt x="119257" y="290632"/>
                          </a:cubicBezTo>
                          <a:cubicBezTo>
                            <a:pt x="118789" y="290233"/>
                            <a:pt x="118789" y="289442"/>
                            <a:pt x="118789" y="289047"/>
                          </a:cubicBezTo>
                          <a:cubicBezTo>
                            <a:pt x="119257" y="288648"/>
                            <a:pt x="118320" y="287458"/>
                            <a:pt x="118789" y="287063"/>
                          </a:cubicBezTo>
                          <a:cubicBezTo>
                            <a:pt x="118320" y="286272"/>
                            <a:pt x="118320" y="285477"/>
                            <a:pt x="118320" y="284288"/>
                          </a:cubicBezTo>
                          <a:cubicBezTo>
                            <a:pt x="118320" y="284288"/>
                            <a:pt x="118320" y="283098"/>
                            <a:pt x="117817" y="282702"/>
                          </a:cubicBezTo>
                          <a:cubicBezTo>
                            <a:pt x="118320" y="281908"/>
                            <a:pt x="118320" y="281114"/>
                            <a:pt x="117817" y="280718"/>
                          </a:cubicBezTo>
                          <a:cubicBezTo>
                            <a:pt x="118320" y="280718"/>
                            <a:pt x="117817" y="279927"/>
                            <a:pt x="118320" y="279133"/>
                          </a:cubicBezTo>
                          <a:cubicBezTo>
                            <a:pt x="117817" y="278738"/>
                            <a:pt x="117817" y="277548"/>
                            <a:pt x="117817" y="277548"/>
                          </a:cubicBezTo>
                          <a:cubicBezTo>
                            <a:pt x="118320" y="277149"/>
                            <a:pt x="117817" y="276753"/>
                            <a:pt x="118320" y="276358"/>
                          </a:cubicBezTo>
                          <a:cubicBezTo>
                            <a:pt x="117349" y="275168"/>
                            <a:pt x="117349" y="274374"/>
                            <a:pt x="117817" y="271203"/>
                          </a:cubicBezTo>
                          <a:lnTo>
                            <a:pt x="117817" y="269223"/>
                          </a:lnTo>
                          <a:cubicBezTo>
                            <a:pt x="117817" y="268824"/>
                            <a:pt x="118320" y="268428"/>
                            <a:pt x="117817" y="268033"/>
                          </a:cubicBezTo>
                          <a:cubicBezTo>
                            <a:pt x="118320" y="267634"/>
                            <a:pt x="118320" y="267239"/>
                            <a:pt x="118320" y="266843"/>
                          </a:cubicBezTo>
                          <a:cubicBezTo>
                            <a:pt x="117817" y="266444"/>
                            <a:pt x="117817" y="265653"/>
                            <a:pt x="118320" y="264859"/>
                          </a:cubicBezTo>
                          <a:lnTo>
                            <a:pt x="118320" y="262878"/>
                          </a:lnTo>
                          <a:cubicBezTo>
                            <a:pt x="118320" y="262878"/>
                            <a:pt x="117817" y="262479"/>
                            <a:pt x="118320" y="262084"/>
                          </a:cubicBezTo>
                          <a:lnTo>
                            <a:pt x="118320" y="260499"/>
                          </a:lnTo>
                          <a:cubicBezTo>
                            <a:pt x="118320" y="259704"/>
                            <a:pt x="118320" y="259309"/>
                            <a:pt x="118789" y="258913"/>
                          </a:cubicBezTo>
                          <a:cubicBezTo>
                            <a:pt x="118789" y="258913"/>
                            <a:pt x="118789" y="257724"/>
                            <a:pt x="118320" y="257325"/>
                          </a:cubicBezTo>
                          <a:cubicBezTo>
                            <a:pt x="118320" y="257325"/>
                            <a:pt x="118320" y="256534"/>
                            <a:pt x="118789" y="256135"/>
                          </a:cubicBezTo>
                          <a:lnTo>
                            <a:pt x="118789" y="255344"/>
                          </a:lnTo>
                          <a:cubicBezTo>
                            <a:pt x="118320" y="254949"/>
                            <a:pt x="118789" y="254154"/>
                            <a:pt x="118789" y="253759"/>
                          </a:cubicBezTo>
                          <a:cubicBezTo>
                            <a:pt x="119257" y="253360"/>
                            <a:pt x="118789" y="252569"/>
                            <a:pt x="118789" y="252569"/>
                          </a:cubicBezTo>
                          <a:cubicBezTo>
                            <a:pt x="118789" y="252174"/>
                            <a:pt x="118789" y="251775"/>
                            <a:pt x="119257" y="250984"/>
                          </a:cubicBezTo>
                          <a:cubicBezTo>
                            <a:pt x="118789" y="250588"/>
                            <a:pt x="119257" y="250189"/>
                            <a:pt x="119257" y="249794"/>
                          </a:cubicBezTo>
                          <a:lnTo>
                            <a:pt x="119257" y="247810"/>
                          </a:lnTo>
                          <a:lnTo>
                            <a:pt x="119725" y="247019"/>
                          </a:lnTo>
                          <a:cubicBezTo>
                            <a:pt x="119257" y="246620"/>
                            <a:pt x="119725" y="246225"/>
                            <a:pt x="119725" y="245430"/>
                          </a:cubicBezTo>
                          <a:cubicBezTo>
                            <a:pt x="119725" y="244639"/>
                            <a:pt x="120193" y="244244"/>
                            <a:pt x="119725" y="243845"/>
                          </a:cubicBezTo>
                          <a:lnTo>
                            <a:pt x="119725" y="243051"/>
                          </a:lnTo>
                          <a:cubicBezTo>
                            <a:pt x="120193" y="242655"/>
                            <a:pt x="120193" y="241864"/>
                            <a:pt x="120193" y="241864"/>
                          </a:cubicBezTo>
                          <a:lnTo>
                            <a:pt x="120193" y="240675"/>
                          </a:lnTo>
                          <a:cubicBezTo>
                            <a:pt x="120697" y="240279"/>
                            <a:pt x="120697" y="239485"/>
                            <a:pt x="120697" y="239485"/>
                          </a:cubicBezTo>
                          <a:cubicBezTo>
                            <a:pt x="120193" y="239089"/>
                            <a:pt x="120697" y="238295"/>
                            <a:pt x="120697" y="237900"/>
                          </a:cubicBezTo>
                          <a:cubicBezTo>
                            <a:pt x="120697" y="237501"/>
                            <a:pt x="120697" y="237105"/>
                            <a:pt x="121165" y="236314"/>
                          </a:cubicBezTo>
                          <a:cubicBezTo>
                            <a:pt x="120697" y="236314"/>
                            <a:pt x="121165" y="235520"/>
                            <a:pt x="121165" y="235125"/>
                          </a:cubicBezTo>
                          <a:lnTo>
                            <a:pt x="121633" y="234330"/>
                          </a:lnTo>
                          <a:cubicBezTo>
                            <a:pt x="121165" y="233935"/>
                            <a:pt x="121165" y="233539"/>
                            <a:pt x="121165" y="232745"/>
                          </a:cubicBezTo>
                          <a:cubicBezTo>
                            <a:pt x="121633" y="232745"/>
                            <a:pt x="121633" y="231951"/>
                            <a:pt x="121633" y="231555"/>
                          </a:cubicBezTo>
                          <a:cubicBezTo>
                            <a:pt x="121633" y="231160"/>
                            <a:pt x="122101" y="230365"/>
                            <a:pt x="122101" y="230365"/>
                          </a:cubicBezTo>
                          <a:lnTo>
                            <a:pt x="122101" y="228381"/>
                          </a:lnTo>
                          <a:cubicBezTo>
                            <a:pt x="122569" y="227986"/>
                            <a:pt x="122101" y="226796"/>
                            <a:pt x="122569" y="226005"/>
                          </a:cubicBezTo>
                          <a:cubicBezTo>
                            <a:pt x="122569" y="224815"/>
                            <a:pt x="123037" y="223626"/>
                            <a:pt x="123037" y="223230"/>
                          </a:cubicBezTo>
                          <a:cubicBezTo>
                            <a:pt x="123541" y="222436"/>
                            <a:pt x="123037" y="222040"/>
                            <a:pt x="123037" y="221641"/>
                          </a:cubicBezTo>
                          <a:cubicBezTo>
                            <a:pt x="123541" y="221246"/>
                            <a:pt x="123037" y="220851"/>
                            <a:pt x="123541" y="220851"/>
                          </a:cubicBezTo>
                          <a:cubicBezTo>
                            <a:pt x="124009" y="220056"/>
                            <a:pt x="123541" y="220056"/>
                            <a:pt x="123541" y="219661"/>
                          </a:cubicBezTo>
                          <a:lnTo>
                            <a:pt x="123541" y="218076"/>
                          </a:lnTo>
                          <a:lnTo>
                            <a:pt x="124478" y="216490"/>
                          </a:lnTo>
                          <a:cubicBezTo>
                            <a:pt x="124009" y="216091"/>
                            <a:pt x="124478" y="215696"/>
                            <a:pt x="124478" y="215696"/>
                          </a:cubicBezTo>
                          <a:lnTo>
                            <a:pt x="124478" y="214905"/>
                          </a:lnTo>
                          <a:cubicBezTo>
                            <a:pt x="124478" y="214111"/>
                            <a:pt x="124478" y="213712"/>
                            <a:pt x="124945" y="213316"/>
                          </a:cubicBezTo>
                          <a:lnTo>
                            <a:pt x="124945" y="210937"/>
                          </a:lnTo>
                          <a:cubicBezTo>
                            <a:pt x="125414" y="210541"/>
                            <a:pt x="125414" y="210146"/>
                            <a:pt x="125414" y="210146"/>
                          </a:cubicBezTo>
                          <a:lnTo>
                            <a:pt x="125414" y="208956"/>
                          </a:lnTo>
                          <a:cubicBezTo>
                            <a:pt x="125918" y="208561"/>
                            <a:pt x="125918" y="208162"/>
                            <a:pt x="125918" y="207766"/>
                          </a:cubicBezTo>
                          <a:cubicBezTo>
                            <a:pt x="125918" y="207367"/>
                            <a:pt x="126385" y="206181"/>
                            <a:pt x="126385" y="206181"/>
                          </a:cubicBezTo>
                          <a:cubicBezTo>
                            <a:pt x="126385" y="205782"/>
                            <a:pt x="126854" y="205387"/>
                            <a:pt x="126854" y="205387"/>
                          </a:cubicBezTo>
                          <a:cubicBezTo>
                            <a:pt x="126385" y="204991"/>
                            <a:pt x="126385" y="204592"/>
                            <a:pt x="126854" y="204197"/>
                          </a:cubicBezTo>
                          <a:lnTo>
                            <a:pt x="126854" y="203402"/>
                          </a:lnTo>
                          <a:cubicBezTo>
                            <a:pt x="126385" y="203007"/>
                            <a:pt x="126854" y="202612"/>
                            <a:pt x="126854" y="202216"/>
                          </a:cubicBezTo>
                          <a:cubicBezTo>
                            <a:pt x="127321" y="201422"/>
                            <a:pt x="127321" y="201026"/>
                            <a:pt x="127321" y="200627"/>
                          </a:cubicBezTo>
                          <a:lnTo>
                            <a:pt x="127321" y="199837"/>
                          </a:lnTo>
                          <a:cubicBezTo>
                            <a:pt x="127790" y="199441"/>
                            <a:pt x="127790" y="198647"/>
                            <a:pt x="127790" y="198647"/>
                          </a:cubicBezTo>
                          <a:lnTo>
                            <a:pt x="127790" y="197852"/>
                          </a:lnTo>
                          <a:cubicBezTo>
                            <a:pt x="128258" y="197457"/>
                            <a:pt x="128258" y="196663"/>
                            <a:pt x="128258" y="196663"/>
                          </a:cubicBezTo>
                          <a:lnTo>
                            <a:pt x="128258" y="195476"/>
                          </a:lnTo>
                          <a:cubicBezTo>
                            <a:pt x="128761" y="194682"/>
                            <a:pt x="128761" y="193891"/>
                            <a:pt x="128761" y="192302"/>
                          </a:cubicBezTo>
                          <a:lnTo>
                            <a:pt x="129698" y="190717"/>
                          </a:lnTo>
                          <a:lnTo>
                            <a:pt x="129698" y="189923"/>
                          </a:lnTo>
                          <a:cubicBezTo>
                            <a:pt x="129698" y="189923"/>
                            <a:pt x="130166" y="189132"/>
                            <a:pt x="129698" y="188733"/>
                          </a:cubicBezTo>
                          <a:cubicBezTo>
                            <a:pt x="130166" y="188338"/>
                            <a:pt x="130166" y="187942"/>
                            <a:pt x="130166" y="187942"/>
                          </a:cubicBezTo>
                          <a:cubicBezTo>
                            <a:pt x="130166" y="187942"/>
                            <a:pt x="130166" y="186752"/>
                            <a:pt x="130634" y="186353"/>
                          </a:cubicBezTo>
                          <a:cubicBezTo>
                            <a:pt x="130166" y="185958"/>
                            <a:pt x="130634" y="185563"/>
                            <a:pt x="130634" y="185563"/>
                          </a:cubicBezTo>
                          <a:cubicBezTo>
                            <a:pt x="130166" y="185167"/>
                            <a:pt x="130634" y="184772"/>
                            <a:pt x="130634" y="183977"/>
                          </a:cubicBezTo>
                          <a:cubicBezTo>
                            <a:pt x="131138" y="183582"/>
                            <a:pt x="131138" y="183183"/>
                            <a:pt x="131138" y="183183"/>
                          </a:cubicBezTo>
                          <a:cubicBezTo>
                            <a:pt x="131138" y="182788"/>
                            <a:pt x="131606" y="181202"/>
                            <a:pt x="132074" y="179617"/>
                          </a:cubicBezTo>
                          <a:cubicBezTo>
                            <a:pt x="132074" y="178028"/>
                            <a:pt x="132542" y="176443"/>
                            <a:pt x="132542" y="176443"/>
                          </a:cubicBezTo>
                          <a:lnTo>
                            <a:pt x="132542" y="176048"/>
                          </a:lnTo>
                          <a:cubicBezTo>
                            <a:pt x="132542" y="176048"/>
                            <a:pt x="133046" y="175649"/>
                            <a:pt x="133046" y="174858"/>
                          </a:cubicBezTo>
                          <a:lnTo>
                            <a:pt x="133190" y="174225"/>
                          </a:lnTo>
                          <a:close/>
                          <a:moveTo>
                            <a:pt x="141039" y="173808"/>
                          </a:moveTo>
                          <a:lnTo>
                            <a:pt x="141291" y="173794"/>
                          </a:lnTo>
                          <a:cubicBezTo>
                            <a:pt x="141147" y="173956"/>
                            <a:pt x="141111" y="174186"/>
                            <a:pt x="141111" y="174463"/>
                          </a:cubicBezTo>
                          <a:cubicBezTo>
                            <a:pt x="141579" y="174858"/>
                            <a:pt x="141111" y="175253"/>
                            <a:pt x="141111" y="176048"/>
                          </a:cubicBezTo>
                          <a:cubicBezTo>
                            <a:pt x="140643" y="176048"/>
                            <a:pt x="140643" y="176443"/>
                            <a:pt x="141111" y="176839"/>
                          </a:cubicBezTo>
                          <a:lnTo>
                            <a:pt x="140139" y="177633"/>
                          </a:lnTo>
                          <a:cubicBezTo>
                            <a:pt x="140643" y="178028"/>
                            <a:pt x="140139" y="178427"/>
                            <a:pt x="140139" y="178427"/>
                          </a:cubicBezTo>
                          <a:cubicBezTo>
                            <a:pt x="140643" y="178823"/>
                            <a:pt x="140139" y="179218"/>
                            <a:pt x="140139" y="179218"/>
                          </a:cubicBezTo>
                          <a:cubicBezTo>
                            <a:pt x="140139" y="179617"/>
                            <a:pt x="139671" y="180408"/>
                            <a:pt x="139671" y="180408"/>
                          </a:cubicBezTo>
                          <a:cubicBezTo>
                            <a:pt x="140139" y="180807"/>
                            <a:pt x="140139" y="181202"/>
                            <a:pt x="140643" y="180807"/>
                          </a:cubicBezTo>
                          <a:cubicBezTo>
                            <a:pt x="141111" y="180807"/>
                            <a:pt x="141579" y="180408"/>
                            <a:pt x="141579" y="180807"/>
                          </a:cubicBezTo>
                          <a:cubicBezTo>
                            <a:pt x="141579" y="181598"/>
                            <a:pt x="140643" y="181598"/>
                            <a:pt x="140139" y="181202"/>
                          </a:cubicBezTo>
                          <a:cubicBezTo>
                            <a:pt x="139671" y="181202"/>
                            <a:pt x="139203" y="181993"/>
                            <a:pt x="139203" y="182392"/>
                          </a:cubicBezTo>
                          <a:cubicBezTo>
                            <a:pt x="139203" y="182788"/>
                            <a:pt x="139671" y="182788"/>
                            <a:pt x="139203" y="183183"/>
                          </a:cubicBezTo>
                          <a:cubicBezTo>
                            <a:pt x="138735" y="183582"/>
                            <a:pt x="138735" y="183977"/>
                            <a:pt x="138735" y="183183"/>
                          </a:cubicBezTo>
                          <a:lnTo>
                            <a:pt x="138735" y="181598"/>
                          </a:lnTo>
                          <a:cubicBezTo>
                            <a:pt x="138735" y="180807"/>
                            <a:pt x="139203" y="178823"/>
                            <a:pt x="139671" y="178028"/>
                          </a:cubicBezTo>
                          <a:cubicBezTo>
                            <a:pt x="139671" y="177238"/>
                            <a:pt x="139671" y="176839"/>
                            <a:pt x="140139" y="176443"/>
                          </a:cubicBezTo>
                          <a:lnTo>
                            <a:pt x="140139" y="175649"/>
                          </a:lnTo>
                          <a:cubicBezTo>
                            <a:pt x="140139" y="175253"/>
                            <a:pt x="140643" y="174858"/>
                            <a:pt x="140643" y="174858"/>
                          </a:cubicBezTo>
                          <a:cubicBezTo>
                            <a:pt x="140643" y="174563"/>
                            <a:pt x="140895" y="174053"/>
                            <a:pt x="141039" y="173808"/>
                          </a:cubicBezTo>
                          <a:close/>
                          <a:moveTo>
                            <a:pt x="142515" y="173665"/>
                          </a:moveTo>
                          <a:cubicBezTo>
                            <a:pt x="142659" y="173672"/>
                            <a:pt x="142803" y="173679"/>
                            <a:pt x="142983" y="173693"/>
                          </a:cubicBezTo>
                          <a:cubicBezTo>
                            <a:pt x="142515" y="174064"/>
                            <a:pt x="142515" y="174056"/>
                            <a:pt x="142515" y="173668"/>
                          </a:cubicBezTo>
                          <a:lnTo>
                            <a:pt x="142515" y="173665"/>
                          </a:lnTo>
                          <a:close/>
                          <a:moveTo>
                            <a:pt x="156268" y="127079"/>
                          </a:moveTo>
                          <a:lnTo>
                            <a:pt x="155477" y="127144"/>
                          </a:lnTo>
                          <a:cubicBezTo>
                            <a:pt x="155368" y="126993"/>
                            <a:pt x="155368" y="126745"/>
                            <a:pt x="155368" y="126493"/>
                          </a:cubicBezTo>
                          <a:cubicBezTo>
                            <a:pt x="155837" y="126098"/>
                            <a:pt x="155837" y="126493"/>
                            <a:pt x="156304" y="126888"/>
                          </a:cubicBezTo>
                          <a:cubicBezTo>
                            <a:pt x="156304" y="126967"/>
                            <a:pt x="156304" y="127029"/>
                            <a:pt x="156268" y="127079"/>
                          </a:cubicBezTo>
                          <a:close/>
                          <a:moveTo>
                            <a:pt x="147772" y="127733"/>
                          </a:moveTo>
                          <a:lnTo>
                            <a:pt x="145647" y="127870"/>
                          </a:lnTo>
                          <a:cubicBezTo>
                            <a:pt x="146367" y="125983"/>
                            <a:pt x="146440" y="125048"/>
                            <a:pt x="146800" y="124117"/>
                          </a:cubicBezTo>
                          <a:cubicBezTo>
                            <a:pt x="146800" y="123323"/>
                            <a:pt x="147267" y="122133"/>
                            <a:pt x="147267" y="122133"/>
                          </a:cubicBezTo>
                          <a:cubicBezTo>
                            <a:pt x="147736" y="121737"/>
                            <a:pt x="147736" y="119358"/>
                            <a:pt x="149176" y="116583"/>
                          </a:cubicBezTo>
                          <a:cubicBezTo>
                            <a:pt x="148708" y="116187"/>
                            <a:pt x="149176" y="114998"/>
                            <a:pt x="149644" y="113808"/>
                          </a:cubicBezTo>
                          <a:cubicBezTo>
                            <a:pt x="150148" y="113409"/>
                            <a:pt x="150148" y="112618"/>
                            <a:pt x="149644" y="112219"/>
                          </a:cubicBezTo>
                          <a:lnTo>
                            <a:pt x="150616" y="111428"/>
                          </a:lnTo>
                          <a:lnTo>
                            <a:pt x="150616" y="110634"/>
                          </a:lnTo>
                          <a:cubicBezTo>
                            <a:pt x="150616" y="110634"/>
                            <a:pt x="150616" y="109049"/>
                            <a:pt x="151084" y="108254"/>
                          </a:cubicBezTo>
                          <a:cubicBezTo>
                            <a:pt x="151552" y="107068"/>
                            <a:pt x="151552" y="106274"/>
                            <a:pt x="151552" y="106274"/>
                          </a:cubicBezTo>
                          <a:lnTo>
                            <a:pt x="152488" y="104688"/>
                          </a:lnTo>
                          <a:cubicBezTo>
                            <a:pt x="152488" y="103894"/>
                            <a:pt x="152992" y="102704"/>
                            <a:pt x="153460" y="102309"/>
                          </a:cubicBezTo>
                          <a:cubicBezTo>
                            <a:pt x="152992" y="101913"/>
                            <a:pt x="153928" y="100325"/>
                            <a:pt x="153928" y="99534"/>
                          </a:cubicBezTo>
                          <a:cubicBezTo>
                            <a:pt x="154396" y="98344"/>
                            <a:pt x="154396" y="96759"/>
                            <a:pt x="154396" y="96759"/>
                          </a:cubicBezTo>
                          <a:cubicBezTo>
                            <a:pt x="154864" y="96363"/>
                            <a:pt x="155837" y="93189"/>
                            <a:pt x="155837" y="92395"/>
                          </a:cubicBezTo>
                          <a:cubicBezTo>
                            <a:pt x="155837" y="92395"/>
                            <a:pt x="156304" y="91604"/>
                            <a:pt x="156773" y="90414"/>
                          </a:cubicBezTo>
                          <a:cubicBezTo>
                            <a:pt x="157241" y="87639"/>
                            <a:pt x="157744" y="86845"/>
                            <a:pt x="158681" y="84070"/>
                          </a:cubicBezTo>
                          <a:lnTo>
                            <a:pt x="160085" y="79314"/>
                          </a:lnTo>
                          <a:cubicBezTo>
                            <a:pt x="160085" y="78520"/>
                            <a:pt x="162461" y="69796"/>
                            <a:pt x="162965" y="69400"/>
                          </a:cubicBezTo>
                          <a:cubicBezTo>
                            <a:pt x="162965" y="68606"/>
                            <a:pt x="163433" y="67021"/>
                            <a:pt x="163902" y="65831"/>
                          </a:cubicBezTo>
                          <a:cubicBezTo>
                            <a:pt x="163902" y="65436"/>
                            <a:pt x="164369" y="63850"/>
                            <a:pt x="164837" y="63451"/>
                          </a:cubicBezTo>
                          <a:cubicBezTo>
                            <a:pt x="164837" y="62661"/>
                            <a:pt x="165342" y="61866"/>
                            <a:pt x="165342" y="61471"/>
                          </a:cubicBezTo>
                          <a:cubicBezTo>
                            <a:pt x="165809" y="61471"/>
                            <a:pt x="165809" y="60680"/>
                            <a:pt x="165809" y="60680"/>
                          </a:cubicBezTo>
                          <a:cubicBezTo>
                            <a:pt x="166278" y="58696"/>
                            <a:pt x="166278" y="57506"/>
                            <a:pt x="166745" y="57506"/>
                          </a:cubicBezTo>
                          <a:cubicBezTo>
                            <a:pt x="167214" y="57506"/>
                            <a:pt x="167214" y="58696"/>
                            <a:pt x="166745" y="59091"/>
                          </a:cubicBezTo>
                          <a:cubicBezTo>
                            <a:pt x="166745" y="59490"/>
                            <a:pt x="166278" y="60281"/>
                            <a:pt x="166745" y="60680"/>
                          </a:cubicBezTo>
                          <a:cubicBezTo>
                            <a:pt x="166278" y="61075"/>
                            <a:pt x="166745" y="61471"/>
                            <a:pt x="166278" y="61471"/>
                          </a:cubicBezTo>
                          <a:cubicBezTo>
                            <a:pt x="166278" y="61471"/>
                            <a:pt x="165809" y="62265"/>
                            <a:pt x="166278" y="62661"/>
                          </a:cubicBezTo>
                          <a:cubicBezTo>
                            <a:pt x="165809" y="63056"/>
                            <a:pt x="166278" y="63451"/>
                            <a:pt x="165809" y="63451"/>
                          </a:cubicBezTo>
                          <a:cubicBezTo>
                            <a:pt x="165809" y="63451"/>
                            <a:pt x="165342" y="64246"/>
                            <a:pt x="165809" y="64246"/>
                          </a:cubicBezTo>
                          <a:cubicBezTo>
                            <a:pt x="165809" y="65436"/>
                            <a:pt x="165342" y="65831"/>
                            <a:pt x="165342" y="65831"/>
                          </a:cubicBezTo>
                          <a:lnTo>
                            <a:pt x="164837" y="65831"/>
                          </a:lnTo>
                          <a:cubicBezTo>
                            <a:pt x="165342" y="66230"/>
                            <a:pt x="164837" y="67021"/>
                            <a:pt x="164837" y="67420"/>
                          </a:cubicBezTo>
                          <a:cubicBezTo>
                            <a:pt x="164369" y="67815"/>
                            <a:pt x="164837" y="68211"/>
                            <a:pt x="164837" y="68606"/>
                          </a:cubicBezTo>
                          <a:cubicBezTo>
                            <a:pt x="164837" y="68606"/>
                            <a:pt x="164369" y="69005"/>
                            <a:pt x="164369" y="69400"/>
                          </a:cubicBezTo>
                          <a:cubicBezTo>
                            <a:pt x="163902" y="69796"/>
                            <a:pt x="163902" y="69796"/>
                            <a:pt x="163902" y="70191"/>
                          </a:cubicBezTo>
                          <a:lnTo>
                            <a:pt x="162965" y="74160"/>
                          </a:lnTo>
                          <a:cubicBezTo>
                            <a:pt x="162461" y="76140"/>
                            <a:pt x="161993" y="78121"/>
                            <a:pt x="161993" y="78520"/>
                          </a:cubicBezTo>
                          <a:cubicBezTo>
                            <a:pt x="161057" y="81295"/>
                            <a:pt x="159149" y="86449"/>
                            <a:pt x="158681" y="89224"/>
                          </a:cubicBezTo>
                          <a:cubicBezTo>
                            <a:pt x="158213" y="91604"/>
                            <a:pt x="157241" y="93585"/>
                            <a:pt x="155837" y="98344"/>
                          </a:cubicBezTo>
                          <a:cubicBezTo>
                            <a:pt x="155368" y="99534"/>
                            <a:pt x="155368" y="100325"/>
                            <a:pt x="155368" y="100325"/>
                          </a:cubicBezTo>
                          <a:cubicBezTo>
                            <a:pt x="155368" y="101119"/>
                            <a:pt x="155368" y="101913"/>
                            <a:pt x="154864" y="103103"/>
                          </a:cubicBezTo>
                          <a:cubicBezTo>
                            <a:pt x="154396" y="103499"/>
                            <a:pt x="154396" y="104289"/>
                            <a:pt x="154396" y="104289"/>
                          </a:cubicBezTo>
                          <a:cubicBezTo>
                            <a:pt x="154396" y="104688"/>
                            <a:pt x="153928" y="105875"/>
                            <a:pt x="153460" y="106669"/>
                          </a:cubicBezTo>
                          <a:cubicBezTo>
                            <a:pt x="152992" y="107859"/>
                            <a:pt x="152488" y="109049"/>
                            <a:pt x="152488" y="109448"/>
                          </a:cubicBezTo>
                          <a:lnTo>
                            <a:pt x="152488" y="111033"/>
                          </a:lnTo>
                          <a:cubicBezTo>
                            <a:pt x="152020" y="111824"/>
                            <a:pt x="151552" y="111824"/>
                            <a:pt x="152020" y="112219"/>
                          </a:cubicBezTo>
                          <a:lnTo>
                            <a:pt x="152020" y="113013"/>
                          </a:lnTo>
                          <a:lnTo>
                            <a:pt x="150616" y="116583"/>
                          </a:lnTo>
                          <a:lnTo>
                            <a:pt x="150616" y="117377"/>
                          </a:lnTo>
                          <a:cubicBezTo>
                            <a:pt x="150148" y="117773"/>
                            <a:pt x="150148" y="118168"/>
                            <a:pt x="150148" y="118563"/>
                          </a:cubicBezTo>
                          <a:lnTo>
                            <a:pt x="150148" y="119358"/>
                          </a:lnTo>
                          <a:cubicBezTo>
                            <a:pt x="149644" y="119753"/>
                            <a:pt x="149644" y="120149"/>
                            <a:pt x="149644" y="120548"/>
                          </a:cubicBezTo>
                          <a:cubicBezTo>
                            <a:pt x="149644" y="120943"/>
                            <a:pt x="149644" y="121338"/>
                            <a:pt x="149176" y="122528"/>
                          </a:cubicBezTo>
                          <a:cubicBezTo>
                            <a:pt x="148708" y="122927"/>
                            <a:pt x="148708" y="124512"/>
                            <a:pt x="148708" y="125303"/>
                          </a:cubicBezTo>
                          <a:cubicBezTo>
                            <a:pt x="147880" y="125990"/>
                            <a:pt x="147772" y="126967"/>
                            <a:pt x="147772" y="127733"/>
                          </a:cubicBezTo>
                          <a:close/>
                          <a:moveTo>
                            <a:pt x="144027" y="127978"/>
                          </a:moveTo>
                          <a:lnTo>
                            <a:pt x="142731" y="128067"/>
                          </a:lnTo>
                          <a:cubicBezTo>
                            <a:pt x="142839" y="127801"/>
                            <a:pt x="142911" y="127539"/>
                            <a:pt x="143019" y="127287"/>
                          </a:cubicBezTo>
                          <a:cubicBezTo>
                            <a:pt x="143487" y="124512"/>
                            <a:pt x="144423" y="121737"/>
                            <a:pt x="145360" y="118563"/>
                          </a:cubicBezTo>
                          <a:cubicBezTo>
                            <a:pt x="145360" y="117773"/>
                            <a:pt x="145863" y="116583"/>
                            <a:pt x="145863" y="116187"/>
                          </a:cubicBezTo>
                          <a:cubicBezTo>
                            <a:pt x="145863" y="115788"/>
                            <a:pt x="146331" y="114599"/>
                            <a:pt x="147267" y="111033"/>
                          </a:cubicBezTo>
                          <a:cubicBezTo>
                            <a:pt x="147736" y="109843"/>
                            <a:pt x="147736" y="109448"/>
                            <a:pt x="147736" y="109448"/>
                          </a:cubicBezTo>
                          <a:cubicBezTo>
                            <a:pt x="148240" y="109049"/>
                            <a:pt x="149176" y="106669"/>
                            <a:pt x="149176" y="104688"/>
                          </a:cubicBezTo>
                          <a:lnTo>
                            <a:pt x="150616" y="100325"/>
                          </a:lnTo>
                          <a:cubicBezTo>
                            <a:pt x="150616" y="99534"/>
                            <a:pt x="151084" y="98739"/>
                            <a:pt x="151084" y="98739"/>
                          </a:cubicBezTo>
                          <a:cubicBezTo>
                            <a:pt x="151552" y="97550"/>
                            <a:pt x="152488" y="93984"/>
                            <a:pt x="152488" y="92395"/>
                          </a:cubicBezTo>
                          <a:cubicBezTo>
                            <a:pt x="152992" y="91999"/>
                            <a:pt x="153460" y="90810"/>
                            <a:pt x="153460" y="90019"/>
                          </a:cubicBezTo>
                          <a:cubicBezTo>
                            <a:pt x="153928" y="89224"/>
                            <a:pt x="153928" y="88434"/>
                            <a:pt x="153928" y="87639"/>
                          </a:cubicBezTo>
                          <a:lnTo>
                            <a:pt x="156773" y="79710"/>
                          </a:lnTo>
                          <a:cubicBezTo>
                            <a:pt x="157744" y="77330"/>
                            <a:pt x="158213" y="75349"/>
                            <a:pt x="158213" y="74950"/>
                          </a:cubicBezTo>
                          <a:cubicBezTo>
                            <a:pt x="158213" y="74160"/>
                            <a:pt x="158681" y="73761"/>
                            <a:pt x="159617" y="69796"/>
                          </a:cubicBezTo>
                          <a:cubicBezTo>
                            <a:pt x="160085" y="68211"/>
                            <a:pt x="160589" y="66625"/>
                            <a:pt x="160589" y="66230"/>
                          </a:cubicBezTo>
                          <a:cubicBezTo>
                            <a:pt x="160589" y="65831"/>
                            <a:pt x="161057" y="65436"/>
                            <a:pt x="161057" y="64641"/>
                          </a:cubicBezTo>
                          <a:cubicBezTo>
                            <a:pt x="161057" y="63850"/>
                            <a:pt x="161525" y="63056"/>
                            <a:pt x="162965" y="58300"/>
                          </a:cubicBezTo>
                          <a:cubicBezTo>
                            <a:pt x="163433" y="57506"/>
                            <a:pt x="163902" y="56316"/>
                            <a:pt x="164369" y="56316"/>
                          </a:cubicBezTo>
                          <a:cubicBezTo>
                            <a:pt x="164369" y="55522"/>
                            <a:pt x="164837" y="56316"/>
                            <a:pt x="164369" y="57107"/>
                          </a:cubicBezTo>
                          <a:cubicBezTo>
                            <a:pt x="164369" y="57506"/>
                            <a:pt x="163902" y="58696"/>
                            <a:pt x="163902" y="59091"/>
                          </a:cubicBezTo>
                          <a:cubicBezTo>
                            <a:pt x="163433" y="59490"/>
                            <a:pt x="163433" y="60281"/>
                            <a:pt x="163433" y="61075"/>
                          </a:cubicBezTo>
                          <a:lnTo>
                            <a:pt x="162965" y="61471"/>
                          </a:lnTo>
                          <a:cubicBezTo>
                            <a:pt x="163433" y="61866"/>
                            <a:pt x="162965" y="62265"/>
                            <a:pt x="162461" y="63451"/>
                          </a:cubicBezTo>
                          <a:cubicBezTo>
                            <a:pt x="162461" y="64246"/>
                            <a:pt x="161993" y="66230"/>
                            <a:pt x="161525" y="66625"/>
                          </a:cubicBezTo>
                          <a:lnTo>
                            <a:pt x="159617" y="74555"/>
                          </a:lnTo>
                          <a:lnTo>
                            <a:pt x="157744" y="80105"/>
                          </a:lnTo>
                          <a:cubicBezTo>
                            <a:pt x="157744" y="81295"/>
                            <a:pt x="156773" y="83674"/>
                            <a:pt x="156304" y="85655"/>
                          </a:cubicBezTo>
                          <a:lnTo>
                            <a:pt x="154396" y="91604"/>
                          </a:lnTo>
                          <a:cubicBezTo>
                            <a:pt x="153928" y="93189"/>
                            <a:pt x="153460" y="95174"/>
                            <a:pt x="153460" y="95964"/>
                          </a:cubicBezTo>
                          <a:cubicBezTo>
                            <a:pt x="152992" y="97154"/>
                            <a:pt x="152488" y="97949"/>
                            <a:pt x="152992" y="98344"/>
                          </a:cubicBezTo>
                          <a:lnTo>
                            <a:pt x="152020" y="99929"/>
                          </a:lnTo>
                          <a:cubicBezTo>
                            <a:pt x="152020" y="100325"/>
                            <a:pt x="152020" y="100724"/>
                            <a:pt x="151552" y="101119"/>
                          </a:cubicBezTo>
                          <a:cubicBezTo>
                            <a:pt x="151552" y="101514"/>
                            <a:pt x="151084" y="102309"/>
                            <a:pt x="151084" y="103499"/>
                          </a:cubicBezTo>
                          <a:cubicBezTo>
                            <a:pt x="150616" y="104289"/>
                            <a:pt x="150148" y="105479"/>
                            <a:pt x="150148" y="105875"/>
                          </a:cubicBezTo>
                          <a:cubicBezTo>
                            <a:pt x="150148" y="106274"/>
                            <a:pt x="150148" y="107859"/>
                            <a:pt x="149644" y="108653"/>
                          </a:cubicBezTo>
                          <a:cubicBezTo>
                            <a:pt x="149644" y="109843"/>
                            <a:pt x="149176" y="110634"/>
                            <a:pt x="148708" y="111428"/>
                          </a:cubicBezTo>
                          <a:lnTo>
                            <a:pt x="148708" y="112618"/>
                          </a:lnTo>
                          <a:cubicBezTo>
                            <a:pt x="148240" y="113013"/>
                            <a:pt x="148240" y="113808"/>
                            <a:pt x="148240" y="113808"/>
                          </a:cubicBezTo>
                          <a:cubicBezTo>
                            <a:pt x="148240" y="114203"/>
                            <a:pt x="147736" y="115393"/>
                            <a:pt x="147267" y="116583"/>
                          </a:cubicBezTo>
                          <a:cubicBezTo>
                            <a:pt x="147267" y="117773"/>
                            <a:pt x="146331" y="119358"/>
                            <a:pt x="146331" y="120548"/>
                          </a:cubicBezTo>
                          <a:lnTo>
                            <a:pt x="145360" y="123718"/>
                          </a:lnTo>
                          <a:cubicBezTo>
                            <a:pt x="144891" y="124512"/>
                            <a:pt x="144891" y="125303"/>
                            <a:pt x="144891" y="125303"/>
                          </a:cubicBezTo>
                          <a:cubicBezTo>
                            <a:pt x="144891" y="125702"/>
                            <a:pt x="144423" y="125702"/>
                            <a:pt x="144423" y="126493"/>
                          </a:cubicBezTo>
                          <a:cubicBezTo>
                            <a:pt x="143955" y="126888"/>
                            <a:pt x="144423" y="127287"/>
                            <a:pt x="144423" y="127287"/>
                          </a:cubicBezTo>
                          <a:cubicBezTo>
                            <a:pt x="144423" y="127575"/>
                            <a:pt x="144171" y="127654"/>
                            <a:pt x="144027" y="127978"/>
                          </a:cubicBezTo>
                          <a:close/>
                          <a:moveTo>
                            <a:pt x="122821" y="161554"/>
                          </a:moveTo>
                          <a:lnTo>
                            <a:pt x="115584" y="162374"/>
                          </a:lnTo>
                          <a:cubicBezTo>
                            <a:pt x="114937" y="162202"/>
                            <a:pt x="114144" y="162676"/>
                            <a:pt x="113892" y="162266"/>
                          </a:cubicBezTo>
                          <a:cubicBezTo>
                            <a:pt x="113892" y="162266"/>
                            <a:pt x="113064" y="162741"/>
                            <a:pt x="112416" y="162565"/>
                          </a:cubicBezTo>
                          <a:cubicBezTo>
                            <a:pt x="107339" y="163294"/>
                            <a:pt x="102299" y="164024"/>
                            <a:pt x="100571" y="163913"/>
                          </a:cubicBezTo>
                          <a:lnTo>
                            <a:pt x="82029" y="166939"/>
                          </a:lnTo>
                          <a:cubicBezTo>
                            <a:pt x="80985" y="167000"/>
                            <a:pt x="79905" y="167065"/>
                            <a:pt x="79509" y="167302"/>
                          </a:cubicBezTo>
                          <a:cubicBezTo>
                            <a:pt x="79509" y="167302"/>
                            <a:pt x="78681" y="167777"/>
                            <a:pt x="78033" y="167604"/>
                          </a:cubicBezTo>
                          <a:cubicBezTo>
                            <a:pt x="78033" y="167604"/>
                            <a:pt x="76556" y="167902"/>
                            <a:pt x="75513" y="167964"/>
                          </a:cubicBezTo>
                          <a:lnTo>
                            <a:pt x="69608" y="169168"/>
                          </a:lnTo>
                          <a:cubicBezTo>
                            <a:pt x="65215" y="170070"/>
                            <a:pt x="63307" y="170609"/>
                            <a:pt x="65432" y="170483"/>
                          </a:cubicBezTo>
                          <a:cubicBezTo>
                            <a:pt x="66512" y="170419"/>
                            <a:pt x="67555" y="170354"/>
                            <a:pt x="68384" y="169880"/>
                          </a:cubicBezTo>
                          <a:cubicBezTo>
                            <a:pt x="69032" y="170052"/>
                            <a:pt x="70256" y="169340"/>
                            <a:pt x="71336" y="169279"/>
                          </a:cubicBezTo>
                          <a:cubicBezTo>
                            <a:pt x="72380" y="169215"/>
                            <a:pt x="73604" y="168503"/>
                            <a:pt x="74253" y="168675"/>
                          </a:cubicBezTo>
                          <a:cubicBezTo>
                            <a:pt x="74684" y="168438"/>
                            <a:pt x="75729" y="168377"/>
                            <a:pt x="76376" y="168550"/>
                          </a:cubicBezTo>
                          <a:cubicBezTo>
                            <a:pt x="78681" y="167777"/>
                            <a:pt x="80805" y="167647"/>
                            <a:pt x="81453" y="167823"/>
                          </a:cubicBezTo>
                          <a:cubicBezTo>
                            <a:pt x="81453" y="167823"/>
                            <a:pt x="84801" y="166982"/>
                            <a:pt x="84801" y="166982"/>
                          </a:cubicBezTo>
                          <a:cubicBezTo>
                            <a:pt x="85450" y="167155"/>
                            <a:pt x="86530" y="167094"/>
                            <a:pt x="87357" y="166619"/>
                          </a:cubicBezTo>
                          <a:cubicBezTo>
                            <a:pt x="87754" y="166382"/>
                            <a:pt x="88797" y="166317"/>
                            <a:pt x="88797" y="166317"/>
                          </a:cubicBezTo>
                          <a:cubicBezTo>
                            <a:pt x="88797" y="166317"/>
                            <a:pt x="89446" y="166490"/>
                            <a:pt x="89878" y="166253"/>
                          </a:cubicBezTo>
                          <a:cubicBezTo>
                            <a:pt x="90922" y="166191"/>
                            <a:pt x="95351" y="165289"/>
                            <a:pt x="96647" y="165634"/>
                          </a:cubicBezTo>
                          <a:cubicBezTo>
                            <a:pt x="97042" y="165397"/>
                            <a:pt x="98123" y="165336"/>
                            <a:pt x="98123" y="165336"/>
                          </a:cubicBezTo>
                          <a:lnTo>
                            <a:pt x="105287" y="164480"/>
                          </a:lnTo>
                          <a:cubicBezTo>
                            <a:pt x="105719" y="164243"/>
                            <a:pt x="107196" y="163945"/>
                            <a:pt x="108888" y="164053"/>
                          </a:cubicBezTo>
                          <a:cubicBezTo>
                            <a:pt x="110364" y="163754"/>
                            <a:pt x="112488" y="163625"/>
                            <a:pt x="112884" y="163388"/>
                          </a:cubicBezTo>
                          <a:cubicBezTo>
                            <a:pt x="115153" y="163251"/>
                            <a:pt x="119761" y="162866"/>
                            <a:pt x="122353" y="162805"/>
                          </a:cubicBezTo>
                          <a:cubicBezTo>
                            <a:pt x="122929" y="162798"/>
                            <a:pt x="122713" y="163255"/>
                            <a:pt x="122281" y="163388"/>
                          </a:cubicBezTo>
                          <a:cubicBezTo>
                            <a:pt x="121669" y="163575"/>
                            <a:pt x="120661" y="163726"/>
                            <a:pt x="120157" y="163593"/>
                          </a:cubicBezTo>
                          <a:lnTo>
                            <a:pt x="103667" y="165429"/>
                          </a:lnTo>
                          <a:cubicBezTo>
                            <a:pt x="102839" y="165904"/>
                            <a:pt x="101111" y="165792"/>
                            <a:pt x="99671" y="166094"/>
                          </a:cubicBezTo>
                          <a:cubicBezTo>
                            <a:pt x="98195" y="166396"/>
                            <a:pt x="96467" y="166285"/>
                            <a:pt x="96071" y="166522"/>
                          </a:cubicBezTo>
                          <a:cubicBezTo>
                            <a:pt x="95638" y="166759"/>
                            <a:pt x="94991" y="166583"/>
                            <a:pt x="94595" y="166821"/>
                          </a:cubicBezTo>
                          <a:cubicBezTo>
                            <a:pt x="93946" y="166648"/>
                            <a:pt x="93515" y="166885"/>
                            <a:pt x="93118" y="167122"/>
                          </a:cubicBezTo>
                          <a:cubicBezTo>
                            <a:pt x="92722" y="167360"/>
                            <a:pt x="92074" y="167187"/>
                            <a:pt x="91426" y="167011"/>
                          </a:cubicBezTo>
                          <a:cubicBezTo>
                            <a:pt x="90994" y="167248"/>
                            <a:pt x="89950" y="167313"/>
                            <a:pt x="89302" y="167140"/>
                          </a:cubicBezTo>
                          <a:cubicBezTo>
                            <a:pt x="88474" y="167615"/>
                            <a:pt x="87394" y="167676"/>
                            <a:pt x="86997" y="167913"/>
                          </a:cubicBezTo>
                          <a:cubicBezTo>
                            <a:pt x="85701" y="167568"/>
                            <a:pt x="84477" y="168280"/>
                            <a:pt x="85774" y="168625"/>
                          </a:cubicBezTo>
                          <a:cubicBezTo>
                            <a:pt x="85990" y="169035"/>
                            <a:pt x="86421" y="168798"/>
                            <a:pt x="86817" y="168560"/>
                          </a:cubicBezTo>
                          <a:lnTo>
                            <a:pt x="95891" y="167169"/>
                          </a:lnTo>
                          <a:cubicBezTo>
                            <a:pt x="96538" y="167342"/>
                            <a:pt x="96538" y="167342"/>
                            <a:pt x="99491" y="166741"/>
                          </a:cubicBezTo>
                          <a:cubicBezTo>
                            <a:pt x="100535" y="166677"/>
                            <a:pt x="102659" y="166551"/>
                            <a:pt x="103055" y="166314"/>
                          </a:cubicBezTo>
                          <a:lnTo>
                            <a:pt x="114504" y="165203"/>
                          </a:lnTo>
                          <a:cubicBezTo>
                            <a:pt x="116917" y="164915"/>
                            <a:pt x="119473" y="164570"/>
                            <a:pt x="121993" y="164258"/>
                          </a:cubicBezTo>
                          <a:cubicBezTo>
                            <a:pt x="121777" y="165117"/>
                            <a:pt x="121021" y="166752"/>
                            <a:pt x="119797" y="167061"/>
                          </a:cubicBezTo>
                          <a:cubicBezTo>
                            <a:pt x="118825" y="167309"/>
                            <a:pt x="116737" y="167403"/>
                            <a:pt x="111696" y="167924"/>
                          </a:cubicBezTo>
                          <a:lnTo>
                            <a:pt x="92002" y="169951"/>
                          </a:lnTo>
                          <a:cubicBezTo>
                            <a:pt x="87790" y="170207"/>
                            <a:pt x="81021" y="170825"/>
                            <a:pt x="80589" y="171062"/>
                          </a:cubicBezTo>
                          <a:cubicBezTo>
                            <a:pt x="80589" y="171062"/>
                            <a:pt x="79113" y="171360"/>
                            <a:pt x="77816" y="171015"/>
                          </a:cubicBezTo>
                          <a:cubicBezTo>
                            <a:pt x="76773" y="171076"/>
                            <a:pt x="76125" y="170904"/>
                            <a:pt x="75693" y="171141"/>
                          </a:cubicBezTo>
                          <a:cubicBezTo>
                            <a:pt x="76953" y="170429"/>
                            <a:pt x="76700" y="170020"/>
                            <a:pt x="76053" y="169847"/>
                          </a:cubicBezTo>
                          <a:cubicBezTo>
                            <a:pt x="75153" y="169261"/>
                            <a:pt x="73533" y="170210"/>
                            <a:pt x="74396" y="170796"/>
                          </a:cubicBezTo>
                          <a:cubicBezTo>
                            <a:pt x="74649" y="171206"/>
                            <a:pt x="74649" y="171206"/>
                            <a:pt x="73568" y="171271"/>
                          </a:cubicBezTo>
                          <a:cubicBezTo>
                            <a:pt x="73100" y="170447"/>
                            <a:pt x="71156" y="169926"/>
                            <a:pt x="70328" y="170401"/>
                          </a:cubicBezTo>
                          <a:cubicBezTo>
                            <a:pt x="69932" y="170638"/>
                            <a:pt x="69104" y="171112"/>
                            <a:pt x="68455" y="170936"/>
                          </a:cubicBezTo>
                          <a:cubicBezTo>
                            <a:pt x="67808" y="170764"/>
                            <a:pt x="67159" y="170591"/>
                            <a:pt x="66728" y="170828"/>
                          </a:cubicBezTo>
                          <a:cubicBezTo>
                            <a:pt x="66728" y="170828"/>
                            <a:pt x="65935" y="171303"/>
                            <a:pt x="64855" y="171368"/>
                          </a:cubicBezTo>
                          <a:cubicBezTo>
                            <a:pt x="63812" y="171429"/>
                            <a:pt x="62335" y="171731"/>
                            <a:pt x="61507" y="172205"/>
                          </a:cubicBezTo>
                          <a:lnTo>
                            <a:pt x="46637" y="175861"/>
                          </a:lnTo>
                          <a:lnTo>
                            <a:pt x="44513" y="175987"/>
                          </a:lnTo>
                          <a:cubicBezTo>
                            <a:pt x="44261" y="175577"/>
                            <a:pt x="44261" y="175577"/>
                            <a:pt x="43685" y="176461"/>
                          </a:cubicBezTo>
                          <a:cubicBezTo>
                            <a:pt x="43253" y="176698"/>
                            <a:pt x="42857" y="176936"/>
                            <a:pt x="42605" y="176526"/>
                          </a:cubicBezTo>
                          <a:lnTo>
                            <a:pt x="43037" y="176289"/>
                          </a:lnTo>
                          <a:cubicBezTo>
                            <a:pt x="43433" y="176051"/>
                            <a:pt x="43433" y="176051"/>
                            <a:pt x="42389" y="176112"/>
                          </a:cubicBezTo>
                          <a:cubicBezTo>
                            <a:pt x="41741" y="175940"/>
                            <a:pt x="41309" y="176177"/>
                            <a:pt x="40913" y="176414"/>
                          </a:cubicBezTo>
                          <a:cubicBezTo>
                            <a:pt x="40913" y="176414"/>
                            <a:pt x="40085" y="176889"/>
                            <a:pt x="39437" y="176716"/>
                          </a:cubicBezTo>
                          <a:cubicBezTo>
                            <a:pt x="38789" y="176540"/>
                            <a:pt x="36485" y="177317"/>
                            <a:pt x="33569" y="177917"/>
                          </a:cubicBezTo>
                          <a:cubicBezTo>
                            <a:pt x="31264" y="178693"/>
                            <a:pt x="29140" y="178819"/>
                            <a:pt x="28708" y="179056"/>
                          </a:cubicBezTo>
                          <a:cubicBezTo>
                            <a:pt x="28491" y="178647"/>
                            <a:pt x="27231" y="179358"/>
                            <a:pt x="26188" y="179420"/>
                          </a:cubicBezTo>
                          <a:cubicBezTo>
                            <a:pt x="25144" y="179484"/>
                            <a:pt x="24063" y="179549"/>
                            <a:pt x="23668" y="179786"/>
                          </a:cubicBezTo>
                          <a:cubicBezTo>
                            <a:pt x="23019" y="179610"/>
                            <a:pt x="22371" y="179437"/>
                            <a:pt x="18879" y="181982"/>
                          </a:cubicBezTo>
                          <a:cubicBezTo>
                            <a:pt x="16430" y="183406"/>
                            <a:pt x="14954" y="183708"/>
                            <a:pt x="14703" y="183294"/>
                          </a:cubicBezTo>
                          <a:cubicBezTo>
                            <a:pt x="14234" y="182475"/>
                            <a:pt x="15243" y="181353"/>
                            <a:pt x="18123" y="179693"/>
                          </a:cubicBezTo>
                          <a:cubicBezTo>
                            <a:pt x="18519" y="179455"/>
                            <a:pt x="19131" y="178571"/>
                            <a:pt x="19131" y="178571"/>
                          </a:cubicBezTo>
                          <a:cubicBezTo>
                            <a:pt x="19275" y="177921"/>
                            <a:pt x="20535" y="177212"/>
                            <a:pt x="20355" y="177859"/>
                          </a:cubicBezTo>
                          <a:cubicBezTo>
                            <a:pt x="20571" y="178269"/>
                            <a:pt x="21831" y="177558"/>
                            <a:pt x="27411" y="174887"/>
                          </a:cubicBezTo>
                          <a:cubicBezTo>
                            <a:pt x="31768" y="172924"/>
                            <a:pt x="43001" y="168639"/>
                            <a:pt x="47393" y="167737"/>
                          </a:cubicBezTo>
                          <a:cubicBezTo>
                            <a:pt x="53046" y="166123"/>
                            <a:pt x="59347" y="164685"/>
                            <a:pt x="61867" y="164322"/>
                          </a:cubicBezTo>
                          <a:lnTo>
                            <a:pt x="86961" y="160268"/>
                          </a:lnTo>
                          <a:cubicBezTo>
                            <a:pt x="88437" y="159966"/>
                            <a:pt x="91390" y="159365"/>
                            <a:pt x="94558" y="159175"/>
                          </a:cubicBezTo>
                          <a:lnTo>
                            <a:pt x="115044" y="156673"/>
                          </a:lnTo>
                          <a:cubicBezTo>
                            <a:pt x="117564" y="156306"/>
                            <a:pt x="119293" y="156418"/>
                            <a:pt x="119293" y="156418"/>
                          </a:cubicBezTo>
                          <a:cubicBezTo>
                            <a:pt x="119581" y="156252"/>
                            <a:pt x="121525" y="156012"/>
                            <a:pt x="123901" y="155789"/>
                          </a:cubicBezTo>
                          <a:cubicBezTo>
                            <a:pt x="124801" y="155710"/>
                            <a:pt x="124838" y="156723"/>
                            <a:pt x="123578" y="156799"/>
                          </a:cubicBezTo>
                          <a:lnTo>
                            <a:pt x="121237" y="156939"/>
                          </a:lnTo>
                          <a:cubicBezTo>
                            <a:pt x="119365" y="157478"/>
                            <a:pt x="118033" y="157130"/>
                            <a:pt x="117637" y="157367"/>
                          </a:cubicBezTo>
                          <a:lnTo>
                            <a:pt x="112560" y="158096"/>
                          </a:lnTo>
                          <a:cubicBezTo>
                            <a:pt x="111516" y="158158"/>
                            <a:pt x="110868" y="157985"/>
                            <a:pt x="110472" y="158222"/>
                          </a:cubicBezTo>
                          <a:cubicBezTo>
                            <a:pt x="110040" y="158460"/>
                            <a:pt x="107088" y="159060"/>
                            <a:pt x="106043" y="159125"/>
                          </a:cubicBezTo>
                          <a:cubicBezTo>
                            <a:pt x="105396" y="158948"/>
                            <a:pt x="102839" y="159315"/>
                            <a:pt x="102047" y="159790"/>
                          </a:cubicBezTo>
                          <a:cubicBezTo>
                            <a:pt x="101147" y="159204"/>
                            <a:pt x="100751" y="159441"/>
                            <a:pt x="100571" y="160088"/>
                          </a:cubicBezTo>
                          <a:cubicBezTo>
                            <a:pt x="100391" y="160735"/>
                            <a:pt x="102731" y="161019"/>
                            <a:pt x="103559" y="160544"/>
                          </a:cubicBezTo>
                          <a:cubicBezTo>
                            <a:pt x="103991" y="160307"/>
                            <a:pt x="105036" y="160246"/>
                            <a:pt x="105036" y="160246"/>
                          </a:cubicBezTo>
                          <a:cubicBezTo>
                            <a:pt x="105683" y="160419"/>
                            <a:pt x="106332" y="160595"/>
                            <a:pt x="106763" y="160357"/>
                          </a:cubicBezTo>
                          <a:cubicBezTo>
                            <a:pt x="107159" y="160120"/>
                            <a:pt x="107556" y="159883"/>
                            <a:pt x="108239" y="160056"/>
                          </a:cubicBezTo>
                          <a:cubicBezTo>
                            <a:pt x="108888" y="160228"/>
                            <a:pt x="109536" y="160404"/>
                            <a:pt x="109932" y="160167"/>
                          </a:cubicBezTo>
                          <a:cubicBezTo>
                            <a:pt x="110364" y="159930"/>
                            <a:pt x="111408" y="159865"/>
                            <a:pt x="112056" y="160038"/>
                          </a:cubicBezTo>
                          <a:cubicBezTo>
                            <a:pt x="112452" y="159800"/>
                            <a:pt x="114180" y="159912"/>
                            <a:pt x="115657" y="159610"/>
                          </a:cubicBezTo>
                          <a:cubicBezTo>
                            <a:pt x="117529" y="159074"/>
                            <a:pt x="120697" y="158884"/>
                            <a:pt x="122821" y="158754"/>
                          </a:cubicBezTo>
                          <a:cubicBezTo>
                            <a:pt x="124621" y="158650"/>
                            <a:pt x="123613" y="160616"/>
                            <a:pt x="122821" y="161554"/>
                          </a:cubicBezTo>
                          <a:close/>
                          <a:moveTo>
                            <a:pt x="65539" y="150713"/>
                          </a:moveTo>
                          <a:cubicBezTo>
                            <a:pt x="65719" y="150066"/>
                            <a:pt x="66764" y="150005"/>
                            <a:pt x="67195" y="149768"/>
                          </a:cubicBezTo>
                          <a:cubicBezTo>
                            <a:pt x="67808" y="149940"/>
                            <a:pt x="69716" y="149401"/>
                            <a:pt x="71588" y="148866"/>
                          </a:cubicBezTo>
                          <a:lnTo>
                            <a:pt x="79617" y="147536"/>
                          </a:lnTo>
                          <a:cubicBezTo>
                            <a:pt x="80013" y="147298"/>
                            <a:pt x="81057" y="147234"/>
                            <a:pt x="82533" y="146932"/>
                          </a:cubicBezTo>
                          <a:lnTo>
                            <a:pt x="90382" y="146252"/>
                          </a:lnTo>
                          <a:cubicBezTo>
                            <a:pt x="90778" y="146015"/>
                            <a:pt x="91210" y="145778"/>
                            <a:pt x="92254" y="145713"/>
                          </a:cubicBezTo>
                          <a:lnTo>
                            <a:pt x="100931" y="144559"/>
                          </a:lnTo>
                          <a:cubicBezTo>
                            <a:pt x="102623" y="144667"/>
                            <a:pt x="104099" y="144369"/>
                            <a:pt x="104099" y="144369"/>
                          </a:cubicBezTo>
                          <a:cubicBezTo>
                            <a:pt x="104099" y="144369"/>
                            <a:pt x="104927" y="143894"/>
                            <a:pt x="105576" y="144067"/>
                          </a:cubicBezTo>
                          <a:cubicBezTo>
                            <a:pt x="106223" y="144239"/>
                            <a:pt x="107052" y="143765"/>
                            <a:pt x="107052" y="143765"/>
                          </a:cubicBezTo>
                          <a:cubicBezTo>
                            <a:pt x="107448" y="143531"/>
                            <a:pt x="111696" y="143272"/>
                            <a:pt x="114468" y="143319"/>
                          </a:cubicBezTo>
                          <a:cubicBezTo>
                            <a:pt x="115117" y="143495"/>
                            <a:pt x="115944" y="143021"/>
                            <a:pt x="115944" y="143021"/>
                          </a:cubicBezTo>
                          <a:cubicBezTo>
                            <a:pt x="116340" y="142784"/>
                            <a:pt x="116989" y="142956"/>
                            <a:pt x="117420" y="142719"/>
                          </a:cubicBezTo>
                          <a:cubicBezTo>
                            <a:pt x="118069" y="142891"/>
                            <a:pt x="119113" y="142830"/>
                            <a:pt x="119545" y="142593"/>
                          </a:cubicBezTo>
                          <a:cubicBezTo>
                            <a:pt x="119941" y="142356"/>
                            <a:pt x="120985" y="142291"/>
                            <a:pt x="121237" y="142705"/>
                          </a:cubicBezTo>
                          <a:cubicBezTo>
                            <a:pt x="121633" y="142467"/>
                            <a:pt x="123541" y="141928"/>
                            <a:pt x="123758" y="142338"/>
                          </a:cubicBezTo>
                          <a:cubicBezTo>
                            <a:pt x="124405" y="142514"/>
                            <a:pt x="124838" y="142277"/>
                            <a:pt x="125234" y="142040"/>
                          </a:cubicBezTo>
                          <a:cubicBezTo>
                            <a:pt x="125665" y="141802"/>
                            <a:pt x="126314" y="141975"/>
                            <a:pt x="126961" y="142147"/>
                          </a:cubicBezTo>
                          <a:cubicBezTo>
                            <a:pt x="127610" y="142323"/>
                            <a:pt x="126781" y="142798"/>
                            <a:pt x="124009" y="142751"/>
                          </a:cubicBezTo>
                          <a:lnTo>
                            <a:pt x="109644" y="144462"/>
                          </a:lnTo>
                          <a:cubicBezTo>
                            <a:pt x="108564" y="144523"/>
                            <a:pt x="107736" y="144998"/>
                            <a:pt x="107339" y="145235"/>
                          </a:cubicBezTo>
                          <a:cubicBezTo>
                            <a:pt x="106943" y="145472"/>
                            <a:pt x="106296" y="145300"/>
                            <a:pt x="105647" y="145127"/>
                          </a:cubicBezTo>
                          <a:cubicBezTo>
                            <a:pt x="104819" y="145598"/>
                            <a:pt x="103523" y="145253"/>
                            <a:pt x="102047" y="145555"/>
                          </a:cubicBezTo>
                          <a:cubicBezTo>
                            <a:pt x="100967" y="145616"/>
                            <a:pt x="100175" y="146091"/>
                            <a:pt x="99923" y="145681"/>
                          </a:cubicBezTo>
                          <a:cubicBezTo>
                            <a:pt x="99491" y="145918"/>
                            <a:pt x="97798" y="145807"/>
                            <a:pt x="94846" y="146407"/>
                          </a:cubicBezTo>
                          <a:cubicBezTo>
                            <a:pt x="92974" y="146946"/>
                            <a:pt x="91894" y="147011"/>
                            <a:pt x="91498" y="147248"/>
                          </a:cubicBezTo>
                          <a:lnTo>
                            <a:pt x="90850" y="147076"/>
                          </a:lnTo>
                          <a:cubicBezTo>
                            <a:pt x="90454" y="147309"/>
                            <a:pt x="89374" y="147374"/>
                            <a:pt x="88546" y="147848"/>
                          </a:cubicBezTo>
                          <a:cubicBezTo>
                            <a:pt x="87502" y="147913"/>
                            <a:pt x="86421" y="147974"/>
                            <a:pt x="86025" y="148211"/>
                          </a:cubicBezTo>
                          <a:cubicBezTo>
                            <a:pt x="86025" y="148211"/>
                            <a:pt x="85630" y="148449"/>
                            <a:pt x="84981" y="148276"/>
                          </a:cubicBezTo>
                          <a:cubicBezTo>
                            <a:pt x="84549" y="148513"/>
                            <a:pt x="83505" y="148574"/>
                            <a:pt x="82677" y="149053"/>
                          </a:cubicBezTo>
                          <a:lnTo>
                            <a:pt x="71084" y="150807"/>
                          </a:lnTo>
                          <a:cubicBezTo>
                            <a:pt x="70652" y="151044"/>
                            <a:pt x="68132" y="151411"/>
                            <a:pt x="65828" y="152183"/>
                          </a:cubicBezTo>
                          <a:cubicBezTo>
                            <a:pt x="61435" y="153086"/>
                            <a:pt x="60355" y="153150"/>
                            <a:pt x="62011" y="152201"/>
                          </a:cubicBezTo>
                          <a:cubicBezTo>
                            <a:pt x="62839" y="151727"/>
                            <a:pt x="62983" y="151080"/>
                            <a:pt x="62767" y="150670"/>
                          </a:cubicBezTo>
                          <a:cubicBezTo>
                            <a:pt x="63632" y="151252"/>
                            <a:pt x="64712" y="151191"/>
                            <a:pt x="65539" y="150713"/>
                          </a:cubicBezTo>
                          <a:close/>
                          <a:moveTo>
                            <a:pt x="32452" y="170329"/>
                          </a:moveTo>
                          <a:lnTo>
                            <a:pt x="42461" y="166756"/>
                          </a:lnTo>
                          <a:cubicBezTo>
                            <a:pt x="42857" y="166519"/>
                            <a:pt x="46206" y="165681"/>
                            <a:pt x="48906" y="164671"/>
                          </a:cubicBezTo>
                          <a:cubicBezTo>
                            <a:pt x="54558" y="163053"/>
                            <a:pt x="66764" y="160411"/>
                            <a:pt x="71804" y="159685"/>
                          </a:cubicBezTo>
                          <a:cubicBezTo>
                            <a:pt x="71804" y="159685"/>
                            <a:pt x="72884" y="159621"/>
                            <a:pt x="74360" y="159322"/>
                          </a:cubicBezTo>
                          <a:lnTo>
                            <a:pt x="86997" y="157500"/>
                          </a:lnTo>
                          <a:cubicBezTo>
                            <a:pt x="86997" y="157500"/>
                            <a:pt x="86170" y="157974"/>
                            <a:pt x="85521" y="157798"/>
                          </a:cubicBezTo>
                          <a:cubicBezTo>
                            <a:pt x="84730" y="158273"/>
                            <a:pt x="83254" y="158575"/>
                            <a:pt x="81777" y="158877"/>
                          </a:cubicBezTo>
                          <a:cubicBezTo>
                            <a:pt x="60283" y="162500"/>
                            <a:pt x="43937" y="166454"/>
                            <a:pt x="31876" y="171217"/>
                          </a:cubicBezTo>
                          <a:cubicBezTo>
                            <a:pt x="29572" y="171990"/>
                            <a:pt x="28744" y="172464"/>
                            <a:pt x="28528" y="172054"/>
                          </a:cubicBezTo>
                          <a:cubicBezTo>
                            <a:pt x="29752" y="171342"/>
                            <a:pt x="30976" y="170631"/>
                            <a:pt x="32452" y="170329"/>
                          </a:cubicBezTo>
                          <a:close/>
                          <a:moveTo>
                            <a:pt x="142623" y="140785"/>
                          </a:moveTo>
                          <a:cubicBezTo>
                            <a:pt x="142911" y="140868"/>
                            <a:pt x="143415" y="140839"/>
                            <a:pt x="144027" y="140756"/>
                          </a:cubicBezTo>
                          <a:lnTo>
                            <a:pt x="143991" y="141127"/>
                          </a:lnTo>
                          <a:lnTo>
                            <a:pt x="143883" y="141130"/>
                          </a:lnTo>
                          <a:cubicBezTo>
                            <a:pt x="142911" y="141335"/>
                            <a:pt x="142299" y="141321"/>
                            <a:pt x="142011" y="141292"/>
                          </a:cubicBezTo>
                          <a:lnTo>
                            <a:pt x="142047" y="141159"/>
                          </a:lnTo>
                          <a:cubicBezTo>
                            <a:pt x="142047" y="141051"/>
                            <a:pt x="142047" y="140940"/>
                            <a:pt x="142083" y="140821"/>
                          </a:cubicBezTo>
                          <a:lnTo>
                            <a:pt x="142623" y="140785"/>
                          </a:lnTo>
                          <a:close/>
                          <a:moveTo>
                            <a:pt x="151588" y="140332"/>
                          </a:moveTo>
                          <a:lnTo>
                            <a:pt x="152020" y="140293"/>
                          </a:lnTo>
                          <a:lnTo>
                            <a:pt x="152020" y="140368"/>
                          </a:lnTo>
                          <a:cubicBezTo>
                            <a:pt x="151768" y="140598"/>
                            <a:pt x="151624" y="140562"/>
                            <a:pt x="151588" y="140332"/>
                          </a:cubicBezTo>
                          <a:close/>
                          <a:moveTo>
                            <a:pt x="171390" y="139185"/>
                          </a:moveTo>
                          <a:cubicBezTo>
                            <a:pt x="171570" y="139193"/>
                            <a:pt x="171750" y="139207"/>
                            <a:pt x="171858" y="139243"/>
                          </a:cubicBezTo>
                          <a:cubicBezTo>
                            <a:pt x="172290" y="139006"/>
                            <a:pt x="172938" y="139178"/>
                            <a:pt x="173334" y="138941"/>
                          </a:cubicBezTo>
                          <a:cubicBezTo>
                            <a:pt x="173766" y="138704"/>
                            <a:pt x="175063" y="139052"/>
                            <a:pt x="175890" y="138578"/>
                          </a:cubicBezTo>
                          <a:lnTo>
                            <a:pt x="179311" y="138797"/>
                          </a:lnTo>
                          <a:cubicBezTo>
                            <a:pt x="180103" y="138323"/>
                            <a:pt x="180607" y="139146"/>
                            <a:pt x="180175" y="139383"/>
                          </a:cubicBezTo>
                          <a:cubicBezTo>
                            <a:pt x="179779" y="139620"/>
                            <a:pt x="179131" y="139444"/>
                            <a:pt x="179131" y="139444"/>
                          </a:cubicBezTo>
                          <a:cubicBezTo>
                            <a:pt x="178915" y="139110"/>
                            <a:pt x="175494" y="139534"/>
                            <a:pt x="171246" y="139649"/>
                          </a:cubicBezTo>
                          <a:lnTo>
                            <a:pt x="171390" y="139185"/>
                          </a:lnTo>
                          <a:close/>
                          <a:moveTo>
                            <a:pt x="71840" y="153100"/>
                          </a:moveTo>
                          <a:cubicBezTo>
                            <a:pt x="71840" y="153100"/>
                            <a:pt x="69320" y="153463"/>
                            <a:pt x="67412" y="154002"/>
                          </a:cubicBezTo>
                          <a:lnTo>
                            <a:pt x="52722" y="157007"/>
                          </a:lnTo>
                          <a:lnTo>
                            <a:pt x="51066" y="157956"/>
                          </a:lnTo>
                          <a:cubicBezTo>
                            <a:pt x="50850" y="157547"/>
                            <a:pt x="50022" y="158021"/>
                            <a:pt x="49770" y="157608"/>
                          </a:cubicBezTo>
                          <a:cubicBezTo>
                            <a:pt x="48078" y="157500"/>
                            <a:pt x="50346" y="156723"/>
                            <a:pt x="54774" y="155821"/>
                          </a:cubicBezTo>
                          <a:lnTo>
                            <a:pt x="61471" y="154146"/>
                          </a:lnTo>
                          <a:cubicBezTo>
                            <a:pt x="64423" y="153542"/>
                            <a:pt x="72416" y="152216"/>
                            <a:pt x="73100" y="152388"/>
                          </a:cubicBezTo>
                          <a:cubicBezTo>
                            <a:pt x="73713" y="152561"/>
                            <a:pt x="72920" y="153035"/>
                            <a:pt x="71840" y="153100"/>
                          </a:cubicBezTo>
                          <a:close/>
                          <a:moveTo>
                            <a:pt x="36016" y="166084"/>
                          </a:moveTo>
                          <a:cubicBezTo>
                            <a:pt x="34792" y="166795"/>
                            <a:pt x="32884" y="167331"/>
                            <a:pt x="31660" y="168043"/>
                          </a:cubicBezTo>
                          <a:cubicBezTo>
                            <a:pt x="30184" y="168345"/>
                            <a:pt x="29392" y="168819"/>
                            <a:pt x="29140" y="168409"/>
                          </a:cubicBezTo>
                          <a:cubicBezTo>
                            <a:pt x="29140" y="168409"/>
                            <a:pt x="29536" y="168172"/>
                            <a:pt x="29968" y="167935"/>
                          </a:cubicBezTo>
                          <a:cubicBezTo>
                            <a:pt x="32020" y="166749"/>
                            <a:pt x="36196" y="165433"/>
                            <a:pt x="47898" y="161971"/>
                          </a:cubicBezTo>
                          <a:cubicBezTo>
                            <a:pt x="48726" y="161497"/>
                            <a:pt x="50598" y="160958"/>
                            <a:pt x="52074" y="160656"/>
                          </a:cubicBezTo>
                          <a:cubicBezTo>
                            <a:pt x="53154" y="160595"/>
                            <a:pt x="54378" y="159883"/>
                            <a:pt x="54594" y="160293"/>
                          </a:cubicBezTo>
                          <a:cubicBezTo>
                            <a:pt x="54847" y="160706"/>
                            <a:pt x="54451" y="160943"/>
                            <a:pt x="49194" y="162317"/>
                          </a:cubicBezTo>
                          <a:lnTo>
                            <a:pt x="36016" y="166084"/>
                          </a:lnTo>
                          <a:close/>
                          <a:moveTo>
                            <a:pt x="82605" y="162227"/>
                          </a:moveTo>
                          <a:cubicBezTo>
                            <a:pt x="81777" y="162701"/>
                            <a:pt x="80733" y="162766"/>
                            <a:pt x="80481" y="162356"/>
                          </a:cubicBezTo>
                          <a:cubicBezTo>
                            <a:pt x="80085" y="162593"/>
                            <a:pt x="76700" y="163431"/>
                            <a:pt x="76700" y="163431"/>
                          </a:cubicBezTo>
                          <a:cubicBezTo>
                            <a:pt x="76305" y="163668"/>
                            <a:pt x="74829" y="163970"/>
                            <a:pt x="73784" y="164031"/>
                          </a:cubicBezTo>
                          <a:cubicBezTo>
                            <a:pt x="72524" y="164743"/>
                            <a:pt x="70436" y="164872"/>
                            <a:pt x="68960" y="165171"/>
                          </a:cubicBezTo>
                          <a:cubicBezTo>
                            <a:pt x="67880" y="165235"/>
                            <a:pt x="66655" y="165947"/>
                            <a:pt x="66008" y="165774"/>
                          </a:cubicBezTo>
                          <a:cubicBezTo>
                            <a:pt x="64352" y="166723"/>
                            <a:pt x="65828" y="166422"/>
                            <a:pt x="68780" y="165818"/>
                          </a:cubicBezTo>
                          <a:lnTo>
                            <a:pt x="73856" y="165092"/>
                          </a:lnTo>
                          <a:cubicBezTo>
                            <a:pt x="75296" y="164790"/>
                            <a:pt x="77205" y="164254"/>
                            <a:pt x="77853" y="164427"/>
                          </a:cubicBezTo>
                          <a:cubicBezTo>
                            <a:pt x="78681" y="163952"/>
                            <a:pt x="79293" y="164125"/>
                            <a:pt x="79725" y="163887"/>
                          </a:cubicBezTo>
                          <a:cubicBezTo>
                            <a:pt x="80373" y="164063"/>
                            <a:pt x="82893" y="163697"/>
                            <a:pt x="83721" y="163222"/>
                          </a:cubicBezTo>
                          <a:cubicBezTo>
                            <a:pt x="84621" y="163808"/>
                            <a:pt x="85845" y="163097"/>
                            <a:pt x="86025" y="162450"/>
                          </a:cubicBezTo>
                          <a:cubicBezTo>
                            <a:pt x="86206" y="161799"/>
                            <a:pt x="84477" y="161691"/>
                            <a:pt x="82605" y="162227"/>
                          </a:cubicBezTo>
                          <a:close/>
                          <a:moveTo>
                            <a:pt x="96718" y="160106"/>
                          </a:moveTo>
                          <a:cubicBezTo>
                            <a:pt x="96575" y="160753"/>
                            <a:pt x="95926" y="160580"/>
                            <a:pt x="95278" y="160408"/>
                          </a:cubicBezTo>
                          <a:cubicBezTo>
                            <a:pt x="94198" y="160472"/>
                            <a:pt x="93154" y="160534"/>
                            <a:pt x="92722" y="160771"/>
                          </a:cubicBezTo>
                          <a:lnTo>
                            <a:pt x="91894" y="161245"/>
                          </a:lnTo>
                          <a:cubicBezTo>
                            <a:pt x="91678" y="160836"/>
                            <a:pt x="88726" y="161436"/>
                            <a:pt x="88330" y="161673"/>
                          </a:cubicBezTo>
                          <a:cubicBezTo>
                            <a:pt x="88077" y="161263"/>
                            <a:pt x="87682" y="161501"/>
                            <a:pt x="87034" y="161324"/>
                          </a:cubicBezTo>
                          <a:cubicBezTo>
                            <a:pt x="86206" y="161799"/>
                            <a:pt x="86206" y="161799"/>
                            <a:pt x="86421" y="162212"/>
                          </a:cubicBezTo>
                          <a:cubicBezTo>
                            <a:pt x="87141" y="163442"/>
                            <a:pt x="89842" y="162432"/>
                            <a:pt x="90670" y="161957"/>
                          </a:cubicBezTo>
                          <a:cubicBezTo>
                            <a:pt x="90922" y="162367"/>
                            <a:pt x="91966" y="162306"/>
                            <a:pt x="92398" y="162069"/>
                          </a:cubicBezTo>
                          <a:cubicBezTo>
                            <a:pt x="92794" y="161831"/>
                            <a:pt x="93622" y="161357"/>
                            <a:pt x="94270" y="161529"/>
                          </a:cubicBezTo>
                          <a:cubicBezTo>
                            <a:pt x="94918" y="161702"/>
                            <a:pt x="95566" y="161878"/>
                            <a:pt x="95962" y="161641"/>
                          </a:cubicBezTo>
                          <a:cubicBezTo>
                            <a:pt x="96395" y="161404"/>
                            <a:pt x="97222" y="160929"/>
                            <a:pt x="97871" y="161102"/>
                          </a:cubicBezTo>
                          <a:cubicBezTo>
                            <a:pt x="99167" y="161450"/>
                            <a:pt x="100211" y="161386"/>
                            <a:pt x="99959" y="160976"/>
                          </a:cubicBezTo>
                          <a:cubicBezTo>
                            <a:pt x="99491" y="160153"/>
                            <a:pt x="97547" y="159631"/>
                            <a:pt x="96718" y="160106"/>
                          </a:cubicBezTo>
                          <a:close/>
                          <a:moveTo>
                            <a:pt x="85557" y="151213"/>
                          </a:moveTo>
                          <a:cubicBezTo>
                            <a:pt x="83434" y="151342"/>
                            <a:pt x="80481" y="151943"/>
                            <a:pt x="80085" y="152180"/>
                          </a:cubicBezTo>
                          <a:cubicBezTo>
                            <a:pt x="79689" y="152417"/>
                            <a:pt x="78609" y="152482"/>
                            <a:pt x="77961" y="152306"/>
                          </a:cubicBezTo>
                          <a:cubicBezTo>
                            <a:pt x="77313" y="152133"/>
                            <a:pt x="76916" y="152370"/>
                            <a:pt x="76485" y="152608"/>
                          </a:cubicBezTo>
                          <a:cubicBezTo>
                            <a:pt x="76485" y="152608"/>
                            <a:pt x="76089" y="152845"/>
                            <a:pt x="74793" y="152496"/>
                          </a:cubicBezTo>
                          <a:cubicBezTo>
                            <a:pt x="74540" y="152086"/>
                            <a:pt x="74540" y="152086"/>
                            <a:pt x="75620" y="152025"/>
                          </a:cubicBezTo>
                          <a:lnTo>
                            <a:pt x="78536" y="151421"/>
                          </a:lnTo>
                          <a:cubicBezTo>
                            <a:pt x="80841" y="150649"/>
                            <a:pt x="82965" y="150519"/>
                            <a:pt x="84009" y="150458"/>
                          </a:cubicBezTo>
                          <a:cubicBezTo>
                            <a:pt x="84009" y="150458"/>
                            <a:pt x="84657" y="150631"/>
                            <a:pt x="85090" y="150393"/>
                          </a:cubicBezTo>
                          <a:cubicBezTo>
                            <a:pt x="85485" y="150156"/>
                            <a:pt x="90562" y="149426"/>
                            <a:pt x="90130" y="149664"/>
                          </a:cubicBezTo>
                          <a:cubicBezTo>
                            <a:pt x="89734" y="149901"/>
                            <a:pt x="85954" y="150976"/>
                            <a:pt x="85557" y="151213"/>
                          </a:cubicBezTo>
                          <a:close/>
                          <a:moveTo>
                            <a:pt x="169878" y="155724"/>
                          </a:moveTo>
                          <a:cubicBezTo>
                            <a:pt x="170526" y="155897"/>
                            <a:pt x="171174" y="156069"/>
                            <a:pt x="172002" y="155595"/>
                          </a:cubicBezTo>
                          <a:cubicBezTo>
                            <a:pt x="172650" y="155771"/>
                            <a:pt x="173478" y="155296"/>
                            <a:pt x="173730" y="155706"/>
                          </a:cubicBezTo>
                          <a:lnTo>
                            <a:pt x="175819" y="155577"/>
                          </a:lnTo>
                          <a:cubicBezTo>
                            <a:pt x="176250" y="155339"/>
                            <a:pt x="177295" y="155278"/>
                            <a:pt x="177546" y="155688"/>
                          </a:cubicBezTo>
                          <a:cubicBezTo>
                            <a:pt x="177763" y="156098"/>
                            <a:pt x="176323" y="156400"/>
                            <a:pt x="175243" y="156465"/>
                          </a:cubicBezTo>
                          <a:cubicBezTo>
                            <a:pt x="174594" y="156288"/>
                            <a:pt x="173550" y="156353"/>
                            <a:pt x="173118" y="156590"/>
                          </a:cubicBezTo>
                          <a:cubicBezTo>
                            <a:pt x="172722" y="156828"/>
                            <a:pt x="172074" y="156655"/>
                            <a:pt x="171426" y="156483"/>
                          </a:cubicBezTo>
                          <a:cubicBezTo>
                            <a:pt x="170778" y="156306"/>
                            <a:pt x="170346" y="156544"/>
                            <a:pt x="169950" y="156781"/>
                          </a:cubicBezTo>
                          <a:cubicBezTo>
                            <a:pt x="169518" y="157018"/>
                            <a:pt x="169122" y="157255"/>
                            <a:pt x="168905" y="156846"/>
                          </a:cubicBezTo>
                          <a:cubicBezTo>
                            <a:pt x="168005" y="156260"/>
                            <a:pt x="169230" y="155548"/>
                            <a:pt x="169878" y="155724"/>
                          </a:cubicBezTo>
                          <a:close/>
                          <a:moveTo>
                            <a:pt x="38933" y="157834"/>
                          </a:moveTo>
                          <a:lnTo>
                            <a:pt x="45630" y="156159"/>
                          </a:lnTo>
                          <a:cubicBezTo>
                            <a:pt x="47933" y="155383"/>
                            <a:pt x="44837" y="156634"/>
                            <a:pt x="41705" y="157881"/>
                          </a:cubicBezTo>
                          <a:cubicBezTo>
                            <a:pt x="38753" y="158481"/>
                            <a:pt x="37277" y="158783"/>
                            <a:pt x="38933" y="157834"/>
                          </a:cubicBezTo>
                          <a:close/>
                          <a:moveTo>
                            <a:pt x="98591" y="155746"/>
                          </a:moveTo>
                          <a:cubicBezTo>
                            <a:pt x="99239" y="155918"/>
                            <a:pt x="96971" y="156695"/>
                            <a:pt x="95891" y="156759"/>
                          </a:cubicBezTo>
                          <a:lnTo>
                            <a:pt x="92722" y="156946"/>
                          </a:lnTo>
                          <a:cubicBezTo>
                            <a:pt x="90598" y="157076"/>
                            <a:pt x="90202" y="157313"/>
                            <a:pt x="90598" y="157076"/>
                          </a:cubicBezTo>
                          <a:cubicBezTo>
                            <a:pt x="90994" y="156838"/>
                            <a:pt x="97943" y="155573"/>
                            <a:pt x="98591" y="155746"/>
                          </a:cubicBezTo>
                          <a:close/>
                          <a:moveTo>
                            <a:pt x="56538" y="153168"/>
                          </a:moveTo>
                          <a:cubicBezTo>
                            <a:pt x="56754" y="153578"/>
                            <a:pt x="57187" y="153341"/>
                            <a:pt x="58014" y="152866"/>
                          </a:cubicBezTo>
                          <a:cubicBezTo>
                            <a:pt x="58411" y="152629"/>
                            <a:pt x="59455" y="152564"/>
                            <a:pt x="59707" y="152978"/>
                          </a:cubicBezTo>
                          <a:cubicBezTo>
                            <a:pt x="59707" y="152978"/>
                            <a:pt x="58231" y="153276"/>
                            <a:pt x="57403" y="153751"/>
                          </a:cubicBezTo>
                          <a:cubicBezTo>
                            <a:pt x="54882" y="154117"/>
                            <a:pt x="52758" y="154243"/>
                            <a:pt x="53154" y="154006"/>
                          </a:cubicBezTo>
                          <a:cubicBezTo>
                            <a:pt x="53982" y="153531"/>
                            <a:pt x="56538" y="153168"/>
                            <a:pt x="56538" y="153168"/>
                          </a:cubicBezTo>
                          <a:close/>
                          <a:moveTo>
                            <a:pt x="33460" y="158797"/>
                          </a:moveTo>
                          <a:lnTo>
                            <a:pt x="32632" y="159272"/>
                          </a:lnTo>
                          <a:cubicBezTo>
                            <a:pt x="32380" y="158862"/>
                            <a:pt x="31984" y="159099"/>
                            <a:pt x="31156" y="159574"/>
                          </a:cubicBezTo>
                          <a:cubicBezTo>
                            <a:pt x="30328" y="160048"/>
                            <a:pt x="29500" y="160523"/>
                            <a:pt x="29284" y="160113"/>
                          </a:cubicBezTo>
                          <a:lnTo>
                            <a:pt x="30940" y="159164"/>
                          </a:lnTo>
                          <a:cubicBezTo>
                            <a:pt x="33389" y="157741"/>
                            <a:pt x="34036" y="157913"/>
                            <a:pt x="33460" y="158797"/>
                          </a:cubicBezTo>
                          <a:close/>
                          <a:moveTo>
                            <a:pt x="60895" y="158855"/>
                          </a:moveTo>
                          <a:cubicBezTo>
                            <a:pt x="60895" y="158855"/>
                            <a:pt x="60103" y="159329"/>
                            <a:pt x="59023" y="159391"/>
                          </a:cubicBezTo>
                          <a:cubicBezTo>
                            <a:pt x="57547" y="159692"/>
                            <a:pt x="55027" y="160056"/>
                            <a:pt x="55854" y="159581"/>
                          </a:cubicBezTo>
                          <a:cubicBezTo>
                            <a:pt x="56251" y="159344"/>
                            <a:pt x="61327" y="158618"/>
                            <a:pt x="60895" y="158855"/>
                          </a:cubicBezTo>
                          <a:close/>
                          <a:moveTo>
                            <a:pt x="81525" y="168880"/>
                          </a:moveTo>
                          <a:cubicBezTo>
                            <a:pt x="81741" y="169290"/>
                            <a:pt x="82389" y="169466"/>
                            <a:pt x="83217" y="168992"/>
                          </a:cubicBezTo>
                          <a:cubicBezTo>
                            <a:pt x="83649" y="168754"/>
                            <a:pt x="83649" y="168754"/>
                            <a:pt x="83397" y="168345"/>
                          </a:cubicBezTo>
                          <a:cubicBezTo>
                            <a:pt x="82749" y="168168"/>
                            <a:pt x="81669" y="168233"/>
                            <a:pt x="81525" y="168880"/>
                          </a:cubicBezTo>
                          <a:close/>
                          <a:moveTo>
                            <a:pt x="203901" y="137751"/>
                          </a:moveTo>
                          <a:cubicBezTo>
                            <a:pt x="204801" y="138334"/>
                            <a:pt x="203973" y="138808"/>
                            <a:pt x="203325" y="138635"/>
                          </a:cubicBezTo>
                          <a:cubicBezTo>
                            <a:pt x="202677" y="138463"/>
                            <a:pt x="202425" y="138053"/>
                            <a:pt x="202425" y="138053"/>
                          </a:cubicBezTo>
                          <a:cubicBezTo>
                            <a:pt x="202209" y="137640"/>
                            <a:pt x="203253" y="137579"/>
                            <a:pt x="203901" y="137751"/>
                          </a:cubicBezTo>
                          <a:close/>
                          <a:moveTo>
                            <a:pt x="166782" y="156971"/>
                          </a:moveTo>
                          <a:cubicBezTo>
                            <a:pt x="166422" y="157173"/>
                            <a:pt x="165918" y="157079"/>
                            <a:pt x="165629" y="156802"/>
                          </a:cubicBezTo>
                          <a:lnTo>
                            <a:pt x="165809" y="156181"/>
                          </a:lnTo>
                          <a:lnTo>
                            <a:pt x="166278" y="156148"/>
                          </a:lnTo>
                          <a:cubicBezTo>
                            <a:pt x="167358" y="156087"/>
                            <a:pt x="167574" y="156497"/>
                            <a:pt x="166782" y="156971"/>
                          </a:cubicBezTo>
                          <a:close/>
                          <a:moveTo>
                            <a:pt x="197745" y="137485"/>
                          </a:moveTo>
                          <a:cubicBezTo>
                            <a:pt x="198393" y="137658"/>
                            <a:pt x="198608" y="138068"/>
                            <a:pt x="197781" y="138542"/>
                          </a:cubicBezTo>
                          <a:cubicBezTo>
                            <a:pt x="197385" y="138779"/>
                            <a:pt x="197132" y="138369"/>
                            <a:pt x="196736" y="138607"/>
                          </a:cubicBezTo>
                          <a:cubicBezTo>
                            <a:pt x="196485" y="138193"/>
                            <a:pt x="196917" y="137956"/>
                            <a:pt x="197745" y="137485"/>
                          </a:cubicBezTo>
                          <a:close/>
                          <a:moveTo>
                            <a:pt x="78393" y="170131"/>
                          </a:moveTo>
                          <a:cubicBezTo>
                            <a:pt x="79869" y="169829"/>
                            <a:pt x="80265" y="169592"/>
                            <a:pt x="79617" y="169419"/>
                          </a:cubicBezTo>
                          <a:lnTo>
                            <a:pt x="78321" y="169071"/>
                          </a:lnTo>
                          <a:cubicBezTo>
                            <a:pt x="77493" y="169545"/>
                            <a:pt x="77996" y="170368"/>
                            <a:pt x="78393" y="170131"/>
                          </a:cubicBezTo>
                          <a:close/>
                          <a:moveTo>
                            <a:pt x="114648" y="146500"/>
                          </a:moveTo>
                          <a:cubicBezTo>
                            <a:pt x="116124" y="146198"/>
                            <a:pt x="116773" y="146375"/>
                            <a:pt x="115944" y="146849"/>
                          </a:cubicBezTo>
                          <a:cubicBezTo>
                            <a:pt x="115513" y="147086"/>
                            <a:pt x="115117" y="147324"/>
                            <a:pt x="114648" y="146500"/>
                          </a:cubicBezTo>
                          <a:close/>
                          <a:moveTo>
                            <a:pt x="206026" y="137622"/>
                          </a:moveTo>
                          <a:cubicBezTo>
                            <a:pt x="207106" y="137561"/>
                            <a:pt x="207753" y="137733"/>
                            <a:pt x="207322" y="137970"/>
                          </a:cubicBezTo>
                          <a:cubicBezTo>
                            <a:pt x="206926" y="138208"/>
                            <a:pt x="206529" y="138445"/>
                            <a:pt x="205846" y="138269"/>
                          </a:cubicBezTo>
                          <a:cubicBezTo>
                            <a:pt x="205197" y="138096"/>
                            <a:pt x="205197" y="138096"/>
                            <a:pt x="206026" y="137622"/>
                          </a:cubicBezTo>
                          <a:close/>
                          <a:moveTo>
                            <a:pt x="182875" y="138373"/>
                          </a:moveTo>
                          <a:cubicBezTo>
                            <a:pt x="183523" y="138546"/>
                            <a:pt x="183343" y="139196"/>
                            <a:pt x="182731" y="139020"/>
                          </a:cubicBezTo>
                          <a:cubicBezTo>
                            <a:pt x="182299" y="139257"/>
                            <a:pt x="181651" y="139085"/>
                            <a:pt x="181651" y="139085"/>
                          </a:cubicBezTo>
                          <a:cubicBezTo>
                            <a:pt x="181399" y="138675"/>
                            <a:pt x="181831" y="138438"/>
                            <a:pt x="182875" y="138373"/>
                          </a:cubicBezTo>
                          <a:close/>
                          <a:moveTo>
                            <a:pt x="62371" y="158553"/>
                          </a:moveTo>
                          <a:cubicBezTo>
                            <a:pt x="61975" y="158790"/>
                            <a:pt x="61327" y="158618"/>
                            <a:pt x="61327" y="158618"/>
                          </a:cubicBezTo>
                          <a:cubicBezTo>
                            <a:pt x="61075" y="158208"/>
                            <a:pt x="63199" y="158079"/>
                            <a:pt x="63847" y="158255"/>
                          </a:cubicBezTo>
                          <a:cubicBezTo>
                            <a:pt x="64928" y="158190"/>
                            <a:pt x="64495" y="158427"/>
                            <a:pt x="62371" y="158553"/>
                          </a:cubicBezTo>
                          <a:close/>
                          <a:moveTo>
                            <a:pt x="139671" y="141389"/>
                          </a:moveTo>
                          <a:cubicBezTo>
                            <a:pt x="139383" y="141558"/>
                            <a:pt x="139059" y="141594"/>
                            <a:pt x="138807" y="141558"/>
                          </a:cubicBezTo>
                          <a:cubicBezTo>
                            <a:pt x="138842" y="141367"/>
                            <a:pt x="138915" y="141162"/>
                            <a:pt x="138951" y="140947"/>
                          </a:cubicBezTo>
                          <a:cubicBezTo>
                            <a:pt x="139239" y="140994"/>
                            <a:pt x="139527" y="141152"/>
                            <a:pt x="139671" y="141389"/>
                          </a:cubicBezTo>
                          <a:close/>
                          <a:moveTo>
                            <a:pt x="103235" y="155257"/>
                          </a:moveTo>
                          <a:cubicBezTo>
                            <a:pt x="104316" y="155192"/>
                            <a:pt x="104316" y="155192"/>
                            <a:pt x="103487" y="155667"/>
                          </a:cubicBezTo>
                          <a:cubicBezTo>
                            <a:pt x="103091" y="155904"/>
                            <a:pt x="102443" y="155731"/>
                            <a:pt x="102011" y="155969"/>
                          </a:cubicBezTo>
                          <a:cubicBezTo>
                            <a:pt x="101363" y="155796"/>
                            <a:pt x="101759" y="155559"/>
                            <a:pt x="103235" y="155257"/>
                          </a:cubicBezTo>
                          <a:close/>
                          <a:moveTo>
                            <a:pt x="189464" y="138405"/>
                          </a:moveTo>
                          <a:cubicBezTo>
                            <a:pt x="190148" y="138578"/>
                            <a:pt x="189716" y="138815"/>
                            <a:pt x="188672" y="138880"/>
                          </a:cubicBezTo>
                          <a:cubicBezTo>
                            <a:pt x="188672" y="138880"/>
                            <a:pt x="188240" y="139117"/>
                            <a:pt x="188024" y="138707"/>
                          </a:cubicBezTo>
                          <a:cubicBezTo>
                            <a:pt x="187771" y="138298"/>
                            <a:pt x="188852" y="138233"/>
                            <a:pt x="189464" y="138405"/>
                          </a:cubicBezTo>
                          <a:close/>
                          <a:moveTo>
                            <a:pt x="201381" y="138118"/>
                          </a:moveTo>
                          <a:cubicBezTo>
                            <a:pt x="201813" y="137881"/>
                            <a:pt x="202029" y="138294"/>
                            <a:pt x="201633" y="138531"/>
                          </a:cubicBezTo>
                          <a:cubicBezTo>
                            <a:pt x="201201" y="138768"/>
                            <a:pt x="200553" y="138592"/>
                            <a:pt x="200337" y="138183"/>
                          </a:cubicBezTo>
                          <a:cubicBezTo>
                            <a:pt x="200733" y="137945"/>
                            <a:pt x="201129" y="137708"/>
                            <a:pt x="201381" y="138118"/>
                          </a:cubicBezTo>
                          <a:close/>
                          <a:moveTo>
                            <a:pt x="210526" y="137784"/>
                          </a:moveTo>
                          <a:cubicBezTo>
                            <a:pt x="210922" y="137546"/>
                            <a:pt x="211174" y="137956"/>
                            <a:pt x="210742" y="138193"/>
                          </a:cubicBezTo>
                          <a:cubicBezTo>
                            <a:pt x="210346" y="138431"/>
                            <a:pt x="209698" y="138258"/>
                            <a:pt x="209446" y="137845"/>
                          </a:cubicBezTo>
                          <a:cubicBezTo>
                            <a:pt x="209878" y="137611"/>
                            <a:pt x="210274" y="137374"/>
                            <a:pt x="210526" y="137784"/>
                          </a:cubicBezTo>
                          <a:close/>
                          <a:moveTo>
                            <a:pt x="112344" y="147280"/>
                          </a:moveTo>
                          <a:cubicBezTo>
                            <a:pt x="111300" y="147342"/>
                            <a:pt x="111300" y="147342"/>
                            <a:pt x="111696" y="147104"/>
                          </a:cubicBezTo>
                          <a:cubicBezTo>
                            <a:pt x="112524" y="146630"/>
                            <a:pt x="113172" y="146806"/>
                            <a:pt x="113424" y="147216"/>
                          </a:cubicBezTo>
                          <a:cubicBezTo>
                            <a:pt x="112992" y="147453"/>
                            <a:pt x="112776" y="147043"/>
                            <a:pt x="112344" y="147280"/>
                          </a:cubicBezTo>
                          <a:close/>
                          <a:moveTo>
                            <a:pt x="24639" y="174844"/>
                          </a:moveTo>
                          <a:cubicBezTo>
                            <a:pt x="23991" y="174667"/>
                            <a:pt x="24388" y="174430"/>
                            <a:pt x="24819" y="174193"/>
                          </a:cubicBezTo>
                          <a:cubicBezTo>
                            <a:pt x="25611" y="173722"/>
                            <a:pt x="25611" y="173722"/>
                            <a:pt x="25864" y="174132"/>
                          </a:cubicBezTo>
                          <a:lnTo>
                            <a:pt x="24639" y="174844"/>
                          </a:lnTo>
                          <a:close/>
                          <a:moveTo>
                            <a:pt x="194792" y="138089"/>
                          </a:moveTo>
                          <a:cubicBezTo>
                            <a:pt x="195836" y="138024"/>
                            <a:pt x="195656" y="138671"/>
                            <a:pt x="195008" y="138499"/>
                          </a:cubicBezTo>
                          <a:cubicBezTo>
                            <a:pt x="194612" y="138736"/>
                            <a:pt x="193965" y="138564"/>
                            <a:pt x="193965" y="138564"/>
                          </a:cubicBezTo>
                          <a:cubicBezTo>
                            <a:pt x="193712" y="138150"/>
                            <a:pt x="194145" y="137917"/>
                            <a:pt x="194792" y="138089"/>
                          </a:cubicBezTo>
                          <a:close/>
                          <a:moveTo>
                            <a:pt x="70400" y="157227"/>
                          </a:moveTo>
                          <a:cubicBezTo>
                            <a:pt x="69968" y="157464"/>
                            <a:pt x="68672" y="157119"/>
                            <a:pt x="69104" y="156878"/>
                          </a:cubicBezTo>
                          <a:cubicBezTo>
                            <a:pt x="69500" y="156641"/>
                            <a:pt x="70148" y="156817"/>
                            <a:pt x="70148" y="156817"/>
                          </a:cubicBezTo>
                          <a:lnTo>
                            <a:pt x="70400" y="157227"/>
                          </a:lnTo>
                          <a:close/>
                          <a:moveTo>
                            <a:pt x="118213" y="146073"/>
                          </a:moveTo>
                          <a:lnTo>
                            <a:pt x="118897" y="146245"/>
                          </a:lnTo>
                          <a:lnTo>
                            <a:pt x="119113" y="146659"/>
                          </a:lnTo>
                          <a:cubicBezTo>
                            <a:pt x="118717" y="146896"/>
                            <a:pt x="118285" y="147129"/>
                            <a:pt x="118069" y="146720"/>
                          </a:cubicBezTo>
                          <a:cubicBezTo>
                            <a:pt x="118069" y="146720"/>
                            <a:pt x="117817" y="146310"/>
                            <a:pt x="118213" y="146073"/>
                          </a:cubicBezTo>
                          <a:close/>
                          <a:moveTo>
                            <a:pt x="122065" y="146055"/>
                          </a:moveTo>
                          <a:cubicBezTo>
                            <a:pt x="122065" y="146055"/>
                            <a:pt x="122281" y="146468"/>
                            <a:pt x="121885" y="146702"/>
                          </a:cubicBezTo>
                          <a:cubicBezTo>
                            <a:pt x="121885" y="146702"/>
                            <a:pt x="121633" y="146292"/>
                            <a:pt x="121237" y="146529"/>
                          </a:cubicBezTo>
                          <a:cubicBezTo>
                            <a:pt x="121237" y="146529"/>
                            <a:pt x="120985" y="146119"/>
                            <a:pt x="121417" y="145882"/>
                          </a:cubicBezTo>
                          <a:cubicBezTo>
                            <a:pt x="121813" y="145645"/>
                            <a:pt x="122065" y="146055"/>
                            <a:pt x="122065" y="146055"/>
                          </a:cubicBezTo>
                          <a:close/>
                          <a:moveTo>
                            <a:pt x="89518" y="157140"/>
                          </a:moveTo>
                          <a:cubicBezTo>
                            <a:pt x="90166" y="157316"/>
                            <a:pt x="90166" y="157316"/>
                            <a:pt x="89122" y="157378"/>
                          </a:cubicBezTo>
                          <a:cubicBezTo>
                            <a:pt x="88690" y="157615"/>
                            <a:pt x="88294" y="157852"/>
                            <a:pt x="88077" y="157442"/>
                          </a:cubicBezTo>
                          <a:lnTo>
                            <a:pt x="88474" y="157205"/>
                          </a:lnTo>
                          <a:cubicBezTo>
                            <a:pt x="88870" y="156968"/>
                            <a:pt x="89518" y="157140"/>
                            <a:pt x="89518" y="157140"/>
                          </a:cubicBezTo>
                          <a:close/>
                          <a:moveTo>
                            <a:pt x="86170" y="154157"/>
                          </a:moveTo>
                          <a:lnTo>
                            <a:pt x="85341" y="154631"/>
                          </a:lnTo>
                          <a:lnTo>
                            <a:pt x="85090" y="154222"/>
                          </a:lnTo>
                          <a:cubicBezTo>
                            <a:pt x="85090" y="154222"/>
                            <a:pt x="85917" y="153747"/>
                            <a:pt x="86170" y="154157"/>
                          </a:cubicBezTo>
                          <a:close/>
                          <a:moveTo>
                            <a:pt x="99887" y="156094"/>
                          </a:moveTo>
                          <a:cubicBezTo>
                            <a:pt x="99491" y="156332"/>
                            <a:pt x="99491" y="156332"/>
                            <a:pt x="99239" y="155922"/>
                          </a:cubicBezTo>
                          <a:lnTo>
                            <a:pt x="100067" y="155447"/>
                          </a:lnTo>
                          <a:cubicBezTo>
                            <a:pt x="100319" y="155857"/>
                            <a:pt x="100319" y="155857"/>
                            <a:pt x="99887" y="156094"/>
                          </a:cubicBezTo>
                          <a:close/>
                          <a:moveTo>
                            <a:pt x="66368" y="157892"/>
                          </a:moveTo>
                          <a:cubicBezTo>
                            <a:pt x="65575" y="158366"/>
                            <a:pt x="64892" y="158194"/>
                            <a:pt x="65323" y="157956"/>
                          </a:cubicBezTo>
                          <a:lnTo>
                            <a:pt x="66152" y="157482"/>
                          </a:lnTo>
                          <a:lnTo>
                            <a:pt x="66368" y="157892"/>
                          </a:lnTo>
                          <a:close/>
                          <a:moveTo>
                            <a:pt x="172290" y="142838"/>
                          </a:moveTo>
                          <a:lnTo>
                            <a:pt x="173118" y="142363"/>
                          </a:lnTo>
                          <a:cubicBezTo>
                            <a:pt x="173370" y="142773"/>
                            <a:pt x="173370" y="142773"/>
                            <a:pt x="172938" y="143010"/>
                          </a:cubicBezTo>
                          <a:cubicBezTo>
                            <a:pt x="172938" y="143010"/>
                            <a:pt x="172542" y="143247"/>
                            <a:pt x="172290" y="142838"/>
                          </a:cubicBezTo>
                          <a:close/>
                          <a:moveTo>
                            <a:pt x="106439" y="155070"/>
                          </a:moveTo>
                          <a:lnTo>
                            <a:pt x="106836" y="154833"/>
                          </a:lnTo>
                          <a:cubicBezTo>
                            <a:pt x="107088" y="155242"/>
                            <a:pt x="107088" y="155242"/>
                            <a:pt x="106656" y="155480"/>
                          </a:cubicBezTo>
                          <a:lnTo>
                            <a:pt x="106007" y="155307"/>
                          </a:lnTo>
                          <a:cubicBezTo>
                            <a:pt x="106007" y="155307"/>
                            <a:pt x="106188" y="154660"/>
                            <a:pt x="106439" y="155070"/>
                          </a:cubicBezTo>
                          <a:close/>
                          <a:moveTo>
                            <a:pt x="186295" y="138600"/>
                          </a:moveTo>
                          <a:lnTo>
                            <a:pt x="185467" y="139074"/>
                          </a:lnTo>
                          <a:cubicBezTo>
                            <a:pt x="185251" y="138664"/>
                            <a:pt x="185251" y="138664"/>
                            <a:pt x="185647" y="138427"/>
                          </a:cubicBezTo>
                          <a:cubicBezTo>
                            <a:pt x="185647" y="138427"/>
                            <a:pt x="186044" y="138190"/>
                            <a:pt x="186295" y="138600"/>
                          </a:cubicBezTo>
                          <a:close/>
                          <a:moveTo>
                            <a:pt x="192236" y="138456"/>
                          </a:moveTo>
                          <a:cubicBezTo>
                            <a:pt x="191840" y="138693"/>
                            <a:pt x="191408" y="138930"/>
                            <a:pt x="191192" y="138520"/>
                          </a:cubicBezTo>
                          <a:cubicBezTo>
                            <a:pt x="190940" y="138111"/>
                            <a:pt x="191372" y="137873"/>
                            <a:pt x="192236" y="138456"/>
                          </a:cubicBezTo>
                          <a:close/>
                          <a:moveTo>
                            <a:pt x="92902" y="149725"/>
                          </a:moveTo>
                          <a:lnTo>
                            <a:pt x="93730" y="149247"/>
                          </a:lnTo>
                          <a:cubicBezTo>
                            <a:pt x="94378" y="149423"/>
                            <a:pt x="93982" y="149660"/>
                            <a:pt x="93982" y="149660"/>
                          </a:cubicBezTo>
                          <a:cubicBezTo>
                            <a:pt x="93550" y="149897"/>
                            <a:pt x="93550" y="149897"/>
                            <a:pt x="92902" y="149725"/>
                          </a:cubicBezTo>
                          <a:close/>
                          <a:moveTo>
                            <a:pt x="178843" y="156044"/>
                          </a:moveTo>
                          <a:cubicBezTo>
                            <a:pt x="177943" y="155462"/>
                            <a:pt x="177943" y="155462"/>
                            <a:pt x="178591" y="155634"/>
                          </a:cubicBezTo>
                          <a:cubicBezTo>
                            <a:pt x="179239" y="155807"/>
                            <a:pt x="179671" y="155570"/>
                            <a:pt x="179671" y="155570"/>
                          </a:cubicBezTo>
                          <a:cubicBezTo>
                            <a:pt x="179491" y="156220"/>
                            <a:pt x="179239" y="155807"/>
                            <a:pt x="178843" y="156044"/>
                          </a:cubicBezTo>
                          <a:close/>
                          <a:moveTo>
                            <a:pt x="182407" y="155620"/>
                          </a:moveTo>
                          <a:lnTo>
                            <a:pt x="182011" y="155857"/>
                          </a:lnTo>
                          <a:cubicBezTo>
                            <a:pt x="182011" y="155857"/>
                            <a:pt x="181615" y="156094"/>
                            <a:pt x="181363" y="155681"/>
                          </a:cubicBezTo>
                          <a:lnTo>
                            <a:pt x="181759" y="155444"/>
                          </a:lnTo>
                          <a:cubicBezTo>
                            <a:pt x="181759" y="155444"/>
                            <a:pt x="182191" y="155206"/>
                            <a:pt x="182407" y="155620"/>
                          </a:cubicBezTo>
                          <a:close/>
                          <a:moveTo>
                            <a:pt x="175459" y="142651"/>
                          </a:moveTo>
                          <a:lnTo>
                            <a:pt x="176286" y="142176"/>
                          </a:lnTo>
                          <a:cubicBezTo>
                            <a:pt x="176539" y="142586"/>
                            <a:pt x="176143" y="142823"/>
                            <a:pt x="176143" y="142823"/>
                          </a:cubicBezTo>
                          <a:cubicBezTo>
                            <a:pt x="175710" y="143060"/>
                            <a:pt x="175459" y="142651"/>
                            <a:pt x="175459" y="142651"/>
                          </a:cubicBezTo>
                          <a:close/>
                          <a:moveTo>
                            <a:pt x="213262" y="137834"/>
                          </a:moveTo>
                          <a:cubicBezTo>
                            <a:pt x="212866" y="138071"/>
                            <a:pt x="211786" y="138132"/>
                            <a:pt x="212614" y="137658"/>
                          </a:cubicBezTo>
                          <a:cubicBezTo>
                            <a:pt x="212614" y="137658"/>
                            <a:pt x="213046" y="137420"/>
                            <a:pt x="213262" y="137834"/>
                          </a:cubicBezTo>
                          <a:close/>
                          <a:moveTo>
                            <a:pt x="27664" y="172539"/>
                          </a:moveTo>
                          <a:cubicBezTo>
                            <a:pt x="28096" y="172302"/>
                            <a:pt x="28096" y="172302"/>
                            <a:pt x="27916" y="172949"/>
                          </a:cubicBezTo>
                          <a:lnTo>
                            <a:pt x="27484" y="173186"/>
                          </a:lnTo>
                          <a:cubicBezTo>
                            <a:pt x="27268" y="172777"/>
                            <a:pt x="27268" y="172777"/>
                            <a:pt x="27664" y="172539"/>
                          </a:cubicBezTo>
                          <a:close/>
                          <a:moveTo>
                            <a:pt x="178266" y="146518"/>
                          </a:moveTo>
                          <a:cubicBezTo>
                            <a:pt x="177835" y="146756"/>
                            <a:pt x="177619" y="146346"/>
                            <a:pt x="178015" y="146109"/>
                          </a:cubicBezTo>
                          <a:cubicBezTo>
                            <a:pt x="178446" y="145871"/>
                            <a:pt x="178446" y="145871"/>
                            <a:pt x="178663" y="146281"/>
                          </a:cubicBezTo>
                          <a:lnTo>
                            <a:pt x="178266" y="146518"/>
                          </a:lnTo>
                          <a:close/>
                          <a:moveTo>
                            <a:pt x="175243" y="146062"/>
                          </a:moveTo>
                          <a:cubicBezTo>
                            <a:pt x="175890" y="146234"/>
                            <a:pt x="175494" y="146472"/>
                            <a:pt x="175494" y="146472"/>
                          </a:cubicBezTo>
                          <a:cubicBezTo>
                            <a:pt x="175063" y="146709"/>
                            <a:pt x="175063" y="146709"/>
                            <a:pt x="174846" y="146299"/>
                          </a:cubicBezTo>
                          <a:lnTo>
                            <a:pt x="175243" y="146062"/>
                          </a:lnTo>
                          <a:close/>
                          <a:moveTo>
                            <a:pt x="109356" y="154473"/>
                          </a:moveTo>
                          <a:cubicBezTo>
                            <a:pt x="109788" y="154236"/>
                            <a:pt x="110184" y="153999"/>
                            <a:pt x="110436" y="154408"/>
                          </a:cubicBezTo>
                          <a:lnTo>
                            <a:pt x="110004" y="154646"/>
                          </a:lnTo>
                          <a:lnTo>
                            <a:pt x="109356" y="154473"/>
                          </a:lnTo>
                          <a:close/>
                          <a:moveTo>
                            <a:pt x="169122" y="146853"/>
                          </a:moveTo>
                          <a:lnTo>
                            <a:pt x="169122" y="146853"/>
                          </a:lnTo>
                          <a:lnTo>
                            <a:pt x="169122" y="146853"/>
                          </a:lnTo>
                          <a:lnTo>
                            <a:pt x="169122" y="146853"/>
                          </a:lnTo>
                          <a:close/>
                          <a:moveTo>
                            <a:pt x="73316" y="156634"/>
                          </a:moveTo>
                          <a:cubicBezTo>
                            <a:pt x="73100" y="156224"/>
                            <a:pt x="73100" y="156224"/>
                            <a:pt x="73496" y="155986"/>
                          </a:cubicBezTo>
                          <a:lnTo>
                            <a:pt x="73748" y="156396"/>
                          </a:lnTo>
                          <a:lnTo>
                            <a:pt x="73316" y="156634"/>
                          </a:lnTo>
                          <a:close/>
                          <a:moveTo>
                            <a:pt x="99851" y="148456"/>
                          </a:moveTo>
                          <a:lnTo>
                            <a:pt x="100103" y="148866"/>
                          </a:lnTo>
                          <a:cubicBezTo>
                            <a:pt x="99671" y="149103"/>
                            <a:pt x="99671" y="149103"/>
                            <a:pt x="99455" y="148693"/>
                          </a:cubicBezTo>
                          <a:lnTo>
                            <a:pt x="99851" y="148456"/>
                          </a:lnTo>
                          <a:close/>
                          <a:moveTo>
                            <a:pt x="59275" y="167457"/>
                          </a:moveTo>
                          <a:cubicBezTo>
                            <a:pt x="58627" y="167284"/>
                            <a:pt x="58627" y="167284"/>
                            <a:pt x="58231" y="167521"/>
                          </a:cubicBezTo>
                          <a:lnTo>
                            <a:pt x="58879" y="167694"/>
                          </a:lnTo>
                          <a:lnTo>
                            <a:pt x="59275" y="167457"/>
                          </a:lnTo>
                          <a:close/>
                          <a:moveTo>
                            <a:pt x="172326" y="146662"/>
                          </a:moveTo>
                          <a:cubicBezTo>
                            <a:pt x="171894" y="146899"/>
                            <a:pt x="171642" y="146490"/>
                            <a:pt x="171642" y="146490"/>
                          </a:cubicBezTo>
                          <a:lnTo>
                            <a:pt x="172074" y="146252"/>
                          </a:lnTo>
                          <a:lnTo>
                            <a:pt x="172326" y="146662"/>
                          </a:lnTo>
                          <a:close/>
                          <a:moveTo>
                            <a:pt x="108744" y="147712"/>
                          </a:moveTo>
                          <a:cubicBezTo>
                            <a:pt x="108492" y="147298"/>
                            <a:pt x="108492" y="147298"/>
                            <a:pt x="109572" y="147237"/>
                          </a:cubicBezTo>
                          <a:lnTo>
                            <a:pt x="108744" y="147712"/>
                          </a:lnTo>
                          <a:close/>
                          <a:moveTo>
                            <a:pt x="105576" y="147902"/>
                          </a:moveTo>
                          <a:cubicBezTo>
                            <a:pt x="105972" y="147665"/>
                            <a:pt x="105972" y="147665"/>
                            <a:pt x="106223" y="148075"/>
                          </a:cubicBezTo>
                          <a:cubicBezTo>
                            <a:pt x="106223" y="148075"/>
                            <a:pt x="105792" y="148312"/>
                            <a:pt x="105576" y="147902"/>
                          </a:cubicBezTo>
                          <a:close/>
                          <a:moveTo>
                            <a:pt x="179059" y="142219"/>
                          </a:moveTo>
                          <a:lnTo>
                            <a:pt x="179311" y="142633"/>
                          </a:lnTo>
                          <a:lnTo>
                            <a:pt x="178663" y="142456"/>
                          </a:lnTo>
                          <a:lnTo>
                            <a:pt x="179059" y="142219"/>
                          </a:lnTo>
                          <a:close/>
                          <a:moveTo>
                            <a:pt x="181435" y="146328"/>
                          </a:moveTo>
                          <a:lnTo>
                            <a:pt x="180787" y="146155"/>
                          </a:lnTo>
                          <a:lnTo>
                            <a:pt x="181183" y="145918"/>
                          </a:lnTo>
                          <a:lnTo>
                            <a:pt x="181435" y="146328"/>
                          </a:lnTo>
                          <a:close/>
                          <a:moveTo>
                            <a:pt x="62227" y="166856"/>
                          </a:moveTo>
                          <a:lnTo>
                            <a:pt x="61831" y="167094"/>
                          </a:lnTo>
                          <a:cubicBezTo>
                            <a:pt x="62047" y="167503"/>
                            <a:pt x="62479" y="167266"/>
                            <a:pt x="62227" y="166856"/>
                          </a:cubicBezTo>
                          <a:close/>
                          <a:moveTo>
                            <a:pt x="172434" y="65058"/>
                          </a:moveTo>
                          <a:lnTo>
                            <a:pt x="172434" y="64659"/>
                          </a:lnTo>
                          <a:cubicBezTo>
                            <a:pt x="172902" y="65058"/>
                            <a:pt x="172434" y="65058"/>
                            <a:pt x="172434" y="65058"/>
                          </a:cubicBezTo>
                          <a:close/>
                          <a:moveTo>
                            <a:pt x="172902" y="64264"/>
                          </a:moveTo>
                          <a:cubicBezTo>
                            <a:pt x="172902" y="64659"/>
                            <a:pt x="172434" y="64659"/>
                            <a:pt x="172434" y="64659"/>
                          </a:cubicBezTo>
                          <a:lnTo>
                            <a:pt x="172902" y="64264"/>
                          </a:lnTo>
                          <a:close/>
                          <a:moveTo>
                            <a:pt x="181471" y="56730"/>
                          </a:moveTo>
                          <a:cubicBezTo>
                            <a:pt x="181471" y="57125"/>
                            <a:pt x="180967" y="57125"/>
                            <a:pt x="180967" y="57125"/>
                          </a:cubicBezTo>
                          <a:lnTo>
                            <a:pt x="181471" y="56730"/>
                          </a:lnTo>
                          <a:close/>
                          <a:moveTo>
                            <a:pt x="170058" y="97168"/>
                          </a:moveTo>
                          <a:lnTo>
                            <a:pt x="170058" y="96378"/>
                          </a:lnTo>
                          <a:lnTo>
                            <a:pt x="170058" y="97168"/>
                          </a:lnTo>
                          <a:close/>
                          <a:moveTo>
                            <a:pt x="164837" y="54354"/>
                          </a:moveTo>
                          <a:lnTo>
                            <a:pt x="164837" y="54749"/>
                          </a:lnTo>
                          <a:cubicBezTo>
                            <a:pt x="164369" y="54354"/>
                            <a:pt x="164369" y="54354"/>
                            <a:pt x="164837" y="54354"/>
                          </a:cubicBezTo>
                          <a:close/>
                          <a:moveTo>
                            <a:pt x="159617" y="107079"/>
                          </a:moveTo>
                          <a:lnTo>
                            <a:pt x="159617" y="106680"/>
                          </a:lnTo>
                          <a:cubicBezTo>
                            <a:pt x="160085" y="107079"/>
                            <a:pt x="160085" y="107079"/>
                            <a:pt x="159617" y="107079"/>
                          </a:cubicBezTo>
                          <a:close/>
                          <a:moveTo>
                            <a:pt x="157708" y="118179"/>
                          </a:moveTo>
                          <a:cubicBezTo>
                            <a:pt x="158177" y="118179"/>
                            <a:pt x="158177" y="118179"/>
                            <a:pt x="158177" y="118574"/>
                          </a:cubicBezTo>
                          <a:lnTo>
                            <a:pt x="157708" y="118179"/>
                          </a:lnTo>
                          <a:close/>
                          <a:moveTo>
                            <a:pt x="167214" y="96773"/>
                          </a:moveTo>
                          <a:cubicBezTo>
                            <a:pt x="167214" y="96773"/>
                            <a:pt x="167682" y="97168"/>
                            <a:pt x="167682" y="96773"/>
                          </a:cubicBezTo>
                          <a:cubicBezTo>
                            <a:pt x="167214" y="96378"/>
                            <a:pt x="167682" y="96773"/>
                            <a:pt x="167214" y="96773"/>
                          </a:cubicBezTo>
                          <a:close/>
                          <a:moveTo>
                            <a:pt x="125881" y="242659"/>
                          </a:moveTo>
                          <a:lnTo>
                            <a:pt x="125414" y="242659"/>
                          </a:lnTo>
                          <a:lnTo>
                            <a:pt x="125881" y="243054"/>
                          </a:lnTo>
                          <a:lnTo>
                            <a:pt x="125881" y="242659"/>
                          </a:lnTo>
                          <a:close/>
                          <a:moveTo>
                            <a:pt x="142515" y="119369"/>
                          </a:moveTo>
                          <a:lnTo>
                            <a:pt x="142983" y="119764"/>
                          </a:lnTo>
                          <a:cubicBezTo>
                            <a:pt x="142515" y="119764"/>
                            <a:pt x="142515" y="119764"/>
                            <a:pt x="142515" y="119369"/>
                          </a:cubicBezTo>
                          <a:close/>
                          <a:moveTo>
                            <a:pt x="168618" y="78534"/>
                          </a:moveTo>
                          <a:lnTo>
                            <a:pt x="168150" y="78534"/>
                          </a:lnTo>
                          <a:lnTo>
                            <a:pt x="167682" y="78930"/>
                          </a:lnTo>
                          <a:cubicBezTo>
                            <a:pt x="168150" y="78534"/>
                            <a:pt x="168150" y="78534"/>
                            <a:pt x="168150" y="78135"/>
                          </a:cubicBezTo>
                          <a:lnTo>
                            <a:pt x="168618" y="78534"/>
                          </a:lnTo>
                          <a:close/>
                          <a:moveTo>
                            <a:pt x="125881" y="240279"/>
                          </a:moveTo>
                          <a:cubicBezTo>
                            <a:pt x="126350" y="240279"/>
                            <a:pt x="125881" y="239880"/>
                            <a:pt x="125881" y="239880"/>
                          </a:cubicBezTo>
                          <a:cubicBezTo>
                            <a:pt x="125881" y="239485"/>
                            <a:pt x="125414" y="239880"/>
                            <a:pt x="125881" y="240279"/>
                          </a:cubicBezTo>
                          <a:close/>
                          <a:moveTo>
                            <a:pt x="144891" y="111435"/>
                          </a:moveTo>
                          <a:cubicBezTo>
                            <a:pt x="145360" y="111435"/>
                            <a:pt x="145360" y="111831"/>
                            <a:pt x="144891" y="111831"/>
                          </a:cubicBezTo>
                          <a:lnTo>
                            <a:pt x="144387" y="111831"/>
                          </a:lnTo>
                          <a:lnTo>
                            <a:pt x="144891" y="111435"/>
                          </a:lnTo>
                          <a:close/>
                          <a:moveTo>
                            <a:pt x="129698" y="218076"/>
                          </a:moveTo>
                          <a:lnTo>
                            <a:pt x="129698" y="217677"/>
                          </a:lnTo>
                          <a:cubicBezTo>
                            <a:pt x="129698" y="217677"/>
                            <a:pt x="129194" y="217677"/>
                            <a:pt x="129194" y="218076"/>
                          </a:cubicBezTo>
                          <a:lnTo>
                            <a:pt x="129698" y="218076"/>
                          </a:lnTo>
                          <a:close/>
                          <a:moveTo>
                            <a:pt x="143920" y="115796"/>
                          </a:moveTo>
                          <a:cubicBezTo>
                            <a:pt x="143920" y="116195"/>
                            <a:pt x="143451" y="116195"/>
                            <a:pt x="143451" y="116195"/>
                          </a:cubicBezTo>
                          <a:lnTo>
                            <a:pt x="143451" y="115796"/>
                          </a:lnTo>
                          <a:lnTo>
                            <a:pt x="143920" y="115796"/>
                          </a:lnTo>
                          <a:close/>
                          <a:moveTo>
                            <a:pt x="169085" y="120156"/>
                          </a:moveTo>
                          <a:lnTo>
                            <a:pt x="169590" y="119760"/>
                          </a:lnTo>
                          <a:cubicBezTo>
                            <a:pt x="170058" y="119760"/>
                            <a:pt x="170058" y="119365"/>
                            <a:pt x="169590" y="119365"/>
                          </a:cubicBezTo>
                          <a:lnTo>
                            <a:pt x="169085" y="120156"/>
                          </a:lnTo>
                          <a:close/>
                          <a:moveTo>
                            <a:pt x="128258" y="227195"/>
                          </a:moveTo>
                          <a:lnTo>
                            <a:pt x="127790" y="227590"/>
                          </a:lnTo>
                          <a:lnTo>
                            <a:pt x="127790" y="227986"/>
                          </a:lnTo>
                          <a:cubicBezTo>
                            <a:pt x="127790" y="227986"/>
                            <a:pt x="128258" y="227590"/>
                            <a:pt x="128258" y="227195"/>
                          </a:cubicBezTo>
                          <a:close/>
                          <a:moveTo>
                            <a:pt x="141543" y="122934"/>
                          </a:moveTo>
                          <a:lnTo>
                            <a:pt x="141543" y="123725"/>
                          </a:lnTo>
                          <a:cubicBezTo>
                            <a:pt x="141075" y="123330"/>
                            <a:pt x="141075" y="123330"/>
                            <a:pt x="141543" y="122934"/>
                          </a:cubicBezTo>
                          <a:close/>
                          <a:moveTo>
                            <a:pt x="160553" y="105095"/>
                          </a:moveTo>
                          <a:lnTo>
                            <a:pt x="160085" y="105095"/>
                          </a:lnTo>
                          <a:cubicBezTo>
                            <a:pt x="160085" y="104699"/>
                            <a:pt x="160553" y="104699"/>
                            <a:pt x="160553" y="104699"/>
                          </a:cubicBezTo>
                          <a:lnTo>
                            <a:pt x="160553" y="105095"/>
                          </a:lnTo>
                          <a:close/>
                          <a:moveTo>
                            <a:pt x="156268" y="124520"/>
                          </a:moveTo>
                          <a:cubicBezTo>
                            <a:pt x="156737" y="124915"/>
                            <a:pt x="156268" y="125310"/>
                            <a:pt x="156268" y="124915"/>
                          </a:cubicBezTo>
                          <a:cubicBezTo>
                            <a:pt x="155801" y="124520"/>
                            <a:pt x="155801" y="124520"/>
                            <a:pt x="156268" y="124520"/>
                          </a:cubicBezTo>
                          <a:close/>
                          <a:moveTo>
                            <a:pt x="147267" y="104300"/>
                          </a:moveTo>
                          <a:lnTo>
                            <a:pt x="147267" y="104699"/>
                          </a:lnTo>
                          <a:cubicBezTo>
                            <a:pt x="147267" y="104699"/>
                            <a:pt x="146763" y="105095"/>
                            <a:pt x="146763" y="104699"/>
                          </a:cubicBezTo>
                          <a:lnTo>
                            <a:pt x="147267" y="104300"/>
                          </a:lnTo>
                          <a:close/>
                          <a:moveTo>
                            <a:pt x="124945" y="253759"/>
                          </a:moveTo>
                          <a:lnTo>
                            <a:pt x="124441" y="253360"/>
                          </a:lnTo>
                          <a:cubicBezTo>
                            <a:pt x="123973" y="253759"/>
                            <a:pt x="124945" y="253759"/>
                            <a:pt x="124945" y="253759"/>
                          </a:cubicBezTo>
                          <a:close/>
                          <a:moveTo>
                            <a:pt x="170526" y="57919"/>
                          </a:moveTo>
                          <a:lnTo>
                            <a:pt x="170994" y="57524"/>
                          </a:lnTo>
                          <a:lnTo>
                            <a:pt x="170994" y="57919"/>
                          </a:lnTo>
                          <a:cubicBezTo>
                            <a:pt x="170526" y="58318"/>
                            <a:pt x="170526" y="57919"/>
                            <a:pt x="170526" y="57919"/>
                          </a:cubicBezTo>
                          <a:close/>
                          <a:moveTo>
                            <a:pt x="123505" y="194294"/>
                          </a:moveTo>
                          <a:lnTo>
                            <a:pt x="123973" y="194689"/>
                          </a:lnTo>
                          <a:cubicBezTo>
                            <a:pt x="123505" y="195085"/>
                            <a:pt x="123505" y="195085"/>
                            <a:pt x="123505" y="194689"/>
                          </a:cubicBezTo>
                          <a:lnTo>
                            <a:pt x="123505" y="194294"/>
                          </a:lnTo>
                          <a:close/>
                          <a:moveTo>
                            <a:pt x="161489" y="101924"/>
                          </a:moveTo>
                          <a:lnTo>
                            <a:pt x="161021" y="101525"/>
                          </a:lnTo>
                          <a:cubicBezTo>
                            <a:pt x="161489" y="101130"/>
                            <a:pt x="161489" y="101130"/>
                            <a:pt x="161489" y="101924"/>
                          </a:cubicBezTo>
                          <a:close/>
                          <a:moveTo>
                            <a:pt x="127790" y="176055"/>
                          </a:moveTo>
                          <a:cubicBezTo>
                            <a:pt x="127790" y="176450"/>
                            <a:pt x="127790" y="176450"/>
                            <a:pt x="127321" y="176846"/>
                          </a:cubicBezTo>
                          <a:cubicBezTo>
                            <a:pt x="127321" y="177245"/>
                            <a:pt x="126818" y="176846"/>
                            <a:pt x="127790" y="176055"/>
                          </a:cubicBezTo>
                          <a:close/>
                          <a:moveTo>
                            <a:pt x="123037" y="196271"/>
                          </a:moveTo>
                          <a:cubicBezTo>
                            <a:pt x="123505" y="196271"/>
                            <a:pt x="123505" y="196666"/>
                            <a:pt x="123037" y="197065"/>
                          </a:cubicBezTo>
                          <a:lnTo>
                            <a:pt x="123037" y="196666"/>
                          </a:lnTo>
                          <a:cubicBezTo>
                            <a:pt x="123037" y="196666"/>
                            <a:pt x="122569" y="196271"/>
                            <a:pt x="123037" y="196271"/>
                          </a:cubicBezTo>
                          <a:close/>
                          <a:moveTo>
                            <a:pt x="159617" y="114606"/>
                          </a:moveTo>
                          <a:lnTo>
                            <a:pt x="159113" y="114606"/>
                          </a:lnTo>
                          <a:cubicBezTo>
                            <a:pt x="158644" y="114606"/>
                            <a:pt x="158644" y="114606"/>
                            <a:pt x="159113" y="114210"/>
                          </a:cubicBezTo>
                          <a:lnTo>
                            <a:pt x="159617" y="114606"/>
                          </a:lnTo>
                          <a:close/>
                          <a:moveTo>
                            <a:pt x="123973" y="262080"/>
                          </a:moveTo>
                          <a:lnTo>
                            <a:pt x="123505" y="261685"/>
                          </a:lnTo>
                          <a:lnTo>
                            <a:pt x="123505" y="262080"/>
                          </a:lnTo>
                          <a:cubicBezTo>
                            <a:pt x="123973" y="262476"/>
                            <a:pt x="123973" y="262476"/>
                            <a:pt x="123973" y="262080"/>
                          </a:cubicBezTo>
                          <a:close/>
                          <a:moveTo>
                            <a:pt x="160553" y="108660"/>
                          </a:moveTo>
                          <a:lnTo>
                            <a:pt x="160553" y="108261"/>
                          </a:lnTo>
                          <a:lnTo>
                            <a:pt x="161021" y="108660"/>
                          </a:lnTo>
                          <a:cubicBezTo>
                            <a:pt x="160553" y="109056"/>
                            <a:pt x="160553" y="109056"/>
                            <a:pt x="160553" y="108660"/>
                          </a:cubicBezTo>
                          <a:close/>
                          <a:moveTo>
                            <a:pt x="142983" y="117384"/>
                          </a:moveTo>
                          <a:lnTo>
                            <a:pt x="143920" y="117384"/>
                          </a:lnTo>
                          <a:lnTo>
                            <a:pt x="142983" y="117384"/>
                          </a:lnTo>
                          <a:close/>
                          <a:moveTo>
                            <a:pt x="171966" y="110246"/>
                          </a:moveTo>
                          <a:lnTo>
                            <a:pt x="172434" y="110246"/>
                          </a:lnTo>
                          <a:lnTo>
                            <a:pt x="172434" y="109850"/>
                          </a:lnTo>
                          <a:cubicBezTo>
                            <a:pt x="171966" y="109850"/>
                            <a:pt x="171966" y="109850"/>
                            <a:pt x="171966" y="110246"/>
                          </a:cubicBezTo>
                          <a:close/>
                          <a:moveTo>
                            <a:pt x="168618" y="64260"/>
                          </a:moveTo>
                          <a:lnTo>
                            <a:pt x="169085" y="63466"/>
                          </a:lnTo>
                          <a:cubicBezTo>
                            <a:pt x="169590" y="63865"/>
                            <a:pt x="169085" y="63865"/>
                            <a:pt x="169085" y="63865"/>
                          </a:cubicBezTo>
                          <a:cubicBezTo>
                            <a:pt x="168618" y="64656"/>
                            <a:pt x="168618" y="64260"/>
                            <a:pt x="168618" y="64260"/>
                          </a:cubicBezTo>
                          <a:close/>
                          <a:moveTo>
                            <a:pt x="133010" y="218475"/>
                          </a:moveTo>
                          <a:lnTo>
                            <a:pt x="133010" y="217680"/>
                          </a:lnTo>
                          <a:lnTo>
                            <a:pt x="133010" y="218475"/>
                          </a:lnTo>
                          <a:close/>
                          <a:moveTo>
                            <a:pt x="145827" y="110249"/>
                          </a:moveTo>
                          <a:lnTo>
                            <a:pt x="144891" y="110249"/>
                          </a:lnTo>
                          <a:lnTo>
                            <a:pt x="145827" y="110249"/>
                          </a:lnTo>
                          <a:close/>
                          <a:moveTo>
                            <a:pt x="157708" y="120558"/>
                          </a:moveTo>
                          <a:lnTo>
                            <a:pt x="157241" y="120558"/>
                          </a:lnTo>
                          <a:lnTo>
                            <a:pt x="157241" y="120159"/>
                          </a:lnTo>
                          <a:cubicBezTo>
                            <a:pt x="157708" y="120159"/>
                            <a:pt x="157708" y="120159"/>
                            <a:pt x="157708" y="120558"/>
                          </a:cubicBezTo>
                          <a:close/>
                          <a:moveTo>
                            <a:pt x="169122" y="76554"/>
                          </a:moveTo>
                          <a:cubicBezTo>
                            <a:pt x="169122" y="76554"/>
                            <a:pt x="169122" y="76953"/>
                            <a:pt x="168618" y="76953"/>
                          </a:cubicBezTo>
                          <a:lnTo>
                            <a:pt x="168618" y="76554"/>
                          </a:lnTo>
                          <a:cubicBezTo>
                            <a:pt x="169122" y="76158"/>
                            <a:pt x="169122" y="76554"/>
                            <a:pt x="169122" y="76554"/>
                          </a:cubicBezTo>
                          <a:close/>
                          <a:moveTo>
                            <a:pt x="126818" y="178438"/>
                          </a:moveTo>
                          <a:cubicBezTo>
                            <a:pt x="126818" y="178039"/>
                            <a:pt x="127321" y="178438"/>
                            <a:pt x="127321" y="178438"/>
                          </a:cubicBezTo>
                          <a:cubicBezTo>
                            <a:pt x="127321" y="178438"/>
                            <a:pt x="127321" y="178834"/>
                            <a:pt x="126818" y="178834"/>
                          </a:cubicBezTo>
                          <a:lnTo>
                            <a:pt x="126818" y="178438"/>
                          </a:lnTo>
                          <a:close/>
                          <a:moveTo>
                            <a:pt x="129194" y="220063"/>
                          </a:moveTo>
                          <a:cubicBezTo>
                            <a:pt x="129194" y="220063"/>
                            <a:pt x="128726" y="220063"/>
                            <a:pt x="129194" y="220459"/>
                          </a:cubicBezTo>
                          <a:cubicBezTo>
                            <a:pt x="129698" y="220459"/>
                            <a:pt x="129698" y="219668"/>
                            <a:pt x="129194" y="220063"/>
                          </a:cubicBezTo>
                          <a:close/>
                          <a:moveTo>
                            <a:pt x="130166" y="215703"/>
                          </a:moveTo>
                          <a:cubicBezTo>
                            <a:pt x="130634" y="215703"/>
                            <a:pt x="130634" y="215703"/>
                            <a:pt x="130166" y="215308"/>
                          </a:cubicBezTo>
                          <a:lnTo>
                            <a:pt x="129698" y="215703"/>
                          </a:lnTo>
                          <a:cubicBezTo>
                            <a:pt x="129698" y="215703"/>
                            <a:pt x="129698" y="216099"/>
                            <a:pt x="130166" y="215703"/>
                          </a:cubicBezTo>
                          <a:close/>
                          <a:moveTo>
                            <a:pt x="156773" y="116594"/>
                          </a:moveTo>
                          <a:lnTo>
                            <a:pt x="157241" y="116198"/>
                          </a:lnTo>
                          <a:cubicBezTo>
                            <a:pt x="157241" y="116594"/>
                            <a:pt x="157241" y="116594"/>
                            <a:pt x="156773" y="116594"/>
                          </a:cubicBezTo>
                          <a:close/>
                          <a:moveTo>
                            <a:pt x="140139" y="127298"/>
                          </a:moveTo>
                          <a:cubicBezTo>
                            <a:pt x="140607" y="126899"/>
                            <a:pt x="140607" y="126899"/>
                            <a:pt x="140607" y="127298"/>
                          </a:cubicBezTo>
                          <a:cubicBezTo>
                            <a:pt x="140607" y="127298"/>
                            <a:pt x="141075" y="127694"/>
                            <a:pt x="140607" y="127694"/>
                          </a:cubicBezTo>
                          <a:lnTo>
                            <a:pt x="140139" y="127298"/>
                          </a:lnTo>
                          <a:close/>
                          <a:moveTo>
                            <a:pt x="156773" y="122539"/>
                          </a:moveTo>
                          <a:cubicBezTo>
                            <a:pt x="156773" y="122539"/>
                            <a:pt x="157241" y="122938"/>
                            <a:pt x="156773" y="122938"/>
                          </a:cubicBezTo>
                          <a:cubicBezTo>
                            <a:pt x="156268" y="123333"/>
                            <a:pt x="156268" y="122539"/>
                            <a:pt x="156773" y="122144"/>
                          </a:cubicBezTo>
                          <a:cubicBezTo>
                            <a:pt x="156773" y="122144"/>
                            <a:pt x="157241" y="122144"/>
                            <a:pt x="156773" y="122539"/>
                          </a:cubicBezTo>
                          <a:close/>
                          <a:moveTo>
                            <a:pt x="179095" y="55144"/>
                          </a:moveTo>
                          <a:lnTo>
                            <a:pt x="179095" y="55540"/>
                          </a:lnTo>
                          <a:cubicBezTo>
                            <a:pt x="179095" y="55939"/>
                            <a:pt x="178591" y="55939"/>
                            <a:pt x="178591" y="55939"/>
                          </a:cubicBezTo>
                          <a:lnTo>
                            <a:pt x="178591" y="55540"/>
                          </a:lnTo>
                          <a:lnTo>
                            <a:pt x="179095" y="55144"/>
                          </a:lnTo>
                          <a:close/>
                          <a:moveTo>
                            <a:pt x="179563" y="94393"/>
                          </a:moveTo>
                          <a:cubicBezTo>
                            <a:pt x="179563" y="94393"/>
                            <a:pt x="180031" y="94789"/>
                            <a:pt x="179563" y="94789"/>
                          </a:cubicBezTo>
                          <a:cubicBezTo>
                            <a:pt x="179563" y="94789"/>
                            <a:pt x="179095" y="93998"/>
                            <a:pt x="179563" y="93998"/>
                          </a:cubicBezTo>
                          <a:cubicBezTo>
                            <a:pt x="180031" y="93998"/>
                            <a:pt x="180031" y="93998"/>
                            <a:pt x="179563" y="94393"/>
                          </a:cubicBezTo>
                          <a:close/>
                          <a:moveTo>
                            <a:pt x="158644" y="116198"/>
                          </a:moveTo>
                          <a:cubicBezTo>
                            <a:pt x="159149" y="116594"/>
                            <a:pt x="159149" y="116594"/>
                            <a:pt x="158644" y="116989"/>
                          </a:cubicBezTo>
                          <a:cubicBezTo>
                            <a:pt x="158644" y="116989"/>
                            <a:pt x="158177" y="117388"/>
                            <a:pt x="158644" y="116594"/>
                          </a:cubicBezTo>
                          <a:cubicBezTo>
                            <a:pt x="158644" y="116594"/>
                            <a:pt x="158177" y="116198"/>
                            <a:pt x="158644" y="116198"/>
                          </a:cubicBezTo>
                          <a:close/>
                          <a:moveTo>
                            <a:pt x="129194" y="222439"/>
                          </a:moveTo>
                          <a:lnTo>
                            <a:pt x="129194" y="222044"/>
                          </a:lnTo>
                          <a:lnTo>
                            <a:pt x="128726" y="222835"/>
                          </a:lnTo>
                          <a:lnTo>
                            <a:pt x="128726" y="223234"/>
                          </a:lnTo>
                          <a:cubicBezTo>
                            <a:pt x="129194" y="222835"/>
                            <a:pt x="129194" y="222439"/>
                            <a:pt x="129194" y="222439"/>
                          </a:cubicBezTo>
                          <a:close/>
                          <a:moveTo>
                            <a:pt x="124945" y="187155"/>
                          </a:moveTo>
                          <a:lnTo>
                            <a:pt x="125414" y="187554"/>
                          </a:lnTo>
                          <a:cubicBezTo>
                            <a:pt x="125414" y="187554"/>
                            <a:pt x="125414" y="187949"/>
                            <a:pt x="124945" y="187949"/>
                          </a:cubicBezTo>
                          <a:lnTo>
                            <a:pt x="124945" y="187155"/>
                          </a:lnTo>
                          <a:close/>
                          <a:moveTo>
                            <a:pt x="140607" y="125709"/>
                          </a:moveTo>
                          <a:cubicBezTo>
                            <a:pt x="140607" y="125310"/>
                            <a:pt x="140607" y="125310"/>
                            <a:pt x="141075" y="124915"/>
                          </a:cubicBezTo>
                          <a:lnTo>
                            <a:pt x="141075" y="125709"/>
                          </a:lnTo>
                          <a:lnTo>
                            <a:pt x="140607" y="125709"/>
                          </a:lnTo>
                          <a:close/>
                          <a:moveTo>
                            <a:pt x="178123" y="57121"/>
                          </a:moveTo>
                          <a:cubicBezTo>
                            <a:pt x="178123" y="57121"/>
                            <a:pt x="178591" y="56726"/>
                            <a:pt x="178591" y="57520"/>
                          </a:cubicBezTo>
                          <a:cubicBezTo>
                            <a:pt x="178591" y="57916"/>
                            <a:pt x="178123" y="57916"/>
                            <a:pt x="178123" y="57520"/>
                          </a:cubicBezTo>
                          <a:lnTo>
                            <a:pt x="178123" y="57121"/>
                          </a:lnTo>
                          <a:close/>
                          <a:moveTo>
                            <a:pt x="181939" y="69415"/>
                          </a:moveTo>
                          <a:cubicBezTo>
                            <a:pt x="181939" y="69415"/>
                            <a:pt x="181471" y="69019"/>
                            <a:pt x="181939" y="68620"/>
                          </a:cubicBezTo>
                          <a:lnTo>
                            <a:pt x="181939" y="69415"/>
                          </a:lnTo>
                          <a:close/>
                          <a:moveTo>
                            <a:pt x="126818" y="235520"/>
                          </a:moveTo>
                          <a:cubicBezTo>
                            <a:pt x="126818" y="235520"/>
                            <a:pt x="127321" y="235520"/>
                            <a:pt x="127321" y="235125"/>
                          </a:cubicBezTo>
                          <a:lnTo>
                            <a:pt x="126818" y="235125"/>
                          </a:lnTo>
                          <a:cubicBezTo>
                            <a:pt x="126818" y="235125"/>
                            <a:pt x="126350" y="235520"/>
                            <a:pt x="126350" y="235915"/>
                          </a:cubicBezTo>
                          <a:lnTo>
                            <a:pt x="126818" y="235520"/>
                          </a:lnTo>
                          <a:close/>
                          <a:moveTo>
                            <a:pt x="127321" y="233140"/>
                          </a:moveTo>
                          <a:cubicBezTo>
                            <a:pt x="127790" y="233140"/>
                            <a:pt x="127321" y="232745"/>
                            <a:pt x="127321" y="232745"/>
                          </a:cubicBezTo>
                          <a:lnTo>
                            <a:pt x="127321" y="232346"/>
                          </a:lnTo>
                          <a:cubicBezTo>
                            <a:pt x="126818" y="232745"/>
                            <a:pt x="126818" y="233140"/>
                            <a:pt x="126818" y="233140"/>
                          </a:cubicBezTo>
                          <a:lnTo>
                            <a:pt x="127321" y="233140"/>
                          </a:lnTo>
                          <a:close/>
                          <a:moveTo>
                            <a:pt x="171462" y="62280"/>
                          </a:moveTo>
                          <a:lnTo>
                            <a:pt x="171462" y="63070"/>
                          </a:lnTo>
                          <a:cubicBezTo>
                            <a:pt x="170994" y="63070"/>
                            <a:pt x="170994" y="63070"/>
                            <a:pt x="170994" y="62675"/>
                          </a:cubicBezTo>
                          <a:lnTo>
                            <a:pt x="171462" y="62280"/>
                          </a:lnTo>
                          <a:close/>
                          <a:moveTo>
                            <a:pt x="125881" y="185174"/>
                          </a:moveTo>
                          <a:lnTo>
                            <a:pt x="125881" y="185570"/>
                          </a:lnTo>
                          <a:cubicBezTo>
                            <a:pt x="125414" y="185965"/>
                            <a:pt x="125414" y="185965"/>
                            <a:pt x="125414" y="185570"/>
                          </a:cubicBezTo>
                          <a:cubicBezTo>
                            <a:pt x="125414" y="185174"/>
                            <a:pt x="125414" y="184779"/>
                            <a:pt x="125881" y="185174"/>
                          </a:cubicBezTo>
                          <a:close/>
                          <a:moveTo>
                            <a:pt x="141543" y="176846"/>
                          </a:moveTo>
                          <a:lnTo>
                            <a:pt x="141075" y="177245"/>
                          </a:lnTo>
                          <a:cubicBezTo>
                            <a:pt x="141543" y="177245"/>
                            <a:pt x="142047" y="177245"/>
                            <a:pt x="142047" y="176846"/>
                          </a:cubicBezTo>
                          <a:lnTo>
                            <a:pt x="141543" y="176846"/>
                          </a:lnTo>
                          <a:close/>
                          <a:moveTo>
                            <a:pt x="120193" y="209751"/>
                          </a:moveTo>
                          <a:cubicBezTo>
                            <a:pt x="120193" y="210150"/>
                            <a:pt x="120193" y="210150"/>
                            <a:pt x="120193" y="210545"/>
                          </a:cubicBezTo>
                          <a:cubicBezTo>
                            <a:pt x="119725" y="210940"/>
                            <a:pt x="120193" y="210545"/>
                            <a:pt x="120193" y="209751"/>
                          </a:cubicBezTo>
                          <a:close/>
                          <a:moveTo>
                            <a:pt x="170526" y="59505"/>
                          </a:moveTo>
                          <a:cubicBezTo>
                            <a:pt x="170526" y="59505"/>
                            <a:pt x="170526" y="59900"/>
                            <a:pt x="170058" y="60295"/>
                          </a:cubicBezTo>
                          <a:lnTo>
                            <a:pt x="170058" y="59900"/>
                          </a:lnTo>
                          <a:cubicBezTo>
                            <a:pt x="170058" y="59106"/>
                            <a:pt x="170526" y="59106"/>
                            <a:pt x="170526" y="59505"/>
                          </a:cubicBezTo>
                          <a:close/>
                          <a:moveTo>
                            <a:pt x="141075" y="178830"/>
                          </a:moveTo>
                          <a:lnTo>
                            <a:pt x="140607" y="179225"/>
                          </a:lnTo>
                          <a:cubicBezTo>
                            <a:pt x="141543" y="179225"/>
                            <a:pt x="141543" y="179225"/>
                            <a:pt x="141543" y="178830"/>
                          </a:cubicBezTo>
                          <a:lnTo>
                            <a:pt x="141075" y="178830"/>
                          </a:lnTo>
                          <a:close/>
                          <a:moveTo>
                            <a:pt x="160553" y="110641"/>
                          </a:moveTo>
                          <a:cubicBezTo>
                            <a:pt x="160085" y="111040"/>
                            <a:pt x="160085" y="111040"/>
                            <a:pt x="159617" y="110641"/>
                          </a:cubicBezTo>
                          <a:lnTo>
                            <a:pt x="160553" y="110641"/>
                          </a:lnTo>
                          <a:close/>
                          <a:moveTo>
                            <a:pt x="127321" y="230761"/>
                          </a:moveTo>
                          <a:cubicBezTo>
                            <a:pt x="127790" y="230365"/>
                            <a:pt x="127790" y="229970"/>
                            <a:pt x="127790" y="229575"/>
                          </a:cubicBezTo>
                          <a:cubicBezTo>
                            <a:pt x="127790" y="229575"/>
                            <a:pt x="127321" y="229575"/>
                            <a:pt x="127321" y="229970"/>
                          </a:cubicBezTo>
                          <a:lnTo>
                            <a:pt x="127321" y="230761"/>
                          </a:lnTo>
                          <a:close/>
                          <a:moveTo>
                            <a:pt x="169590" y="74170"/>
                          </a:moveTo>
                          <a:lnTo>
                            <a:pt x="169590" y="75360"/>
                          </a:lnTo>
                          <a:lnTo>
                            <a:pt x="169085" y="74961"/>
                          </a:lnTo>
                          <a:cubicBezTo>
                            <a:pt x="169085" y="74961"/>
                            <a:pt x="169085" y="74566"/>
                            <a:pt x="169590" y="74170"/>
                          </a:cubicBezTo>
                          <a:close/>
                          <a:moveTo>
                            <a:pt x="124945" y="247411"/>
                          </a:moveTo>
                          <a:cubicBezTo>
                            <a:pt x="124441" y="247806"/>
                            <a:pt x="124441" y="247806"/>
                            <a:pt x="124945" y="248205"/>
                          </a:cubicBezTo>
                          <a:lnTo>
                            <a:pt x="124945" y="247411"/>
                          </a:lnTo>
                          <a:close/>
                          <a:moveTo>
                            <a:pt x="118753" y="313220"/>
                          </a:moveTo>
                          <a:lnTo>
                            <a:pt x="118285" y="313220"/>
                          </a:lnTo>
                          <a:cubicBezTo>
                            <a:pt x="117817" y="312821"/>
                            <a:pt x="117349" y="312426"/>
                            <a:pt x="117817" y="312426"/>
                          </a:cubicBezTo>
                          <a:lnTo>
                            <a:pt x="118753" y="313220"/>
                          </a:lnTo>
                          <a:close/>
                          <a:moveTo>
                            <a:pt x="133478" y="215696"/>
                          </a:moveTo>
                          <a:cubicBezTo>
                            <a:pt x="133010" y="216490"/>
                            <a:pt x="133010" y="216490"/>
                            <a:pt x="133478" y="216490"/>
                          </a:cubicBezTo>
                          <a:cubicBezTo>
                            <a:pt x="133010" y="217281"/>
                            <a:pt x="133946" y="216490"/>
                            <a:pt x="133478" y="216091"/>
                          </a:cubicBezTo>
                          <a:cubicBezTo>
                            <a:pt x="133946" y="215696"/>
                            <a:pt x="133946" y="215696"/>
                            <a:pt x="133478" y="215696"/>
                          </a:cubicBezTo>
                          <a:close/>
                          <a:moveTo>
                            <a:pt x="169590" y="62276"/>
                          </a:moveTo>
                          <a:lnTo>
                            <a:pt x="169590" y="61086"/>
                          </a:lnTo>
                          <a:lnTo>
                            <a:pt x="170058" y="61482"/>
                          </a:lnTo>
                          <a:cubicBezTo>
                            <a:pt x="170058" y="61877"/>
                            <a:pt x="170058" y="61877"/>
                            <a:pt x="169590" y="62276"/>
                          </a:cubicBezTo>
                          <a:close/>
                          <a:moveTo>
                            <a:pt x="125414" y="250977"/>
                          </a:moveTo>
                          <a:cubicBezTo>
                            <a:pt x="124945" y="250581"/>
                            <a:pt x="124945" y="250581"/>
                            <a:pt x="124945" y="250182"/>
                          </a:cubicBezTo>
                          <a:cubicBezTo>
                            <a:pt x="124441" y="250581"/>
                            <a:pt x="124441" y="250977"/>
                            <a:pt x="124441" y="250977"/>
                          </a:cubicBezTo>
                          <a:lnTo>
                            <a:pt x="125414" y="250977"/>
                          </a:lnTo>
                          <a:close/>
                          <a:moveTo>
                            <a:pt x="121129" y="205782"/>
                          </a:moveTo>
                          <a:cubicBezTo>
                            <a:pt x="121129" y="204592"/>
                            <a:pt x="121597" y="204592"/>
                            <a:pt x="121597" y="205387"/>
                          </a:cubicBezTo>
                          <a:cubicBezTo>
                            <a:pt x="121597" y="205387"/>
                            <a:pt x="121597" y="205782"/>
                            <a:pt x="121129" y="205782"/>
                          </a:cubicBezTo>
                          <a:close/>
                          <a:moveTo>
                            <a:pt x="167682" y="53552"/>
                          </a:moveTo>
                          <a:cubicBezTo>
                            <a:pt x="167682" y="53552"/>
                            <a:pt x="168150" y="53552"/>
                            <a:pt x="167682" y="53947"/>
                          </a:cubicBezTo>
                          <a:cubicBezTo>
                            <a:pt x="167682" y="53947"/>
                            <a:pt x="168150" y="54346"/>
                            <a:pt x="167682" y="54742"/>
                          </a:cubicBezTo>
                          <a:cubicBezTo>
                            <a:pt x="167214" y="54742"/>
                            <a:pt x="167214" y="53947"/>
                            <a:pt x="167682" y="53552"/>
                          </a:cubicBezTo>
                          <a:close/>
                          <a:moveTo>
                            <a:pt x="180499" y="92801"/>
                          </a:moveTo>
                          <a:cubicBezTo>
                            <a:pt x="180499" y="93196"/>
                            <a:pt x="180031" y="92801"/>
                            <a:pt x="180031" y="92402"/>
                          </a:cubicBezTo>
                          <a:lnTo>
                            <a:pt x="180031" y="92007"/>
                          </a:lnTo>
                          <a:cubicBezTo>
                            <a:pt x="180499" y="92007"/>
                            <a:pt x="180499" y="92007"/>
                            <a:pt x="180499" y="92402"/>
                          </a:cubicBezTo>
                          <a:lnTo>
                            <a:pt x="180499" y="92801"/>
                          </a:lnTo>
                          <a:close/>
                          <a:moveTo>
                            <a:pt x="128726" y="225207"/>
                          </a:moveTo>
                          <a:lnTo>
                            <a:pt x="128258" y="224812"/>
                          </a:lnTo>
                          <a:cubicBezTo>
                            <a:pt x="127790" y="224812"/>
                            <a:pt x="127790" y="225207"/>
                            <a:pt x="127790" y="225207"/>
                          </a:cubicBezTo>
                          <a:cubicBezTo>
                            <a:pt x="128258" y="225603"/>
                            <a:pt x="128258" y="225603"/>
                            <a:pt x="128726" y="225207"/>
                          </a:cubicBezTo>
                          <a:close/>
                          <a:moveTo>
                            <a:pt x="125881" y="285862"/>
                          </a:moveTo>
                          <a:cubicBezTo>
                            <a:pt x="126350" y="286261"/>
                            <a:pt x="125881" y="286656"/>
                            <a:pt x="125881" y="286656"/>
                          </a:cubicBezTo>
                          <a:lnTo>
                            <a:pt x="126350" y="287052"/>
                          </a:lnTo>
                          <a:cubicBezTo>
                            <a:pt x="126350" y="287052"/>
                            <a:pt x="126818" y="286656"/>
                            <a:pt x="126350" y="286261"/>
                          </a:cubicBezTo>
                          <a:lnTo>
                            <a:pt x="125881" y="285862"/>
                          </a:lnTo>
                          <a:close/>
                          <a:moveTo>
                            <a:pt x="168618" y="122532"/>
                          </a:moveTo>
                          <a:lnTo>
                            <a:pt x="169122" y="121741"/>
                          </a:lnTo>
                          <a:cubicBezTo>
                            <a:pt x="169590" y="121741"/>
                            <a:pt x="169122" y="121342"/>
                            <a:pt x="169122" y="121342"/>
                          </a:cubicBezTo>
                          <a:cubicBezTo>
                            <a:pt x="168618" y="120947"/>
                            <a:pt x="168618" y="122136"/>
                            <a:pt x="168618" y="122532"/>
                          </a:cubicBezTo>
                          <a:close/>
                          <a:moveTo>
                            <a:pt x="159617" y="112223"/>
                          </a:moveTo>
                          <a:cubicBezTo>
                            <a:pt x="160085" y="112223"/>
                            <a:pt x="160085" y="112622"/>
                            <a:pt x="160085" y="112622"/>
                          </a:cubicBezTo>
                          <a:lnTo>
                            <a:pt x="159617" y="113017"/>
                          </a:lnTo>
                          <a:cubicBezTo>
                            <a:pt x="159149" y="112622"/>
                            <a:pt x="159617" y="111827"/>
                            <a:pt x="159617" y="112223"/>
                          </a:cubicBezTo>
                          <a:close/>
                          <a:moveTo>
                            <a:pt x="181471" y="55137"/>
                          </a:moveTo>
                          <a:cubicBezTo>
                            <a:pt x="181471" y="54346"/>
                            <a:pt x="181939" y="54346"/>
                            <a:pt x="181939" y="54742"/>
                          </a:cubicBezTo>
                          <a:cubicBezTo>
                            <a:pt x="181939" y="55137"/>
                            <a:pt x="181939" y="55137"/>
                            <a:pt x="181471" y="55137"/>
                          </a:cubicBezTo>
                          <a:close/>
                          <a:moveTo>
                            <a:pt x="182407" y="67826"/>
                          </a:moveTo>
                          <a:lnTo>
                            <a:pt x="182407" y="67431"/>
                          </a:lnTo>
                          <a:lnTo>
                            <a:pt x="181939" y="67032"/>
                          </a:lnTo>
                          <a:cubicBezTo>
                            <a:pt x="182407" y="66636"/>
                            <a:pt x="182407" y="66636"/>
                            <a:pt x="182875" y="67032"/>
                          </a:cubicBezTo>
                          <a:lnTo>
                            <a:pt x="182407" y="67826"/>
                          </a:lnTo>
                          <a:close/>
                          <a:moveTo>
                            <a:pt x="128726" y="313612"/>
                          </a:moveTo>
                          <a:cubicBezTo>
                            <a:pt x="129194" y="314011"/>
                            <a:pt x="129194" y="314406"/>
                            <a:pt x="128726" y="314011"/>
                          </a:cubicBezTo>
                          <a:cubicBezTo>
                            <a:pt x="127790" y="314011"/>
                            <a:pt x="128258" y="313217"/>
                            <a:pt x="128726" y="313217"/>
                          </a:cubicBezTo>
                          <a:lnTo>
                            <a:pt x="128726" y="313612"/>
                          </a:lnTo>
                          <a:close/>
                          <a:moveTo>
                            <a:pt x="124945" y="274762"/>
                          </a:moveTo>
                          <a:cubicBezTo>
                            <a:pt x="124945" y="274762"/>
                            <a:pt x="125414" y="274762"/>
                            <a:pt x="125414" y="275157"/>
                          </a:cubicBezTo>
                          <a:lnTo>
                            <a:pt x="125414" y="275553"/>
                          </a:lnTo>
                          <a:cubicBezTo>
                            <a:pt x="125881" y="275553"/>
                            <a:pt x="125881" y="274762"/>
                            <a:pt x="125414" y="274363"/>
                          </a:cubicBezTo>
                          <a:lnTo>
                            <a:pt x="124945" y="274762"/>
                          </a:lnTo>
                          <a:close/>
                          <a:moveTo>
                            <a:pt x="125881" y="182788"/>
                          </a:moveTo>
                          <a:cubicBezTo>
                            <a:pt x="125881" y="182788"/>
                            <a:pt x="126350" y="182788"/>
                            <a:pt x="126350" y="183183"/>
                          </a:cubicBezTo>
                          <a:cubicBezTo>
                            <a:pt x="126350" y="183183"/>
                            <a:pt x="126350" y="183582"/>
                            <a:pt x="125881" y="183582"/>
                          </a:cubicBezTo>
                          <a:cubicBezTo>
                            <a:pt x="125414" y="183977"/>
                            <a:pt x="125414" y="183183"/>
                            <a:pt x="125881" y="182788"/>
                          </a:cubicBezTo>
                          <a:close/>
                          <a:moveTo>
                            <a:pt x="171966" y="66237"/>
                          </a:moveTo>
                          <a:lnTo>
                            <a:pt x="171966" y="66633"/>
                          </a:lnTo>
                          <a:cubicBezTo>
                            <a:pt x="171966" y="66633"/>
                            <a:pt x="172434" y="67028"/>
                            <a:pt x="171966" y="67427"/>
                          </a:cubicBezTo>
                          <a:lnTo>
                            <a:pt x="171462" y="67028"/>
                          </a:lnTo>
                          <a:cubicBezTo>
                            <a:pt x="171462" y="67028"/>
                            <a:pt x="171462" y="66633"/>
                            <a:pt x="171966" y="66237"/>
                          </a:cubicBezTo>
                          <a:close/>
                          <a:moveTo>
                            <a:pt x="126818" y="290618"/>
                          </a:moveTo>
                          <a:cubicBezTo>
                            <a:pt x="126350" y="291013"/>
                            <a:pt x="126350" y="291013"/>
                            <a:pt x="126818" y="291408"/>
                          </a:cubicBezTo>
                          <a:cubicBezTo>
                            <a:pt x="126818" y="291804"/>
                            <a:pt x="126818" y="291804"/>
                            <a:pt x="127321" y="291013"/>
                          </a:cubicBezTo>
                          <a:cubicBezTo>
                            <a:pt x="126818" y="290618"/>
                            <a:pt x="127321" y="290219"/>
                            <a:pt x="126818" y="290618"/>
                          </a:cubicBezTo>
                          <a:close/>
                          <a:moveTo>
                            <a:pt x="124945" y="189527"/>
                          </a:moveTo>
                          <a:cubicBezTo>
                            <a:pt x="124945" y="189527"/>
                            <a:pt x="124945" y="189923"/>
                            <a:pt x="124441" y="189923"/>
                          </a:cubicBezTo>
                          <a:cubicBezTo>
                            <a:pt x="124441" y="190322"/>
                            <a:pt x="124441" y="190322"/>
                            <a:pt x="123973" y="189923"/>
                          </a:cubicBezTo>
                          <a:cubicBezTo>
                            <a:pt x="123973" y="189923"/>
                            <a:pt x="123973" y="189132"/>
                            <a:pt x="124945" y="189527"/>
                          </a:cubicBezTo>
                          <a:close/>
                          <a:moveTo>
                            <a:pt x="125881" y="281502"/>
                          </a:moveTo>
                          <a:lnTo>
                            <a:pt x="125414" y="282296"/>
                          </a:lnTo>
                          <a:cubicBezTo>
                            <a:pt x="125881" y="282692"/>
                            <a:pt x="125881" y="282692"/>
                            <a:pt x="125881" y="282296"/>
                          </a:cubicBezTo>
                          <a:lnTo>
                            <a:pt x="125881" y="281502"/>
                          </a:lnTo>
                          <a:close/>
                          <a:moveTo>
                            <a:pt x="121129" y="310442"/>
                          </a:moveTo>
                          <a:lnTo>
                            <a:pt x="120661" y="310046"/>
                          </a:lnTo>
                          <a:cubicBezTo>
                            <a:pt x="120661" y="309647"/>
                            <a:pt x="120193" y="309252"/>
                            <a:pt x="120661" y="309252"/>
                          </a:cubicBezTo>
                          <a:cubicBezTo>
                            <a:pt x="121129" y="309647"/>
                            <a:pt x="121129" y="309647"/>
                            <a:pt x="121129" y="310442"/>
                          </a:cubicBezTo>
                          <a:close/>
                          <a:moveTo>
                            <a:pt x="116377" y="231156"/>
                          </a:moveTo>
                          <a:cubicBezTo>
                            <a:pt x="116377" y="230757"/>
                            <a:pt x="116377" y="230757"/>
                            <a:pt x="116844" y="231552"/>
                          </a:cubicBezTo>
                          <a:lnTo>
                            <a:pt x="116377" y="231947"/>
                          </a:lnTo>
                          <a:cubicBezTo>
                            <a:pt x="116377" y="232741"/>
                            <a:pt x="115908" y="231947"/>
                            <a:pt x="116377" y="231156"/>
                          </a:cubicBezTo>
                          <a:close/>
                          <a:moveTo>
                            <a:pt x="134919" y="206576"/>
                          </a:moveTo>
                          <a:cubicBezTo>
                            <a:pt x="134414" y="206576"/>
                            <a:pt x="134919" y="206972"/>
                            <a:pt x="134919" y="207367"/>
                          </a:cubicBezTo>
                          <a:lnTo>
                            <a:pt x="135855" y="206576"/>
                          </a:lnTo>
                          <a:lnTo>
                            <a:pt x="134919" y="206576"/>
                          </a:lnTo>
                          <a:close/>
                          <a:moveTo>
                            <a:pt x="123973" y="191515"/>
                          </a:moveTo>
                          <a:lnTo>
                            <a:pt x="124441" y="191515"/>
                          </a:lnTo>
                          <a:lnTo>
                            <a:pt x="124441" y="192306"/>
                          </a:lnTo>
                          <a:lnTo>
                            <a:pt x="123973" y="192306"/>
                          </a:lnTo>
                          <a:cubicBezTo>
                            <a:pt x="123505" y="191911"/>
                            <a:pt x="123973" y="191515"/>
                            <a:pt x="123973" y="191515"/>
                          </a:cubicBezTo>
                          <a:close/>
                          <a:moveTo>
                            <a:pt x="170526" y="70601"/>
                          </a:moveTo>
                          <a:cubicBezTo>
                            <a:pt x="170994" y="70202"/>
                            <a:pt x="170994" y="70202"/>
                            <a:pt x="170994" y="70601"/>
                          </a:cubicBezTo>
                          <a:cubicBezTo>
                            <a:pt x="171462" y="70996"/>
                            <a:pt x="170994" y="70996"/>
                            <a:pt x="170994" y="70996"/>
                          </a:cubicBezTo>
                          <a:cubicBezTo>
                            <a:pt x="170058" y="71791"/>
                            <a:pt x="170058" y="70996"/>
                            <a:pt x="170526" y="70601"/>
                          </a:cubicBezTo>
                          <a:close/>
                          <a:moveTo>
                            <a:pt x="167682" y="68221"/>
                          </a:moveTo>
                          <a:cubicBezTo>
                            <a:pt x="167682" y="67032"/>
                            <a:pt x="168150" y="67032"/>
                            <a:pt x="168150" y="67431"/>
                          </a:cubicBezTo>
                          <a:lnTo>
                            <a:pt x="168150" y="68221"/>
                          </a:lnTo>
                          <a:cubicBezTo>
                            <a:pt x="168150" y="68617"/>
                            <a:pt x="167214" y="68617"/>
                            <a:pt x="167682" y="68221"/>
                          </a:cubicBezTo>
                          <a:close/>
                          <a:moveTo>
                            <a:pt x="125414" y="277936"/>
                          </a:moveTo>
                          <a:lnTo>
                            <a:pt x="124945" y="278331"/>
                          </a:lnTo>
                          <a:cubicBezTo>
                            <a:pt x="125414" y="278730"/>
                            <a:pt x="125881" y="278730"/>
                            <a:pt x="125881" y="278730"/>
                          </a:cubicBezTo>
                          <a:lnTo>
                            <a:pt x="125881" y="278331"/>
                          </a:lnTo>
                          <a:cubicBezTo>
                            <a:pt x="125881" y="277936"/>
                            <a:pt x="125881" y="277936"/>
                            <a:pt x="125414" y="277936"/>
                          </a:cubicBezTo>
                          <a:close/>
                          <a:moveTo>
                            <a:pt x="125414" y="268421"/>
                          </a:moveTo>
                          <a:cubicBezTo>
                            <a:pt x="125414" y="269216"/>
                            <a:pt x="125414" y="269216"/>
                            <a:pt x="125881" y="269216"/>
                          </a:cubicBezTo>
                          <a:cubicBezTo>
                            <a:pt x="125881" y="268817"/>
                            <a:pt x="125881" y="268026"/>
                            <a:pt x="125414" y="268421"/>
                          </a:cubicBezTo>
                          <a:close/>
                          <a:moveTo>
                            <a:pt x="141543" y="175652"/>
                          </a:moveTo>
                          <a:cubicBezTo>
                            <a:pt x="141543" y="176051"/>
                            <a:pt x="142011" y="176051"/>
                            <a:pt x="142515" y="175257"/>
                          </a:cubicBezTo>
                          <a:lnTo>
                            <a:pt x="142515" y="174862"/>
                          </a:lnTo>
                          <a:cubicBezTo>
                            <a:pt x="142011" y="174862"/>
                            <a:pt x="141543" y="175257"/>
                            <a:pt x="141543" y="175652"/>
                          </a:cubicBezTo>
                          <a:close/>
                          <a:moveTo>
                            <a:pt x="125414" y="271592"/>
                          </a:moveTo>
                          <a:cubicBezTo>
                            <a:pt x="124945" y="271592"/>
                            <a:pt x="125414" y="272386"/>
                            <a:pt x="125414" y="272386"/>
                          </a:cubicBezTo>
                          <a:lnTo>
                            <a:pt x="125881" y="271991"/>
                          </a:lnTo>
                          <a:cubicBezTo>
                            <a:pt x="126350" y="271991"/>
                            <a:pt x="125881" y="271196"/>
                            <a:pt x="125414" y="271592"/>
                          </a:cubicBezTo>
                          <a:close/>
                          <a:moveTo>
                            <a:pt x="125414" y="264852"/>
                          </a:moveTo>
                          <a:lnTo>
                            <a:pt x="124945" y="264852"/>
                          </a:lnTo>
                          <a:cubicBezTo>
                            <a:pt x="125414" y="265251"/>
                            <a:pt x="125414" y="265251"/>
                            <a:pt x="125414" y="266042"/>
                          </a:cubicBezTo>
                          <a:cubicBezTo>
                            <a:pt x="125881" y="266042"/>
                            <a:pt x="125881" y="265646"/>
                            <a:pt x="125881" y="265251"/>
                          </a:cubicBezTo>
                          <a:lnTo>
                            <a:pt x="125414" y="264852"/>
                          </a:lnTo>
                          <a:close/>
                          <a:moveTo>
                            <a:pt x="130634" y="213712"/>
                          </a:moveTo>
                          <a:cubicBezTo>
                            <a:pt x="130634" y="213712"/>
                            <a:pt x="131102" y="213316"/>
                            <a:pt x="130634" y="212921"/>
                          </a:cubicBezTo>
                          <a:cubicBezTo>
                            <a:pt x="130634" y="212526"/>
                            <a:pt x="130634" y="212526"/>
                            <a:pt x="130166" y="212921"/>
                          </a:cubicBezTo>
                          <a:lnTo>
                            <a:pt x="130166" y="213712"/>
                          </a:lnTo>
                          <a:lnTo>
                            <a:pt x="130634" y="213712"/>
                          </a:lnTo>
                          <a:close/>
                          <a:moveTo>
                            <a:pt x="126350" y="180412"/>
                          </a:moveTo>
                          <a:cubicBezTo>
                            <a:pt x="126818" y="180412"/>
                            <a:pt x="126818" y="180811"/>
                            <a:pt x="126818" y="180811"/>
                          </a:cubicBezTo>
                          <a:cubicBezTo>
                            <a:pt x="126818" y="181206"/>
                            <a:pt x="126350" y="181601"/>
                            <a:pt x="125881" y="181206"/>
                          </a:cubicBezTo>
                          <a:lnTo>
                            <a:pt x="126350" y="180412"/>
                          </a:lnTo>
                          <a:close/>
                          <a:moveTo>
                            <a:pt x="115908" y="233536"/>
                          </a:moveTo>
                          <a:cubicBezTo>
                            <a:pt x="115908" y="233137"/>
                            <a:pt x="116377" y="233536"/>
                            <a:pt x="116377" y="233931"/>
                          </a:cubicBezTo>
                          <a:lnTo>
                            <a:pt x="116377" y="234722"/>
                          </a:lnTo>
                          <a:cubicBezTo>
                            <a:pt x="115908" y="234722"/>
                            <a:pt x="115440" y="233931"/>
                            <a:pt x="115908" y="233536"/>
                          </a:cubicBezTo>
                          <a:close/>
                          <a:moveTo>
                            <a:pt x="118285" y="220053"/>
                          </a:moveTo>
                          <a:cubicBezTo>
                            <a:pt x="118285" y="219262"/>
                            <a:pt x="118753" y="218467"/>
                            <a:pt x="118753" y="218863"/>
                          </a:cubicBezTo>
                          <a:lnTo>
                            <a:pt x="118753" y="220053"/>
                          </a:lnTo>
                          <a:cubicBezTo>
                            <a:pt x="118753" y="220448"/>
                            <a:pt x="118753" y="220448"/>
                            <a:pt x="118285" y="220053"/>
                          </a:cubicBezTo>
                          <a:close/>
                          <a:moveTo>
                            <a:pt x="180967" y="90813"/>
                          </a:moveTo>
                          <a:cubicBezTo>
                            <a:pt x="180499" y="91209"/>
                            <a:pt x="180499" y="91209"/>
                            <a:pt x="180499" y="90813"/>
                          </a:cubicBezTo>
                          <a:cubicBezTo>
                            <a:pt x="180031" y="90418"/>
                            <a:pt x="180499" y="89623"/>
                            <a:pt x="180967" y="90022"/>
                          </a:cubicBezTo>
                          <a:lnTo>
                            <a:pt x="180967" y="90813"/>
                          </a:lnTo>
                          <a:close/>
                          <a:moveTo>
                            <a:pt x="114468" y="244237"/>
                          </a:moveTo>
                          <a:cubicBezTo>
                            <a:pt x="114468" y="243442"/>
                            <a:pt x="114937" y="243442"/>
                            <a:pt x="114937" y="244237"/>
                          </a:cubicBezTo>
                          <a:cubicBezTo>
                            <a:pt x="114937" y="244632"/>
                            <a:pt x="114937" y="245423"/>
                            <a:pt x="114468" y="245028"/>
                          </a:cubicBezTo>
                          <a:lnTo>
                            <a:pt x="114468" y="244237"/>
                          </a:lnTo>
                          <a:close/>
                          <a:moveTo>
                            <a:pt x="122065" y="200627"/>
                          </a:moveTo>
                          <a:cubicBezTo>
                            <a:pt x="123037" y="200232"/>
                            <a:pt x="123037" y="200232"/>
                            <a:pt x="122533" y="200627"/>
                          </a:cubicBezTo>
                          <a:cubicBezTo>
                            <a:pt x="122533" y="201422"/>
                            <a:pt x="122065" y="201422"/>
                            <a:pt x="121597" y="201026"/>
                          </a:cubicBezTo>
                          <a:cubicBezTo>
                            <a:pt x="121597" y="200627"/>
                            <a:pt x="122065" y="200627"/>
                            <a:pt x="122065" y="200627"/>
                          </a:cubicBezTo>
                          <a:close/>
                          <a:moveTo>
                            <a:pt x="173370" y="93991"/>
                          </a:moveTo>
                          <a:cubicBezTo>
                            <a:pt x="173370" y="94386"/>
                            <a:pt x="173838" y="94782"/>
                            <a:pt x="173838" y="94782"/>
                          </a:cubicBezTo>
                          <a:cubicBezTo>
                            <a:pt x="174343" y="94782"/>
                            <a:pt x="173838" y="94386"/>
                            <a:pt x="173838" y="94386"/>
                          </a:cubicBezTo>
                          <a:lnTo>
                            <a:pt x="173838" y="93196"/>
                          </a:lnTo>
                          <a:cubicBezTo>
                            <a:pt x="172902" y="93592"/>
                            <a:pt x="173370" y="93592"/>
                            <a:pt x="173370" y="93991"/>
                          </a:cubicBezTo>
                          <a:close/>
                          <a:moveTo>
                            <a:pt x="171462" y="68617"/>
                          </a:moveTo>
                          <a:cubicBezTo>
                            <a:pt x="171966" y="69016"/>
                            <a:pt x="171462" y="69411"/>
                            <a:pt x="171462" y="69411"/>
                          </a:cubicBezTo>
                          <a:cubicBezTo>
                            <a:pt x="170994" y="69411"/>
                            <a:pt x="170994" y="69411"/>
                            <a:pt x="170526" y="69016"/>
                          </a:cubicBezTo>
                          <a:cubicBezTo>
                            <a:pt x="170994" y="69016"/>
                            <a:pt x="171462" y="68221"/>
                            <a:pt x="171462" y="68617"/>
                          </a:cubicBezTo>
                          <a:close/>
                          <a:moveTo>
                            <a:pt x="170058" y="65842"/>
                          </a:moveTo>
                          <a:lnTo>
                            <a:pt x="170526" y="65842"/>
                          </a:lnTo>
                          <a:lnTo>
                            <a:pt x="170526" y="66636"/>
                          </a:lnTo>
                          <a:cubicBezTo>
                            <a:pt x="169590" y="67032"/>
                            <a:pt x="169590" y="66241"/>
                            <a:pt x="170058" y="65842"/>
                          </a:cubicBezTo>
                          <a:close/>
                          <a:moveTo>
                            <a:pt x="181939" y="70996"/>
                          </a:moveTo>
                          <a:lnTo>
                            <a:pt x="180967" y="71791"/>
                          </a:lnTo>
                          <a:cubicBezTo>
                            <a:pt x="180967" y="72186"/>
                            <a:pt x="180499" y="71392"/>
                            <a:pt x="180967" y="70996"/>
                          </a:cubicBezTo>
                          <a:cubicBezTo>
                            <a:pt x="181435" y="70601"/>
                            <a:pt x="181939" y="70601"/>
                            <a:pt x="181939" y="70996"/>
                          </a:cubicBezTo>
                          <a:close/>
                          <a:moveTo>
                            <a:pt x="137762" y="192701"/>
                          </a:moveTo>
                          <a:cubicBezTo>
                            <a:pt x="137762" y="192701"/>
                            <a:pt x="137259" y="193100"/>
                            <a:pt x="137259" y="193496"/>
                          </a:cubicBezTo>
                          <a:cubicBezTo>
                            <a:pt x="137762" y="193895"/>
                            <a:pt x="138231" y="193496"/>
                            <a:pt x="138231" y="193496"/>
                          </a:cubicBezTo>
                          <a:cubicBezTo>
                            <a:pt x="138231" y="193100"/>
                            <a:pt x="138231" y="192701"/>
                            <a:pt x="137762" y="192701"/>
                          </a:cubicBezTo>
                          <a:close/>
                          <a:moveTo>
                            <a:pt x="167214" y="55536"/>
                          </a:moveTo>
                          <a:cubicBezTo>
                            <a:pt x="167682" y="55536"/>
                            <a:pt x="167682" y="55935"/>
                            <a:pt x="167214" y="55935"/>
                          </a:cubicBezTo>
                          <a:cubicBezTo>
                            <a:pt x="167682" y="56331"/>
                            <a:pt x="166709" y="57121"/>
                            <a:pt x="166709" y="56726"/>
                          </a:cubicBezTo>
                          <a:cubicBezTo>
                            <a:pt x="166242" y="56331"/>
                            <a:pt x="167214" y="55536"/>
                            <a:pt x="167214" y="55536"/>
                          </a:cubicBezTo>
                          <a:close/>
                          <a:moveTo>
                            <a:pt x="179563" y="61090"/>
                          </a:moveTo>
                          <a:cubicBezTo>
                            <a:pt x="179563" y="60295"/>
                            <a:pt x="180499" y="60694"/>
                            <a:pt x="180031" y="61090"/>
                          </a:cubicBezTo>
                          <a:cubicBezTo>
                            <a:pt x="180031" y="61485"/>
                            <a:pt x="179563" y="61881"/>
                            <a:pt x="179059" y="61485"/>
                          </a:cubicBezTo>
                          <a:lnTo>
                            <a:pt x="179059" y="61090"/>
                          </a:lnTo>
                          <a:lnTo>
                            <a:pt x="179563" y="61090"/>
                          </a:lnTo>
                          <a:close/>
                          <a:moveTo>
                            <a:pt x="168150" y="66640"/>
                          </a:moveTo>
                          <a:cubicBezTo>
                            <a:pt x="167682" y="66640"/>
                            <a:pt x="168150" y="66244"/>
                            <a:pt x="168150" y="65450"/>
                          </a:cubicBezTo>
                          <a:cubicBezTo>
                            <a:pt x="168618" y="65055"/>
                            <a:pt x="168618" y="65055"/>
                            <a:pt x="168618" y="65450"/>
                          </a:cubicBezTo>
                          <a:cubicBezTo>
                            <a:pt x="168618" y="65845"/>
                            <a:pt x="168618" y="66244"/>
                            <a:pt x="168150" y="66640"/>
                          </a:cubicBezTo>
                          <a:close/>
                          <a:moveTo>
                            <a:pt x="121129" y="203011"/>
                          </a:moveTo>
                          <a:cubicBezTo>
                            <a:pt x="121597" y="202615"/>
                            <a:pt x="122065" y="202220"/>
                            <a:pt x="122065" y="203011"/>
                          </a:cubicBezTo>
                          <a:cubicBezTo>
                            <a:pt x="121597" y="203011"/>
                            <a:pt x="122065" y="203406"/>
                            <a:pt x="122065" y="203406"/>
                          </a:cubicBezTo>
                          <a:cubicBezTo>
                            <a:pt x="121597" y="203805"/>
                            <a:pt x="121597" y="203805"/>
                            <a:pt x="121129" y="203011"/>
                          </a:cubicBezTo>
                          <a:close/>
                          <a:moveTo>
                            <a:pt x="139635" y="182399"/>
                          </a:moveTo>
                          <a:lnTo>
                            <a:pt x="139635" y="183190"/>
                          </a:lnTo>
                          <a:lnTo>
                            <a:pt x="140607" y="183589"/>
                          </a:lnTo>
                          <a:cubicBezTo>
                            <a:pt x="140607" y="183190"/>
                            <a:pt x="140139" y="182399"/>
                            <a:pt x="139635" y="182399"/>
                          </a:cubicBezTo>
                          <a:close/>
                          <a:moveTo>
                            <a:pt x="171462" y="84476"/>
                          </a:moveTo>
                          <a:cubicBezTo>
                            <a:pt x="171462" y="84081"/>
                            <a:pt x="170994" y="84081"/>
                            <a:pt x="170994" y="84081"/>
                          </a:cubicBezTo>
                          <a:cubicBezTo>
                            <a:pt x="170994" y="84081"/>
                            <a:pt x="170526" y="84875"/>
                            <a:pt x="170526" y="85270"/>
                          </a:cubicBezTo>
                          <a:lnTo>
                            <a:pt x="170994" y="84875"/>
                          </a:lnTo>
                          <a:cubicBezTo>
                            <a:pt x="171462" y="84875"/>
                            <a:pt x="171966" y="84875"/>
                            <a:pt x="171462" y="84476"/>
                          </a:cubicBezTo>
                          <a:close/>
                          <a:moveTo>
                            <a:pt x="131102" y="304101"/>
                          </a:moveTo>
                          <a:cubicBezTo>
                            <a:pt x="131102" y="304101"/>
                            <a:pt x="131102" y="304496"/>
                            <a:pt x="131570" y="304892"/>
                          </a:cubicBezTo>
                          <a:cubicBezTo>
                            <a:pt x="131570" y="305291"/>
                            <a:pt x="132038" y="304892"/>
                            <a:pt x="132038" y="304496"/>
                          </a:cubicBezTo>
                          <a:cubicBezTo>
                            <a:pt x="131570" y="303705"/>
                            <a:pt x="131102" y="303705"/>
                            <a:pt x="131102" y="304101"/>
                          </a:cubicBezTo>
                          <a:close/>
                          <a:moveTo>
                            <a:pt x="133478" y="206576"/>
                          </a:moveTo>
                          <a:cubicBezTo>
                            <a:pt x="133010" y="206576"/>
                            <a:pt x="133010" y="206576"/>
                            <a:pt x="133478" y="206972"/>
                          </a:cubicBezTo>
                          <a:cubicBezTo>
                            <a:pt x="133478" y="207766"/>
                            <a:pt x="133478" y="207766"/>
                            <a:pt x="133946" y="207367"/>
                          </a:cubicBezTo>
                          <a:cubicBezTo>
                            <a:pt x="133946" y="206576"/>
                            <a:pt x="134414" y="205782"/>
                            <a:pt x="133478" y="206576"/>
                          </a:cubicBezTo>
                          <a:close/>
                          <a:moveTo>
                            <a:pt x="136322" y="192302"/>
                          </a:moveTo>
                          <a:cubicBezTo>
                            <a:pt x="135855" y="192698"/>
                            <a:pt x="136322" y="193097"/>
                            <a:pt x="136322" y="193492"/>
                          </a:cubicBezTo>
                          <a:lnTo>
                            <a:pt x="136791" y="193097"/>
                          </a:lnTo>
                          <a:cubicBezTo>
                            <a:pt x="137259" y="193097"/>
                            <a:pt x="137259" y="192302"/>
                            <a:pt x="136322" y="192302"/>
                          </a:cubicBezTo>
                          <a:close/>
                          <a:moveTo>
                            <a:pt x="118753" y="216487"/>
                          </a:moveTo>
                          <a:lnTo>
                            <a:pt x="119221" y="216882"/>
                          </a:lnTo>
                          <a:cubicBezTo>
                            <a:pt x="119689" y="217278"/>
                            <a:pt x="118753" y="218072"/>
                            <a:pt x="118753" y="217673"/>
                          </a:cubicBezTo>
                          <a:cubicBezTo>
                            <a:pt x="118753" y="217278"/>
                            <a:pt x="118285" y="216487"/>
                            <a:pt x="118753" y="216487"/>
                          </a:cubicBezTo>
                          <a:close/>
                          <a:moveTo>
                            <a:pt x="168150" y="122927"/>
                          </a:moveTo>
                          <a:lnTo>
                            <a:pt x="168150" y="124117"/>
                          </a:lnTo>
                          <a:cubicBezTo>
                            <a:pt x="168150" y="124117"/>
                            <a:pt x="169085" y="123718"/>
                            <a:pt x="168618" y="123323"/>
                          </a:cubicBezTo>
                          <a:cubicBezTo>
                            <a:pt x="168618" y="122528"/>
                            <a:pt x="168618" y="122528"/>
                            <a:pt x="168150" y="122927"/>
                          </a:cubicBezTo>
                          <a:close/>
                          <a:moveTo>
                            <a:pt x="134882" y="204988"/>
                          </a:moveTo>
                          <a:lnTo>
                            <a:pt x="135386" y="205383"/>
                          </a:lnTo>
                          <a:cubicBezTo>
                            <a:pt x="135855" y="205383"/>
                            <a:pt x="135855" y="204193"/>
                            <a:pt x="135855" y="204193"/>
                          </a:cubicBezTo>
                          <a:cubicBezTo>
                            <a:pt x="135386" y="204193"/>
                            <a:pt x="134882" y="204589"/>
                            <a:pt x="134882" y="204988"/>
                          </a:cubicBezTo>
                          <a:close/>
                          <a:moveTo>
                            <a:pt x="130634" y="212123"/>
                          </a:moveTo>
                          <a:cubicBezTo>
                            <a:pt x="131570" y="211332"/>
                            <a:pt x="131570" y="210933"/>
                            <a:pt x="131102" y="210933"/>
                          </a:cubicBezTo>
                          <a:cubicBezTo>
                            <a:pt x="131102" y="210538"/>
                            <a:pt x="130634" y="210933"/>
                            <a:pt x="130634" y="211728"/>
                          </a:cubicBezTo>
                          <a:cubicBezTo>
                            <a:pt x="130166" y="212123"/>
                            <a:pt x="130166" y="212123"/>
                            <a:pt x="130634" y="212123"/>
                          </a:cubicBezTo>
                          <a:close/>
                          <a:moveTo>
                            <a:pt x="114937" y="241458"/>
                          </a:moveTo>
                          <a:cubicBezTo>
                            <a:pt x="115440" y="241063"/>
                            <a:pt x="115440" y="241063"/>
                            <a:pt x="115440" y="241458"/>
                          </a:cubicBezTo>
                          <a:cubicBezTo>
                            <a:pt x="115908" y="241857"/>
                            <a:pt x="115440" y="242253"/>
                            <a:pt x="115440" y="242253"/>
                          </a:cubicBezTo>
                          <a:cubicBezTo>
                            <a:pt x="114937" y="242648"/>
                            <a:pt x="114937" y="242253"/>
                            <a:pt x="114937" y="242253"/>
                          </a:cubicBezTo>
                          <a:cubicBezTo>
                            <a:pt x="114468" y="241857"/>
                            <a:pt x="114937" y="241458"/>
                            <a:pt x="114937" y="241458"/>
                          </a:cubicBezTo>
                          <a:close/>
                          <a:moveTo>
                            <a:pt x="171462" y="99138"/>
                          </a:moveTo>
                          <a:lnTo>
                            <a:pt x="171966" y="99537"/>
                          </a:lnTo>
                          <a:cubicBezTo>
                            <a:pt x="172434" y="99138"/>
                            <a:pt x="172434" y="98348"/>
                            <a:pt x="172434" y="98348"/>
                          </a:cubicBezTo>
                          <a:cubicBezTo>
                            <a:pt x="171966" y="98348"/>
                            <a:pt x="170994" y="98743"/>
                            <a:pt x="171462" y="99138"/>
                          </a:cubicBezTo>
                          <a:close/>
                          <a:moveTo>
                            <a:pt x="136791" y="197852"/>
                          </a:moveTo>
                          <a:cubicBezTo>
                            <a:pt x="136322" y="198251"/>
                            <a:pt x="136791" y="198251"/>
                            <a:pt x="136791" y="198251"/>
                          </a:cubicBezTo>
                          <a:cubicBezTo>
                            <a:pt x="137259" y="197852"/>
                            <a:pt x="137762" y="197062"/>
                            <a:pt x="137259" y="197062"/>
                          </a:cubicBezTo>
                          <a:cubicBezTo>
                            <a:pt x="136791" y="196663"/>
                            <a:pt x="136322" y="197457"/>
                            <a:pt x="136791" y="197852"/>
                          </a:cubicBezTo>
                          <a:close/>
                          <a:moveTo>
                            <a:pt x="180031" y="58707"/>
                          </a:moveTo>
                          <a:cubicBezTo>
                            <a:pt x="180499" y="58311"/>
                            <a:pt x="180967" y="58707"/>
                            <a:pt x="180967" y="58707"/>
                          </a:cubicBezTo>
                          <a:cubicBezTo>
                            <a:pt x="180499" y="59102"/>
                            <a:pt x="180967" y="59501"/>
                            <a:pt x="180499" y="59896"/>
                          </a:cubicBezTo>
                          <a:lnTo>
                            <a:pt x="180031" y="59501"/>
                          </a:lnTo>
                          <a:cubicBezTo>
                            <a:pt x="180031" y="59102"/>
                            <a:pt x="180499" y="58707"/>
                            <a:pt x="180031" y="58707"/>
                          </a:cubicBezTo>
                          <a:close/>
                          <a:moveTo>
                            <a:pt x="114000" y="246613"/>
                          </a:moveTo>
                          <a:cubicBezTo>
                            <a:pt x="114000" y="245822"/>
                            <a:pt x="114000" y="245822"/>
                            <a:pt x="114468" y="246217"/>
                          </a:cubicBezTo>
                          <a:cubicBezTo>
                            <a:pt x="114468" y="246613"/>
                            <a:pt x="114937" y="247012"/>
                            <a:pt x="114468" y="247407"/>
                          </a:cubicBezTo>
                          <a:cubicBezTo>
                            <a:pt x="114000" y="247803"/>
                            <a:pt x="113532" y="247012"/>
                            <a:pt x="114000" y="246613"/>
                          </a:cubicBezTo>
                          <a:close/>
                          <a:moveTo>
                            <a:pt x="170526" y="64253"/>
                          </a:moveTo>
                          <a:cubicBezTo>
                            <a:pt x="170994" y="63858"/>
                            <a:pt x="170994" y="63858"/>
                            <a:pt x="170994" y="64253"/>
                          </a:cubicBezTo>
                          <a:lnTo>
                            <a:pt x="170994" y="65047"/>
                          </a:lnTo>
                          <a:cubicBezTo>
                            <a:pt x="170526" y="65838"/>
                            <a:pt x="170058" y="65443"/>
                            <a:pt x="170526" y="64253"/>
                          </a:cubicBezTo>
                          <a:close/>
                          <a:moveTo>
                            <a:pt x="125881" y="256523"/>
                          </a:moveTo>
                          <a:lnTo>
                            <a:pt x="125881" y="256918"/>
                          </a:lnTo>
                          <a:cubicBezTo>
                            <a:pt x="126350" y="257713"/>
                            <a:pt x="126350" y="256918"/>
                            <a:pt x="126818" y="256523"/>
                          </a:cubicBezTo>
                          <a:cubicBezTo>
                            <a:pt x="126350" y="255729"/>
                            <a:pt x="126350" y="255729"/>
                            <a:pt x="125881" y="256523"/>
                          </a:cubicBezTo>
                          <a:close/>
                          <a:moveTo>
                            <a:pt x="125414" y="262868"/>
                          </a:moveTo>
                          <a:cubicBezTo>
                            <a:pt x="125881" y="263263"/>
                            <a:pt x="125881" y="263263"/>
                            <a:pt x="125881" y="262868"/>
                          </a:cubicBezTo>
                          <a:cubicBezTo>
                            <a:pt x="126350" y="262468"/>
                            <a:pt x="125881" y="262073"/>
                            <a:pt x="125881" y="261678"/>
                          </a:cubicBezTo>
                          <a:cubicBezTo>
                            <a:pt x="125414" y="261678"/>
                            <a:pt x="124945" y="262868"/>
                            <a:pt x="125414" y="262868"/>
                          </a:cubicBezTo>
                          <a:close/>
                          <a:moveTo>
                            <a:pt x="117313" y="224014"/>
                          </a:moveTo>
                          <a:cubicBezTo>
                            <a:pt x="117817" y="223223"/>
                            <a:pt x="117817" y="223618"/>
                            <a:pt x="118285" y="224014"/>
                          </a:cubicBezTo>
                          <a:cubicBezTo>
                            <a:pt x="118285" y="224409"/>
                            <a:pt x="117817" y="224808"/>
                            <a:pt x="117817" y="224808"/>
                          </a:cubicBezTo>
                          <a:cubicBezTo>
                            <a:pt x="117313" y="224808"/>
                            <a:pt x="116844" y="224014"/>
                            <a:pt x="117313" y="224014"/>
                          </a:cubicBezTo>
                          <a:close/>
                          <a:moveTo>
                            <a:pt x="121129" y="207364"/>
                          </a:moveTo>
                          <a:lnTo>
                            <a:pt x="121129" y="207763"/>
                          </a:lnTo>
                          <a:cubicBezTo>
                            <a:pt x="121129" y="208158"/>
                            <a:pt x="120661" y="208557"/>
                            <a:pt x="120193" y="208158"/>
                          </a:cubicBezTo>
                          <a:cubicBezTo>
                            <a:pt x="120193" y="207763"/>
                            <a:pt x="120661" y="206968"/>
                            <a:pt x="121129" y="207364"/>
                          </a:cubicBezTo>
                          <a:close/>
                          <a:moveTo>
                            <a:pt x="170526" y="72578"/>
                          </a:moveTo>
                          <a:cubicBezTo>
                            <a:pt x="170994" y="72977"/>
                            <a:pt x="170058" y="73768"/>
                            <a:pt x="170058" y="73372"/>
                          </a:cubicBezTo>
                          <a:cubicBezTo>
                            <a:pt x="169590" y="73372"/>
                            <a:pt x="169590" y="72977"/>
                            <a:pt x="169590" y="72977"/>
                          </a:cubicBezTo>
                          <a:cubicBezTo>
                            <a:pt x="169590" y="72578"/>
                            <a:pt x="170526" y="72183"/>
                            <a:pt x="170526" y="72578"/>
                          </a:cubicBezTo>
                          <a:close/>
                          <a:moveTo>
                            <a:pt x="131102" y="208952"/>
                          </a:moveTo>
                          <a:cubicBezTo>
                            <a:pt x="131570" y="209348"/>
                            <a:pt x="132038" y="208557"/>
                            <a:pt x="131570" y="208158"/>
                          </a:cubicBezTo>
                          <a:cubicBezTo>
                            <a:pt x="131570" y="207763"/>
                            <a:pt x="131102" y="207763"/>
                            <a:pt x="131102" y="207763"/>
                          </a:cubicBezTo>
                          <a:cubicBezTo>
                            <a:pt x="131102" y="207763"/>
                            <a:pt x="130634" y="208952"/>
                            <a:pt x="131102" y="208952"/>
                          </a:cubicBezTo>
                          <a:close/>
                          <a:moveTo>
                            <a:pt x="117817" y="221638"/>
                          </a:moveTo>
                          <a:cubicBezTo>
                            <a:pt x="117313" y="220847"/>
                            <a:pt x="117817" y="221242"/>
                            <a:pt x="118285" y="221638"/>
                          </a:cubicBezTo>
                          <a:cubicBezTo>
                            <a:pt x="118753" y="222037"/>
                            <a:pt x="118285" y="222828"/>
                            <a:pt x="118285" y="222828"/>
                          </a:cubicBezTo>
                          <a:cubicBezTo>
                            <a:pt x="117817" y="222828"/>
                            <a:pt x="117817" y="222432"/>
                            <a:pt x="117817" y="221638"/>
                          </a:cubicBezTo>
                          <a:close/>
                          <a:moveTo>
                            <a:pt x="125414" y="259302"/>
                          </a:moveTo>
                          <a:cubicBezTo>
                            <a:pt x="125881" y="259697"/>
                            <a:pt x="125414" y="259697"/>
                            <a:pt x="125414" y="260096"/>
                          </a:cubicBezTo>
                          <a:cubicBezTo>
                            <a:pt x="125881" y="260491"/>
                            <a:pt x="126350" y="259697"/>
                            <a:pt x="126350" y="259302"/>
                          </a:cubicBezTo>
                          <a:cubicBezTo>
                            <a:pt x="126350" y="258906"/>
                            <a:pt x="125881" y="258507"/>
                            <a:pt x="125414" y="259302"/>
                          </a:cubicBezTo>
                          <a:close/>
                          <a:moveTo>
                            <a:pt x="128726" y="299342"/>
                          </a:moveTo>
                          <a:cubicBezTo>
                            <a:pt x="129194" y="299737"/>
                            <a:pt x="129194" y="299737"/>
                            <a:pt x="129194" y="298551"/>
                          </a:cubicBezTo>
                          <a:cubicBezTo>
                            <a:pt x="128726" y="298152"/>
                            <a:pt x="128726" y="298152"/>
                            <a:pt x="128726" y="297756"/>
                          </a:cubicBezTo>
                          <a:cubicBezTo>
                            <a:pt x="128258" y="298152"/>
                            <a:pt x="128258" y="299342"/>
                            <a:pt x="128726" y="299342"/>
                          </a:cubicBezTo>
                          <a:close/>
                          <a:moveTo>
                            <a:pt x="133478" y="213316"/>
                          </a:moveTo>
                          <a:cubicBezTo>
                            <a:pt x="133010" y="213712"/>
                            <a:pt x="133010" y="214111"/>
                            <a:pt x="133478" y="214506"/>
                          </a:cubicBezTo>
                          <a:cubicBezTo>
                            <a:pt x="133478" y="214506"/>
                            <a:pt x="134414" y="214111"/>
                            <a:pt x="134414" y="213712"/>
                          </a:cubicBezTo>
                          <a:cubicBezTo>
                            <a:pt x="134414" y="213712"/>
                            <a:pt x="133946" y="213316"/>
                            <a:pt x="133478" y="213316"/>
                          </a:cubicBezTo>
                          <a:close/>
                          <a:moveTo>
                            <a:pt x="119689" y="214905"/>
                          </a:moveTo>
                          <a:cubicBezTo>
                            <a:pt x="120193" y="215301"/>
                            <a:pt x="119689" y="215301"/>
                            <a:pt x="119689" y="215301"/>
                          </a:cubicBezTo>
                          <a:cubicBezTo>
                            <a:pt x="119221" y="215696"/>
                            <a:pt x="119221" y="215301"/>
                            <a:pt x="118753" y="215301"/>
                          </a:cubicBezTo>
                          <a:cubicBezTo>
                            <a:pt x="118753" y="214111"/>
                            <a:pt x="119221" y="214111"/>
                            <a:pt x="119689" y="214905"/>
                          </a:cubicBezTo>
                          <a:close/>
                          <a:moveTo>
                            <a:pt x="171966" y="82891"/>
                          </a:moveTo>
                          <a:cubicBezTo>
                            <a:pt x="172434" y="82495"/>
                            <a:pt x="172434" y="81705"/>
                            <a:pt x="171462" y="82100"/>
                          </a:cubicBezTo>
                          <a:cubicBezTo>
                            <a:pt x="170994" y="82495"/>
                            <a:pt x="170994" y="82891"/>
                            <a:pt x="170994" y="83290"/>
                          </a:cubicBezTo>
                          <a:cubicBezTo>
                            <a:pt x="170994" y="83290"/>
                            <a:pt x="171462" y="82891"/>
                            <a:pt x="171966" y="82891"/>
                          </a:cubicBezTo>
                          <a:close/>
                          <a:moveTo>
                            <a:pt x="130634" y="222436"/>
                          </a:moveTo>
                          <a:cubicBezTo>
                            <a:pt x="130166" y="222436"/>
                            <a:pt x="130166" y="223230"/>
                            <a:pt x="130166" y="223230"/>
                          </a:cubicBezTo>
                          <a:cubicBezTo>
                            <a:pt x="130634" y="224021"/>
                            <a:pt x="130634" y="224021"/>
                            <a:pt x="130634" y="223626"/>
                          </a:cubicBezTo>
                          <a:cubicBezTo>
                            <a:pt x="131102" y="223626"/>
                            <a:pt x="131102" y="223230"/>
                            <a:pt x="131102" y="222436"/>
                          </a:cubicBezTo>
                          <a:lnTo>
                            <a:pt x="130634" y="222436"/>
                          </a:lnTo>
                          <a:close/>
                          <a:moveTo>
                            <a:pt x="113064" y="257321"/>
                          </a:moveTo>
                          <a:cubicBezTo>
                            <a:pt x="113532" y="256926"/>
                            <a:pt x="113532" y="256530"/>
                            <a:pt x="114000" y="256926"/>
                          </a:cubicBezTo>
                          <a:cubicBezTo>
                            <a:pt x="114000" y="256926"/>
                            <a:pt x="113532" y="257720"/>
                            <a:pt x="114000" y="257720"/>
                          </a:cubicBezTo>
                          <a:cubicBezTo>
                            <a:pt x="113532" y="258511"/>
                            <a:pt x="113064" y="258115"/>
                            <a:pt x="113064" y="257321"/>
                          </a:cubicBezTo>
                          <a:close/>
                          <a:moveTo>
                            <a:pt x="122065" y="198255"/>
                          </a:moveTo>
                          <a:cubicBezTo>
                            <a:pt x="122533" y="197856"/>
                            <a:pt x="123037" y="197856"/>
                            <a:pt x="123037" y="198650"/>
                          </a:cubicBezTo>
                          <a:lnTo>
                            <a:pt x="123037" y="199445"/>
                          </a:lnTo>
                          <a:cubicBezTo>
                            <a:pt x="122533" y="199445"/>
                            <a:pt x="122065" y="198650"/>
                            <a:pt x="122065" y="198255"/>
                          </a:cubicBezTo>
                          <a:close/>
                          <a:moveTo>
                            <a:pt x="133946" y="204200"/>
                          </a:moveTo>
                          <a:cubicBezTo>
                            <a:pt x="133478" y="204596"/>
                            <a:pt x="133010" y="204995"/>
                            <a:pt x="133478" y="205786"/>
                          </a:cubicBezTo>
                          <a:lnTo>
                            <a:pt x="134414" y="204995"/>
                          </a:lnTo>
                          <a:cubicBezTo>
                            <a:pt x="134414" y="204596"/>
                            <a:pt x="134414" y="204200"/>
                            <a:pt x="133946" y="204200"/>
                          </a:cubicBezTo>
                          <a:close/>
                          <a:moveTo>
                            <a:pt x="113064" y="259305"/>
                          </a:moveTo>
                          <a:cubicBezTo>
                            <a:pt x="113064" y="259305"/>
                            <a:pt x="113532" y="259701"/>
                            <a:pt x="113532" y="260100"/>
                          </a:cubicBezTo>
                          <a:cubicBezTo>
                            <a:pt x="113532" y="261290"/>
                            <a:pt x="113064" y="261685"/>
                            <a:pt x="113064" y="260891"/>
                          </a:cubicBezTo>
                          <a:cubicBezTo>
                            <a:pt x="112596" y="260100"/>
                            <a:pt x="113064" y="259305"/>
                            <a:pt x="113064" y="259305"/>
                          </a:cubicBezTo>
                          <a:close/>
                          <a:moveTo>
                            <a:pt x="167682" y="124520"/>
                          </a:moveTo>
                          <a:cubicBezTo>
                            <a:pt x="167682" y="124915"/>
                            <a:pt x="167214" y="125709"/>
                            <a:pt x="167214" y="125709"/>
                          </a:cubicBezTo>
                          <a:cubicBezTo>
                            <a:pt x="167682" y="126105"/>
                            <a:pt x="168618" y="125709"/>
                            <a:pt x="168150" y="124915"/>
                          </a:cubicBezTo>
                          <a:cubicBezTo>
                            <a:pt x="168150" y="124124"/>
                            <a:pt x="167682" y="124520"/>
                            <a:pt x="167682" y="124520"/>
                          </a:cubicBezTo>
                          <a:close/>
                          <a:moveTo>
                            <a:pt x="176214" y="64656"/>
                          </a:moveTo>
                          <a:lnTo>
                            <a:pt x="176214" y="65450"/>
                          </a:lnTo>
                          <a:cubicBezTo>
                            <a:pt x="176214" y="65845"/>
                            <a:pt x="175746" y="66640"/>
                            <a:pt x="175279" y="65845"/>
                          </a:cubicBezTo>
                          <a:cubicBezTo>
                            <a:pt x="175279" y="65450"/>
                            <a:pt x="175746" y="64656"/>
                            <a:pt x="176214" y="64656"/>
                          </a:cubicBezTo>
                          <a:close/>
                          <a:moveTo>
                            <a:pt x="129194" y="229575"/>
                          </a:moveTo>
                          <a:cubicBezTo>
                            <a:pt x="128726" y="229575"/>
                            <a:pt x="128726" y="230365"/>
                            <a:pt x="129194" y="230761"/>
                          </a:cubicBezTo>
                          <a:cubicBezTo>
                            <a:pt x="129194" y="231160"/>
                            <a:pt x="129698" y="231160"/>
                            <a:pt x="129698" y="230365"/>
                          </a:cubicBezTo>
                          <a:cubicBezTo>
                            <a:pt x="130166" y="229970"/>
                            <a:pt x="129698" y="229176"/>
                            <a:pt x="129194" y="229575"/>
                          </a:cubicBezTo>
                          <a:close/>
                          <a:moveTo>
                            <a:pt x="114937" y="238690"/>
                          </a:moveTo>
                          <a:cubicBezTo>
                            <a:pt x="115440" y="238295"/>
                            <a:pt x="115908" y="238690"/>
                            <a:pt x="115908" y="239485"/>
                          </a:cubicBezTo>
                          <a:cubicBezTo>
                            <a:pt x="115440" y="239880"/>
                            <a:pt x="115440" y="239880"/>
                            <a:pt x="114937" y="239880"/>
                          </a:cubicBezTo>
                          <a:lnTo>
                            <a:pt x="114937" y="238690"/>
                          </a:lnTo>
                          <a:close/>
                          <a:moveTo>
                            <a:pt x="132038" y="205786"/>
                          </a:moveTo>
                          <a:cubicBezTo>
                            <a:pt x="131570" y="204995"/>
                            <a:pt x="131570" y="204995"/>
                            <a:pt x="131570" y="205786"/>
                          </a:cubicBezTo>
                          <a:cubicBezTo>
                            <a:pt x="131570" y="206580"/>
                            <a:pt x="131102" y="206580"/>
                            <a:pt x="131570" y="206975"/>
                          </a:cubicBezTo>
                          <a:cubicBezTo>
                            <a:pt x="132038" y="207371"/>
                            <a:pt x="132542" y="206580"/>
                            <a:pt x="132038" y="205786"/>
                          </a:cubicBezTo>
                          <a:close/>
                          <a:moveTo>
                            <a:pt x="116377" y="229176"/>
                          </a:moveTo>
                          <a:cubicBezTo>
                            <a:pt x="116844" y="227986"/>
                            <a:pt x="117313" y="228381"/>
                            <a:pt x="117313" y="229176"/>
                          </a:cubicBezTo>
                          <a:cubicBezTo>
                            <a:pt x="116844" y="229970"/>
                            <a:pt x="116844" y="230365"/>
                            <a:pt x="116377" y="229970"/>
                          </a:cubicBezTo>
                          <a:cubicBezTo>
                            <a:pt x="116377" y="229970"/>
                            <a:pt x="116844" y="229575"/>
                            <a:pt x="116377" y="229176"/>
                          </a:cubicBezTo>
                          <a:close/>
                          <a:moveTo>
                            <a:pt x="167682" y="69810"/>
                          </a:moveTo>
                          <a:cubicBezTo>
                            <a:pt x="167682" y="70605"/>
                            <a:pt x="167214" y="71000"/>
                            <a:pt x="166709" y="70605"/>
                          </a:cubicBezTo>
                          <a:cubicBezTo>
                            <a:pt x="166709" y="70206"/>
                            <a:pt x="167214" y="69019"/>
                            <a:pt x="167682" y="69019"/>
                          </a:cubicBezTo>
                          <a:lnTo>
                            <a:pt x="167682" y="69810"/>
                          </a:lnTo>
                          <a:close/>
                          <a:moveTo>
                            <a:pt x="127285" y="242260"/>
                          </a:moveTo>
                          <a:cubicBezTo>
                            <a:pt x="126818" y="242655"/>
                            <a:pt x="126818" y="243051"/>
                            <a:pt x="127285" y="243845"/>
                          </a:cubicBezTo>
                          <a:lnTo>
                            <a:pt x="127790" y="243845"/>
                          </a:lnTo>
                          <a:cubicBezTo>
                            <a:pt x="128258" y="243450"/>
                            <a:pt x="127790" y="242260"/>
                            <a:pt x="127285" y="242260"/>
                          </a:cubicBezTo>
                          <a:close/>
                          <a:moveTo>
                            <a:pt x="172902" y="95975"/>
                          </a:moveTo>
                          <a:lnTo>
                            <a:pt x="172434" y="96769"/>
                          </a:lnTo>
                          <a:cubicBezTo>
                            <a:pt x="171966" y="96769"/>
                            <a:pt x="172434" y="97165"/>
                            <a:pt x="172434" y="97165"/>
                          </a:cubicBezTo>
                          <a:cubicBezTo>
                            <a:pt x="172434" y="97560"/>
                            <a:pt x="172434" y="97560"/>
                            <a:pt x="172902" y="96769"/>
                          </a:cubicBezTo>
                          <a:cubicBezTo>
                            <a:pt x="173370" y="95975"/>
                            <a:pt x="173370" y="95975"/>
                            <a:pt x="173370" y="95580"/>
                          </a:cubicBezTo>
                          <a:cubicBezTo>
                            <a:pt x="173370" y="95580"/>
                            <a:pt x="173838" y="94785"/>
                            <a:pt x="173370" y="95184"/>
                          </a:cubicBezTo>
                          <a:cubicBezTo>
                            <a:pt x="172902" y="94785"/>
                            <a:pt x="172434" y="95184"/>
                            <a:pt x="172902" y="95975"/>
                          </a:cubicBezTo>
                          <a:close/>
                          <a:moveTo>
                            <a:pt x="119221" y="212130"/>
                          </a:moveTo>
                          <a:cubicBezTo>
                            <a:pt x="119689" y="211339"/>
                            <a:pt x="119689" y="211339"/>
                            <a:pt x="120193" y="211735"/>
                          </a:cubicBezTo>
                          <a:cubicBezTo>
                            <a:pt x="120661" y="212529"/>
                            <a:pt x="120193" y="213320"/>
                            <a:pt x="119689" y="212529"/>
                          </a:cubicBezTo>
                          <a:cubicBezTo>
                            <a:pt x="119221" y="212925"/>
                            <a:pt x="119221" y="212130"/>
                            <a:pt x="119221" y="212130"/>
                          </a:cubicBezTo>
                          <a:close/>
                          <a:moveTo>
                            <a:pt x="126350" y="254550"/>
                          </a:moveTo>
                          <a:cubicBezTo>
                            <a:pt x="126350" y="254949"/>
                            <a:pt x="126818" y="254949"/>
                            <a:pt x="126818" y="254154"/>
                          </a:cubicBezTo>
                          <a:cubicBezTo>
                            <a:pt x="127285" y="253759"/>
                            <a:pt x="127285" y="253360"/>
                            <a:pt x="126818" y="252964"/>
                          </a:cubicBezTo>
                          <a:cubicBezTo>
                            <a:pt x="126350" y="252964"/>
                            <a:pt x="125881" y="253759"/>
                            <a:pt x="126350" y="254550"/>
                          </a:cubicBezTo>
                          <a:close/>
                          <a:moveTo>
                            <a:pt x="130634" y="221250"/>
                          </a:moveTo>
                          <a:cubicBezTo>
                            <a:pt x="130634" y="221645"/>
                            <a:pt x="130634" y="221645"/>
                            <a:pt x="131102" y="221250"/>
                          </a:cubicBezTo>
                          <a:cubicBezTo>
                            <a:pt x="131570" y="220854"/>
                            <a:pt x="131102" y="219664"/>
                            <a:pt x="130634" y="219664"/>
                          </a:cubicBezTo>
                          <a:cubicBezTo>
                            <a:pt x="130166" y="220060"/>
                            <a:pt x="130166" y="220854"/>
                            <a:pt x="130634" y="221250"/>
                          </a:cubicBezTo>
                          <a:close/>
                          <a:moveTo>
                            <a:pt x="112596" y="262084"/>
                          </a:moveTo>
                          <a:cubicBezTo>
                            <a:pt x="113532" y="262878"/>
                            <a:pt x="113064" y="263274"/>
                            <a:pt x="113532" y="263669"/>
                          </a:cubicBezTo>
                          <a:cubicBezTo>
                            <a:pt x="113064" y="264065"/>
                            <a:pt x="113064" y="264065"/>
                            <a:pt x="112596" y="263669"/>
                          </a:cubicBezTo>
                          <a:lnTo>
                            <a:pt x="112596" y="262084"/>
                          </a:lnTo>
                          <a:close/>
                          <a:moveTo>
                            <a:pt x="169085" y="68229"/>
                          </a:moveTo>
                          <a:cubicBezTo>
                            <a:pt x="170058" y="67438"/>
                            <a:pt x="170058" y="67833"/>
                            <a:pt x="170058" y="68624"/>
                          </a:cubicBezTo>
                          <a:lnTo>
                            <a:pt x="170058" y="69418"/>
                          </a:lnTo>
                          <a:cubicBezTo>
                            <a:pt x="169590" y="69418"/>
                            <a:pt x="168618" y="68624"/>
                            <a:pt x="169085" y="68229"/>
                          </a:cubicBezTo>
                          <a:close/>
                          <a:moveTo>
                            <a:pt x="174810" y="74573"/>
                          </a:moveTo>
                          <a:cubicBezTo>
                            <a:pt x="174810" y="73779"/>
                            <a:pt x="174810" y="73779"/>
                            <a:pt x="174343" y="74178"/>
                          </a:cubicBezTo>
                          <a:cubicBezTo>
                            <a:pt x="173370" y="74573"/>
                            <a:pt x="173370" y="74573"/>
                            <a:pt x="173370" y="74968"/>
                          </a:cubicBezTo>
                          <a:cubicBezTo>
                            <a:pt x="173370" y="75763"/>
                            <a:pt x="174343" y="75367"/>
                            <a:pt x="174810" y="74573"/>
                          </a:cubicBezTo>
                          <a:close/>
                          <a:moveTo>
                            <a:pt x="114000" y="254158"/>
                          </a:moveTo>
                          <a:lnTo>
                            <a:pt x="114468" y="254553"/>
                          </a:lnTo>
                          <a:cubicBezTo>
                            <a:pt x="114000" y="255743"/>
                            <a:pt x="114000" y="255743"/>
                            <a:pt x="113532" y="254952"/>
                          </a:cubicBezTo>
                          <a:cubicBezTo>
                            <a:pt x="113064" y="254158"/>
                            <a:pt x="113532" y="253363"/>
                            <a:pt x="114000" y="254158"/>
                          </a:cubicBezTo>
                          <a:close/>
                          <a:moveTo>
                            <a:pt x="126818" y="247813"/>
                          </a:moveTo>
                          <a:cubicBezTo>
                            <a:pt x="126350" y="247813"/>
                            <a:pt x="126350" y="248212"/>
                            <a:pt x="126818" y="248608"/>
                          </a:cubicBezTo>
                          <a:cubicBezTo>
                            <a:pt x="126350" y="249399"/>
                            <a:pt x="126818" y="249399"/>
                            <a:pt x="127321" y="249003"/>
                          </a:cubicBezTo>
                          <a:cubicBezTo>
                            <a:pt x="127790" y="247813"/>
                            <a:pt x="127321" y="246624"/>
                            <a:pt x="126818" y="247813"/>
                          </a:cubicBezTo>
                          <a:close/>
                          <a:moveTo>
                            <a:pt x="112092" y="268428"/>
                          </a:moveTo>
                          <a:cubicBezTo>
                            <a:pt x="112596" y="267634"/>
                            <a:pt x="112596" y="267634"/>
                            <a:pt x="112596" y="268428"/>
                          </a:cubicBezTo>
                          <a:cubicBezTo>
                            <a:pt x="113064" y="268824"/>
                            <a:pt x="113532" y="269223"/>
                            <a:pt x="113064" y="269618"/>
                          </a:cubicBezTo>
                          <a:cubicBezTo>
                            <a:pt x="113064" y="270409"/>
                            <a:pt x="113064" y="270409"/>
                            <a:pt x="112596" y="269618"/>
                          </a:cubicBezTo>
                          <a:cubicBezTo>
                            <a:pt x="112092" y="269223"/>
                            <a:pt x="112092" y="268428"/>
                            <a:pt x="112092" y="268428"/>
                          </a:cubicBezTo>
                          <a:close/>
                          <a:moveTo>
                            <a:pt x="113064" y="251778"/>
                          </a:moveTo>
                          <a:cubicBezTo>
                            <a:pt x="113532" y="250987"/>
                            <a:pt x="114000" y="250987"/>
                            <a:pt x="114000" y="251383"/>
                          </a:cubicBezTo>
                          <a:cubicBezTo>
                            <a:pt x="114000" y="251778"/>
                            <a:pt x="114468" y="252177"/>
                            <a:pt x="114000" y="252573"/>
                          </a:cubicBezTo>
                          <a:cubicBezTo>
                            <a:pt x="114000" y="252968"/>
                            <a:pt x="113064" y="252573"/>
                            <a:pt x="113064" y="251778"/>
                          </a:cubicBezTo>
                          <a:close/>
                          <a:moveTo>
                            <a:pt x="114000" y="248212"/>
                          </a:moveTo>
                          <a:cubicBezTo>
                            <a:pt x="114468" y="248212"/>
                            <a:pt x="114468" y="248608"/>
                            <a:pt x="114468" y="249003"/>
                          </a:cubicBezTo>
                          <a:cubicBezTo>
                            <a:pt x="114468" y="249798"/>
                            <a:pt x="114000" y="250592"/>
                            <a:pt x="113532" y="249798"/>
                          </a:cubicBezTo>
                          <a:cubicBezTo>
                            <a:pt x="113532" y="249399"/>
                            <a:pt x="114000" y="248212"/>
                            <a:pt x="114000" y="248212"/>
                          </a:cubicBezTo>
                          <a:close/>
                          <a:moveTo>
                            <a:pt x="116844" y="226012"/>
                          </a:moveTo>
                          <a:cubicBezTo>
                            <a:pt x="117817" y="225613"/>
                            <a:pt x="117817" y="226012"/>
                            <a:pt x="117817" y="226408"/>
                          </a:cubicBezTo>
                          <a:cubicBezTo>
                            <a:pt x="117817" y="227202"/>
                            <a:pt x="116844" y="227598"/>
                            <a:pt x="116844" y="227202"/>
                          </a:cubicBezTo>
                          <a:lnTo>
                            <a:pt x="116844" y="226012"/>
                          </a:lnTo>
                          <a:close/>
                          <a:moveTo>
                            <a:pt x="135386" y="197072"/>
                          </a:moveTo>
                          <a:cubicBezTo>
                            <a:pt x="134919" y="197863"/>
                            <a:pt x="134919" y="198262"/>
                            <a:pt x="134919" y="198262"/>
                          </a:cubicBezTo>
                          <a:cubicBezTo>
                            <a:pt x="135386" y="199053"/>
                            <a:pt x="136322" y="197863"/>
                            <a:pt x="135855" y="197072"/>
                          </a:cubicBezTo>
                          <a:cubicBezTo>
                            <a:pt x="135386" y="196278"/>
                            <a:pt x="135386" y="196278"/>
                            <a:pt x="135386" y="197072"/>
                          </a:cubicBezTo>
                          <a:close/>
                          <a:moveTo>
                            <a:pt x="112596" y="266052"/>
                          </a:moveTo>
                          <a:lnTo>
                            <a:pt x="112596" y="264862"/>
                          </a:lnTo>
                          <a:cubicBezTo>
                            <a:pt x="113064" y="264862"/>
                            <a:pt x="113064" y="264862"/>
                            <a:pt x="113532" y="265657"/>
                          </a:cubicBezTo>
                          <a:cubicBezTo>
                            <a:pt x="113532" y="266847"/>
                            <a:pt x="113064" y="266847"/>
                            <a:pt x="112596" y="266052"/>
                          </a:cubicBezTo>
                          <a:close/>
                          <a:moveTo>
                            <a:pt x="129194" y="228787"/>
                          </a:moveTo>
                          <a:cubicBezTo>
                            <a:pt x="129194" y="228787"/>
                            <a:pt x="130166" y="228787"/>
                            <a:pt x="129698" y="228388"/>
                          </a:cubicBezTo>
                          <a:cubicBezTo>
                            <a:pt x="130166" y="228388"/>
                            <a:pt x="130634" y="227202"/>
                            <a:pt x="130166" y="227202"/>
                          </a:cubicBezTo>
                          <a:cubicBezTo>
                            <a:pt x="129194" y="226803"/>
                            <a:pt x="129194" y="227598"/>
                            <a:pt x="129194" y="228787"/>
                          </a:cubicBezTo>
                          <a:close/>
                          <a:moveTo>
                            <a:pt x="115908" y="235923"/>
                          </a:moveTo>
                          <a:cubicBezTo>
                            <a:pt x="115908" y="235923"/>
                            <a:pt x="116377" y="236322"/>
                            <a:pt x="115908" y="236717"/>
                          </a:cubicBezTo>
                          <a:cubicBezTo>
                            <a:pt x="116377" y="237508"/>
                            <a:pt x="115440" y="237907"/>
                            <a:pt x="114937" y="237112"/>
                          </a:cubicBezTo>
                          <a:cubicBezTo>
                            <a:pt x="115440" y="236322"/>
                            <a:pt x="115440" y="235527"/>
                            <a:pt x="115908" y="235923"/>
                          </a:cubicBezTo>
                          <a:close/>
                          <a:moveTo>
                            <a:pt x="172902" y="77352"/>
                          </a:moveTo>
                          <a:cubicBezTo>
                            <a:pt x="173370" y="77747"/>
                            <a:pt x="174343" y="77352"/>
                            <a:pt x="173838" y="76557"/>
                          </a:cubicBezTo>
                          <a:cubicBezTo>
                            <a:pt x="173838" y="76162"/>
                            <a:pt x="173838" y="75766"/>
                            <a:pt x="173370" y="75766"/>
                          </a:cubicBezTo>
                          <a:cubicBezTo>
                            <a:pt x="172902" y="76162"/>
                            <a:pt x="172902" y="77352"/>
                            <a:pt x="172902" y="77352"/>
                          </a:cubicBezTo>
                          <a:close/>
                          <a:moveTo>
                            <a:pt x="129662" y="226411"/>
                          </a:moveTo>
                          <a:cubicBezTo>
                            <a:pt x="129662" y="226411"/>
                            <a:pt x="130166" y="226016"/>
                            <a:pt x="130634" y="226016"/>
                          </a:cubicBezTo>
                          <a:cubicBezTo>
                            <a:pt x="131102" y="225617"/>
                            <a:pt x="130634" y="224427"/>
                            <a:pt x="130166" y="224826"/>
                          </a:cubicBezTo>
                          <a:cubicBezTo>
                            <a:pt x="130166" y="224826"/>
                            <a:pt x="129194" y="226016"/>
                            <a:pt x="129662" y="226411"/>
                          </a:cubicBezTo>
                          <a:close/>
                          <a:moveTo>
                            <a:pt x="126350" y="251782"/>
                          </a:moveTo>
                          <a:cubicBezTo>
                            <a:pt x="126350" y="252181"/>
                            <a:pt x="126350" y="252181"/>
                            <a:pt x="127285" y="251782"/>
                          </a:cubicBezTo>
                          <a:cubicBezTo>
                            <a:pt x="127285" y="250991"/>
                            <a:pt x="127285" y="250197"/>
                            <a:pt x="126818" y="250197"/>
                          </a:cubicBezTo>
                          <a:cubicBezTo>
                            <a:pt x="126350" y="250197"/>
                            <a:pt x="125881" y="251386"/>
                            <a:pt x="126350" y="251782"/>
                          </a:cubicBezTo>
                          <a:close/>
                          <a:moveTo>
                            <a:pt x="126818" y="246232"/>
                          </a:moveTo>
                          <a:cubicBezTo>
                            <a:pt x="126818" y="246627"/>
                            <a:pt x="126818" y="246627"/>
                            <a:pt x="127285" y="246232"/>
                          </a:cubicBezTo>
                          <a:cubicBezTo>
                            <a:pt x="127790" y="246232"/>
                            <a:pt x="128258" y="245437"/>
                            <a:pt x="127790" y="245042"/>
                          </a:cubicBezTo>
                          <a:cubicBezTo>
                            <a:pt x="126818" y="244251"/>
                            <a:pt x="126350" y="245437"/>
                            <a:pt x="126818" y="246232"/>
                          </a:cubicBezTo>
                          <a:close/>
                          <a:moveTo>
                            <a:pt x="135855" y="202231"/>
                          </a:moveTo>
                          <a:lnTo>
                            <a:pt x="134882" y="202231"/>
                          </a:lnTo>
                          <a:lnTo>
                            <a:pt x="134414" y="201835"/>
                          </a:lnTo>
                          <a:cubicBezTo>
                            <a:pt x="133946" y="203021"/>
                            <a:pt x="134414" y="203021"/>
                            <a:pt x="135386" y="203021"/>
                          </a:cubicBezTo>
                          <a:cubicBezTo>
                            <a:pt x="135855" y="202626"/>
                            <a:pt x="135855" y="202626"/>
                            <a:pt x="136322" y="203021"/>
                          </a:cubicBezTo>
                          <a:lnTo>
                            <a:pt x="136322" y="201835"/>
                          </a:lnTo>
                          <a:cubicBezTo>
                            <a:pt x="136322" y="201835"/>
                            <a:pt x="135855" y="201835"/>
                            <a:pt x="135855" y="202231"/>
                          </a:cubicBezTo>
                          <a:close/>
                          <a:moveTo>
                            <a:pt x="128258" y="235926"/>
                          </a:moveTo>
                          <a:cubicBezTo>
                            <a:pt x="127790" y="236721"/>
                            <a:pt x="128726" y="236721"/>
                            <a:pt x="128726" y="236325"/>
                          </a:cubicBezTo>
                          <a:cubicBezTo>
                            <a:pt x="129194" y="235926"/>
                            <a:pt x="129662" y="235926"/>
                            <a:pt x="129194" y="235135"/>
                          </a:cubicBezTo>
                          <a:cubicBezTo>
                            <a:pt x="128726" y="233946"/>
                            <a:pt x="127790" y="234736"/>
                            <a:pt x="128258" y="235926"/>
                          </a:cubicBezTo>
                          <a:close/>
                          <a:moveTo>
                            <a:pt x="112092" y="271606"/>
                          </a:moveTo>
                          <a:cubicBezTo>
                            <a:pt x="112092" y="271211"/>
                            <a:pt x="113064" y="270021"/>
                            <a:pt x="113064" y="270812"/>
                          </a:cubicBezTo>
                          <a:lnTo>
                            <a:pt x="113064" y="271606"/>
                          </a:lnTo>
                          <a:cubicBezTo>
                            <a:pt x="113064" y="272005"/>
                            <a:pt x="113532" y="272400"/>
                            <a:pt x="113064" y="272400"/>
                          </a:cubicBezTo>
                          <a:cubicBezTo>
                            <a:pt x="113064" y="273590"/>
                            <a:pt x="112092" y="272796"/>
                            <a:pt x="112092" y="271606"/>
                          </a:cubicBezTo>
                          <a:close/>
                          <a:moveTo>
                            <a:pt x="138699" y="184391"/>
                          </a:moveTo>
                          <a:cubicBezTo>
                            <a:pt x="138699" y="183600"/>
                            <a:pt x="138231" y="184391"/>
                            <a:pt x="138231" y="184790"/>
                          </a:cubicBezTo>
                          <a:cubicBezTo>
                            <a:pt x="137762" y="185581"/>
                            <a:pt x="138231" y="185976"/>
                            <a:pt x="138699" y="185581"/>
                          </a:cubicBezTo>
                          <a:cubicBezTo>
                            <a:pt x="139167" y="184790"/>
                            <a:pt x="139167" y="184790"/>
                            <a:pt x="139167" y="185185"/>
                          </a:cubicBezTo>
                          <a:cubicBezTo>
                            <a:pt x="139635" y="185581"/>
                            <a:pt x="139635" y="185581"/>
                            <a:pt x="139635" y="185185"/>
                          </a:cubicBezTo>
                          <a:cubicBezTo>
                            <a:pt x="140139" y="184391"/>
                            <a:pt x="140139" y="184391"/>
                            <a:pt x="139167" y="184391"/>
                          </a:cubicBezTo>
                          <a:lnTo>
                            <a:pt x="138699" y="184391"/>
                          </a:lnTo>
                          <a:close/>
                          <a:moveTo>
                            <a:pt x="129194" y="231961"/>
                          </a:moveTo>
                          <a:cubicBezTo>
                            <a:pt x="128726" y="232357"/>
                            <a:pt x="128258" y="233151"/>
                            <a:pt x="128258" y="233550"/>
                          </a:cubicBezTo>
                          <a:cubicBezTo>
                            <a:pt x="128726" y="233946"/>
                            <a:pt x="129194" y="233946"/>
                            <a:pt x="129662" y="233151"/>
                          </a:cubicBezTo>
                          <a:cubicBezTo>
                            <a:pt x="130166" y="232756"/>
                            <a:pt x="129662" y="231961"/>
                            <a:pt x="129194" y="231961"/>
                          </a:cubicBezTo>
                          <a:close/>
                          <a:moveTo>
                            <a:pt x="135855" y="199456"/>
                          </a:moveTo>
                          <a:cubicBezTo>
                            <a:pt x="134882" y="199456"/>
                            <a:pt x="134882" y="199456"/>
                            <a:pt x="134882" y="199851"/>
                          </a:cubicBezTo>
                          <a:cubicBezTo>
                            <a:pt x="134414" y="200642"/>
                            <a:pt x="134882" y="201041"/>
                            <a:pt x="135386" y="200642"/>
                          </a:cubicBezTo>
                          <a:cubicBezTo>
                            <a:pt x="136791" y="200642"/>
                            <a:pt x="136791" y="200642"/>
                            <a:pt x="136791" y="200246"/>
                          </a:cubicBezTo>
                          <a:cubicBezTo>
                            <a:pt x="136791" y="199057"/>
                            <a:pt x="136791" y="199057"/>
                            <a:pt x="135855" y="199456"/>
                          </a:cubicBezTo>
                          <a:close/>
                          <a:moveTo>
                            <a:pt x="165773" y="72991"/>
                          </a:moveTo>
                          <a:cubicBezTo>
                            <a:pt x="166242" y="72197"/>
                            <a:pt x="166709" y="71007"/>
                            <a:pt x="167214" y="71007"/>
                          </a:cubicBezTo>
                          <a:cubicBezTo>
                            <a:pt x="167214" y="71007"/>
                            <a:pt x="167682" y="71802"/>
                            <a:pt x="166709" y="72592"/>
                          </a:cubicBezTo>
                          <a:cubicBezTo>
                            <a:pt x="166709" y="72592"/>
                            <a:pt x="166709" y="72991"/>
                            <a:pt x="166242" y="73782"/>
                          </a:cubicBezTo>
                          <a:cubicBezTo>
                            <a:pt x="166709" y="74577"/>
                            <a:pt x="166242" y="74577"/>
                            <a:pt x="165773" y="74577"/>
                          </a:cubicBezTo>
                          <a:lnTo>
                            <a:pt x="165773" y="72991"/>
                          </a:lnTo>
                          <a:close/>
                          <a:moveTo>
                            <a:pt x="112092" y="273982"/>
                          </a:moveTo>
                          <a:cubicBezTo>
                            <a:pt x="113064" y="273587"/>
                            <a:pt x="113532" y="274377"/>
                            <a:pt x="113064" y="275567"/>
                          </a:cubicBezTo>
                          <a:lnTo>
                            <a:pt x="113064" y="276362"/>
                          </a:lnTo>
                          <a:cubicBezTo>
                            <a:pt x="112596" y="276757"/>
                            <a:pt x="112092" y="275172"/>
                            <a:pt x="112092" y="273982"/>
                          </a:cubicBezTo>
                          <a:close/>
                          <a:moveTo>
                            <a:pt x="174343" y="89242"/>
                          </a:moveTo>
                          <a:lnTo>
                            <a:pt x="174343" y="90432"/>
                          </a:lnTo>
                          <a:cubicBezTo>
                            <a:pt x="174810" y="90828"/>
                            <a:pt x="174810" y="90828"/>
                            <a:pt x="173838" y="91223"/>
                          </a:cubicBezTo>
                          <a:cubicBezTo>
                            <a:pt x="173370" y="91622"/>
                            <a:pt x="173838" y="92017"/>
                            <a:pt x="173838" y="92413"/>
                          </a:cubicBezTo>
                          <a:cubicBezTo>
                            <a:pt x="174343" y="92017"/>
                            <a:pt x="175279" y="90828"/>
                            <a:pt x="174810" y="90432"/>
                          </a:cubicBezTo>
                          <a:cubicBezTo>
                            <a:pt x="174810" y="90432"/>
                            <a:pt x="174810" y="90037"/>
                            <a:pt x="175279" y="89638"/>
                          </a:cubicBezTo>
                          <a:cubicBezTo>
                            <a:pt x="175746" y="88452"/>
                            <a:pt x="175279" y="88847"/>
                            <a:pt x="174343" y="89242"/>
                          </a:cubicBezTo>
                          <a:close/>
                          <a:moveTo>
                            <a:pt x="114000" y="296182"/>
                          </a:moveTo>
                          <a:cubicBezTo>
                            <a:pt x="114000" y="295388"/>
                            <a:pt x="113532" y="293802"/>
                            <a:pt x="113532" y="293012"/>
                          </a:cubicBezTo>
                          <a:cubicBezTo>
                            <a:pt x="114000" y="292613"/>
                            <a:pt x="114000" y="293012"/>
                            <a:pt x="114468" y="293802"/>
                          </a:cubicBezTo>
                          <a:cubicBezTo>
                            <a:pt x="114937" y="295388"/>
                            <a:pt x="114937" y="296577"/>
                            <a:pt x="114000" y="296182"/>
                          </a:cubicBezTo>
                          <a:close/>
                          <a:moveTo>
                            <a:pt x="137259" y="194696"/>
                          </a:moveTo>
                          <a:cubicBezTo>
                            <a:pt x="136791" y="195092"/>
                            <a:pt x="136791" y="195092"/>
                            <a:pt x="136322" y="194696"/>
                          </a:cubicBezTo>
                          <a:cubicBezTo>
                            <a:pt x="136322" y="194301"/>
                            <a:pt x="135855" y="194301"/>
                            <a:pt x="135386" y="195092"/>
                          </a:cubicBezTo>
                          <a:lnTo>
                            <a:pt x="135386" y="195886"/>
                          </a:lnTo>
                          <a:cubicBezTo>
                            <a:pt x="135386" y="195886"/>
                            <a:pt x="135855" y="196282"/>
                            <a:pt x="136322" y="195886"/>
                          </a:cubicBezTo>
                          <a:lnTo>
                            <a:pt x="136791" y="195886"/>
                          </a:lnTo>
                          <a:cubicBezTo>
                            <a:pt x="136791" y="196282"/>
                            <a:pt x="137762" y="195886"/>
                            <a:pt x="137762" y="195491"/>
                          </a:cubicBezTo>
                          <a:cubicBezTo>
                            <a:pt x="137762" y="194301"/>
                            <a:pt x="137259" y="194301"/>
                            <a:pt x="137259" y="194696"/>
                          </a:cubicBezTo>
                          <a:close/>
                          <a:moveTo>
                            <a:pt x="127790" y="237511"/>
                          </a:moveTo>
                          <a:lnTo>
                            <a:pt x="127790" y="239891"/>
                          </a:lnTo>
                          <a:cubicBezTo>
                            <a:pt x="127285" y="240290"/>
                            <a:pt x="127285" y="241081"/>
                            <a:pt x="127285" y="241081"/>
                          </a:cubicBezTo>
                          <a:cubicBezTo>
                            <a:pt x="127285" y="241476"/>
                            <a:pt x="127790" y="241875"/>
                            <a:pt x="128258" y="241875"/>
                          </a:cubicBezTo>
                          <a:cubicBezTo>
                            <a:pt x="128258" y="241476"/>
                            <a:pt x="128726" y="240685"/>
                            <a:pt x="128258" y="239891"/>
                          </a:cubicBezTo>
                          <a:cubicBezTo>
                            <a:pt x="127790" y="239496"/>
                            <a:pt x="128258" y="239100"/>
                            <a:pt x="128726" y="238701"/>
                          </a:cubicBezTo>
                          <a:cubicBezTo>
                            <a:pt x="128726" y="238306"/>
                            <a:pt x="128726" y="237910"/>
                            <a:pt x="127790" y="237511"/>
                          </a:cubicBezTo>
                          <a:close/>
                          <a:moveTo>
                            <a:pt x="172902" y="78146"/>
                          </a:moveTo>
                          <a:cubicBezTo>
                            <a:pt x="172434" y="78146"/>
                            <a:pt x="171966" y="78545"/>
                            <a:pt x="171966" y="79339"/>
                          </a:cubicBezTo>
                          <a:cubicBezTo>
                            <a:pt x="172434" y="79735"/>
                            <a:pt x="171966" y="79735"/>
                            <a:pt x="171966" y="80130"/>
                          </a:cubicBezTo>
                          <a:cubicBezTo>
                            <a:pt x="171462" y="80526"/>
                            <a:pt x="171462" y="80925"/>
                            <a:pt x="171462" y="80925"/>
                          </a:cubicBezTo>
                          <a:cubicBezTo>
                            <a:pt x="172434" y="80925"/>
                            <a:pt x="173370" y="80526"/>
                            <a:pt x="173370" y="80130"/>
                          </a:cubicBezTo>
                          <a:cubicBezTo>
                            <a:pt x="172902" y="80130"/>
                            <a:pt x="173370" y="79339"/>
                            <a:pt x="173370" y="78940"/>
                          </a:cubicBezTo>
                          <a:cubicBezTo>
                            <a:pt x="173838" y="78545"/>
                            <a:pt x="173838" y="78545"/>
                            <a:pt x="172902" y="78146"/>
                          </a:cubicBezTo>
                          <a:close/>
                          <a:moveTo>
                            <a:pt x="176214" y="63085"/>
                          </a:moveTo>
                          <a:cubicBezTo>
                            <a:pt x="176683" y="62689"/>
                            <a:pt x="176683" y="61895"/>
                            <a:pt x="176683" y="61500"/>
                          </a:cubicBezTo>
                          <a:cubicBezTo>
                            <a:pt x="176683" y="61104"/>
                            <a:pt x="176683" y="60709"/>
                            <a:pt x="177186" y="60709"/>
                          </a:cubicBezTo>
                          <a:cubicBezTo>
                            <a:pt x="177186" y="60709"/>
                            <a:pt x="177655" y="60310"/>
                            <a:pt x="177186" y="59914"/>
                          </a:cubicBezTo>
                          <a:cubicBezTo>
                            <a:pt x="177186" y="59519"/>
                            <a:pt x="177186" y="59120"/>
                            <a:pt x="177655" y="59120"/>
                          </a:cubicBezTo>
                          <a:cubicBezTo>
                            <a:pt x="178123" y="58725"/>
                            <a:pt x="178591" y="59120"/>
                            <a:pt x="178123" y="60310"/>
                          </a:cubicBezTo>
                          <a:cubicBezTo>
                            <a:pt x="177655" y="60310"/>
                            <a:pt x="177186" y="61104"/>
                            <a:pt x="177655" y="61104"/>
                          </a:cubicBezTo>
                          <a:cubicBezTo>
                            <a:pt x="177655" y="61104"/>
                            <a:pt x="177655" y="61500"/>
                            <a:pt x="177186" y="61895"/>
                          </a:cubicBezTo>
                          <a:cubicBezTo>
                            <a:pt x="177655" y="62294"/>
                            <a:pt x="177186" y="62689"/>
                            <a:pt x="177186" y="63085"/>
                          </a:cubicBezTo>
                          <a:cubicBezTo>
                            <a:pt x="177186" y="63480"/>
                            <a:pt x="176683" y="64275"/>
                            <a:pt x="176683" y="64275"/>
                          </a:cubicBezTo>
                          <a:cubicBezTo>
                            <a:pt x="176214" y="64275"/>
                            <a:pt x="176214" y="63480"/>
                            <a:pt x="176214" y="63085"/>
                          </a:cubicBezTo>
                          <a:close/>
                          <a:moveTo>
                            <a:pt x="132542" y="212939"/>
                          </a:moveTo>
                          <a:cubicBezTo>
                            <a:pt x="132038" y="213334"/>
                            <a:pt x="131570" y="213730"/>
                            <a:pt x="132038" y="214129"/>
                          </a:cubicBezTo>
                          <a:cubicBezTo>
                            <a:pt x="131570" y="214524"/>
                            <a:pt x="131570" y="215319"/>
                            <a:pt x="131570" y="215714"/>
                          </a:cubicBezTo>
                          <a:cubicBezTo>
                            <a:pt x="131102" y="215714"/>
                            <a:pt x="131570" y="216109"/>
                            <a:pt x="131102" y="216508"/>
                          </a:cubicBezTo>
                          <a:cubicBezTo>
                            <a:pt x="131102" y="216508"/>
                            <a:pt x="131570" y="216904"/>
                            <a:pt x="131102" y="217299"/>
                          </a:cubicBezTo>
                          <a:lnTo>
                            <a:pt x="131102" y="218489"/>
                          </a:lnTo>
                          <a:cubicBezTo>
                            <a:pt x="131102" y="219283"/>
                            <a:pt x="132038" y="218884"/>
                            <a:pt x="132038" y="218094"/>
                          </a:cubicBezTo>
                          <a:cubicBezTo>
                            <a:pt x="131570" y="217299"/>
                            <a:pt x="131570" y="216904"/>
                            <a:pt x="132038" y="216508"/>
                          </a:cubicBezTo>
                          <a:cubicBezTo>
                            <a:pt x="132038" y="216508"/>
                            <a:pt x="132542" y="216109"/>
                            <a:pt x="132038" y="215714"/>
                          </a:cubicBezTo>
                          <a:cubicBezTo>
                            <a:pt x="132038" y="215319"/>
                            <a:pt x="132542" y="214923"/>
                            <a:pt x="132542" y="214524"/>
                          </a:cubicBezTo>
                          <a:cubicBezTo>
                            <a:pt x="133010" y="213730"/>
                            <a:pt x="133010" y="212939"/>
                            <a:pt x="132542" y="212939"/>
                          </a:cubicBezTo>
                          <a:close/>
                          <a:moveTo>
                            <a:pt x="134414" y="208974"/>
                          </a:moveTo>
                          <a:cubicBezTo>
                            <a:pt x="134414" y="208974"/>
                            <a:pt x="133478" y="208579"/>
                            <a:pt x="133478" y="208180"/>
                          </a:cubicBezTo>
                          <a:cubicBezTo>
                            <a:pt x="133010" y="208180"/>
                            <a:pt x="132542" y="209369"/>
                            <a:pt x="132542" y="209765"/>
                          </a:cubicBezTo>
                          <a:lnTo>
                            <a:pt x="132542" y="210955"/>
                          </a:lnTo>
                          <a:cubicBezTo>
                            <a:pt x="131570" y="211749"/>
                            <a:pt x="132542" y="212939"/>
                            <a:pt x="133010" y="212144"/>
                          </a:cubicBezTo>
                          <a:cubicBezTo>
                            <a:pt x="133478" y="211749"/>
                            <a:pt x="133946" y="211749"/>
                            <a:pt x="133946" y="212144"/>
                          </a:cubicBezTo>
                          <a:cubicBezTo>
                            <a:pt x="133946" y="212544"/>
                            <a:pt x="134882" y="211749"/>
                            <a:pt x="134414" y="211354"/>
                          </a:cubicBezTo>
                          <a:cubicBezTo>
                            <a:pt x="134414" y="210955"/>
                            <a:pt x="134414" y="210955"/>
                            <a:pt x="133946" y="211354"/>
                          </a:cubicBezTo>
                          <a:cubicBezTo>
                            <a:pt x="133010" y="211354"/>
                            <a:pt x="132542" y="210559"/>
                            <a:pt x="133010" y="209765"/>
                          </a:cubicBezTo>
                          <a:cubicBezTo>
                            <a:pt x="133478" y="209765"/>
                            <a:pt x="133946" y="209369"/>
                            <a:pt x="133946" y="209369"/>
                          </a:cubicBezTo>
                          <a:cubicBezTo>
                            <a:pt x="134882" y="209765"/>
                            <a:pt x="134882" y="209765"/>
                            <a:pt x="134882" y="209369"/>
                          </a:cubicBezTo>
                          <a:cubicBezTo>
                            <a:pt x="135386" y="208974"/>
                            <a:pt x="135386" y="208579"/>
                            <a:pt x="134414" y="208974"/>
                          </a:cubicBezTo>
                          <a:close/>
                          <a:moveTo>
                            <a:pt x="116844" y="303324"/>
                          </a:moveTo>
                          <a:cubicBezTo>
                            <a:pt x="117817" y="305704"/>
                            <a:pt x="118285" y="306894"/>
                            <a:pt x="118285" y="306894"/>
                          </a:cubicBezTo>
                          <a:cubicBezTo>
                            <a:pt x="117817" y="306894"/>
                            <a:pt x="117313" y="306099"/>
                            <a:pt x="116844" y="304514"/>
                          </a:cubicBezTo>
                          <a:cubicBezTo>
                            <a:pt x="115440" y="302135"/>
                            <a:pt x="114468" y="298964"/>
                            <a:pt x="115440" y="298964"/>
                          </a:cubicBezTo>
                          <a:cubicBezTo>
                            <a:pt x="115440" y="299360"/>
                            <a:pt x="116377" y="300948"/>
                            <a:pt x="116844" y="303324"/>
                          </a:cubicBezTo>
                          <a:close/>
                          <a:moveTo>
                            <a:pt x="112596" y="280729"/>
                          </a:moveTo>
                          <a:cubicBezTo>
                            <a:pt x="113064" y="279938"/>
                            <a:pt x="112596" y="279144"/>
                            <a:pt x="112092" y="279144"/>
                          </a:cubicBezTo>
                          <a:cubicBezTo>
                            <a:pt x="112092" y="277954"/>
                            <a:pt x="112092" y="277160"/>
                            <a:pt x="112596" y="277160"/>
                          </a:cubicBezTo>
                          <a:cubicBezTo>
                            <a:pt x="113064" y="276764"/>
                            <a:pt x="113532" y="277954"/>
                            <a:pt x="113532" y="279144"/>
                          </a:cubicBezTo>
                          <a:cubicBezTo>
                            <a:pt x="113064" y="279539"/>
                            <a:pt x="113064" y="279938"/>
                            <a:pt x="113064" y="280334"/>
                          </a:cubicBezTo>
                          <a:cubicBezTo>
                            <a:pt x="113064" y="280334"/>
                            <a:pt x="113532" y="281124"/>
                            <a:pt x="113532" y="281919"/>
                          </a:cubicBezTo>
                          <a:cubicBezTo>
                            <a:pt x="113532" y="282713"/>
                            <a:pt x="113064" y="283504"/>
                            <a:pt x="113064" y="283504"/>
                          </a:cubicBezTo>
                          <a:cubicBezTo>
                            <a:pt x="112596" y="283504"/>
                            <a:pt x="112092" y="281124"/>
                            <a:pt x="112596" y="280729"/>
                          </a:cubicBezTo>
                          <a:close/>
                          <a:moveTo>
                            <a:pt x="113532" y="291038"/>
                          </a:moveTo>
                          <a:cubicBezTo>
                            <a:pt x="112596" y="290643"/>
                            <a:pt x="112596" y="289453"/>
                            <a:pt x="113064" y="288263"/>
                          </a:cubicBezTo>
                          <a:cubicBezTo>
                            <a:pt x="113532" y="287868"/>
                            <a:pt x="113064" y="287073"/>
                            <a:pt x="112596" y="286283"/>
                          </a:cubicBezTo>
                          <a:lnTo>
                            <a:pt x="112596" y="284298"/>
                          </a:lnTo>
                          <a:cubicBezTo>
                            <a:pt x="113064" y="283504"/>
                            <a:pt x="114000" y="284694"/>
                            <a:pt x="113532" y="286283"/>
                          </a:cubicBezTo>
                          <a:cubicBezTo>
                            <a:pt x="113532" y="286678"/>
                            <a:pt x="113532" y="287868"/>
                            <a:pt x="114000" y="288659"/>
                          </a:cubicBezTo>
                          <a:cubicBezTo>
                            <a:pt x="114468" y="290643"/>
                            <a:pt x="114000" y="292228"/>
                            <a:pt x="113532" y="291038"/>
                          </a:cubicBezTo>
                          <a:close/>
                          <a:moveTo>
                            <a:pt x="169085" y="92823"/>
                          </a:moveTo>
                          <a:cubicBezTo>
                            <a:pt x="168150" y="92424"/>
                            <a:pt x="167682" y="93613"/>
                            <a:pt x="168150" y="94012"/>
                          </a:cubicBezTo>
                          <a:cubicBezTo>
                            <a:pt x="168150" y="94408"/>
                            <a:pt x="168150" y="94803"/>
                            <a:pt x="167682" y="95202"/>
                          </a:cubicBezTo>
                          <a:lnTo>
                            <a:pt x="167682" y="95993"/>
                          </a:lnTo>
                          <a:cubicBezTo>
                            <a:pt x="167682" y="96392"/>
                            <a:pt x="167682" y="96392"/>
                            <a:pt x="168150" y="95598"/>
                          </a:cubicBezTo>
                          <a:cubicBezTo>
                            <a:pt x="168618" y="95598"/>
                            <a:pt x="168618" y="95202"/>
                            <a:pt x="168618" y="94803"/>
                          </a:cubicBezTo>
                          <a:cubicBezTo>
                            <a:pt x="168618" y="94803"/>
                            <a:pt x="168150" y="94408"/>
                            <a:pt x="168618" y="94012"/>
                          </a:cubicBezTo>
                          <a:cubicBezTo>
                            <a:pt x="169085" y="93218"/>
                            <a:pt x="169085" y="93218"/>
                            <a:pt x="169085" y="92823"/>
                          </a:cubicBezTo>
                          <a:cubicBezTo>
                            <a:pt x="169590" y="92424"/>
                            <a:pt x="169590" y="91633"/>
                            <a:pt x="169085" y="91234"/>
                          </a:cubicBezTo>
                          <a:cubicBezTo>
                            <a:pt x="169085" y="91234"/>
                            <a:pt x="169590" y="90838"/>
                            <a:pt x="170058" y="90838"/>
                          </a:cubicBezTo>
                          <a:cubicBezTo>
                            <a:pt x="169590" y="90443"/>
                            <a:pt x="170058" y="89649"/>
                            <a:pt x="170058" y="89649"/>
                          </a:cubicBezTo>
                          <a:cubicBezTo>
                            <a:pt x="170058" y="89649"/>
                            <a:pt x="170058" y="89253"/>
                            <a:pt x="170526" y="88858"/>
                          </a:cubicBezTo>
                          <a:cubicBezTo>
                            <a:pt x="170058" y="88462"/>
                            <a:pt x="170526" y="87668"/>
                            <a:pt x="170526" y="87668"/>
                          </a:cubicBezTo>
                          <a:cubicBezTo>
                            <a:pt x="170058" y="87668"/>
                            <a:pt x="170526" y="86874"/>
                            <a:pt x="170526" y="86874"/>
                          </a:cubicBezTo>
                          <a:cubicBezTo>
                            <a:pt x="170994" y="86874"/>
                            <a:pt x="170994" y="86478"/>
                            <a:pt x="170994" y="86083"/>
                          </a:cubicBezTo>
                          <a:cubicBezTo>
                            <a:pt x="170994" y="85684"/>
                            <a:pt x="170058" y="86083"/>
                            <a:pt x="170058" y="87269"/>
                          </a:cubicBezTo>
                          <a:lnTo>
                            <a:pt x="170058" y="87668"/>
                          </a:lnTo>
                          <a:cubicBezTo>
                            <a:pt x="169590" y="87668"/>
                            <a:pt x="169590" y="88063"/>
                            <a:pt x="169590" y="88858"/>
                          </a:cubicBezTo>
                          <a:cubicBezTo>
                            <a:pt x="169590" y="89253"/>
                            <a:pt x="169085" y="89649"/>
                            <a:pt x="169085" y="89649"/>
                          </a:cubicBezTo>
                          <a:cubicBezTo>
                            <a:pt x="169085" y="90048"/>
                            <a:pt x="168618" y="90443"/>
                            <a:pt x="168618" y="90443"/>
                          </a:cubicBezTo>
                          <a:cubicBezTo>
                            <a:pt x="168618" y="90443"/>
                            <a:pt x="169085" y="90838"/>
                            <a:pt x="168618" y="91234"/>
                          </a:cubicBezTo>
                          <a:cubicBezTo>
                            <a:pt x="168150" y="91633"/>
                            <a:pt x="168618" y="92028"/>
                            <a:pt x="168618" y="92028"/>
                          </a:cubicBezTo>
                          <a:cubicBezTo>
                            <a:pt x="168618" y="92424"/>
                            <a:pt x="169085" y="92823"/>
                            <a:pt x="169085" y="92823"/>
                          </a:cubicBezTo>
                          <a:close/>
                          <a:moveTo>
                            <a:pt x="172902" y="90838"/>
                          </a:moveTo>
                          <a:lnTo>
                            <a:pt x="172902" y="89253"/>
                          </a:lnTo>
                          <a:cubicBezTo>
                            <a:pt x="173370" y="88858"/>
                            <a:pt x="173370" y="88462"/>
                            <a:pt x="173370" y="88063"/>
                          </a:cubicBezTo>
                          <a:lnTo>
                            <a:pt x="173370" y="87269"/>
                          </a:lnTo>
                          <a:cubicBezTo>
                            <a:pt x="173838" y="87269"/>
                            <a:pt x="173838" y="86478"/>
                            <a:pt x="173838" y="86083"/>
                          </a:cubicBezTo>
                          <a:cubicBezTo>
                            <a:pt x="173838" y="85288"/>
                            <a:pt x="172902" y="86083"/>
                            <a:pt x="172902" y="86874"/>
                          </a:cubicBezTo>
                          <a:cubicBezTo>
                            <a:pt x="172902" y="87269"/>
                            <a:pt x="172434" y="88063"/>
                            <a:pt x="172434" y="88063"/>
                          </a:cubicBezTo>
                          <a:cubicBezTo>
                            <a:pt x="172434" y="88462"/>
                            <a:pt x="172434" y="88462"/>
                            <a:pt x="171966" y="88858"/>
                          </a:cubicBezTo>
                          <a:cubicBezTo>
                            <a:pt x="172434" y="89253"/>
                            <a:pt x="171966" y="90443"/>
                            <a:pt x="171462" y="90838"/>
                          </a:cubicBezTo>
                          <a:cubicBezTo>
                            <a:pt x="171462" y="91633"/>
                            <a:pt x="171462" y="92823"/>
                            <a:pt x="170994" y="92823"/>
                          </a:cubicBezTo>
                          <a:cubicBezTo>
                            <a:pt x="171462" y="93218"/>
                            <a:pt x="170994" y="94408"/>
                            <a:pt x="170526" y="95202"/>
                          </a:cubicBezTo>
                          <a:cubicBezTo>
                            <a:pt x="170526" y="95598"/>
                            <a:pt x="170526" y="95993"/>
                            <a:pt x="170058" y="96392"/>
                          </a:cubicBezTo>
                          <a:lnTo>
                            <a:pt x="170526" y="95993"/>
                          </a:lnTo>
                          <a:cubicBezTo>
                            <a:pt x="170526" y="95598"/>
                            <a:pt x="170994" y="95202"/>
                            <a:pt x="170994" y="94803"/>
                          </a:cubicBezTo>
                          <a:cubicBezTo>
                            <a:pt x="171462" y="94408"/>
                            <a:pt x="171462" y="94012"/>
                            <a:pt x="171462" y="93613"/>
                          </a:cubicBezTo>
                          <a:lnTo>
                            <a:pt x="171966" y="93218"/>
                          </a:lnTo>
                          <a:cubicBezTo>
                            <a:pt x="171966" y="92424"/>
                            <a:pt x="172434" y="92028"/>
                            <a:pt x="172434" y="92028"/>
                          </a:cubicBezTo>
                          <a:cubicBezTo>
                            <a:pt x="171966" y="91633"/>
                            <a:pt x="172434" y="91633"/>
                            <a:pt x="172902" y="90838"/>
                          </a:cubicBezTo>
                          <a:close/>
                          <a:moveTo>
                            <a:pt x="139167" y="186778"/>
                          </a:moveTo>
                          <a:cubicBezTo>
                            <a:pt x="138699" y="186778"/>
                            <a:pt x="138231" y="186379"/>
                            <a:pt x="138231" y="186379"/>
                          </a:cubicBezTo>
                          <a:cubicBezTo>
                            <a:pt x="137762" y="185588"/>
                            <a:pt x="137762" y="186379"/>
                            <a:pt x="137259" y="187173"/>
                          </a:cubicBezTo>
                          <a:lnTo>
                            <a:pt x="137259" y="188363"/>
                          </a:lnTo>
                          <a:cubicBezTo>
                            <a:pt x="136791" y="188363"/>
                            <a:pt x="136791" y="188758"/>
                            <a:pt x="137259" y="189157"/>
                          </a:cubicBezTo>
                          <a:cubicBezTo>
                            <a:pt x="136791" y="189553"/>
                            <a:pt x="136791" y="190347"/>
                            <a:pt x="136791" y="190347"/>
                          </a:cubicBezTo>
                          <a:cubicBezTo>
                            <a:pt x="136322" y="191138"/>
                            <a:pt x="136791" y="191932"/>
                            <a:pt x="137259" y="191537"/>
                          </a:cubicBezTo>
                          <a:cubicBezTo>
                            <a:pt x="137259" y="191138"/>
                            <a:pt x="137762" y="191537"/>
                            <a:pt x="137762" y="191537"/>
                          </a:cubicBezTo>
                          <a:cubicBezTo>
                            <a:pt x="138231" y="191932"/>
                            <a:pt x="138699" y="191537"/>
                            <a:pt x="138699" y="191138"/>
                          </a:cubicBezTo>
                          <a:cubicBezTo>
                            <a:pt x="139167" y="190742"/>
                            <a:pt x="138699" y="190347"/>
                            <a:pt x="137762" y="190742"/>
                          </a:cubicBezTo>
                          <a:cubicBezTo>
                            <a:pt x="137762" y="190742"/>
                            <a:pt x="137259" y="190742"/>
                            <a:pt x="137259" y="190347"/>
                          </a:cubicBezTo>
                          <a:cubicBezTo>
                            <a:pt x="137259" y="189948"/>
                            <a:pt x="137762" y="189157"/>
                            <a:pt x="138231" y="189553"/>
                          </a:cubicBezTo>
                          <a:cubicBezTo>
                            <a:pt x="138699" y="189948"/>
                            <a:pt x="138699" y="189948"/>
                            <a:pt x="138699" y="189553"/>
                          </a:cubicBezTo>
                          <a:cubicBezTo>
                            <a:pt x="139635" y="188758"/>
                            <a:pt x="139167" y="188363"/>
                            <a:pt x="138231" y="188758"/>
                          </a:cubicBezTo>
                          <a:cubicBezTo>
                            <a:pt x="138231" y="188758"/>
                            <a:pt x="137762" y="187967"/>
                            <a:pt x="138231" y="187967"/>
                          </a:cubicBezTo>
                          <a:cubicBezTo>
                            <a:pt x="138231" y="187572"/>
                            <a:pt x="138699" y="187173"/>
                            <a:pt x="138699" y="187572"/>
                          </a:cubicBezTo>
                          <a:cubicBezTo>
                            <a:pt x="139167" y="187572"/>
                            <a:pt x="139167" y="187572"/>
                            <a:pt x="139635" y="187173"/>
                          </a:cubicBezTo>
                          <a:cubicBezTo>
                            <a:pt x="139167" y="186379"/>
                            <a:pt x="139167" y="185983"/>
                            <a:pt x="139167" y="186778"/>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nvGrpSpPr>
              <p:cNvPr id="588" name="Google Shape;588;p3"/>
              <p:cNvGrpSpPr/>
              <p:nvPr/>
            </p:nvGrpSpPr>
            <p:grpSpPr>
              <a:xfrm>
                <a:off x="11572917" y="2728381"/>
                <a:ext cx="1506784" cy="712567"/>
                <a:chOff x="11572917" y="2728381"/>
                <a:chExt cx="1506784" cy="712567"/>
              </a:xfrm>
            </p:grpSpPr>
            <p:sp>
              <p:nvSpPr>
                <p:cNvPr id="589" name="Google Shape;589;p3"/>
                <p:cNvSpPr/>
                <p:nvPr/>
              </p:nvSpPr>
              <p:spPr>
                <a:xfrm>
                  <a:off x="11721828" y="3239911"/>
                  <a:ext cx="1253717" cy="201037"/>
                </a:xfrm>
                <a:custGeom>
                  <a:rect b="b" l="l" r="r" t="t"/>
                  <a:pathLst>
                    <a:path extrusionOk="0" h="201037" w="1253717">
                      <a:moveTo>
                        <a:pt x="45149" y="35820"/>
                      </a:moveTo>
                      <a:lnTo>
                        <a:pt x="49613" y="26294"/>
                      </a:lnTo>
                      <a:cubicBezTo>
                        <a:pt x="43672" y="22351"/>
                        <a:pt x="35499" y="19698"/>
                        <a:pt x="27147" y="19698"/>
                      </a:cubicBezTo>
                      <a:cubicBezTo>
                        <a:pt x="13213" y="19698"/>
                        <a:pt x="3745" y="26564"/>
                        <a:pt x="3745" y="37556"/>
                      </a:cubicBezTo>
                      <a:cubicBezTo>
                        <a:pt x="3745" y="60364"/>
                        <a:pt x="38451" y="52398"/>
                        <a:pt x="38451" y="66687"/>
                      </a:cubicBezTo>
                      <a:cubicBezTo>
                        <a:pt x="38451" y="71636"/>
                        <a:pt x="33951" y="74476"/>
                        <a:pt x="26427" y="74476"/>
                      </a:cubicBezTo>
                      <a:cubicBezTo>
                        <a:pt x="19550" y="74476"/>
                        <a:pt x="11269" y="71180"/>
                        <a:pt x="4680" y="65127"/>
                      </a:cubicBezTo>
                      <a:lnTo>
                        <a:pt x="0" y="74476"/>
                      </a:lnTo>
                      <a:cubicBezTo>
                        <a:pt x="6588" y="80522"/>
                        <a:pt x="16129" y="84649"/>
                        <a:pt x="26247" y="84649"/>
                      </a:cubicBezTo>
                      <a:cubicBezTo>
                        <a:pt x="40360" y="84649"/>
                        <a:pt x="50477" y="77589"/>
                        <a:pt x="50477" y="66140"/>
                      </a:cubicBezTo>
                      <a:cubicBezTo>
                        <a:pt x="50549" y="43056"/>
                        <a:pt x="15877" y="50572"/>
                        <a:pt x="15877" y="36553"/>
                      </a:cubicBezTo>
                      <a:cubicBezTo>
                        <a:pt x="15877" y="32247"/>
                        <a:pt x="19982" y="29864"/>
                        <a:pt x="26318" y="29864"/>
                      </a:cubicBezTo>
                      <a:cubicBezTo>
                        <a:pt x="31179" y="29864"/>
                        <a:pt x="38164" y="31607"/>
                        <a:pt x="45149" y="35820"/>
                      </a:cubicBezTo>
                      <a:close/>
                      <a:moveTo>
                        <a:pt x="72655" y="57714"/>
                      </a:moveTo>
                      <a:lnTo>
                        <a:pt x="72655" y="20155"/>
                      </a:lnTo>
                      <a:lnTo>
                        <a:pt x="61818" y="20155"/>
                      </a:lnTo>
                      <a:lnTo>
                        <a:pt x="61818" y="57714"/>
                      </a:lnTo>
                      <a:cubicBezTo>
                        <a:pt x="61818" y="74476"/>
                        <a:pt x="72475" y="84735"/>
                        <a:pt x="89828" y="84735"/>
                      </a:cubicBezTo>
                      <a:cubicBezTo>
                        <a:pt x="107147" y="84735"/>
                        <a:pt x="117696" y="74476"/>
                        <a:pt x="117696" y="57714"/>
                      </a:cubicBezTo>
                      <a:lnTo>
                        <a:pt x="117696" y="20155"/>
                      </a:lnTo>
                      <a:lnTo>
                        <a:pt x="106895" y="20155"/>
                      </a:lnTo>
                      <a:lnTo>
                        <a:pt x="106895" y="57714"/>
                      </a:lnTo>
                      <a:cubicBezTo>
                        <a:pt x="106895" y="68617"/>
                        <a:pt x="100378" y="75022"/>
                        <a:pt x="89901" y="75022"/>
                      </a:cubicBezTo>
                      <a:cubicBezTo>
                        <a:pt x="79352" y="75022"/>
                        <a:pt x="72655" y="68520"/>
                        <a:pt x="72655" y="57714"/>
                      </a:cubicBezTo>
                      <a:close/>
                      <a:moveTo>
                        <a:pt x="158812" y="20155"/>
                      </a:moveTo>
                      <a:lnTo>
                        <a:pt x="133213" y="20155"/>
                      </a:lnTo>
                      <a:lnTo>
                        <a:pt x="133213" y="84278"/>
                      </a:lnTo>
                      <a:lnTo>
                        <a:pt x="144050" y="84278"/>
                      </a:lnTo>
                      <a:lnTo>
                        <a:pt x="144050" y="64950"/>
                      </a:lnTo>
                      <a:lnTo>
                        <a:pt x="158812" y="64950"/>
                      </a:lnTo>
                      <a:cubicBezTo>
                        <a:pt x="174977" y="64950"/>
                        <a:pt x="184231" y="56521"/>
                        <a:pt x="184231" y="42046"/>
                      </a:cubicBezTo>
                      <a:cubicBezTo>
                        <a:pt x="184231" y="28120"/>
                        <a:pt x="174977" y="20158"/>
                        <a:pt x="158812" y="20158"/>
                      </a:cubicBezTo>
                      <a:close/>
                      <a:moveTo>
                        <a:pt x="158343" y="55238"/>
                      </a:moveTo>
                      <a:lnTo>
                        <a:pt x="144050" y="55238"/>
                      </a:lnTo>
                      <a:lnTo>
                        <a:pt x="144050" y="29864"/>
                      </a:lnTo>
                      <a:lnTo>
                        <a:pt x="158343" y="29864"/>
                      </a:lnTo>
                      <a:cubicBezTo>
                        <a:pt x="168281" y="29864"/>
                        <a:pt x="173861" y="33897"/>
                        <a:pt x="173861" y="42322"/>
                      </a:cubicBezTo>
                      <a:cubicBezTo>
                        <a:pt x="173861" y="51029"/>
                        <a:pt x="168281" y="55241"/>
                        <a:pt x="158343" y="55241"/>
                      </a:cubicBezTo>
                      <a:close/>
                      <a:moveTo>
                        <a:pt x="194959" y="20155"/>
                      </a:moveTo>
                      <a:lnTo>
                        <a:pt x="194959" y="84278"/>
                      </a:lnTo>
                      <a:lnTo>
                        <a:pt x="241943" y="84278"/>
                      </a:lnTo>
                      <a:lnTo>
                        <a:pt x="241943" y="74566"/>
                      </a:lnTo>
                      <a:lnTo>
                        <a:pt x="205796" y="74566"/>
                      </a:lnTo>
                      <a:lnTo>
                        <a:pt x="205796" y="56888"/>
                      </a:lnTo>
                      <a:lnTo>
                        <a:pt x="237191" y="56888"/>
                      </a:lnTo>
                      <a:lnTo>
                        <a:pt x="237191" y="47269"/>
                      </a:lnTo>
                      <a:lnTo>
                        <a:pt x="205796" y="47269"/>
                      </a:lnTo>
                      <a:lnTo>
                        <a:pt x="205796" y="29864"/>
                      </a:lnTo>
                      <a:lnTo>
                        <a:pt x="240828" y="29864"/>
                      </a:lnTo>
                      <a:lnTo>
                        <a:pt x="240828" y="20155"/>
                      </a:lnTo>
                      <a:lnTo>
                        <a:pt x="194959" y="20155"/>
                      </a:lnTo>
                      <a:close/>
                      <a:moveTo>
                        <a:pt x="308190" y="84278"/>
                      </a:moveTo>
                      <a:lnTo>
                        <a:pt x="293788" y="62840"/>
                      </a:lnTo>
                      <a:cubicBezTo>
                        <a:pt x="302322" y="59544"/>
                        <a:pt x="307075" y="52308"/>
                        <a:pt x="307075" y="42046"/>
                      </a:cubicBezTo>
                      <a:cubicBezTo>
                        <a:pt x="307075" y="28120"/>
                        <a:pt x="297642" y="20158"/>
                        <a:pt x="281224" y="20158"/>
                      </a:cubicBezTo>
                      <a:lnTo>
                        <a:pt x="255158" y="20158"/>
                      </a:lnTo>
                      <a:lnTo>
                        <a:pt x="255158" y="84282"/>
                      </a:lnTo>
                      <a:lnTo>
                        <a:pt x="265994" y="84282"/>
                      </a:lnTo>
                      <a:lnTo>
                        <a:pt x="265994" y="64954"/>
                      </a:lnTo>
                      <a:lnTo>
                        <a:pt x="281224" y="64954"/>
                      </a:lnTo>
                      <a:cubicBezTo>
                        <a:pt x="282232" y="64954"/>
                        <a:pt x="283241" y="64954"/>
                        <a:pt x="284141" y="64864"/>
                      </a:cubicBezTo>
                      <a:lnTo>
                        <a:pt x="295914" y="84282"/>
                      </a:lnTo>
                      <a:lnTo>
                        <a:pt x="308190" y="84282"/>
                      </a:lnTo>
                      <a:close/>
                      <a:moveTo>
                        <a:pt x="265994" y="55238"/>
                      </a:moveTo>
                      <a:lnTo>
                        <a:pt x="265994" y="29864"/>
                      </a:lnTo>
                      <a:lnTo>
                        <a:pt x="281224" y="29864"/>
                      </a:lnTo>
                      <a:cubicBezTo>
                        <a:pt x="291125" y="29864"/>
                        <a:pt x="296814" y="33897"/>
                        <a:pt x="296814" y="42322"/>
                      </a:cubicBezTo>
                      <a:cubicBezTo>
                        <a:pt x="296814" y="51029"/>
                        <a:pt x="291125" y="55241"/>
                        <a:pt x="281224" y="55241"/>
                      </a:cubicBezTo>
                      <a:lnTo>
                        <a:pt x="265994" y="55241"/>
                      </a:lnTo>
                      <a:close/>
                      <a:moveTo>
                        <a:pt x="321511" y="20155"/>
                      </a:moveTo>
                      <a:lnTo>
                        <a:pt x="321511" y="84278"/>
                      </a:lnTo>
                      <a:lnTo>
                        <a:pt x="332312" y="84278"/>
                      </a:lnTo>
                      <a:lnTo>
                        <a:pt x="332312" y="20155"/>
                      </a:lnTo>
                      <a:lnTo>
                        <a:pt x="321511" y="20155"/>
                      </a:lnTo>
                      <a:close/>
                      <a:moveTo>
                        <a:pt x="349199" y="20155"/>
                      </a:moveTo>
                      <a:lnTo>
                        <a:pt x="349199" y="84278"/>
                      </a:lnTo>
                      <a:lnTo>
                        <a:pt x="360035" y="84278"/>
                      </a:lnTo>
                      <a:lnTo>
                        <a:pt x="360035" y="38293"/>
                      </a:lnTo>
                      <a:lnTo>
                        <a:pt x="394275" y="84278"/>
                      </a:lnTo>
                      <a:lnTo>
                        <a:pt x="404896" y="84278"/>
                      </a:lnTo>
                      <a:lnTo>
                        <a:pt x="404896" y="20155"/>
                      </a:lnTo>
                      <a:lnTo>
                        <a:pt x="394275" y="20155"/>
                      </a:lnTo>
                      <a:lnTo>
                        <a:pt x="394275" y="66230"/>
                      </a:lnTo>
                      <a:lnTo>
                        <a:pt x="359855" y="20155"/>
                      </a:lnTo>
                      <a:lnTo>
                        <a:pt x="349199" y="20155"/>
                      </a:lnTo>
                      <a:close/>
                      <a:moveTo>
                        <a:pt x="414257" y="20155"/>
                      </a:moveTo>
                      <a:lnTo>
                        <a:pt x="414257" y="29864"/>
                      </a:lnTo>
                      <a:lnTo>
                        <a:pt x="434527" y="29864"/>
                      </a:lnTo>
                      <a:lnTo>
                        <a:pt x="434527" y="84278"/>
                      </a:lnTo>
                      <a:lnTo>
                        <a:pt x="445364" y="84278"/>
                      </a:lnTo>
                      <a:lnTo>
                        <a:pt x="445364" y="29864"/>
                      </a:lnTo>
                      <a:lnTo>
                        <a:pt x="465742" y="29864"/>
                      </a:lnTo>
                      <a:lnTo>
                        <a:pt x="465742" y="20155"/>
                      </a:lnTo>
                      <a:lnTo>
                        <a:pt x="414257" y="20155"/>
                      </a:lnTo>
                      <a:close/>
                      <a:moveTo>
                        <a:pt x="474995" y="20155"/>
                      </a:moveTo>
                      <a:lnTo>
                        <a:pt x="474995" y="84278"/>
                      </a:lnTo>
                      <a:lnTo>
                        <a:pt x="521979" y="84278"/>
                      </a:lnTo>
                      <a:lnTo>
                        <a:pt x="521979" y="74566"/>
                      </a:lnTo>
                      <a:lnTo>
                        <a:pt x="485832" y="74566"/>
                      </a:lnTo>
                      <a:lnTo>
                        <a:pt x="485832" y="56888"/>
                      </a:lnTo>
                      <a:lnTo>
                        <a:pt x="517191" y="56888"/>
                      </a:lnTo>
                      <a:lnTo>
                        <a:pt x="517191" y="47269"/>
                      </a:lnTo>
                      <a:lnTo>
                        <a:pt x="485832" y="47269"/>
                      </a:lnTo>
                      <a:lnTo>
                        <a:pt x="485832" y="29864"/>
                      </a:lnTo>
                      <a:lnTo>
                        <a:pt x="520864" y="29864"/>
                      </a:lnTo>
                      <a:lnTo>
                        <a:pt x="520864" y="20155"/>
                      </a:lnTo>
                      <a:lnTo>
                        <a:pt x="474995" y="20155"/>
                      </a:lnTo>
                      <a:close/>
                      <a:moveTo>
                        <a:pt x="535192" y="20155"/>
                      </a:moveTo>
                      <a:lnTo>
                        <a:pt x="535192" y="84278"/>
                      </a:lnTo>
                      <a:lnTo>
                        <a:pt x="546030" y="84278"/>
                      </a:lnTo>
                      <a:lnTo>
                        <a:pt x="546030" y="38293"/>
                      </a:lnTo>
                      <a:lnTo>
                        <a:pt x="580234" y="84278"/>
                      </a:lnTo>
                      <a:lnTo>
                        <a:pt x="590891" y="84278"/>
                      </a:lnTo>
                      <a:lnTo>
                        <a:pt x="590891" y="20155"/>
                      </a:lnTo>
                      <a:lnTo>
                        <a:pt x="580234" y="20155"/>
                      </a:lnTo>
                      <a:lnTo>
                        <a:pt x="580234" y="66230"/>
                      </a:lnTo>
                      <a:lnTo>
                        <a:pt x="545850" y="20155"/>
                      </a:lnTo>
                      <a:lnTo>
                        <a:pt x="535192" y="20155"/>
                      </a:lnTo>
                      <a:close/>
                      <a:moveTo>
                        <a:pt x="634202" y="20155"/>
                      </a:moveTo>
                      <a:lnTo>
                        <a:pt x="607885" y="20155"/>
                      </a:lnTo>
                      <a:lnTo>
                        <a:pt x="607885" y="84278"/>
                      </a:lnTo>
                      <a:lnTo>
                        <a:pt x="633915" y="84278"/>
                      </a:lnTo>
                      <a:cubicBezTo>
                        <a:pt x="653357" y="84278"/>
                        <a:pt x="667399" y="70716"/>
                        <a:pt x="667399" y="52215"/>
                      </a:cubicBezTo>
                      <a:cubicBezTo>
                        <a:pt x="667399" y="33624"/>
                        <a:pt x="653464" y="20155"/>
                        <a:pt x="634202" y="20155"/>
                      </a:cubicBezTo>
                      <a:close/>
                      <a:moveTo>
                        <a:pt x="634455" y="74566"/>
                      </a:moveTo>
                      <a:lnTo>
                        <a:pt x="618686" y="74566"/>
                      </a:lnTo>
                      <a:lnTo>
                        <a:pt x="618686" y="29864"/>
                      </a:lnTo>
                      <a:lnTo>
                        <a:pt x="634022" y="29864"/>
                      </a:lnTo>
                      <a:cubicBezTo>
                        <a:pt x="646697" y="29864"/>
                        <a:pt x="656489" y="39210"/>
                        <a:pt x="656489" y="52308"/>
                      </a:cubicBezTo>
                      <a:cubicBezTo>
                        <a:pt x="656489" y="65317"/>
                        <a:pt x="646948" y="74566"/>
                        <a:pt x="634455" y="74566"/>
                      </a:cubicBezTo>
                      <a:close/>
                      <a:moveTo>
                        <a:pt x="697857" y="0"/>
                      </a:moveTo>
                      <a:lnTo>
                        <a:pt x="688424" y="12919"/>
                      </a:lnTo>
                      <a:lnTo>
                        <a:pt x="697065" y="12919"/>
                      </a:lnTo>
                      <a:lnTo>
                        <a:pt x="702717" y="4856"/>
                      </a:lnTo>
                      <a:lnTo>
                        <a:pt x="708443" y="12919"/>
                      </a:lnTo>
                      <a:lnTo>
                        <a:pt x="717047" y="12919"/>
                      </a:lnTo>
                      <a:lnTo>
                        <a:pt x="707614" y="0"/>
                      </a:lnTo>
                      <a:lnTo>
                        <a:pt x="697857" y="0"/>
                      </a:lnTo>
                      <a:close/>
                      <a:moveTo>
                        <a:pt x="678955" y="20155"/>
                      </a:moveTo>
                      <a:lnTo>
                        <a:pt x="678955" y="84278"/>
                      </a:lnTo>
                      <a:lnTo>
                        <a:pt x="725940" y="84278"/>
                      </a:lnTo>
                      <a:lnTo>
                        <a:pt x="725940" y="74566"/>
                      </a:lnTo>
                      <a:lnTo>
                        <a:pt x="689793" y="74566"/>
                      </a:lnTo>
                      <a:lnTo>
                        <a:pt x="689793" y="56888"/>
                      </a:lnTo>
                      <a:lnTo>
                        <a:pt x="721188" y="56888"/>
                      </a:lnTo>
                      <a:lnTo>
                        <a:pt x="721188" y="47269"/>
                      </a:lnTo>
                      <a:lnTo>
                        <a:pt x="689793" y="47269"/>
                      </a:lnTo>
                      <a:lnTo>
                        <a:pt x="689793" y="29864"/>
                      </a:lnTo>
                      <a:lnTo>
                        <a:pt x="724860" y="29864"/>
                      </a:lnTo>
                      <a:lnTo>
                        <a:pt x="724860" y="20155"/>
                      </a:lnTo>
                      <a:lnTo>
                        <a:pt x="678955" y="20155"/>
                      </a:lnTo>
                      <a:close/>
                      <a:moveTo>
                        <a:pt x="739153" y="20155"/>
                      </a:moveTo>
                      <a:lnTo>
                        <a:pt x="739153" y="84278"/>
                      </a:lnTo>
                      <a:lnTo>
                        <a:pt x="749990" y="84278"/>
                      </a:lnTo>
                      <a:lnTo>
                        <a:pt x="749990" y="38293"/>
                      </a:lnTo>
                      <a:lnTo>
                        <a:pt x="784230" y="84278"/>
                      </a:lnTo>
                      <a:lnTo>
                        <a:pt x="794851" y="84278"/>
                      </a:lnTo>
                      <a:lnTo>
                        <a:pt x="794851" y="20155"/>
                      </a:lnTo>
                      <a:lnTo>
                        <a:pt x="784230" y="20155"/>
                      </a:lnTo>
                      <a:lnTo>
                        <a:pt x="784230" y="66230"/>
                      </a:lnTo>
                      <a:lnTo>
                        <a:pt x="749810" y="20155"/>
                      </a:lnTo>
                      <a:lnTo>
                        <a:pt x="739153" y="20155"/>
                      </a:lnTo>
                      <a:close/>
                      <a:moveTo>
                        <a:pt x="858361" y="37650"/>
                      </a:moveTo>
                      <a:lnTo>
                        <a:pt x="864698" y="29770"/>
                      </a:lnTo>
                      <a:cubicBezTo>
                        <a:pt x="858433" y="23631"/>
                        <a:pt x="849360" y="19874"/>
                        <a:pt x="840288" y="19874"/>
                      </a:cubicBezTo>
                      <a:cubicBezTo>
                        <a:pt x="821277" y="19874"/>
                        <a:pt x="806516" y="33893"/>
                        <a:pt x="806516" y="52121"/>
                      </a:cubicBezTo>
                      <a:cubicBezTo>
                        <a:pt x="806516" y="70533"/>
                        <a:pt x="821097" y="84731"/>
                        <a:pt x="839891" y="84731"/>
                      </a:cubicBezTo>
                      <a:cubicBezTo>
                        <a:pt x="849000" y="84731"/>
                        <a:pt x="858253" y="80608"/>
                        <a:pt x="864770" y="74199"/>
                      </a:cubicBezTo>
                      <a:lnTo>
                        <a:pt x="858361" y="67050"/>
                      </a:lnTo>
                      <a:cubicBezTo>
                        <a:pt x="853501" y="71723"/>
                        <a:pt x="846877" y="74656"/>
                        <a:pt x="840468" y="74656"/>
                      </a:cubicBezTo>
                      <a:cubicBezTo>
                        <a:pt x="827615" y="74656"/>
                        <a:pt x="817534" y="64666"/>
                        <a:pt x="817534" y="52028"/>
                      </a:cubicBezTo>
                      <a:cubicBezTo>
                        <a:pt x="817534" y="39386"/>
                        <a:pt x="827615" y="29493"/>
                        <a:pt x="840468" y="29493"/>
                      </a:cubicBezTo>
                      <a:cubicBezTo>
                        <a:pt x="846983" y="29493"/>
                        <a:pt x="853681" y="32610"/>
                        <a:pt x="858361" y="37650"/>
                      </a:cubicBezTo>
                      <a:close/>
                      <a:moveTo>
                        <a:pt x="875786" y="20155"/>
                      </a:moveTo>
                      <a:lnTo>
                        <a:pt x="875786" y="84278"/>
                      </a:lnTo>
                      <a:lnTo>
                        <a:pt x="886624" y="84278"/>
                      </a:lnTo>
                      <a:lnTo>
                        <a:pt x="886624" y="20155"/>
                      </a:lnTo>
                      <a:lnTo>
                        <a:pt x="875786" y="20155"/>
                      </a:lnTo>
                      <a:close/>
                      <a:moveTo>
                        <a:pt x="951107" y="84278"/>
                      </a:moveTo>
                      <a:lnTo>
                        <a:pt x="962663" y="84278"/>
                      </a:lnTo>
                      <a:lnTo>
                        <a:pt x="934580" y="20155"/>
                      </a:lnTo>
                      <a:lnTo>
                        <a:pt x="923491" y="20155"/>
                      </a:lnTo>
                      <a:lnTo>
                        <a:pt x="895157" y="84278"/>
                      </a:lnTo>
                      <a:lnTo>
                        <a:pt x="906426" y="84278"/>
                      </a:lnTo>
                      <a:lnTo>
                        <a:pt x="912583" y="69807"/>
                      </a:lnTo>
                      <a:lnTo>
                        <a:pt x="944986" y="69807"/>
                      </a:lnTo>
                      <a:lnTo>
                        <a:pt x="951107" y="84278"/>
                      </a:lnTo>
                      <a:close/>
                      <a:moveTo>
                        <a:pt x="916615" y="60188"/>
                      </a:moveTo>
                      <a:lnTo>
                        <a:pt x="928712" y="31697"/>
                      </a:lnTo>
                      <a:lnTo>
                        <a:pt x="940846" y="60188"/>
                      </a:lnTo>
                      <a:lnTo>
                        <a:pt x="916615" y="60188"/>
                      </a:lnTo>
                      <a:close/>
                      <a:moveTo>
                        <a:pt x="1016273" y="20155"/>
                      </a:moveTo>
                      <a:lnTo>
                        <a:pt x="989918" y="20155"/>
                      </a:lnTo>
                      <a:lnTo>
                        <a:pt x="989918" y="84278"/>
                      </a:lnTo>
                      <a:lnTo>
                        <a:pt x="1015985" y="84278"/>
                      </a:lnTo>
                      <a:cubicBezTo>
                        <a:pt x="1035427" y="84278"/>
                        <a:pt x="1049468" y="70716"/>
                        <a:pt x="1049468" y="52215"/>
                      </a:cubicBezTo>
                      <a:cubicBezTo>
                        <a:pt x="1049468" y="33624"/>
                        <a:pt x="1035535" y="20155"/>
                        <a:pt x="1016273" y="20155"/>
                      </a:cubicBezTo>
                      <a:close/>
                      <a:moveTo>
                        <a:pt x="1016525" y="74566"/>
                      </a:moveTo>
                      <a:lnTo>
                        <a:pt x="1000755" y="74566"/>
                      </a:lnTo>
                      <a:lnTo>
                        <a:pt x="1000755" y="29864"/>
                      </a:lnTo>
                      <a:lnTo>
                        <a:pt x="1016093" y="29864"/>
                      </a:lnTo>
                      <a:cubicBezTo>
                        <a:pt x="1028730" y="29864"/>
                        <a:pt x="1038559" y="39210"/>
                        <a:pt x="1038559" y="52308"/>
                      </a:cubicBezTo>
                      <a:cubicBezTo>
                        <a:pt x="1038559" y="65317"/>
                        <a:pt x="1029018" y="74566"/>
                        <a:pt x="1016525" y="74566"/>
                      </a:cubicBezTo>
                      <a:close/>
                      <a:moveTo>
                        <a:pt x="1061025" y="20155"/>
                      </a:moveTo>
                      <a:lnTo>
                        <a:pt x="1061025" y="84278"/>
                      </a:lnTo>
                      <a:lnTo>
                        <a:pt x="1108009" y="84278"/>
                      </a:lnTo>
                      <a:lnTo>
                        <a:pt x="1108009" y="74566"/>
                      </a:lnTo>
                      <a:lnTo>
                        <a:pt x="1071862" y="74566"/>
                      </a:lnTo>
                      <a:lnTo>
                        <a:pt x="1071862" y="56888"/>
                      </a:lnTo>
                      <a:lnTo>
                        <a:pt x="1103257" y="56888"/>
                      </a:lnTo>
                      <a:lnTo>
                        <a:pt x="1103257" y="47269"/>
                      </a:lnTo>
                      <a:lnTo>
                        <a:pt x="1071862" y="47269"/>
                      </a:lnTo>
                      <a:lnTo>
                        <a:pt x="1071862" y="29864"/>
                      </a:lnTo>
                      <a:lnTo>
                        <a:pt x="1106929" y="29864"/>
                      </a:lnTo>
                      <a:lnTo>
                        <a:pt x="1106929" y="20155"/>
                      </a:lnTo>
                      <a:lnTo>
                        <a:pt x="1061025" y="20155"/>
                      </a:lnTo>
                      <a:close/>
                      <a:moveTo>
                        <a:pt x="52565" y="133891"/>
                      </a:moveTo>
                      <a:lnTo>
                        <a:pt x="58902" y="126011"/>
                      </a:lnTo>
                      <a:cubicBezTo>
                        <a:pt x="52673" y="119872"/>
                        <a:pt x="43564" y="116115"/>
                        <a:pt x="34491" y="116115"/>
                      </a:cubicBezTo>
                      <a:cubicBezTo>
                        <a:pt x="15517" y="116115"/>
                        <a:pt x="720" y="130134"/>
                        <a:pt x="720" y="148362"/>
                      </a:cubicBezTo>
                      <a:cubicBezTo>
                        <a:pt x="720" y="166774"/>
                        <a:pt x="15302" y="180972"/>
                        <a:pt x="34131" y="180972"/>
                      </a:cubicBezTo>
                      <a:cubicBezTo>
                        <a:pt x="43204" y="180972"/>
                        <a:pt x="52493" y="176849"/>
                        <a:pt x="58973" y="170440"/>
                      </a:cubicBezTo>
                      <a:lnTo>
                        <a:pt x="52565" y="163291"/>
                      </a:lnTo>
                      <a:cubicBezTo>
                        <a:pt x="47705" y="167960"/>
                        <a:pt x="41116" y="170897"/>
                        <a:pt x="34671" y="170897"/>
                      </a:cubicBezTo>
                      <a:cubicBezTo>
                        <a:pt x="21818" y="170897"/>
                        <a:pt x="11737" y="160908"/>
                        <a:pt x="11737" y="148269"/>
                      </a:cubicBezTo>
                      <a:cubicBezTo>
                        <a:pt x="11737" y="135627"/>
                        <a:pt x="21854" y="125735"/>
                        <a:pt x="34671" y="125735"/>
                      </a:cubicBezTo>
                      <a:cubicBezTo>
                        <a:pt x="41188" y="125735"/>
                        <a:pt x="47885" y="128851"/>
                        <a:pt x="52565" y="133891"/>
                      </a:cubicBezTo>
                      <a:close/>
                      <a:moveTo>
                        <a:pt x="97354" y="116119"/>
                      </a:moveTo>
                      <a:cubicBezTo>
                        <a:pt x="78164" y="116119"/>
                        <a:pt x="63294" y="130044"/>
                        <a:pt x="63294" y="148456"/>
                      </a:cubicBezTo>
                      <a:cubicBezTo>
                        <a:pt x="63294" y="166777"/>
                        <a:pt x="78164" y="180976"/>
                        <a:pt x="97354" y="180976"/>
                      </a:cubicBezTo>
                      <a:cubicBezTo>
                        <a:pt x="116507" y="180976"/>
                        <a:pt x="131377" y="166777"/>
                        <a:pt x="131377" y="148456"/>
                      </a:cubicBezTo>
                      <a:cubicBezTo>
                        <a:pt x="131377" y="130138"/>
                        <a:pt x="116507" y="116119"/>
                        <a:pt x="97354" y="116119"/>
                      </a:cubicBezTo>
                      <a:close/>
                      <a:moveTo>
                        <a:pt x="97426" y="125832"/>
                      </a:moveTo>
                      <a:cubicBezTo>
                        <a:pt x="109990" y="125832"/>
                        <a:pt x="120288" y="135728"/>
                        <a:pt x="120288" y="148456"/>
                      </a:cubicBezTo>
                      <a:cubicBezTo>
                        <a:pt x="120288" y="161191"/>
                        <a:pt x="109990" y="171263"/>
                        <a:pt x="97426" y="171263"/>
                      </a:cubicBezTo>
                      <a:cubicBezTo>
                        <a:pt x="84861" y="171263"/>
                        <a:pt x="74312" y="161188"/>
                        <a:pt x="74312" y="148456"/>
                      </a:cubicBezTo>
                      <a:cubicBezTo>
                        <a:pt x="74312" y="135724"/>
                        <a:pt x="84788" y="125832"/>
                        <a:pt x="97426" y="125832"/>
                      </a:cubicBezTo>
                      <a:close/>
                      <a:moveTo>
                        <a:pt x="142934" y="116396"/>
                      </a:moveTo>
                      <a:lnTo>
                        <a:pt x="142934" y="180519"/>
                      </a:lnTo>
                      <a:lnTo>
                        <a:pt x="153123" y="180519"/>
                      </a:lnTo>
                      <a:lnTo>
                        <a:pt x="153123" y="132611"/>
                      </a:lnTo>
                      <a:lnTo>
                        <a:pt x="173393" y="173834"/>
                      </a:lnTo>
                      <a:lnTo>
                        <a:pt x="180450" y="173834"/>
                      </a:lnTo>
                      <a:lnTo>
                        <a:pt x="200719" y="132611"/>
                      </a:lnTo>
                      <a:lnTo>
                        <a:pt x="200828" y="180519"/>
                      </a:lnTo>
                      <a:lnTo>
                        <a:pt x="210837" y="180519"/>
                      </a:lnTo>
                      <a:lnTo>
                        <a:pt x="210837" y="116396"/>
                      </a:lnTo>
                      <a:lnTo>
                        <a:pt x="198056" y="116396"/>
                      </a:lnTo>
                      <a:lnTo>
                        <a:pt x="176957" y="158995"/>
                      </a:lnTo>
                      <a:lnTo>
                        <a:pt x="155788" y="116396"/>
                      </a:lnTo>
                      <a:lnTo>
                        <a:pt x="142934" y="116396"/>
                      </a:lnTo>
                      <a:close/>
                      <a:moveTo>
                        <a:pt x="237371" y="153956"/>
                      </a:moveTo>
                      <a:lnTo>
                        <a:pt x="237371" y="116396"/>
                      </a:lnTo>
                      <a:lnTo>
                        <a:pt x="226535" y="116396"/>
                      </a:lnTo>
                      <a:lnTo>
                        <a:pt x="226535" y="153956"/>
                      </a:lnTo>
                      <a:cubicBezTo>
                        <a:pt x="226535" y="170717"/>
                        <a:pt x="237191" y="180976"/>
                        <a:pt x="254509" y="180976"/>
                      </a:cubicBezTo>
                      <a:cubicBezTo>
                        <a:pt x="271863" y="180976"/>
                        <a:pt x="282412" y="170717"/>
                        <a:pt x="282412" y="153956"/>
                      </a:cubicBezTo>
                      <a:lnTo>
                        <a:pt x="282412" y="116396"/>
                      </a:lnTo>
                      <a:lnTo>
                        <a:pt x="271575" y="116396"/>
                      </a:lnTo>
                      <a:lnTo>
                        <a:pt x="271575" y="153956"/>
                      </a:lnTo>
                      <a:cubicBezTo>
                        <a:pt x="271575" y="164858"/>
                        <a:pt x="265059" y="171263"/>
                        <a:pt x="254618" y="171263"/>
                      </a:cubicBezTo>
                      <a:cubicBezTo>
                        <a:pt x="244068" y="171263"/>
                        <a:pt x="237371" y="164761"/>
                        <a:pt x="237371" y="153956"/>
                      </a:cubicBezTo>
                      <a:close/>
                      <a:moveTo>
                        <a:pt x="297929" y="116396"/>
                      </a:moveTo>
                      <a:lnTo>
                        <a:pt x="297929" y="180519"/>
                      </a:lnTo>
                      <a:lnTo>
                        <a:pt x="308730" y="180519"/>
                      </a:lnTo>
                      <a:lnTo>
                        <a:pt x="308730" y="134534"/>
                      </a:lnTo>
                      <a:lnTo>
                        <a:pt x="342970" y="180519"/>
                      </a:lnTo>
                      <a:lnTo>
                        <a:pt x="353628" y="180519"/>
                      </a:lnTo>
                      <a:lnTo>
                        <a:pt x="353628" y="116396"/>
                      </a:lnTo>
                      <a:lnTo>
                        <a:pt x="342970" y="116396"/>
                      </a:lnTo>
                      <a:lnTo>
                        <a:pt x="342970" y="162471"/>
                      </a:lnTo>
                      <a:lnTo>
                        <a:pt x="308550" y="116396"/>
                      </a:lnTo>
                      <a:lnTo>
                        <a:pt x="297929" y="116396"/>
                      </a:lnTo>
                      <a:close/>
                      <a:moveTo>
                        <a:pt x="370584" y="116396"/>
                      </a:moveTo>
                      <a:lnTo>
                        <a:pt x="370584" y="180519"/>
                      </a:lnTo>
                      <a:lnTo>
                        <a:pt x="381422" y="180519"/>
                      </a:lnTo>
                      <a:lnTo>
                        <a:pt x="381422" y="116396"/>
                      </a:lnTo>
                      <a:lnTo>
                        <a:pt x="370584" y="116396"/>
                      </a:lnTo>
                      <a:close/>
                      <a:moveTo>
                        <a:pt x="444823" y="133891"/>
                      </a:moveTo>
                      <a:lnTo>
                        <a:pt x="451161" y="126011"/>
                      </a:lnTo>
                      <a:cubicBezTo>
                        <a:pt x="444897" y="119872"/>
                        <a:pt x="435823" y="116115"/>
                        <a:pt x="426750" y="116115"/>
                      </a:cubicBezTo>
                      <a:cubicBezTo>
                        <a:pt x="407740" y="116115"/>
                        <a:pt x="392978" y="130134"/>
                        <a:pt x="392978" y="148362"/>
                      </a:cubicBezTo>
                      <a:cubicBezTo>
                        <a:pt x="392978" y="166774"/>
                        <a:pt x="407560" y="180972"/>
                        <a:pt x="426390" y="180972"/>
                      </a:cubicBezTo>
                      <a:cubicBezTo>
                        <a:pt x="435463" y="180972"/>
                        <a:pt x="444717" y="176849"/>
                        <a:pt x="451232" y="170440"/>
                      </a:cubicBezTo>
                      <a:lnTo>
                        <a:pt x="444823" y="163291"/>
                      </a:lnTo>
                      <a:cubicBezTo>
                        <a:pt x="439963" y="167960"/>
                        <a:pt x="433339" y="170897"/>
                        <a:pt x="426930" y="170897"/>
                      </a:cubicBezTo>
                      <a:cubicBezTo>
                        <a:pt x="414077" y="170897"/>
                        <a:pt x="403996" y="160908"/>
                        <a:pt x="403996" y="148269"/>
                      </a:cubicBezTo>
                      <a:cubicBezTo>
                        <a:pt x="403996" y="135627"/>
                        <a:pt x="414077" y="125735"/>
                        <a:pt x="426930" y="125735"/>
                      </a:cubicBezTo>
                      <a:cubicBezTo>
                        <a:pt x="433447" y="125735"/>
                        <a:pt x="440143" y="128851"/>
                        <a:pt x="444823" y="133891"/>
                      </a:cubicBezTo>
                      <a:close/>
                      <a:moveTo>
                        <a:pt x="509415" y="180516"/>
                      </a:moveTo>
                      <a:lnTo>
                        <a:pt x="520971" y="180516"/>
                      </a:lnTo>
                      <a:lnTo>
                        <a:pt x="492888" y="116392"/>
                      </a:lnTo>
                      <a:lnTo>
                        <a:pt x="481800" y="116392"/>
                      </a:lnTo>
                      <a:lnTo>
                        <a:pt x="453429" y="180516"/>
                      </a:lnTo>
                      <a:lnTo>
                        <a:pt x="464734" y="180516"/>
                      </a:lnTo>
                      <a:lnTo>
                        <a:pt x="470891" y="166044"/>
                      </a:lnTo>
                      <a:lnTo>
                        <a:pt x="503258" y="166044"/>
                      </a:lnTo>
                      <a:lnTo>
                        <a:pt x="509415" y="180516"/>
                      </a:lnTo>
                      <a:close/>
                      <a:moveTo>
                        <a:pt x="474923" y="156425"/>
                      </a:moveTo>
                      <a:lnTo>
                        <a:pt x="487021" y="127934"/>
                      </a:lnTo>
                      <a:lnTo>
                        <a:pt x="499154" y="156425"/>
                      </a:lnTo>
                      <a:lnTo>
                        <a:pt x="474923" y="156425"/>
                      </a:lnTo>
                      <a:close/>
                      <a:moveTo>
                        <a:pt x="557048" y="185095"/>
                      </a:moveTo>
                      <a:lnTo>
                        <a:pt x="559063" y="180793"/>
                      </a:lnTo>
                      <a:cubicBezTo>
                        <a:pt x="567129" y="179966"/>
                        <a:pt x="575013" y="176116"/>
                        <a:pt x="580810" y="170440"/>
                      </a:cubicBezTo>
                      <a:lnTo>
                        <a:pt x="574365" y="163291"/>
                      </a:lnTo>
                      <a:cubicBezTo>
                        <a:pt x="569504" y="167960"/>
                        <a:pt x="562915" y="170897"/>
                        <a:pt x="556471" y="170897"/>
                      </a:cubicBezTo>
                      <a:cubicBezTo>
                        <a:pt x="543653" y="170897"/>
                        <a:pt x="533537" y="160908"/>
                        <a:pt x="533537" y="148269"/>
                      </a:cubicBezTo>
                      <a:cubicBezTo>
                        <a:pt x="533537" y="135627"/>
                        <a:pt x="543653" y="125735"/>
                        <a:pt x="556471" y="125735"/>
                      </a:cubicBezTo>
                      <a:cubicBezTo>
                        <a:pt x="562988" y="125735"/>
                        <a:pt x="569684" y="128851"/>
                        <a:pt x="574365" y="133891"/>
                      </a:cubicBezTo>
                      <a:lnTo>
                        <a:pt x="580702" y="126011"/>
                      </a:lnTo>
                      <a:cubicBezTo>
                        <a:pt x="574473" y="119872"/>
                        <a:pt x="565400" y="116115"/>
                        <a:pt x="556291" y="116115"/>
                      </a:cubicBezTo>
                      <a:cubicBezTo>
                        <a:pt x="537318" y="116115"/>
                        <a:pt x="522519" y="130134"/>
                        <a:pt x="522519" y="148362"/>
                      </a:cubicBezTo>
                      <a:cubicBezTo>
                        <a:pt x="522519" y="165764"/>
                        <a:pt x="535553" y="179416"/>
                        <a:pt x="552907" y="180886"/>
                      </a:cubicBezTo>
                      <a:lnTo>
                        <a:pt x="549594" y="188579"/>
                      </a:lnTo>
                      <a:cubicBezTo>
                        <a:pt x="550602" y="188302"/>
                        <a:pt x="551791" y="188118"/>
                        <a:pt x="552799" y="188118"/>
                      </a:cubicBezTo>
                      <a:cubicBezTo>
                        <a:pt x="555823" y="188118"/>
                        <a:pt x="557228" y="189862"/>
                        <a:pt x="557228" y="191602"/>
                      </a:cubicBezTo>
                      <a:cubicBezTo>
                        <a:pt x="557228" y="193435"/>
                        <a:pt x="555643" y="195361"/>
                        <a:pt x="552979" y="195361"/>
                      </a:cubicBezTo>
                      <a:cubicBezTo>
                        <a:pt x="551142" y="195361"/>
                        <a:pt x="549234" y="194718"/>
                        <a:pt x="547687" y="193528"/>
                      </a:cubicBezTo>
                      <a:lnTo>
                        <a:pt x="545634" y="198471"/>
                      </a:lnTo>
                      <a:cubicBezTo>
                        <a:pt x="547759" y="200031"/>
                        <a:pt x="550711" y="201037"/>
                        <a:pt x="553734" y="201037"/>
                      </a:cubicBezTo>
                      <a:cubicBezTo>
                        <a:pt x="559135" y="201037"/>
                        <a:pt x="563455" y="197648"/>
                        <a:pt x="563455" y="192331"/>
                      </a:cubicBezTo>
                      <a:cubicBezTo>
                        <a:pt x="563455" y="188302"/>
                        <a:pt x="560900" y="185829"/>
                        <a:pt x="557048" y="185095"/>
                      </a:cubicBezTo>
                      <a:close/>
                      <a:moveTo>
                        <a:pt x="612168" y="103204"/>
                      </a:moveTo>
                      <a:cubicBezTo>
                        <a:pt x="615374" y="103204"/>
                        <a:pt x="617677" y="108240"/>
                        <a:pt x="623186" y="108240"/>
                      </a:cubicBezTo>
                      <a:cubicBezTo>
                        <a:pt x="628695" y="108240"/>
                        <a:pt x="631539" y="104210"/>
                        <a:pt x="631539" y="96237"/>
                      </a:cubicBezTo>
                      <a:lnTo>
                        <a:pt x="624841" y="96237"/>
                      </a:lnTo>
                      <a:cubicBezTo>
                        <a:pt x="624841" y="99171"/>
                        <a:pt x="623654" y="100724"/>
                        <a:pt x="621349" y="100724"/>
                      </a:cubicBezTo>
                      <a:cubicBezTo>
                        <a:pt x="618217" y="100724"/>
                        <a:pt x="615480" y="95688"/>
                        <a:pt x="610440" y="95688"/>
                      </a:cubicBezTo>
                      <a:cubicBezTo>
                        <a:pt x="604933" y="95688"/>
                        <a:pt x="601979" y="99717"/>
                        <a:pt x="601979" y="107690"/>
                      </a:cubicBezTo>
                      <a:lnTo>
                        <a:pt x="608785" y="107690"/>
                      </a:lnTo>
                      <a:cubicBezTo>
                        <a:pt x="608785" y="104760"/>
                        <a:pt x="609973" y="103204"/>
                        <a:pt x="612168" y="103204"/>
                      </a:cubicBezTo>
                      <a:close/>
                      <a:moveTo>
                        <a:pt x="638956" y="180516"/>
                      </a:moveTo>
                      <a:lnTo>
                        <a:pt x="650512" y="180516"/>
                      </a:lnTo>
                      <a:lnTo>
                        <a:pt x="622466" y="116392"/>
                      </a:lnTo>
                      <a:lnTo>
                        <a:pt x="611340" y="116392"/>
                      </a:lnTo>
                      <a:lnTo>
                        <a:pt x="583006" y="180516"/>
                      </a:lnTo>
                      <a:lnTo>
                        <a:pt x="594275" y="180516"/>
                      </a:lnTo>
                      <a:lnTo>
                        <a:pt x="600432" y="166044"/>
                      </a:lnTo>
                      <a:lnTo>
                        <a:pt x="632835" y="166044"/>
                      </a:lnTo>
                      <a:lnTo>
                        <a:pt x="638956" y="180516"/>
                      </a:lnTo>
                      <a:close/>
                      <a:moveTo>
                        <a:pt x="604464" y="156425"/>
                      </a:moveTo>
                      <a:lnTo>
                        <a:pt x="616597" y="127934"/>
                      </a:lnTo>
                      <a:lnTo>
                        <a:pt x="628695" y="156425"/>
                      </a:lnTo>
                      <a:lnTo>
                        <a:pt x="604464" y="156425"/>
                      </a:lnTo>
                      <a:close/>
                      <a:moveTo>
                        <a:pt x="686121" y="116115"/>
                      </a:moveTo>
                      <a:cubicBezTo>
                        <a:pt x="666966" y="116115"/>
                        <a:pt x="652097" y="130041"/>
                        <a:pt x="652097" y="148452"/>
                      </a:cubicBezTo>
                      <a:cubicBezTo>
                        <a:pt x="652097" y="166774"/>
                        <a:pt x="666966" y="180972"/>
                        <a:pt x="686121" y="180972"/>
                      </a:cubicBezTo>
                      <a:cubicBezTo>
                        <a:pt x="705309" y="180972"/>
                        <a:pt x="720179" y="166774"/>
                        <a:pt x="720179" y="148452"/>
                      </a:cubicBezTo>
                      <a:cubicBezTo>
                        <a:pt x="720179" y="130134"/>
                        <a:pt x="705309" y="116115"/>
                        <a:pt x="686121" y="116115"/>
                      </a:cubicBezTo>
                      <a:close/>
                      <a:moveTo>
                        <a:pt x="686227" y="125828"/>
                      </a:moveTo>
                      <a:cubicBezTo>
                        <a:pt x="698794" y="125828"/>
                        <a:pt x="709055" y="135724"/>
                        <a:pt x="709055" y="148452"/>
                      </a:cubicBezTo>
                      <a:cubicBezTo>
                        <a:pt x="709055" y="161188"/>
                        <a:pt x="698794" y="171260"/>
                        <a:pt x="686227" y="171260"/>
                      </a:cubicBezTo>
                      <a:cubicBezTo>
                        <a:pt x="673663" y="171260"/>
                        <a:pt x="663078" y="161184"/>
                        <a:pt x="663078" y="148452"/>
                      </a:cubicBezTo>
                      <a:cubicBezTo>
                        <a:pt x="663078" y="135720"/>
                        <a:pt x="673555" y="125828"/>
                        <a:pt x="686227" y="125828"/>
                      </a:cubicBezTo>
                      <a:close/>
                      <a:moveTo>
                        <a:pt x="750459" y="116392"/>
                      </a:moveTo>
                      <a:lnTo>
                        <a:pt x="750459" y="180516"/>
                      </a:lnTo>
                      <a:lnTo>
                        <a:pt x="797443" y="180516"/>
                      </a:lnTo>
                      <a:lnTo>
                        <a:pt x="797443" y="170803"/>
                      </a:lnTo>
                      <a:lnTo>
                        <a:pt x="761295" y="170803"/>
                      </a:lnTo>
                      <a:lnTo>
                        <a:pt x="761295" y="153125"/>
                      </a:lnTo>
                      <a:lnTo>
                        <a:pt x="792655" y="153125"/>
                      </a:lnTo>
                      <a:lnTo>
                        <a:pt x="792655" y="143506"/>
                      </a:lnTo>
                      <a:lnTo>
                        <a:pt x="761295" y="143506"/>
                      </a:lnTo>
                      <a:lnTo>
                        <a:pt x="761295" y="126098"/>
                      </a:lnTo>
                      <a:lnTo>
                        <a:pt x="796327" y="126098"/>
                      </a:lnTo>
                      <a:lnTo>
                        <a:pt x="796327" y="116392"/>
                      </a:lnTo>
                      <a:lnTo>
                        <a:pt x="750459" y="116392"/>
                      </a:lnTo>
                      <a:close/>
                      <a:moveTo>
                        <a:pt x="829378" y="116392"/>
                      </a:moveTo>
                      <a:lnTo>
                        <a:pt x="829378" y="180516"/>
                      </a:lnTo>
                      <a:lnTo>
                        <a:pt x="876326" y="180516"/>
                      </a:lnTo>
                      <a:lnTo>
                        <a:pt x="876326" y="170803"/>
                      </a:lnTo>
                      <a:lnTo>
                        <a:pt x="840179" y="170803"/>
                      </a:lnTo>
                      <a:lnTo>
                        <a:pt x="840179" y="153125"/>
                      </a:lnTo>
                      <a:lnTo>
                        <a:pt x="871574" y="153125"/>
                      </a:lnTo>
                      <a:lnTo>
                        <a:pt x="871574" y="143506"/>
                      </a:lnTo>
                      <a:lnTo>
                        <a:pt x="840179" y="143506"/>
                      </a:lnTo>
                      <a:lnTo>
                        <a:pt x="840179" y="126098"/>
                      </a:lnTo>
                      <a:lnTo>
                        <a:pt x="875246" y="126098"/>
                      </a:lnTo>
                      <a:lnTo>
                        <a:pt x="875246" y="116392"/>
                      </a:lnTo>
                      <a:lnTo>
                        <a:pt x="829378" y="116392"/>
                      </a:lnTo>
                      <a:close/>
                      <a:moveTo>
                        <a:pt x="881403" y="116392"/>
                      </a:moveTo>
                      <a:lnTo>
                        <a:pt x="907003" y="180516"/>
                      </a:lnTo>
                      <a:lnTo>
                        <a:pt x="918164" y="180516"/>
                      </a:lnTo>
                      <a:lnTo>
                        <a:pt x="944158" y="116392"/>
                      </a:lnTo>
                      <a:lnTo>
                        <a:pt x="932852" y="116392"/>
                      </a:lnTo>
                      <a:lnTo>
                        <a:pt x="912870" y="168514"/>
                      </a:lnTo>
                      <a:lnTo>
                        <a:pt x="893033" y="116392"/>
                      </a:lnTo>
                      <a:lnTo>
                        <a:pt x="881403" y="116392"/>
                      </a:lnTo>
                      <a:close/>
                      <a:moveTo>
                        <a:pt x="952871" y="116392"/>
                      </a:moveTo>
                      <a:lnTo>
                        <a:pt x="952871" y="180516"/>
                      </a:lnTo>
                      <a:lnTo>
                        <a:pt x="999855" y="180516"/>
                      </a:lnTo>
                      <a:lnTo>
                        <a:pt x="999855" y="170803"/>
                      </a:lnTo>
                      <a:lnTo>
                        <a:pt x="963708" y="170803"/>
                      </a:lnTo>
                      <a:lnTo>
                        <a:pt x="963708" y="153125"/>
                      </a:lnTo>
                      <a:lnTo>
                        <a:pt x="995066" y="153125"/>
                      </a:lnTo>
                      <a:lnTo>
                        <a:pt x="995066" y="143506"/>
                      </a:lnTo>
                      <a:lnTo>
                        <a:pt x="963708" y="143506"/>
                      </a:lnTo>
                      <a:lnTo>
                        <a:pt x="963708" y="126098"/>
                      </a:lnTo>
                      <a:lnTo>
                        <a:pt x="998739" y="126098"/>
                      </a:lnTo>
                      <a:lnTo>
                        <a:pt x="998739" y="116392"/>
                      </a:lnTo>
                      <a:lnTo>
                        <a:pt x="952871" y="116392"/>
                      </a:lnTo>
                      <a:close/>
                      <a:moveTo>
                        <a:pt x="1013068" y="116392"/>
                      </a:moveTo>
                      <a:lnTo>
                        <a:pt x="1013068" y="180516"/>
                      </a:lnTo>
                      <a:lnTo>
                        <a:pt x="1023869" y="180516"/>
                      </a:lnTo>
                      <a:lnTo>
                        <a:pt x="1023869" y="134530"/>
                      </a:lnTo>
                      <a:lnTo>
                        <a:pt x="1058109" y="180516"/>
                      </a:lnTo>
                      <a:lnTo>
                        <a:pt x="1068766" y="180516"/>
                      </a:lnTo>
                      <a:lnTo>
                        <a:pt x="1068766" y="116392"/>
                      </a:lnTo>
                      <a:lnTo>
                        <a:pt x="1058109" y="116392"/>
                      </a:lnTo>
                      <a:lnTo>
                        <a:pt x="1058109" y="162467"/>
                      </a:lnTo>
                      <a:lnTo>
                        <a:pt x="1023689" y="116392"/>
                      </a:lnTo>
                      <a:lnTo>
                        <a:pt x="1013068" y="116392"/>
                      </a:lnTo>
                      <a:close/>
                      <a:moveTo>
                        <a:pt x="1078126" y="116392"/>
                      </a:moveTo>
                      <a:lnTo>
                        <a:pt x="1078126" y="126098"/>
                      </a:lnTo>
                      <a:lnTo>
                        <a:pt x="1098397" y="126098"/>
                      </a:lnTo>
                      <a:lnTo>
                        <a:pt x="1098397" y="180516"/>
                      </a:lnTo>
                      <a:lnTo>
                        <a:pt x="1109198" y="180516"/>
                      </a:lnTo>
                      <a:lnTo>
                        <a:pt x="1109198" y="126098"/>
                      </a:lnTo>
                      <a:lnTo>
                        <a:pt x="1129576" y="126098"/>
                      </a:lnTo>
                      <a:lnTo>
                        <a:pt x="1129576" y="116392"/>
                      </a:lnTo>
                      <a:lnTo>
                        <a:pt x="1078126" y="116392"/>
                      </a:lnTo>
                      <a:close/>
                      <a:moveTo>
                        <a:pt x="1163708" y="116115"/>
                      </a:moveTo>
                      <a:cubicBezTo>
                        <a:pt x="1144553" y="116115"/>
                        <a:pt x="1129685" y="130041"/>
                        <a:pt x="1129685" y="148452"/>
                      </a:cubicBezTo>
                      <a:cubicBezTo>
                        <a:pt x="1129685" y="166774"/>
                        <a:pt x="1144553" y="180972"/>
                        <a:pt x="1163708" y="180972"/>
                      </a:cubicBezTo>
                      <a:cubicBezTo>
                        <a:pt x="1182897" y="180972"/>
                        <a:pt x="1197767" y="166774"/>
                        <a:pt x="1197767" y="148452"/>
                      </a:cubicBezTo>
                      <a:cubicBezTo>
                        <a:pt x="1197767" y="130134"/>
                        <a:pt x="1182897" y="116115"/>
                        <a:pt x="1163708" y="116115"/>
                      </a:cubicBezTo>
                      <a:close/>
                      <a:moveTo>
                        <a:pt x="1163815" y="125828"/>
                      </a:moveTo>
                      <a:cubicBezTo>
                        <a:pt x="1176381" y="125828"/>
                        <a:pt x="1186642" y="135724"/>
                        <a:pt x="1186642" y="148452"/>
                      </a:cubicBezTo>
                      <a:cubicBezTo>
                        <a:pt x="1186642" y="161188"/>
                        <a:pt x="1176381" y="171260"/>
                        <a:pt x="1163815" y="171260"/>
                      </a:cubicBezTo>
                      <a:cubicBezTo>
                        <a:pt x="1151250" y="171260"/>
                        <a:pt x="1140701" y="161184"/>
                        <a:pt x="1140701" y="148452"/>
                      </a:cubicBezTo>
                      <a:cubicBezTo>
                        <a:pt x="1140701" y="135720"/>
                        <a:pt x="1151142" y="125828"/>
                        <a:pt x="1163815" y="125828"/>
                      </a:cubicBezTo>
                      <a:close/>
                      <a:moveTo>
                        <a:pt x="1248423" y="132057"/>
                      </a:moveTo>
                      <a:lnTo>
                        <a:pt x="1252889" y="122532"/>
                      </a:lnTo>
                      <a:cubicBezTo>
                        <a:pt x="1246948" y="118589"/>
                        <a:pt x="1238776" y="115936"/>
                        <a:pt x="1230422" y="115936"/>
                      </a:cubicBezTo>
                      <a:cubicBezTo>
                        <a:pt x="1216488" y="115936"/>
                        <a:pt x="1207019" y="122801"/>
                        <a:pt x="1207019" y="133794"/>
                      </a:cubicBezTo>
                      <a:cubicBezTo>
                        <a:pt x="1207019" y="156601"/>
                        <a:pt x="1241728" y="148636"/>
                        <a:pt x="1241728" y="162924"/>
                      </a:cubicBezTo>
                      <a:cubicBezTo>
                        <a:pt x="1241728" y="167874"/>
                        <a:pt x="1237227" y="170714"/>
                        <a:pt x="1229702" y="170714"/>
                      </a:cubicBezTo>
                      <a:cubicBezTo>
                        <a:pt x="1222826" y="170714"/>
                        <a:pt x="1214545" y="167417"/>
                        <a:pt x="1207956" y="161364"/>
                      </a:cubicBezTo>
                      <a:lnTo>
                        <a:pt x="1203275" y="170714"/>
                      </a:lnTo>
                      <a:cubicBezTo>
                        <a:pt x="1209864" y="176760"/>
                        <a:pt x="1219405" y="180886"/>
                        <a:pt x="1229521" y="180886"/>
                      </a:cubicBezTo>
                      <a:cubicBezTo>
                        <a:pt x="1243636" y="180886"/>
                        <a:pt x="1253717" y="173826"/>
                        <a:pt x="1253717" y="162378"/>
                      </a:cubicBezTo>
                      <a:cubicBezTo>
                        <a:pt x="1253824" y="139293"/>
                        <a:pt x="1219154" y="146810"/>
                        <a:pt x="1219154" y="132791"/>
                      </a:cubicBezTo>
                      <a:cubicBezTo>
                        <a:pt x="1219154" y="128484"/>
                        <a:pt x="1223257" y="126098"/>
                        <a:pt x="1229595" y="126098"/>
                      </a:cubicBezTo>
                      <a:cubicBezTo>
                        <a:pt x="1234455" y="126098"/>
                        <a:pt x="1241439" y="127845"/>
                        <a:pt x="1248423" y="132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3"/>
                <p:cNvSpPr/>
                <p:nvPr/>
              </p:nvSpPr>
              <p:spPr>
                <a:xfrm>
                  <a:off x="11572917" y="3154658"/>
                  <a:ext cx="1506784" cy="18174"/>
                </a:xfrm>
                <a:custGeom>
                  <a:rect b="b" l="l" r="r" t="t"/>
                  <a:pathLst>
                    <a:path extrusionOk="0" h="18174" w="1506784">
                      <a:moveTo>
                        <a:pt x="0" y="0"/>
                      </a:moveTo>
                      <a:lnTo>
                        <a:pt x="1506785" y="0"/>
                      </a:lnTo>
                      <a:lnTo>
                        <a:pt x="1506785" y="18174"/>
                      </a:lnTo>
                      <a:lnTo>
                        <a:pt x="0" y="18174"/>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1" name="Google Shape;591;p3"/>
                <p:cNvSpPr/>
                <p:nvPr/>
              </p:nvSpPr>
              <p:spPr>
                <a:xfrm>
                  <a:off x="11721828" y="2728381"/>
                  <a:ext cx="917942" cy="343231"/>
                </a:xfrm>
                <a:custGeom>
                  <a:rect b="b" l="l" r="r" t="t"/>
                  <a:pathLst>
                    <a:path extrusionOk="0" h="343231" w="917942">
                      <a:moveTo>
                        <a:pt x="246444" y="102783"/>
                      </a:moveTo>
                      <a:lnTo>
                        <a:pt x="279532" y="37373"/>
                      </a:lnTo>
                      <a:cubicBezTo>
                        <a:pt x="242088" y="13703"/>
                        <a:pt x="194672" y="0"/>
                        <a:pt x="148479" y="0"/>
                      </a:cubicBezTo>
                      <a:cubicBezTo>
                        <a:pt x="75499" y="0"/>
                        <a:pt x="16237" y="35504"/>
                        <a:pt x="16237" y="104649"/>
                      </a:cubicBezTo>
                      <a:cubicBezTo>
                        <a:pt x="16237" y="222385"/>
                        <a:pt x="190278" y="193726"/>
                        <a:pt x="190278" y="247296"/>
                      </a:cubicBezTo>
                      <a:cubicBezTo>
                        <a:pt x="190278" y="265362"/>
                        <a:pt x="172205" y="273461"/>
                        <a:pt x="147867" y="273461"/>
                      </a:cubicBezTo>
                      <a:cubicBezTo>
                        <a:pt x="111070" y="273461"/>
                        <a:pt x="66138" y="258511"/>
                        <a:pt x="31179" y="231724"/>
                      </a:cubicBezTo>
                      <a:lnTo>
                        <a:pt x="0" y="296509"/>
                      </a:lnTo>
                      <a:cubicBezTo>
                        <a:pt x="38056" y="327031"/>
                        <a:pt x="91088" y="343228"/>
                        <a:pt x="145382" y="343228"/>
                      </a:cubicBezTo>
                      <a:cubicBezTo>
                        <a:pt x="221494" y="343228"/>
                        <a:pt x="282016" y="307095"/>
                        <a:pt x="282016" y="238575"/>
                      </a:cubicBezTo>
                      <a:cubicBezTo>
                        <a:pt x="282627" y="120220"/>
                        <a:pt x="105455" y="145756"/>
                        <a:pt x="105455" y="95303"/>
                      </a:cubicBezTo>
                      <a:cubicBezTo>
                        <a:pt x="105455" y="77866"/>
                        <a:pt x="121656" y="70385"/>
                        <a:pt x="144122" y="70385"/>
                      </a:cubicBezTo>
                      <a:cubicBezTo>
                        <a:pt x="172205" y="70385"/>
                        <a:pt x="209648" y="82222"/>
                        <a:pt x="246444" y="102780"/>
                      </a:cubicBezTo>
                      <a:close/>
                      <a:moveTo>
                        <a:pt x="530945" y="118355"/>
                      </a:moveTo>
                      <a:lnTo>
                        <a:pt x="595859" y="71636"/>
                      </a:lnTo>
                      <a:cubicBezTo>
                        <a:pt x="565904" y="26787"/>
                        <a:pt x="514744" y="1244"/>
                        <a:pt x="450477" y="1244"/>
                      </a:cubicBezTo>
                      <a:cubicBezTo>
                        <a:pt x="347507" y="1244"/>
                        <a:pt x="278272" y="70389"/>
                        <a:pt x="278272" y="173172"/>
                      </a:cubicBezTo>
                      <a:cubicBezTo>
                        <a:pt x="278272" y="274708"/>
                        <a:pt x="347507" y="343231"/>
                        <a:pt x="449217" y="343231"/>
                      </a:cubicBezTo>
                      <a:cubicBezTo>
                        <a:pt x="517876" y="343231"/>
                        <a:pt x="570261" y="315819"/>
                        <a:pt x="598344" y="269101"/>
                      </a:cubicBezTo>
                      <a:lnTo>
                        <a:pt x="532205" y="224251"/>
                      </a:lnTo>
                      <a:cubicBezTo>
                        <a:pt x="515355" y="250416"/>
                        <a:pt x="488533" y="263500"/>
                        <a:pt x="454221" y="263500"/>
                      </a:cubicBezTo>
                      <a:cubicBezTo>
                        <a:pt x="407416" y="263500"/>
                        <a:pt x="374365" y="226746"/>
                        <a:pt x="374365" y="172550"/>
                      </a:cubicBezTo>
                      <a:cubicBezTo>
                        <a:pt x="374365" y="118980"/>
                        <a:pt x="407416" y="82851"/>
                        <a:pt x="454221" y="82851"/>
                      </a:cubicBezTo>
                      <a:cubicBezTo>
                        <a:pt x="487273" y="82226"/>
                        <a:pt x="512870" y="95936"/>
                        <a:pt x="530945" y="118359"/>
                      </a:cubicBezTo>
                      <a:close/>
                      <a:moveTo>
                        <a:pt x="752439" y="1244"/>
                      </a:moveTo>
                      <a:cubicBezTo>
                        <a:pt x="650117" y="1244"/>
                        <a:pt x="579622" y="69767"/>
                        <a:pt x="579622" y="173172"/>
                      </a:cubicBezTo>
                      <a:cubicBezTo>
                        <a:pt x="579622" y="274708"/>
                        <a:pt x="647632" y="343231"/>
                        <a:pt x="754959" y="343231"/>
                      </a:cubicBezTo>
                      <a:cubicBezTo>
                        <a:pt x="815480" y="343231"/>
                        <a:pt x="864770" y="321430"/>
                        <a:pt x="898469" y="284050"/>
                      </a:cubicBezTo>
                      <a:lnTo>
                        <a:pt x="847920" y="232975"/>
                      </a:lnTo>
                      <a:cubicBezTo>
                        <a:pt x="824841" y="256023"/>
                        <a:pt x="794887" y="268479"/>
                        <a:pt x="763060" y="268479"/>
                      </a:cubicBezTo>
                      <a:cubicBezTo>
                        <a:pt x="719999" y="268479"/>
                        <a:pt x="687561" y="243565"/>
                        <a:pt x="676327" y="201199"/>
                      </a:cubicBezTo>
                      <a:lnTo>
                        <a:pt x="917155" y="201199"/>
                      </a:lnTo>
                      <a:cubicBezTo>
                        <a:pt x="925291" y="79106"/>
                        <a:pt x="870386" y="1244"/>
                        <a:pt x="752439" y="1244"/>
                      </a:cubicBezTo>
                      <a:close/>
                      <a:moveTo>
                        <a:pt x="674455" y="144520"/>
                      </a:moveTo>
                      <a:cubicBezTo>
                        <a:pt x="681944" y="100292"/>
                        <a:pt x="710638" y="71636"/>
                        <a:pt x="753087" y="71636"/>
                      </a:cubicBezTo>
                      <a:cubicBezTo>
                        <a:pt x="797372" y="71636"/>
                        <a:pt x="826066" y="100292"/>
                        <a:pt x="827326" y="144520"/>
                      </a:cubicBezTo>
                      <a:lnTo>
                        <a:pt x="674455" y="144520"/>
                      </a:ln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592" name="Google Shape;592;p3"/>
          <p:cNvSpPr txBox="1"/>
          <p:nvPr/>
        </p:nvSpPr>
        <p:spPr>
          <a:xfrm>
            <a:off x="2160670" y="1798595"/>
            <a:ext cx="9118216" cy="396243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1" i="1" lang="pt-BR" sz="3400">
                <a:solidFill>
                  <a:srgbClr val="8D0333"/>
                </a:solidFill>
                <a:latin typeface="Arial"/>
                <a:ea typeface="Arial"/>
                <a:cs typeface="Arial"/>
                <a:sym typeface="Arial"/>
              </a:rPr>
              <a:t>LOREM IPSUM DOLOR SIT AMET,</a:t>
            </a:r>
            <a:endParaRPr/>
          </a:p>
          <a:p>
            <a:pPr indent="0" lvl="0" marL="0" marR="0" rtl="0" algn="r">
              <a:lnSpc>
                <a:spcPct val="100000"/>
              </a:lnSpc>
              <a:spcBef>
                <a:spcPts val="0"/>
              </a:spcBef>
              <a:spcAft>
                <a:spcPts val="0"/>
              </a:spcAft>
              <a:buNone/>
            </a:pPr>
            <a:r>
              <a:rPr b="1" i="1" lang="pt-BR" sz="3400">
                <a:solidFill>
                  <a:srgbClr val="8D0333"/>
                </a:solidFill>
                <a:latin typeface="Arial"/>
                <a:ea typeface="Arial"/>
                <a:cs typeface="Arial"/>
                <a:sym typeface="Arial"/>
              </a:rPr>
              <a:t>CONSECTETUR ADIPISCING ELIT</a:t>
            </a:r>
            <a:endParaRPr/>
          </a:p>
          <a:p>
            <a:pPr indent="0" lvl="0" marL="0" marR="0" rtl="0" algn="l">
              <a:lnSpc>
                <a:spcPct val="144444"/>
              </a:lnSpc>
              <a:spcBef>
                <a:spcPts val="0"/>
              </a:spcBef>
              <a:spcAft>
                <a:spcPts val="0"/>
              </a:spcAft>
              <a:buNone/>
            </a:pPr>
            <a:r>
              <a:t/>
            </a:r>
            <a:endParaRPr i="1" sz="1800">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i="1" lang="pt-BR" sz="2600">
                <a:solidFill>
                  <a:schemeClr val="dk1"/>
                </a:solidFill>
                <a:latin typeface="Arial"/>
                <a:ea typeface="Arial"/>
                <a:cs typeface="Arial"/>
                <a:sym typeface="Arial"/>
              </a:rPr>
              <a:t>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93" name="Google Shape;593;p3"/>
          <p:cNvSpPr/>
          <p:nvPr/>
        </p:nvSpPr>
        <p:spPr>
          <a:xfrm>
            <a:off x="1438275" y="1798637"/>
            <a:ext cx="10563285" cy="3962484"/>
          </a:xfrm>
          <a:custGeom>
            <a:rect b="b" l="l" r="r" t="t"/>
            <a:pathLst>
              <a:path extrusionOk="0" h="3962484" w="10563285">
                <a:moveTo>
                  <a:pt x="0" y="3962485"/>
                </a:moveTo>
                <a:lnTo>
                  <a:pt x="9207017" y="3962485"/>
                </a:lnTo>
                <a:cubicBezTo>
                  <a:pt x="9490249" y="3962485"/>
                  <a:pt x="9770393" y="3731405"/>
                  <a:pt x="9830588" y="3448082"/>
                </a:cubicBezTo>
                <a:lnTo>
                  <a:pt x="10563285" y="0"/>
                </a:lnTo>
                <a:lnTo>
                  <a:pt x="1356221" y="0"/>
                </a:lnTo>
                <a:cubicBezTo>
                  <a:pt x="1073037" y="0"/>
                  <a:pt x="792863" y="231129"/>
                  <a:pt x="732680" y="514403"/>
                </a:cubicBezTo>
                <a:lnTo>
                  <a:pt x="0" y="3962485"/>
                </a:lnTo>
                <a:close/>
              </a:path>
            </a:pathLst>
          </a:custGeom>
          <a:noFill/>
          <a:ln cap="flat" cmpd="sng" w="28575">
            <a:solidFill>
              <a:srgbClr val="D4B27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pt-BR"/>
              <a:t>1º de março de 2024</a:t>
            </a:r>
            <a:endParaRPr/>
          </a:p>
        </p:txBody>
      </p:sp>
      <p:sp>
        <p:nvSpPr>
          <p:cNvPr id="599" name="Google Shape;599;p4"/>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600" name="Google Shape;600;p4"/>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
          <p:cNvSpPr/>
          <p:nvPr/>
        </p:nvSpPr>
        <p:spPr>
          <a:xfrm>
            <a:off x="1438275" y="1798637"/>
            <a:ext cx="10563285" cy="3962484"/>
          </a:xfrm>
          <a:custGeom>
            <a:rect b="b" l="l" r="r" t="t"/>
            <a:pathLst>
              <a:path extrusionOk="0" h="3962484" w="10563285">
                <a:moveTo>
                  <a:pt x="0" y="3962485"/>
                </a:moveTo>
                <a:lnTo>
                  <a:pt x="9207017" y="3962485"/>
                </a:lnTo>
                <a:cubicBezTo>
                  <a:pt x="9490249" y="3962485"/>
                  <a:pt x="9770393" y="3731405"/>
                  <a:pt x="9830588" y="3448082"/>
                </a:cubicBezTo>
                <a:lnTo>
                  <a:pt x="10563285" y="0"/>
                </a:lnTo>
                <a:lnTo>
                  <a:pt x="1356221" y="0"/>
                </a:lnTo>
                <a:cubicBezTo>
                  <a:pt x="1073037" y="0"/>
                  <a:pt x="792863" y="231129"/>
                  <a:pt x="732680" y="514403"/>
                </a:cubicBezTo>
                <a:lnTo>
                  <a:pt x="0" y="39624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6" name="Google Shape;606;p5"/>
          <p:cNvSpPr txBox="1"/>
          <p:nvPr>
            <p:ph type="title"/>
          </p:nvPr>
        </p:nvSpPr>
        <p:spPr>
          <a:xfrm>
            <a:off x="360000" y="402224"/>
            <a:ext cx="12719776" cy="370800"/>
          </a:xfrm>
          <a:prstGeom prst="rect">
            <a:avLst/>
          </a:prstGeom>
          <a:noFill/>
          <a:ln>
            <a:noFill/>
          </a:ln>
        </p:spPr>
        <p:txBody>
          <a:bodyPr anchorCtr="0" anchor="ctr" bIns="0" lIns="36000" spcFirstLastPara="1" rIns="36000" wrap="square" tIns="0">
            <a:normAutofit/>
          </a:bodyPr>
          <a:lstStyle/>
          <a:p>
            <a:pPr indent="0" lvl="0" marL="0" rtl="0" algn="r">
              <a:lnSpc>
                <a:spcPct val="90000"/>
              </a:lnSpc>
              <a:spcBef>
                <a:spcPts val="0"/>
              </a:spcBef>
              <a:spcAft>
                <a:spcPts val="0"/>
              </a:spcAft>
              <a:buClr>
                <a:schemeClr val="lt1"/>
              </a:buClr>
              <a:buSzPts val="1300"/>
              <a:buFont typeface="Arial"/>
              <a:buNone/>
            </a:pPr>
            <a:r>
              <a:rPr lang="pt-BR"/>
              <a:t>Como Montar sua Apresentação da UFMA</a:t>
            </a:r>
            <a:endParaRPr/>
          </a:p>
        </p:txBody>
      </p:sp>
      <p:sp>
        <p:nvSpPr>
          <p:cNvPr id="607" name="Google Shape;607;p5"/>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608" name="Google Shape;608;p5"/>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
        <p:nvSpPr>
          <p:cNvPr id="609" name="Google Shape;609;p5"/>
          <p:cNvSpPr/>
          <p:nvPr/>
        </p:nvSpPr>
        <p:spPr>
          <a:xfrm>
            <a:off x="0" y="6169025"/>
            <a:ext cx="13439854" cy="1390741"/>
          </a:xfrm>
          <a:custGeom>
            <a:rect b="b" l="l" r="r" t="t"/>
            <a:pathLst>
              <a:path extrusionOk="0" h="1390741" w="13439854">
                <a:moveTo>
                  <a:pt x="0" y="0"/>
                </a:moveTo>
                <a:lnTo>
                  <a:pt x="13439854" y="0"/>
                </a:lnTo>
                <a:lnTo>
                  <a:pt x="13439854" y="1390742"/>
                </a:lnTo>
                <a:lnTo>
                  <a:pt x="0" y="1390742"/>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0" name="Google Shape;610;p5"/>
          <p:cNvSpPr/>
          <p:nvPr/>
        </p:nvSpPr>
        <p:spPr>
          <a:xfrm>
            <a:off x="360152" y="6932389"/>
            <a:ext cx="10052572" cy="18238"/>
          </a:xfrm>
          <a:custGeom>
            <a:rect b="b" l="l" r="r" t="t"/>
            <a:pathLst>
              <a:path extrusionOk="0" h="18238" w="10052572">
                <a:moveTo>
                  <a:pt x="0" y="0"/>
                </a:moveTo>
                <a:lnTo>
                  <a:pt x="10052572" y="0"/>
                </a:lnTo>
                <a:lnTo>
                  <a:pt x="10052572" y="18239"/>
                </a:lnTo>
                <a:lnTo>
                  <a:pt x="0" y="18239"/>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11" name="Google Shape;611;p5"/>
          <p:cNvGrpSpPr/>
          <p:nvPr/>
        </p:nvGrpSpPr>
        <p:grpSpPr>
          <a:xfrm>
            <a:off x="8714612" y="6169025"/>
            <a:ext cx="4561090" cy="1226275"/>
            <a:chOff x="8714612" y="6169025"/>
            <a:chExt cx="4561090" cy="1226275"/>
          </a:xfrm>
        </p:grpSpPr>
        <p:sp>
          <p:nvSpPr>
            <p:cNvPr id="612" name="Google Shape;612;p5"/>
            <p:cNvSpPr/>
            <p:nvPr/>
          </p:nvSpPr>
          <p:spPr>
            <a:xfrm>
              <a:off x="8714612" y="6169025"/>
              <a:ext cx="4561090" cy="1226275"/>
            </a:xfrm>
            <a:custGeom>
              <a:rect b="b" l="l" r="r" t="t"/>
              <a:pathLst>
                <a:path extrusionOk="0" h="1226275" w="4561090">
                  <a:moveTo>
                    <a:pt x="0" y="0"/>
                  </a:moveTo>
                  <a:lnTo>
                    <a:pt x="4561091" y="0"/>
                  </a:lnTo>
                  <a:lnTo>
                    <a:pt x="4561091" y="1226275"/>
                  </a:lnTo>
                  <a:lnTo>
                    <a:pt x="0" y="1226275"/>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13" name="Google Shape;613;p5"/>
            <p:cNvGrpSpPr/>
            <p:nvPr/>
          </p:nvGrpSpPr>
          <p:grpSpPr>
            <a:xfrm>
              <a:off x="8910446" y="6365225"/>
              <a:ext cx="4169462" cy="854457"/>
              <a:chOff x="8910446" y="6365225"/>
              <a:chExt cx="4169462" cy="854457"/>
            </a:xfrm>
          </p:grpSpPr>
          <p:grpSp>
            <p:nvGrpSpPr>
              <p:cNvPr id="614" name="Google Shape;614;p5"/>
              <p:cNvGrpSpPr/>
              <p:nvPr/>
            </p:nvGrpSpPr>
            <p:grpSpPr>
              <a:xfrm>
                <a:off x="8910446" y="6365225"/>
                <a:ext cx="2707522" cy="833870"/>
                <a:chOff x="8910446" y="6365225"/>
                <a:chExt cx="2707522" cy="833870"/>
              </a:xfrm>
            </p:grpSpPr>
            <p:sp>
              <p:nvSpPr>
                <p:cNvPr id="615" name="Google Shape;615;p5"/>
                <p:cNvSpPr/>
                <p:nvPr/>
              </p:nvSpPr>
              <p:spPr>
                <a:xfrm>
                  <a:off x="8910446" y="6524644"/>
                  <a:ext cx="2341718" cy="515039"/>
                </a:xfrm>
                <a:custGeom>
                  <a:rect b="b" l="l" r="r" t="t"/>
                  <a:pathLst>
                    <a:path extrusionOk="0" h="515039" w="2341718">
                      <a:moveTo>
                        <a:pt x="0" y="515036"/>
                      </a:moveTo>
                      <a:lnTo>
                        <a:pt x="2341719" y="515036"/>
                      </a:lnTo>
                      <a:lnTo>
                        <a:pt x="2341719" y="0"/>
                      </a:lnTo>
                      <a:lnTo>
                        <a:pt x="525452" y="0"/>
                      </a:lnTo>
                      <a:cubicBezTo>
                        <a:pt x="296541" y="0"/>
                        <a:pt x="69463" y="187624"/>
                        <a:pt x="20843" y="416939"/>
                      </a:cubicBezTo>
                      <a:lnTo>
                        <a:pt x="0" y="515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16" name="Google Shape;616;p5"/>
                <p:cNvGrpSpPr/>
                <p:nvPr/>
              </p:nvGrpSpPr>
              <p:grpSpPr>
                <a:xfrm>
                  <a:off x="10785654" y="6365225"/>
                  <a:ext cx="832314" cy="833870"/>
                  <a:chOff x="10785654" y="6365225"/>
                  <a:chExt cx="832314" cy="833870"/>
                </a:xfrm>
              </p:grpSpPr>
              <p:sp>
                <p:nvSpPr>
                  <p:cNvPr id="617" name="Google Shape;617;p5"/>
                  <p:cNvSpPr/>
                  <p:nvPr/>
                </p:nvSpPr>
                <p:spPr>
                  <a:xfrm>
                    <a:off x="10785654" y="6365225"/>
                    <a:ext cx="832314" cy="833870"/>
                  </a:xfrm>
                  <a:custGeom>
                    <a:rect b="b" l="l" r="r" t="t"/>
                    <a:pathLst>
                      <a:path extrusionOk="0" h="833870" w="832314">
                        <a:moveTo>
                          <a:pt x="416138" y="833871"/>
                        </a:moveTo>
                        <a:cubicBezTo>
                          <a:pt x="645926" y="833871"/>
                          <a:pt x="832314" y="647161"/>
                          <a:pt x="832314" y="416940"/>
                        </a:cubicBezTo>
                        <a:cubicBezTo>
                          <a:pt x="832314" y="186710"/>
                          <a:pt x="645926" y="0"/>
                          <a:pt x="416138" y="0"/>
                        </a:cubicBezTo>
                        <a:cubicBezTo>
                          <a:pt x="186349" y="0"/>
                          <a:pt x="0" y="186710"/>
                          <a:pt x="0" y="416940"/>
                        </a:cubicBezTo>
                        <a:cubicBezTo>
                          <a:pt x="0" y="647161"/>
                          <a:pt x="186349" y="833871"/>
                          <a:pt x="416138" y="833871"/>
                        </a:cubicBez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8" name="Google Shape;618;p5"/>
                  <p:cNvSpPr/>
                  <p:nvPr/>
                </p:nvSpPr>
                <p:spPr>
                  <a:xfrm>
                    <a:off x="10803826" y="6383455"/>
                    <a:ext cx="795969" cy="797429"/>
                  </a:xfrm>
                  <a:custGeom>
                    <a:rect b="b" l="l" r="r" t="t"/>
                    <a:pathLst>
                      <a:path extrusionOk="0" h="797429" w="795969">
                        <a:moveTo>
                          <a:pt x="397965" y="0"/>
                        </a:moveTo>
                        <a:cubicBezTo>
                          <a:pt x="617750" y="0"/>
                          <a:pt x="795969" y="178545"/>
                          <a:pt x="795969" y="398717"/>
                        </a:cubicBezTo>
                        <a:cubicBezTo>
                          <a:pt x="795969" y="618889"/>
                          <a:pt x="617750" y="797430"/>
                          <a:pt x="397965" y="797430"/>
                        </a:cubicBezTo>
                        <a:cubicBezTo>
                          <a:pt x="178220" y="797430"/>
                          <a:pt x="0" y="618889"/>
                          <a:pt x="0" y="398717"/>
                        </a:cubicBezTo>
                        <a:cubicBezTo>
                          <a:pt x="0" y="178545"/>
                          <a:pt x="178220" y="0"/>
                          <a:pt x="397965"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9" name="Google Shape;619;p5"/>
                  <p:cNvSpPr/>
                  <p:nvPr/>
                </p:nvSpPr>
                <p:spPr>
                  <a:xfrm>
                    <a:off x="10833907" y="6764064"/>
                    <a:ext cx="735923" cy="386775"/>
                  </a:xfrm>
                  <a:custGeom>
                    <a:rect b="b" l="l" r="r" t="t"/>
                    <a:pathLst>
                      <a:path extrusionOk="0" h="386775" w="735923">
                        <a:moveTo>
                          <a:pt x="20014" y="8613"/>
                        </a:moveTo>
                        <a:lnTo>
                          <a:pt x="48827" y="8006"/>
                        </a:lnTo>
                        <a:lnTo>
                          <a:pt x="48708" y="2405"/>
                        </a:lnTo>
                        <a:lnTo>
                          <a:pt x="19894" y="3012"/>
                        </a:lnTo>
                        <a:cubicBezTo>
                          <a:pt x="7102" y="3279"/>
                          <a:pt x="-271" y="11213"/>
                          <a:pt x="8" y="24097"/>
                        </a:cubicBezTo>
                        <a:cubicBezTo>
                          <a:pt x="247" y="36913"/>
                          <a:pt x="7978" y="44452"/>
                          <a:pt x="20771" y="44188"/>
                        </a:cubicBezTo>
                        <a:lnTo>
                          <a:pt x="49584" y="43581"/>
                        </a:lnTo>
                        <a:lnTo>
                          <a:pt x="49424" y="37980"/>
                        </a:lnTo>
                        <a:lnTo>
                          <a:pt x="20651" y="38586"/>
                        </a:lnTo>
                        <a:cubicBezTo>
                          <a:pt x="11007" y="38790"/>
                          <a:pt x="5308" y="33304"/>
                          <a:pt x="5109" y="23989"/>
                        </a:cubicBezTo>
                        <a:cubicBezTo>
                          <a:pt x="4910" y="14678"/>
                          <a:pt x="10369" y="8817"/>
                          <a:pt x="20014" y="8613"/>
                        </a:cubicBezTo>
                        <a:close/>
                        <a:moveTo>
                          <a:pt x="41335" y="72261"/>
                        </a:moveTo>
                        <a:cubicBezTo>
                          <a:pt x="40418" y="65601"/>
                          <a:pt x="37111" y="61017"/>
                          <a:pt x="31252" y="59181"/>
                        </a:cubicBezTo>
                        <a:lnTo>
                          <a:pt x="39262" y="58123"/>
                        </a:lnTo>
                        <a:lnTo>
                          <a:pt x="38545" y="52705"/>
                        </a:lnTo>
                        <a:lnTo>
                          <a:pt x="2120" y="57500"/>
                        </a:lnTo>
                        <a:lnTo>
                          <a:pt x="2797" y="62918"/>
                        </a:lnTo>
                        <a:lnTo>
                          <a:pt x="22365" y="60350"/>
                        </a:lnTo>
                        <a:cubicBezTo>
                          <a:pt x="29498" y="60043"/>
                          <a:pt x="34878" y="63860"/>
                          <a:pt x="35915" y="71075"/>
                        </a:cubicBezTo>
                        <a:cubicBezTo>
                          <a:pt x="36752" y="77531"/>
                          <a:pt x="33364" y="81931"/>
                          <a:pt x="26868" y="82789"/>
                        </a:cubicBezTo>
                        <a:lnTo>
                          <a:pt x="5786" y="85560"/>
                        </a:lnTo>
                        <a:lnTo>
                          <a:pt x="6504" y="90978"/>
                        </a:lnTo>
                        <a:lnTo>
                          <a:pt x="28941" y="88024"/>
                        </a:lnTo>
                        <a:cubicBezTo>
                          <a:pt x="37828" y="86854"/>
                          <a:pt x="42491" y="81017"/>
                          <a:pt x="41335" y="72265"/>
                        </a:cubicBezTo>
                        <a:close/>
                        <a:moveTo>
                          <a:pt x="60185" y="93845"/>
                        </a:moveTo>
                        <a:cubicBezTo>
                          <a:pt x="59707" y="91869"/>
                          <a:pt x="57874" y="90715"/>
                          <a:pt x="55761" y="91202"/>
                        </a:cubicBezTo>
                        <a:cubicBezTo>
                          <a:pt x="53689" y="91673"/>
                          <a:pt x="52494" y="93538"/>
                          <a:pt x="52932" y="95518"/>
                        </a:cubicBezTo>
                        <a:cubicBezTo>
                          <a:pt x="53410" y="97494"/>
                          <a:pt x="55323" y="98632"/>
                          <a:pt x="57355" y="98161"/>
                        </a:cubicBezTo>
                        <a:cubicBezTo>
                          <a:pt x="59468" y="97674"/>
                          <a:pt x="60624" y="95825"/>
                          <a:pt x="60185" y="93845"/>
                        </a:cubicBezTo>
                        <a:close/>
                        <a:moveTo>
                          <a:pt x="45679" y="94468"/>
                        </a:moveTo>
                        <a:lnTo>
                          <a:pt x="9852" y="102757"/>
                        </a:lnTo>
                        <a:lnTo>
                          <a:pt x="11047" y="108007"/>
                        </a:lnTo>
                        <a:lnTo>
                          <a:pt x="46875" y="99722"/>
                        </a:lnTo>
                        <a:lnTo>
                          <a:pt x="45679" y="94468"/>
                        </a:lnTo>
                        <a:close/>
                        <a:moveTo>
                          <a:pt x="47273" y="103328"/>
                        </a:moveTo>
                        <a:lnTo>
                          <a:pt x="16905" y="128765"/>
                        </a:lnTo>
                        <a:lnTo>
                          <a:pt x="18698" y="134151"/>
                        </a:lnTo>
                        <a:lnTo>
                          <a:pt x="58152" y="136387"/>
                        </a:lnTo>
                        <a:lnTo>
                          <a:pt x="56399" y="131133"/>
                        </a:lnTo>
                        <a:lnTo>
                          <a:pt x="23082" y="129827"/>
                        </a:lnTo>
                        <a:lnTo>
                          <a:pt x="49066" y="108846"/>
                        </a:lnTo>
                        <a:lnTo>
                          <a:pt x="47273" y="103328"/>
                        </a:lnTo>
                        <a:close/>
                        <a:moveTo>
                          <a:pt x="64648" y="150916"/>
                        </a:moveTo>
                        <a:cubicBezTo>
                          <a:pt x="60185" y="141178"/>
                          <a:pt x="50182" y="137401"/>
                          <a:pt x="40179" y="141929"/>
                        </a:cubicBezTo>
                        <a:cubicBezTo>
                          <a:pt x="30176" y="146461"/>
                          <a:pt x="26310" y="156430"/>
                          <a:pt x="30774" y="166324"/>
                        </a:cubicBezTo>
                        <a:cubicBezTo>
                          <a:pt x="33325" y="171938"/>
                          <a:pt x="37469" y="175743"/>
                          <a:pt x="42411" y="177348"/>
                        </a:cubicBezTo>
                        <a:lnTo>
                          <a:pt x="44044" y="173303"/>
                        </a:lnTo>
                        <a:cubicBezTo>
                          <a:pt x="40139" y="171926"/>
                          <a:pt x="36951" y="168979"/>
                          <a:pt x="35078" y="164831"/>
                        </a:cubicBezTo>
                        <a:cubicBezTo>
                          <a:pt x="32129" y="158259"/>
                          <a:pt x="34281" y="151511"/>
                          <a:pt x="40538" y="147682"/>
                        </a:cubicBezTo>
                        <a:lnTo>
                          <a:pt x="52932" y="175124"/>
                        </a:lnTo>
                        <a:cubicBezTo>
                          <a:pt x="64489" y="170501"/>
                          <a:pt x="69550" y="161765"/>
                          <a:pt x="64648" y="150916"/>
                        </a:cubicBezTo>
                        <a:close/>
                        <a:moveTo>
                          <a:pt x="44483" y="145894"/>
                        </a:moveTo>
                        <a:cubicBezTo>
                          <a:pt x="51298" y="143654"/>
                          <a:pt x="57594" y="146345"/>
                          <a:pt x="60504" y="152789"/>
                        </a:cubicBezTo>
                        <a:cubicBezTo>
                          <a:pt x="63453" y="159365"/>
                          <a:pt x="61221" y="165605"/>
                          <a:pt x="54845" y="168868"/>
                        </a:cubicBezTo>
                        <a:lnTo>
                          <a:pt x="44483" y="145894"/>
                        </a:lnTo>
                        <a:close/>
                        <a:moveTo>
                          <a:pt x="69948" y="180734"/>
                        </a:moveTo>
                        <a:lnTo>
                          <a:pt x="77082" y="176677"/>
                        </a:lnTo>
                        <a:lnTo>
                          <a:pt x="74373" y="171930"/>
                        </a:lnTo>
                        <a:lnTo>
                          <a:pt x="42411" y="190168"/>
                        </a:lnTo>
                        <a:lnTo>
                          <a:pt x="45121" y="194916"/>
                        </a:lnTo>
                        <a:lnTo>
                          <a:pt x="62137" y="185206"/>
                        </a:lnTo>
                        <a:cubicBezTo>
                          <a:pt x="68873" y="182079"/>
                          <a:pt x="75448" y="183880"/>
                          <a:pt x="79155" y="190707"/>
                        </a:cubicBezTo>
                        <a:lnTo>
                          <a:pt x="83778" y="188076"/>
                        </a:lnTo>
                        <a:cubicBezTo>
                          <a:pt x="80669" y="182694"/>
                          <a:pt x="75847" y="180195"/>
                          <a:pt x="69948" y="180738"/>
                        </a:cubicBezTo>
                        <a:close/>
                        <a:moveTo>
                          <a:pt x="90831" y="213051"/>
                        </a:moveTo>
                        <a:lnTo>
                          <a:pt x="95494" y="212539"/>
                        </a:lnTo>
                        <a:cubicBezTo>
                          <a:pt x="95534" y="208850"/>
                          <a:pt x="94338" y="204538"/>
                          <a:pt x="91947" y="200829"/>
                        </a:cubicBezTo>
                        <a:cubicBezTo>
                          <a:pt x="88321" y="195175"/>
                          <a:pt x="82502" y="191686"/>
                          <a:pt x="76604" y="195479"/>
                        </a:cubicBezTo>
                        <a:cubicBezTo>
                          <a:pt x="65645" y="202474"/>
                          <a:pt x="80629" y="217379"/>
                          <a:pt x="72978" y="222058"/>
                        </a:cubicBezTo>
                        <a:cubicBezTo>
                          <a:pt x="69829" y="224010"/>
                          <a:pt x="66521" y="221978"/>
                          <a:pt x="64170" y="218325"/>
                        </a:cubicBezTo>
                        <a:cubicBezTo>
                          <a:pt x="61819" y="214676"/>
                          <a:pt x="60743" y="209725"/>
                          <a:pt x="61500" y="205480"/>
                        </a:cubicBezTo>
                        <a:lnTo>
                          <a:pt x="56996" y="205876"/>
                        </a:lnTo>
                        <a:cubicBezTo>
                          <a:pt x="56080" y="210639"/>
                          <a:pt x="57475" y="216157"/>
                          <a:pt x="60304" y="220577"/>
                        </a:cubicBezTo>
                        <a:cubicBezTo>
                          <a:pt x="64130" y="226522"/>
                          <a:pt x="70307" y="230191"/>
                          <a:pt x="76365" y="226286"/>
                        </a:cubicBezTo>
                        <a:cubicBezTo>
                          <a:pt x="87483" y="219115"/>
                          <a:pt x="72778" y="204119"/>
                          <a:pt x="79753" y="199607"/>
                        </a:cubicBezTo>
                        <a:cubicBezTo>
                          <a:pt x="82701" y="197711"/>
                          <a:pt x="85650" y="199559"/>
                          <a:pt x="87882" y="203033"/>
                        </a:cubicBezTo>
                        <a:cubicBezTo>
                          <a:pt x="89716" y="205920"/>
                          <a:pt x="90791" y="209649"/>
                          <a:pt x="90831" y="213051"/>
                        </a:cubicBezTo>
                        <a:close/>
                        <a:moveTo>
                          <a:pt x="115062" y="209457"/>
                        </a:moveTo>
                        <a:cubicBezTo>
                          <a:pt x="113826" y="207860"/>
                          <a:pt x="111674" y="207601"/>
                          <a:pt x="109960" y="208938"/>
                        </a:cubicBezTo>
                        <a:cubicBezTo>
                          <a:pt x="108287" y="210236"/>
                          <a:pt x="108007" y="212444"/>
                          <a:pt x="109243" y="214041"/>
                        </a:cubicBezTo>
                        <a:cubicBezTo>
                          <a:pt x="110479" y="215638"/>
                          <a:pt x="112710" y="215853"/>
                          <a:pt x="114344" y="214556"/>
                        </a:cubicBezTo>
                        <a:cubicBezTo>
                          <a:pt x="116058" y="213218"/>
                          <a:pt x="116337" y="211054"/>
                          <a:pt x="115062" y="209457"/>
                        </a:cubicBezTo>
                        <a:close/>
                        <a:moveTo>
                          <a:pt x="102229" y="216185"/>
                        </a:moveTo>
                        <a:lnTo>
                          <a:pt x="73296" y="238923"/>
                        </a:lnTo>
                        <a:lnTo>
                          <a:pt x="76604" y="243167"/>
                        </a:lnTo>
                        <a:lnTo>
                          <a:pt x="105537" y="220425"/>
                        </a:lnTo>
                        <a:lnTo>
                          <a:pt x="102229" y="216185"/>
                        </a:lnTo>
                        <a:close/>
                        <a:moveTo>
                          <a:pt x="141204" y="238524"/>
                        </a:moveTo>
                        <a:lnTo>
                          <a:pt x="124626" y="254594"/>
                        </a:lnTo>
                        <a:cubicBezTo>
                          <a:pt x="126499" y="248981"/>
                          <a:pt x="125104" y="243207"/>
                          <a:pt x="120521" y="238480"/>
                        </a:cubicBezTo>
                        <a:cubicBezTo>
                          <a:pt x="113268" y="230978"/>
                          <a:pt x="102747" y="231054"/>
                          <a:pt x="94856" y="238699"/>
                        </a:cubicBezTo>
                        <a:cubicBezTo>
                          <a:pt x="86966" y="246345"/>
                          <a:pt x="86447" y="256986"/>
                          <a:pt x="93741" y="264536"/>
                        </a:cubicBezTo>
                        <a:cubicBezTo>
                          <a:pt x="98324" y="269263"/>
                          <a:pt x="103982" y="270793"/>
                          <a:pt x="109601" y="269152"/>
                        </a:cubicBezTo>
                        <a:lnTo>
                          <a:pt x="103903" y="274654"/>
                        </a:lnTo>
                        <a:lnTo>
                          <a:pt x="107689" y="278582"/>
                        </a:lnTo>
                        <a:lnTo>
                          <a:pt x="144990" y="242445"/>
                        </a:lnTo>
                        <a:lnTo>
                          <a:pt x="141204" y="238520"/>
                        </a:lnTo>
                        <a:close/>
                        <a:moveTo>
                          <a:pt x="97845" y="262029"/>
                        </a:moveTo>
                        <a:cubicBezTo>
                          <a:pt x="92385" y="256391"/>
                          <a:pt x="92705" y="248374"/>
                          <a:pt x="98563" y="242720"/>
                        </a:cubicBezTo>
                        <a:cubicBezTo>
                          <a:pt x="104381" y="237070"/>
                          <a:pt x="112431" y="236955"/>
                          <a:pt x="117891" y="242592"/>
                        </a:cubicBezTo>
                        <a:cubicBezTo>
                          <a:pt x="123271" y="248178"/>
                          <a:pt x="122912" y="256247"/>
                          <a:pt x="117054" y="261897"/>
                        </a:cubicBezTo>
                        <a:cubicBezTo>
                          <a:pt x="111236" y="267551"/>
                          <a:pt x="103225" y="267614"/>
                          <a:pt x="97845" y="262029"/>
                        </a:cubicBezTo>
                        <a:close/>
                        <a:moveTo>
                          <a:pt x="138774" y="306615"/>
                        </a:moveTo>
                        <a:lnTo>
                          <a:pt x="154634" y="288129"/>
                        </a:lnTo>
                        <a:cubicBezTo>
                          <a:pt x="159696" y="282148"/>
                          <a:pt x="159059" y="275189"/>
                          <a:pt x="152164" y="269227"/>
                        </a:cubicBezTo>
                        <a:cubicBezTo>
                          <a:pt x="147421" y="265103"/>
                          <a:pt x="143197" y="263873"/>
                          <a:pt x="137538" y="263139"/>
                        </a:cubicBezTo>
                        <a:lnTo>
                          <a:pt x="136781" y="267563"/>
                        </a:lnTo>
                        <a:cubicBezTo>
                          <a:pt x="141483" y="268018"/>
                          <a:pt x="145349" y="269323"/>
                          <a:pt x="148418" y="271982"/>
                        </a:cubicBezTo>
                        <a:cubicBezTo>
                          <a:pt x="153320" y="276251"/>
                          <a:pt x="153718" y="280938"/>
                          <a:pt x="150211" y="285019"/>
                        </a:cubicBezTo>
                        <a:lnTo>
                          <a:pt x="148697" y="286767"/>
                        </a:lnTo>
                        <a:lnTo>
                          <a:pt x="139531" y="278838"/>
                        </a:lnTo>
                        <a:cubicBezTo>
                          <a:pt x="132915" y="273212"/>
                          <a:pt x="126419" y="272941"/>
                          <a:pt x="122195" y="277816"/>
                        </a:cubicBezTo>
                        <a:cubicBezTo>
                          <a:pt x="118090" y="282583"/>
                          <a:pt x="118648" y="289442"/>
                          <a:pt x="124427" y="294437"/>
                        </a:cubicBezTo>
                        <a:cubicBezTo>
                          <a:pt x="128850" y="298282"/>
                          <a:pt x="133672" y="299875"/>
                          <a:pt x="138494" y="298781"/>
                        </a:cubicBezTo>
                        <a:lnTo>
                          <a:pt x="134749" y="303129"/>
                        </a:lnTo>
                        <a:lnTo>
                          <a:pt x="138774" y="306619"/>
                        </a:lnTo>
                        <a:close/>
                        <a:moveTo>
                          <a:pt x="128173" y="291678"/>
                        </a:moveTo>
                        <a:cubicBezTo>
                          <a:pt x="124267" y="288289"/>
                          <a:pt x="123550" y="284072"/>
                          <a:pt x="126220" y="280998"/>
                        </a:cubicBezTo>
                        <a:cubicBezTo>
                          <a:pt x="128890" y="277872"/>
                          <a:pt x="132557" y="278546"/>
                          <a:pt x="137219" y="282579"/>
                        </a:cubicBezTo>
                        <a:lnTo>
                          <a:pt x="145907" y="290097"/>
                        </a:lnTo>
                        <a:lnTo>
                          <a:pt x="142958" y="293487"/>
                        </a:lnTo>
                        <a:cubicBezTo>
                          <a:pt x="138494" y="296545"/>
                          <a:pt x="132875" y="295763"/>
                          <a:pt x="128173" y="291678"/>
                        </a:cubicBezTo>
                        <a:close/>
                        <a:moveTo>
                          <a:pt x="199827" y="286065"/>
                        </a:moveTo>
                        <a:lnTo>
                          <a:pt x="187433" y="305561"/>
                        </a:lnTo>
                        <a:cubicBezTo>
                          <a:pt x="187951" y="299664"/>
                          <a:pt x="185241" y="294377"/>
                          <a:pt x="179702" y="290844"/>
                        </a:cubicBezTo>
                        <a:cubicBezTo>
                          <a:pt x="170934" y="285238"/>
                          <a:pt x="160692" y="287766"/>
                          <a:pt x="154794" y="297045"/>
                        </a:cubicBezTo>
                        <a:cubicBezTo>
                          <a:pt x="148896" y="306320"/>
                          <a:pt x="150889" y="316792"/>
                          <a:pt x="159736" y="322434"/>
                        </a:cubicBezTo>
                        <a:cubicBezTo>
                          <a:pt x="165275" y="325967"/>
                          <a:pt x="171133" y="326139"/>
                          <a:pt x="176195" y="323232"/>
                        </a:cubicBezTo>
                        <a:lnTo>
                          <a:pt x="171970" y="329908"/>
                        </a:lnTo>
                        <a:lnTo>
                          <a:pt x="176553" y="332843"/>
                        </a:lnTo>
                        <a:lnTo>
                          <a:pt x="204410" y="288999"/>
                        </a:lnTo>
                        <a:lnTo>
                          <a:pt x="199827" y="286069"/>
                        </a:lnTo>
                        <a:close/>
                        <a:moveTo>
                          <a:pt x="163123" y="319036"/>
                        </a:moveTo>
                        <a:cubicBezTo>
                          <a:pt x="156508" y="314824"/>
                          <a:pt x="154993" y="306950"/>
                          <a:pt x="159337" y="300095"/>
                        </a:cubicBezTo>
                        <a:cubicBezTo>
                          <a:pt x="163681" y="293243"/>
                          <a:pt x="171492" y="291251"/>
                          <a:pt x="178108" y="295463"/>
                        </a:cubicBezTo>
                        <a:cubicBezTo>
                          <a:pt x="184643" y="299636"/>
                          <a:pt x="186158" y="307569"/>
                          <a:pt x="181814" y="314425"/>
                        </a:cubicBezTo>
                        <a:cubicBezTo>
                          <a:pt x="177430" y="321280"/>
                          <a:pt x="169659" y="323213"/>
                          <a:pt x="163123" y="319036"/>
                        </a:cubicBezTo>
                        <a:close/>
                        <a:moveTo>
                          <a:pt x="218159" y="313622"/>
                        </a:moveTo>
                        <a:cubicBezTo>
                          <a:pt x="208634" y="308763"/>
                          <a:pt x="198472" y="312009"/>
                          <a:pt x="193411" y="321775"/>
                        </a:cubicBezTo>
                        <a:cubicBezTo>
                          <a:pt x="188390" y="331541"/>
                          <a:pt x="191538" y="341767"/>
                          <a:pt x="201142" y="346753"/>
                        </a:cubicBezTo>
                        <a:cubicBezTo>
                          <a:pt x="206602" y="349584"/>
                          <a:pt x="212261" y="349975"/>
                          <a:pt x="217123" y="348159"/>
                        </a:cubicBezTo>
                        <a:lnTo>
                          <a:pt x="215888" y="343974"/>
                        </a:lnTo>
                        <a:cubicBezTo>
                          <a:pt x="211942" y="345332"/>
                          <a:pt x="207638" y="344993"/>
                          <a:pt x="203613" y="342900"/>
                        </a:cubicBezTo>
                        <a:cubicBezTo>
                          <a:pt x="197237" y="339591"/>
                          <a:pt x="194726" y="332947"/>
                          <a:pt x="197276" y="326055"/>
                        </a:cubicBezTo>
                        <a:lnTo>
                          <a:pt x="223977" y="339882"/>
                        </a:lnTo>
                        <a:cubicBezTo>
                          <a:pt x="230195" y="329066"/>
                          <a:pt x="228720" y="319084"/>
                          <a:pt x="218159" y="313618"/>
                        </a:cubicBezTo>
                        <a:close/>
                        <a:moveTo>
                          <a:pt x="199269" y="322198"/>
                        </a:moveTo>
                        <a:cubicBezTo>
                          <a:pt x="203214" y="316209"/>
                          <a:pt x="209830" y="314417"/>
                          <a:pt x="216087" y="317667"/>
                        </a:cubicBezTo>
                        <a:cubicBezTo>
                          <a:pt x="222463" y="320981"/>
                          <a:pt x="224575" y="327273"/>
                          <a:pt x="221627" y="333777"/>
                        </a:cubicBezTo>
                        <a:lnTo>
                          <a:pt x="199269" y="322198"/>
                        </a:lnTo>
                        <a:close/>
                        <a:moveTo>
                          <a:pt x="261319" y="319244"/>
                        </a:moveTo>
                        <a:lnTo>
                          <a:pt x="245498" y="365643"/>
                        </a:lnTo>
                        <a:lnTo>
                          <a:pt x="250798" y="367451"/>
                        </a:lnTo>
                        <a:lnTo>
                          <a:pt x="257613" y="347436"/>
                        </a:lnTo>
                        <a:lnTo>
                          <a:pt x="279253" y="354831"/>
                        </a:lnTo>
                        <a:lnTo>
                          <a:pt x="280926" y="349995"/>
                        </a:lnTo>
                        <a:lnTo>
                          <a:pt x="259287" y="342597"/>
                        </a:lnTo>
                        <a:lnTo>
                          <a:pt x="264946" y="325959"/>
                        </a:lnTo>
                        <a:lnTo>
                          <a:pt x="289096" y="334216"/>
                        </a:lnTo>
                        <a:lnTo>
                          <a:pt x="290770" y="329309"/>
                        </a:lnTo>
                        <a:lnTo>
                          <a:pt x="261319" y="319244"/>
                        </a:lnTo>
                        <a:close/>
                        <a:moveTo>
                          <a:pt x="303044" y="343208"/>
                        </a:moveTo>
                        <a:cubicBezTo>
                          <a:pt x="292484" y="341435"/>
                          <a:pt x="283756" y="347592"/>
                          <a:pt x="281883" y="358424"/>
                        </a:cubicBezTo>
                        <a:cubicBezTo>
                          <a:pt x="280010" y="369256"/>
                          <a:pt x="286067" y="378064"/>
                          <a:pt x="296748" y="379924"/>
                        </a:cubicBezTo>
                        <a:cubicBezTo>
                          <a:pt x="302805" y="380987"/>
                          <a:pt x="308265" y="379665"/>
                          <a:pt x="312370" y="376475"/>
                        </a:cubicBezTo>
                        <a:lnTo>
                          <a:pt x="309939" y="372853"/>
                        </a:lnTo>
                        <a:cubicBezTo>
                          <a:pt x="306631" y="375325"/>
                          <a:pt x="302407" y="376299"/>
                          <a:pt x="297944" y="375517"/>
                        </a:cubicBezTo>
                        <a:cubicBezTo>
                          <a:pt x="290810" y="374279"/>
                          <a:pt x="286466" y="368685"/>
                          <a:pt x="286825" y="361355"/>
                        </a:cubicBezTo>
                        <a:lnTo>
                          <a:pt x="316435" y="366521"/>
                        </a:lnTo>
                        <a:cubicBezTo>
                          <a:pt x="319145" y="354335"/>
                          <a:pt x="314761" y="345252"/>
                          <a:pt x="303044" y="343212"/>
                        </a:cubicBezTo>
                        <a:close/>
                        <a:moveTo>
                          <a:pt x="287582" y="357070"/>
                        </a:moveTo>
                        <a:cubicBezTo>
                          <a:pt x="289575" y="350163"/>
                          <a:pt x="295313" y="346474"/>
                          <a:pt x="302287" y="347688"/>
                        </a:cubicBezTo>
                        <a:cubicBezTo>
                          <a:pt x="309341" y="348925"/>
                          <a:pt x="313246" y="354299"/>
                          <a:pt x="312370" y="361398"/>
                        </a:cubicBezTo>
                        <a:lnTo>
                          <a:pt x="287582" y="357070"/>
                        </a:lnTo>
                        <a:close/>
                        <a:moveTo>
                          <a:pt x="355132" y="334548"/>
                        </a:moveTo>
                        <a:lnTo>
                          <a:pt x="353378" y="357593"/>
                        </a:lnTo>
                        <a:cubicBezTo>
                          <a:pt x="351066" y="352147"/>
                          <a:pt x="346205" y="348758"/>
                          <a:pt x="339629" y="348259"/>
                        </a:cubicBezTo>
                        <a:cubicBezTo>
                          <a:pt x="329267" y="347468"/>
                          <a:pt x="321416" y="354531"/>
                          <a:pt x="320619" y="365495"/>
                        </a:cubicBezTo>
                        <a:cubicBezTo>
                          <a:pt x="319782" y="376459"/>
                          <a:pt x="326438" y="384764"/>
                          <a:pt x="336879" y="385558"/>
                        </a:cubicBezTo>
                        <a:cubicBezTo>
                          <a:pt x="343455" y="386057"/>
                          <a:pt x="348675" y="383434"/>
                          <a:pt x="351784" y="378475"/>
                        </a:cubicBezTo>
                        <a:lnTo>
                          <a:pt x="351186" y="386365"/>
                        </a:lnTo>
                        <a:lnTo>
                          <a:pt x="356646" y="386776"/>
                        </a:lnTo>
                        <a:lnTo>
                          <a:pt x="360551" y="334959"/>
                        </a:lnTo>
                        <a:lnTo>
                          <a:pt x="355132" y="334544"/>
                        </a:lnTo>
                        <a:close/>
                        <a:moveTo>
                          <a:pt x="338274" y="380959"/>
                        </a:moveTo>
                        <a:cubicBezTo>
                          <a:pt x="330463" y="380368"/>
                          <a:pt x="325401" y="374151"/>
                          <a:pt x="326040" y="366050"/>
                        </a:cubicBezTo>
                        <a:cubicBezTo>
                          <a:pt x="326637" y="357949"/>
                          <a:pt x="332615" y="352503"/>
                          <a:pt x="340386" y="353094"/>
                        </a:cubicBezTo>
                        <a:cubicBezTo>
                          <a:pt x="348117" y="353685"/>
                          <a:pt x="353179" y="359969"/>
                          <a:pt x="352581" y="368074"/>
                        </a:cubicBezTo>
                        <a:cubicBezTo>
                          <a:pt x="351983" y="376175"/>
                          <a:pt x="346005" y="381550"/>
                          <a:pt x="338274" y="380963"/>
                        </a:cubicBezTo>
                        <a:close/>
                        <a:moveTo>
                          <a:pt x="384025" y="349197"/>
                        </a:moveTo>
                        <a:cubicBezTo>
                          <a:pt x="373344" y="349492"/>
                          <a:pt x="365971" y="357214"/>
                          <a:pt x="366210" y="368206"/>
                        </a:cubicBezTo>
                        <a:cubicBezTo>
                          <a:pt x="366409" y="379198"/>
                          <a:pt x="374062" y="386672"/>
                          <a:pt x="384901" y="386445"/>
                        </a:cubicBezTo>
                        <a:cubicBezTo>
                          <a:pt x="391038" y="386313"/>
                          <a:pt x="396180" y="383965"/>
                          <a:pt x="399567" y="380040"/>
                        </a:cubicBezTo>
                        <a:lnTo>
                          <a:pt x="396498" y="376954"/>
                        </a:lnTo>
                        <a:cubicBezTo>
                          <a:pt x="393708" y="380024"/>
                          <a:pt x="389763" y="381789"/>
                          <a:pt x="385220" y="381885"/>
                        </a:cubicBezTo>
                        <a:cubicBezTo>
                          <a:pt x="378006" y="382041"/>
                          <a:pt x="372667" y="377389"/>
                          <a:pt x="371630" y="370123"/>
                        </a:cubicBezTo>
                        <a:lnTo>
                          <a:pt x="401679" y="369488"/>
                        </a:lnTo>
                        <a:cubicBezTo>
                          <a:pt x="401958" y="357011"/>
                          <a:pt x="395900" y="348945"/>
                          <a:pt x="384025" y="349197"/>
                        </a:cubicBezTo>
                        <a:close/>
                        <a:moveTo>
                          <a:pt x="371511" y="365782"/>
                        </a:moveTo>
                        <a:cubicBezTo>
                          <a:pt x="372148" y="358624"/>
                          <a:pt x="377090" y="353896"/>
                          <a:pt x="384144" y="353749"/>
                        </a:cubicBezTo>
                        <a:cubicBezTo>
                          <a:pt x="391317" y="353593"/>
                          <a:pt x="396180" y="358117"/>
                          <a:pt x="396697" y="365251"/>
                        </a:cubicBezTo>
                        <a:lnTo>
                          <a:pt x="371511" y="365786"/>
                        </a:lnTo>
                        <a:close/>
                        <a:moveTo>
                          <a:pt x="412957" y="354902"/>
                        </a:moveTo>
                        <a:lnTo>
                          <a:pt x="411921" y="346781"/>
                        </a:lnTo>
                        <a:lnTo>
                          <a:pt x="406501" y="347492"/>
                        </a:lnTo>
                        <a:lnTo>
                          <a:pt x="411283" y="384017"/>
                        </a:lnTo>
                        <a:lnTo>
                          <a:pt x="416703" y="383306"/>
                        </a:lnTo>
                        <a:lnTo>
                          <a:pt x="414153" y="363862"/>
                        </a:lnTo>
                        <a:cubicBezTo>
                          <a:pt x="413794" y="356420"/>
                          <a:pt x="417939" y="351002"/>
                          <a:pt x="425670" y="350127"/>
                        </a:cubicBezTo>
                        <a:lnTo>
                          <a:pt x="424992" y="344849"/>
                        </a:lnTo>
                        <a:cubicBezTo>
                          <a:pt x="418815" y="345727"/>
                          <a:pt x="414711" y="349237"/>
                          <a:pt x="412957" y="354902"/>
                        </a:cubicBezTo>
                        <a:close/>
                        <a:moveTo>
                          <a:pt x="462812" y="374387"/>
                        </a:moveTo>
                        <a:lnTo>
                          <a:pt x="457273" y="350654"/>
                        </a:lnTo>
                        <a:cubicBezTo>
                          <a:pt x="455440" y="343024"/>
                          <a:pt x="449422" y="339455"/>
                          <a:pt x="440574" y="341503"/>
                        </a:cubicBezTo>
                        <a:cubicBezTo>
                          <a:pt x="434438" y="342920"/>
                          <a:pt x="430970" y="345591"/>
                          <a:pt x="427025" y="349736"/>
                        </a:cubicBezTo>
                        <a:lnTo>
                          <a:pt x="430173" y="352966"/>
                        </a:lnTo>
                        <a:cubicBezTo>
                          <a:pt x="433282" y="349440"/>
                          <a:pt x="436630" y="347089"/>
                          <a:pt x="440574" y="346170"/>
                        </a:cubicBezTo>
                        <a:cubicBezTo>
                          <a:pt x="446911" y="344701"/>
                          <a:pt x="450936" y="347157"/>
                          <a:pt x="452131" y="352411"/>
                        </a:cubicBezTo>
                        <a:lnTo>
                          <a:pt x="452650" y="354663"/>
                        </a:lnTo>
                        <a:lnTo>
                          <a:pt x="440854" y="357394"/>
                        </a:lnTo>
                        <a:cubicBezTo>
                          <a:pt x="432405" y="359414"/>
                          <a:pt x="428380" y="364525"/>
                          <a:pt x="429814" y="370801"/>
                        </a:cubicBezTo>
                        <a:cubicBezTo>
                          <a:pt x="431209" y="376942"/>
                          <a:pt x="437068" y="380551"/>
                          <a:pt x="444520" y="378834"/>
                        </a:cubicBezTo>
                        <a:cubicBezTo>
                          <a:pt x="450219" y="377509"/>
                          <a:pt x="454364" y="374542"/>
                          <a:pt x="456316" y="369991"/>
                        </a:cubicBezTo>
                        <a:lnTo>
                          <a:pt x="457631" y="375588"/>
                        </a:lnTo>
                        <a:lnTo>
                          <a:pt x="462812" y="374387"/>
                        </a:lnTo>
                        <a:close/>
                        <a:moveTo>
                          <a:pt x="444520" y="374163"/>
                        </a:moveTo>
                        <a:cubicBezTo>
                          <a:pt x="439459" y="375329"/>
                          <a:pt x="435633" y="373404"/>
                          <a:pt x="434756" y="369448"/>
                        </a:cubicBezTo>
                        <a:cubicBezTo>
                          <a:pt x="433799" y="365419"/>
                          <a:pt x="436510" y="362856"/>
                          <a:pt x="442527" y="361466"/>
                        </a:cubicBezTo>
                        <a:lnTo>
                          <a:pt x="453686" y="358879"/>
                        </a:lnTo>
                        <a:lnTo>
                          <a:pt x="454722" y="363247"/>
                        </a:lnTo>
                        <a:cubicBezTo>
                          <a:pt x="454523" y="368681"/>
                          <a:pt x="450578" y="372754"/>
                          <a:pt x="444520" y="374159"/>
                        </a:cubicBezTo>
                        <a:close/>
                        <a:moveTo>
                          <a:pt x="458548" y="321516"/>
                        </a:moveTo>
                        <a:lnTo>
                          <a:pt x="474808" y="370869"/>
                        </a:lnTo>
                        <a:lnTo>
                          <a:pt x="479988" y="369156"/>
                        </a:lnTo>
                        <a:lnTo>
                          <a:pt x="463729" y="319803"/>
                        </a:lnTo>
                        <a:lnTo>
                          <a:pt x="458548" y="321516"/>
                        </a:lnTo>
                        <a:close/>
                        <a:moveTo>
                          <a:pt x="514022" y="298713"/>
                        </a:moveTo>
                        <a:lnTo>
                          <a:pt x="524703" y="319212"/>
                        </a:lnTo>
                        <a:cubicBezTo>
                          <a:pt x="519841" y="315814"/>
                          <a:pt x="513943" y="315507"/>
                          <a:pt x="508084" y="318549"/>
                        </a:cubicBezTo>
                        <a:cubicBezTo>
                          <a:pt x="498839" y="323368"/>
                          <a:pt x="495929" y="333502"/>
                          <a:pt x="500991" y="343256"/>
                        </a:cubicBezTo>
                        <a:cubicBezTo>
                          <a:pt x="506092" y="353010"/>
                          <a:pt x="516094" y="356539"/>
                          <a:pt x="525420" y="351688"/>
                        </a:cubicBezTo>
                        <a:cubicBezTo>
                          <a:pt x="531238" y="348646"/>
                          <a:pt x="534307" y="343647"/>
                          <a:pt x="534347" y="337790"/>
                        </a:cubicBezTo>
                        <a:lnTo>
                          <a:pt x="537973" y="344809"/>
                        </a:lnTo>
                        <a:lnTo>
                          <a:pt x="542836" y="342290"/>
                        </a:lnTo>
                        <a:lnTo>
                          <a:pt x="518884" y="296194"/>
                        </a:lnTo>
                        <a:lnTo>
                          <a:pt x="514022" y="298717"/>
                        </a:lnTo>
                        <a:close/>
                        <a:moveTo>
                          <a:pt x="524185" y="347037"/>
                        </a:moveTo>
                        <a:cubicBezTo>
                          <a:pt x="517211" y="350662"/>
                          <a:pt x="509639" y="348063"/>
                          <a:pt x="505892" y="340856"/>
                        </a:cubicBezTo>
                        <a:cubicBezTo>
                          <a:pt x="502146" y="333649"/>
                          <a:pt x="504338" y="325876"/>
                          <a:pt x="511272" y="322254"/>
                        </a:cubicBezTo>
                        <a:cubicBezTo>
                          <a:pt x="518167" y="318665"/>
                          <a:pt x="525779" y="321328"/>
                          <a:pt x="529525" y="328535"/>
                        </a:cubicBezTo>
                        <a:cubicBezTo>
                          <a:pt x="533271" y="335742"/>
                          <a:pt x="531039" y="343451"/>
                          <a:pt x="524185" y="347041"/>
                        </a:cubicBezTo>
                        <a:close/>
                        <a:moveTo>
                          <a:pt x="547339" y="296474"/>
                        </a:moveTo>
                        <a:cubicBezTo>
                          <a:pt x="538133" y="302431"/>
                          <a:pt x="535782" y="313019"/>
                          <a:pt x="541680" y="322206"/>
                        </a:cubicBezTo>
                        <a:cubicBezTo>
                          <a:pt x="547618" y="331445"/>
                          <a:pt x="558258" y="333753"/>
                          <a:pt x="567504" y="327796"/>
                        </a:cubicBezTo>
                        <a:cubicBezTo>
                          <a:pt x="576670" y="321879"/>
                          <a:pt x="579021" y="311187"/>
                          <a:pt x="573083" y="301948"/>
                        </a:cubicBezTo>
                        <a:cubicBezTo>
                          <a:pt x="567146" y="292760"/>
                          <a:pt x="556505" y="290556"/>
                          <a:pt x="547339" y="296474"/>
                        </a:cubicBezTo>
                        <a:close/>
                        <a:moveTo>
                          <a:pt x="549969" y="300538"/>
                        </a:moveTo>
                        <a:cubicBezTo>
                          <a:pt x="556425" y="296366"/>
                          <a:pt x="564116" y="298135"/>
                          <a:pt x="568541" y="304962"/>
                        </a:cubicBezTo>
                        <a:cubicBezTo>
                          <a:pt x="573004" y="311913"/>
                          <a:pt x="571370" y="319615"/>
                          <a:pt x="564913" y="323787"/>
                        </a:cubicBezTo>
                        <a:cubicBezTo>
                          <a:pt x="558378" y="328000"/>
                          <a:pt x="550766" y="326251"/>
                          <a:pt x="546303" y="319300"/>
                        </a:cubicBezTo>
                        <a:cubicBezTo>
                          <a:pt x="541919" y="312472"/>
                          <a:pt x="543434" y="304742"/>
                          <a:pt x="549969" y="300534"/>
                        </a:cubicBezTo>
                        <a:close/>
                        <a:moveTo>
                          <a:pt x="574000" y="262464"/>
                        </a:moveTo>
                        <a:lnTo>
                          <a:pt x="607675" y="298015"/>
                        </a:lnTo>
                        <a:lnTo>
                          <a:pt x="611541" y="294345"/>
                        </a:lnTo>
                        <a:lnTo>
                          <a:pt x="583525" y="264788"/>
                        </a:lnTo>
                        <a:lnTo>
                          <a:pt x="620866" y="278331"/>
                        </a:lnTo>
                        <a:lnTo>
                          <a:pt x="623297" y="276007"/>
                        </a:lnTo>
                        <a:lnTo>
                          <a:pt x="611780" y="237897"/>
                        </a:lnTo>
                        <a:lnTo>
                          <a:pt x="639836" y="267407"/>
                        </a:lnTo>
                        <a:lnTo>
                          <a:pt x="643582" y="263865"/>
                        </a:lnTo>
                        <a:lnTo>
                          <a:pt x="609867" y="228310"/>
                        </a:lnTo>
                        <a:lnTo>
                          <a:pt x="604925" y="233014"/>
                        </a:lnTo>
                        <a:lnTo>
                          <a:pt x="616443" y="271128"/>
                        </a:lnTo>
                        <a:lnTo>
                          <a:pt x="579021" y="257681"/>
                        </a:lnTo>
                        <a:lnTo>
                          <a:pt x="574000" y="262456"/>
                        </a:lnTo>
                        <a:close/>
                        <a:moveTo>
                          <a:pt x="669406" y="230139"/>
                        </a:moveTo>
                        <a:lnTo>
                          <a:pt x="650238" y="215151"/>
                        </a:lnTo>
                        <a:cubicBezTo>
                          <a:pt x="644020" y="210359"/>
                          <a:pt x="637126" y="211358"/>
                          <a:pt x="631507" y="218528"/>
                        </a:cubicBezTo>
                        <a:cubicBezTo>
                          <a:pt x="627601" y="223487"/>
                          <a:pt x="626605" y="227756"/>
                          <a:pt x="626127" y="233445"/>
                        </a:cubicBezTo>
                        <a:lnTo>
                          <a:pt x="630590" y="234004"/>
                        </a:lnTo>
                        <a:cubicBezTo>
                          <a:pt x="630789" y="229289"/>
                          <a:pt x="631945" y="225364"/>
                          <a:pt x="634416" y="222166"/>
                        </a:cubicBezTo>
                        <a:cubicBezTo>
                          <a:pt x="638441" y="217031"/>
                          <a:pt x="643104" y="216420"/>
                          <a:pt x="647328" y="219750"/>
                        </a:cubicBezTo>
                        <a:lnTo>
                          <a:pt x="649161" y="221176"/>
                        </a:lnTo>
                        <a:lnTo>
                          <a:pt x="641669" y="230718"/>
                        </a:lnTo>
                        <a:cubicBezTo>
                          <a:pt x="636408" y="237593"/>
                          <a:pt x="636408" y="244126"/>
                          <a:pt x="641470" y="248098"/>
                        </a:cubicBezTo>
                        <a:cubicBezTo>
                          <a:pt x="646452" y="251991"/>
                          <a:pt x="653266" y="251117"/>
                          <a:pt x="657968" y="245112"/>
                        </a:cubicBezTo>
                        <a:cubicBezTo>
                          <a:pt x="661596" y="240480"/>
                          <a:pt x="662950" y="235573"/>
                          <a:pt x="661635" y="230794"/>
                        </a:cubicBezTo>
                        <a:lnTo>
                          <a:pt x="666138" y="234339"/>
                        </a:lnTo>
                        <a:lnTo>
                          <a:pt x="669406" y="230143"/>
                        </a:lnTo>
                        <a:close/>
                        <a:moveTo>
                          <a:pt x="655020" y="241474"/>
                        </a:moveTo>
                        <a:cubicBezTo>
                          <a:pt x="651832" y="245551"/>
                          <a:pt x="647647" y="246453"/>
                          <a:pt x="644459" y="243946"/>
                        </a:cubicBezTo>
                        <a:cubicBezTo>
                          <a:pt x="641230" y="241395"/>
                          <a:pt x="641709" y="237697"/>
                          <a:pt x="645535" y="232846"/>
                        </a:cubicBezTo>
                        <a:lnTo>
                          <a:pt x="652629" y="223799"/>
                        </a:lnTo>
                        <a:lnTo>
                          <a:pt x="656135" y="226566"/>
                        </a:lnTo>
                        <a:cubicBezTo>
                          <a:pt x="659404" y="230914"/>
                          <a:pt x="658885" y="236559"/>
                          <a:pt x="655020" y="241474"/>
                        </a:cubicBezTo>
                        <a:close/>
                        <a:moveTo>
                          <a:pt x="654621" y="199767"/>
                        </a:moveTo>
                        <a:lnTo>
                          <a:pt x="647687" y="195367"/>
                        </a:lnTo>
                        <a:lnTo>
                          <a:pt x="644777" y="199975"/>
                        </a:lnTo>
                        <a:lnTo>
                          <a:pt x="675783" y="219758"/>
                        </a:lnTo>
                        <a:lnTo>
                          <a:pt x="678732" y="215151"/>
                        </a:lnTo>
                        <a:lnTo>
                          <a:pt x="662193" y="204618"/>
                        </a:lnTo>
                        <a:cubicBezTo>
                          <a:pt x="656295" y="200098"/>
                          <a:pt x="654821" y="193430"/>
                          <a:pt x="659085" y="186946"/>
                        </a:cubicBezTo>
                        <a:lnTo>
                          <a:pt x="654621" y="184088"/>
                        </a:lnTo>
                        <a:cubicBezTo>
                          <a:pt x="651353" y="189386"/>
                          <a:pt x="651353" y="194808"/>
                          <a:pt x="654581" y="199771"/>
                        </a:cubicBezTo>
                        <a:close/>
                        <a:moveTo>
                          <a:pt x="701527" y="173998"/>
                        </a:moveTo>
                        <a:lnTo>
                          <a:pt x="679887" y="162871"/>
                        </a:lnTo>
                        <a:cubicBezTo>
                          <a:pt x="672913" y="159329"/>
                          <a:pt x="666298" y="161601"/>
                          <a:pt x="662113" y="169698"/>
                        </a:cubicBezTo>
                        <a:cubicBezTo>
                          <a:pt x="659204" y="175300"/>
                          <a:pt x="659005" y="179680"/>
                          <a:pt x="659603" y="185357"/>
                        </a:cubicBezTo>
                        <a:lnTo>
                          <a:pt x="664106" y="185074"/>
                        </a:lnTo>
                        <a:cubicBezTo>
                          <a:pt x="663429" y="180398"/>
                          <a:pt x="663787" y="176330"/>
                          <a:pt x="665660" y="172724"/>
                        </a:cubicBezTo>
                        <a:cubicBezTo>
                          <a:pt x="668649" y="166923"/>
                          <a:pt x="673112" y="165454"/>
                          <a:pt x="677895" y="167929"/>
                        </a:cubicBezTo>
                        <a:lnTo>
                          <a:pt x="679967" y="168991"/>
                        </a:lnTo>
                        <a:lnTo>
                          <a:pt x="674388" y="179768"/>
                        </a:lnTo>
                        <a:cubicBezTo>
                          <a:pt x="670482" y="187513"/>
                          <a:pt x="671717" y="193922"/>
                          <a:pt x="677456" y="196876"/>
                        </a:cubicBezTo>
                        <a:cubicBezTo>
                          <a:pt x="683036" y="199771"/>
                          <a:pt x="689572" y="197639"/>
                          <a:pt x="693079" y="190851"/>
                        </a:cubicBezTo>
                        <a:cubicBezTo>
                          <a:pt x="695749" y="185625"/>
                          <a:pt x="696187" y="180546"/>
                          <a:pt x="693995" y="176098"/>
                        </a:cubicBezTo>
                        <a:lnTo>
                          <a:pt x="699096" y="178733"/>
                        </a:lnTo>
                        <a:lnTo>
                          <a:pt x="701527" y="173994"/>
                        </a:lnTo>
                        <a:close/>
                        <a:moveTo>
                          <a:pt x="689492" y="187829"/>
                        </a:moveTo>
                        <a:cubicBezTo>
                          <a:pt x="687141" y="192436"/>
                          <a:pt x="683195" y="194105"/>
                          <a:pt x="679608" y="192237"/>
                        </a:cubicBezTo>
                        <a:cubicBezTo>
                          <a:pt x="675942" y="190340"/>
                          <a:pt x="675743" y="186611"/>
                          <a:pt x="678572" y="181137"/>
                        </a:cubicBezTo>
                        <a:lnTo>
                          <a:pt x="683833" y="170924"/>
                        </a:lnTo>
                        <a:lnTo>
                          <a:pt x="687818" y="172984"/>
                        </a:lnTo>
                        <a:cubicBezTo>
                          <a:pt x="691803" y="176641"/>
                          <a:pt x="692361" y="182287"/>
                          <a:pt x="689492" y="187833"/>
                        </a:cubicBezTo>
                        <a:close/>
                        <a:moveTo>
                          <a:pt x="679131" y="131005"/>
                        </a:moveTo>
                        <a:cubicBezTo>
                          <a:pt x="676739" y="137293"/>
                          <a:pt x="677417" y="142891"/>
                          <a:pt x="681721" y="147343"/>
                        </a:cubicBezTo>
                        <a:lnTo>
                          <a:pt x="674149" y="144392"/>
                        </a:lnTo>
                        <a:lnTo>
                          <a:pt x="672156" y="149483"/>
                        </a:lnTo>
                        <a:lnTo>
                          <a:pt x="706429" y="162859"/>
                        </a:lnTo>
                        <a:lnTo>
                          <a:pt x="708422" y="157768"/>
                        </a:lnTo>
                        <a:lnTo>
                          <a:pt x="690049" y="150597"/>
                        </a:lnTo>
                        <a:cubicBezTo>
                          <a:pt x="683633" y="147411"/>
                          <a:pt x="680764" y="141482"/>
                          <a:pt x="683315" y="134670"/>
                        </a:cubicBezTo>
                        <a:cubicBezTo>
                          <a:pt x="685706" y="128605"/>
                          <a:pt x="690767" y="126369"/>
                          <a:pt x="696865" y="128761"/>
                        </a:cubicBezTo>
                        <a:lnTo>
                          <a:pt x="716671" y="136495"/>
                        </a:lnTo>
                        <a:lnTo>
                          <a:pt x="718664" y="131404"/>
                        </a:lnTo>
                        <a:lnTo>
                          <a:pt x="697542" y="123167"/>
                        </a:lnTo>
                        <a:cubicBezTo>
                          <a:pt x="689213" y="119909"/>
                          <a:pt x="682319" y="122780"/>
                          <a:pt x="679131" y="131005"/>
                        </a:cubicBezTo>
                        <a:close/>
                        <a:moveTo>
                          <a:pt x="690568" y="91717"/>
                        </a:moveTo>
                        <a:cubicBezTo>
                          <a:pt x="689094" y="98357"/>
                          <a:pt x="690568" y="103863"/>
                          <a:pt x="695589" y="107608"/>
                        </a:cubicBezTo>
                        <a:lnTo>
                          <a:pt x="672834" y="102377"/>
                        </a:lnTo>
                        <a:lnTo>
                          <a:pt x="671638" y="107700"/>
                        </a:lnTo>
                        <a:lnTo>
                          <a:pt x="722171" y="119318"/>
                        </a:lnTo>
                        <a:lnTo>
                          <a:pt x="723406" y="113996"/>
                        </a:lnTo>
                        <a:lnTo>
                          <a:pt x="705832" y="109956"/>
                        </a:lnTo>
                        <a:cubicBezTo>
                          <a:pt x="697980" y="108155"/>
                          <a:pt x="693557" y="102397"/>
                          <a:pt x="695271" y="94735"/>
                        </a:cubicBezTo>
                        <a:cubicBezTo>
                          <a:pt x="696705" y="88387"/>
                          <a:pt x="701407" y="85440"/>
                          <a:pt x="707784" y="86914"/>
                        </a:cubicBezTo>
                        <a:lnTo>
                          <a:pt x="728507" y="91673"/>
                        </a:lnTo>
                        <a:lnTo>
                          <a:pt x="729743" y="86347"/>
                        </a:lnTo>
                        <a:lnTo>
                          <a:pt x="707665" y="81276"/>
                        </a:lnTo>
                        <a:cubicBezTo>
                          <a:pt x="698937" y="79272"/>
                          <a:pt x="692521" y="83117"/>
                          <a:pt x="690568" y="91717"/>
                        </a:cubicBezTo>
                        <a:close/>
                        <a:moveTo>
                          <a:pt x="685228" y="58658"/>
                        </a:moveTo>
                        <a:cubicBezTo>
                          <a:pt x="685626" y="55879"/>
                          <a:pt x="690049" y="54837"/>
                          <a:pt x="690568" y="50808"/>
                        </a:cubicBezTo>
                        <a:cubicBezTo>
                          <a:pt x="691046" y="47059"/>
                          <a:pt x="688615" y="44691"/>
                          <a:pt x="683554" y="44024"/>
                        </a:cubicBezTo>
                        <a:lnTo>
                          <a:pt x="683075" y="47634"/>
                        </a:lnTo>
                        <a:cubicBezTo>
                          <a:pt x="685466" y="47945"/>
                          <a:pt x="686622" y="49159"/>
                          <a:pt x="686383" y="51103"/>
                        </a:cubicBezTo>
                        <a:cubicBezTo>
                          <a:pt x="686025" y="53810"/>
                          <a:pt x="681561" y="55132"/>
                          <a:pt x="681043" y="58953"/>
                        </a:cubicBezTo>
                        <a:cubicBezTo>
                          <a:pt x="680565" y="62702"/>
                          <a:pt x="682996" y="65070"/>
                          <a:pt x="688057" y="65737"/>
                        </a:cubicBezTo>
                        <a:lnTo>
                          <a:pt x="688536" y="62127"/>
                        </a:lnTo>
                        <a:cubicBezTo>
                          <a:pt x="686184" y="61816"/>
                          <a:pt x="684989" y="60602"/>
                          <a:pt x="685228" y="58658"/>
                        </a:cubicBezTo>
                        <a:close/>
                        <a:moveTo>
                          <a:pt x="735163" y="46264"/>
                        </a:moveTo>
                        <a:lnTo>
                          <a:pt x="711012" y="43162"/>
                        </a:lnTo>
                        <a:cubicBezTo>
                          <a:pt x="703241" y="42212"/>
                          <a:pt x="697821" y="46596"/>
                          <a:pt x="696625" y="55635"/>
                        </a:cubicBezTo>
                        <a:cubicBezTo>
                          <a:pt x="695828" y="61884"/>
                          <a:pt x="697104" y="66080"/>
                          <a:pt x="699614" y="71211"/>
                        </a:cubicBezTo>
                        <a:lnTo>
                          <a:pt x="703719" y="69418"/>
                        </a:lnTo>
                        <a:cubicBezTo>
                          <a:pt x="701527" y="65246"/>
                          <a:pt x="700491" y="61293"/>
                          <a:pt x="701009" y="57268"/>
                        </a:cubicBezTo>
                        <a:cubicBezTo>
                          <a:pt x="701846" y="50796"/>
                          <a:pt x="705552" y="47893"/>
                          <a:pt x="710893" y="48592"/>
                        </a:cubicBezTo>
                        <a:lnTo>
                          <a:pt x="713164" y="48896"/>
                        </a:lnTo>
                        <a:lnTo>
                          <a:pt x="711610" y="60921"/>
                        </a:lnTo>
                        <a:cubicBezTo>
                          <a:pt x="710534" y="69542"/>
                          <a:pt x="713881" y="75139"/>
                          <a:pt x="720258" y="75974"/>
                        </a:cubicBezTo>
                        <a:cubicBezTo>
                          <a:pt x="726514" y="76796"/>
                          <a:pt x="731935" y="72560"/>
                          <a:pt x="732931" y="64994"/>
                        </a:cubicBezTo>
                        <a:cubicBezTo>
                          <a:pt x="733688" y="59157"/>
                          <a:pt x="732373" y="54238"/>
                          <a:pt x="728786" y="50804"/>
                        </a:cubicBezTo>
                        <a:lnTo>
                          <a:pt x="734485" y="51551"/>
                        </a:lnTo>
                        <a:lnTo>
                          <a:pt x="735163" y="46260"/>
                        </a:lnTo>
                        <a:close/>
                        <a:moveTo>
                          <a:pt x="728547" y="63365"/>
                        </a:moveTo>
                        <a:cubicBezTo>
                          <a:pt x="727869" y="68504"/>
                          <a:pt x="724761" y="71410"/>
                          <a:pt x="720736" y="70883"/>
                        </a:cubicBezTo>
                        <a:cubicBezTo>
                          <a:pt x="716631" y="70344"/>
                          <a:pt x="715197" y="66906"/>
                          <a:pt x="715994" y="60794"/>
                        </a:cubicBezTo>
                        <a:lnTo>
                          <a:pt x="717468" y="49395"/>
                        </a:lnTo>
                        <a:lnTo>
                          <a:pt x="721931" y="49978"/>
                        </a:lnTo>
                        <a:cubicBezTo>
                          <a:pt x="726913" y="52050"/>
                          <a:pt x="729344" y="57172"/>
                          <a:pt x="728547" y="63365"/>
                        </a:cubicBezTo>
                        <a:close/>
                        <a:moveTo>
                          <a:pt x="698738" y="18308"/>
                        </a:moveTo>
                        <a:cubicBezTo>
                          <a:pt x="698499" y="29303"/>
                          <a:pt x="705951" y="37165"/>
                          <a:pt x="716870" y="37397"/>
                        </a:cubicBezTo>
                        <a:cubicBezTo>
                          <a:pt x="727830" y="37628"/>
                          <a:pt x="735680" y="30090"/>
                          <a:pt x="735920" y="19098"/>
                        </a:cubicBezTo>
                        <a:cubicBezTo>
                          <a:pt x="736119" y="8174"/>
                          <a:pt x="728627" y="241"/>
                          <a:pt x="717628" y="5"/>
                        </a:cubicBezTo>
                        <a:cubicBezTo>
                          <a:pt x="706748" y="-226"/>
                          <a:pt x="698977" y="7388"/>
                          <a:pt x="698738" y="18308"/>
                        </a:cubicBezTo>
                        <a:close/>
                        <a:moveTo>
                          <a:pt x="703560" y="18411"/>
                        </a:moveTo>
                        <a:cubicBezTo>
                          <a:pt x="703719" y="10706"/>
                          <a:pt x="709498" y="5299"/>
                          <a:pt x="717588" y="5467"/>
                        </a:cubicBezTo>
                        <a:cubicBezTo>
                          <a:pt x="725837" y="5643"/>
                          <a:pt x="731337" y="11292"/>
                          <a:pt x="731177" y="18994"/>
                        </a:cubicBezTo>
                        <a:cubicBezTo>
                          <a:pt x="730978" y="26768"/>
                          <a:pt x="725279" y="32106"/>
                          <a:pt x="717030" y="31935"/>
                        </a:cubicBezTo>
                        <a:cubicBezTo>
                          <a:pt x="708940" y="31763"/>
                          <a:pt x="703400" y="26181"/>
                          <a:pt x="703560" y="1841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20" name="Google Shape;620;p5"/>
                  <p:cNvGrpSpPr/>
                  <p:nvPr/>
                </p:nvGrpSpPr>
                <p:grpSpPr>
                  <a:xfrm>
                    <a:off x="10989685" y="6539944"/>
                    <a:ext cx="450263" cy="516350"/>
                    <a:chOff x="10989685" y="6539944"/>
                    <a:chExt cx="450263" cy="516350"/>
                  </a:xfrm>
                </p:grpSpPr>
                <p:sp>
                  <p:nvSpPr>
                    <p:cNvPr id="621" name="Google Shape;621;p5"/>
                    <p:cNvSpPr/>
                    <p:nvPr/>
                  </p:nvSpPr>
                  <p:spPr>
                    <a:xfrm>
                      <a:off x="10989884" y="6540943"/>
                      <a:ext cx="449678" cy="515351"/>
                    </a:xfrm>
                    <a:custGeom>
                      <a:rect b="b" l="l" r="r" t="t"/>
                      <a:pathLst>
                        <a:path extrusionOk="0" h="515351" w="449678">
                          <a:moveTo>
                            <a:pt x="180503" y="439606"/>
                          </a:moveTo>
                          <a:lnTo>
                            <a:pt x="201944" y="461099"/>
                          </a:lnTo>
                          <a:lnTo>
                            <a:pt x="202343" y="477341"/>
                          </a:lnTo>
                          <a:cubicBezTo>
                            <a:pt x="203578" y="478107"/>
                            <a:pt x="204853" y="479018"/>
                            <a:pt x="206129" y="479641"/>
                          </a:cubicBezTo>
                          <a:cubicBezTo>
                            <a:pt x="206646" y="479884"/>
                            <a:pt x="206885" y="480743"/>
                            <a:pt x="207005" y="481238"/>
                          </a:cubicBezTo>
                          <a:cubicBezTo>
                            <a:pt x="207284" y="482304"/>
                            <a:pt x="207324" y="483525"/>
                            <a:pt x="207284" y="484619"/>
                          </a:cubicBezTo>
                          <a:cubicBezTo>
                            <a:pt x="207244" y="485334"/>
                            <a:pt x="207125" y="486316"/>
                            <a:pt x="206846" y="486983"/>
                          </a:cubicBezTo>
                          <a:lnTo>
                            <a:pt x="206806" y="487083"/>
                          </a:lnTo>
                          <a:lnTo>
                            <a:pt x="206727" y="487131"/>
                          </a:lnTo>
                          <a:cubicBezTo>
                            <a:pt x="204454" y="488285"/>
                            <a:pt x="202542" y="489826"/>
                            <a:pt x="201187" y="491986"/>
                          </a:cubicBezTo>
                          <a:cubicBezTo>
                            <a:pt x="199553" y="494521"/>
                            <a:pt x="199035" y="497452"/>
                            <a:pt x="199035" y="500422"/>
                          </a:cubicBezTo>
                          <a:cubicBezTo>
                            <a:pt x="199035" y="504295"/>
                            <a:pt x="200788" y="508216"/>
                            <a:pt x="203458" y="510991"/>
                          </a:cubicBezTo>
                          <a:cubicBezTo>
                            <a:pt x="206009" y="513678"/>
                            <a:pt x="209436" y="515351"/>
                            <a:pt x="213182" y="515351"/>
                          </a:cubicBezTo>
                          <a:cubicBezTo>
                            <a:pt x="217088" y="515351"/>
                            <a:pt x="220794" y="513802"/>
                            <a:pt x="223544" y="511047"/>
                          </a:cubicBezTo>
                          <a:cubicBezTo>
                            <a:pt x="226334" y="508220"/>
                            <a:pt x="227888" y="504419"/>
                            <a:pt x="227888" y="500422"/>
                          </a:cubicBezTo>
                          <a:cubicBezTo>
                            <a:pt x="227888" y="497643"/>
                            <a:pt x="227170" y="494941"/>
                            <a:pt x="225696" y="492569"/>
                          </a:cubicBezTo>
                          <a:cubicBezTo>
                            <a:pt x="224301" y="490253"/>
                            <a:pt x="222269" y="488349"/>
                            <a:pt x="219798" y="487143"/>
                          </a:cubicBezTo>
                          <a:lnTo>
                            <a:pt x="218961" y="486732"/>
                          </a:lnTo>
                          <a:lnTo>
                            <a:pt x="219798" y="486528"/>
                          </a:lnTo>
                          <a:cubicBezTo>
                            <a:pt x="219679" y="485514"/>
                            <a:pt x="219718" y="484324"/>
                            <a:pt x="219798" y="483338"/>
                          </a:cubicBezTo>
                          <a:cubicBezTo>
                            <a:pt x="219917" y="482224"/>
                            <a:pt x="220117" y="480886"/>
                            <a:pt x="220555" y="479848"/>
                          </a:cubicBezTo>
                          <a:cubicBezTo>
                            <a:pt x="220634" y="479645"/>
                            <a:pt x="220675" y="479221"/>
                            <a:pt x="220953" y="479177"/>
                          </a:cubicBezTo>
                          <a:cubicBezTo>
                            <a:pt x="222348" y="478894"/>
                            <a:pt x="224062" y="478043"/>
                            <a:pt x="225457" y="477500"/>
                          </a:cubicBezTo>
                          <a:lnTo>
                            <a:pt x="225895" y="460172"/>
                          </a:lnTo>
                          <a:lnTo>
                            <a:pt x="225975" y="460088"/>
                          </a:lnTo>
                          <a:cubicBezTo>
                            <a:pt x="232789" y="453265"/>
                            <a:pt x="239605" y="446433"/>
                            <a:pt x="246419" y="439598"/>
                          </a:cubicBezTo>
                          <a:lnTo>
                            <a:pt x="236297" y="429469"/>
                          </a:lnTo>
                          <a:lnTo>
                            <a:pt x="237492" y="429868"/>
                          </a:lnTo>
                          <a:cubicBezTo>
                            <a:pt x="240282" y="430818"/>
                            <a:pt x="243350" y="430634"/>
                            <a:pt x="246180" y="429916"/>
                          </a:cubicBezTo>
                          <a:cubicBezTo>
                            <a:pt x="250365" y="428846"/>
                            <a:pt x="254828" y="426346"/>
                            <a:pt x="257937" y="423328"/>
                          </a:cubicBezTo>
                          <a:lnTo>
                            <a:pt x="257937" y="423288"/>
                          </a:lnTo>
                          <a:cubicBezTo>
                            <a:pt x="261483" y="419842"/>
                            <a:pt x="264233" y="415275"/>
                            <a:pt x="265110" y="410395"/>
                          </a:cubicBezTo>
                          <a:cubicBezTo>
                            <a:pt x="265509" y="408367"/>
                            <a:pt x="265548" y="406255"/>
                            <a:pt x="265110" y="404231"/>
                          </a:cubicBezTo>
                          <a:lnTo>
                            <a:pt x="265070" y="404055"/>
                          </a:lnTo>
                          <a:lnTo>
                            <a:pt x="265229" y="403943"/>
                          </a:lnTo>
                          <a:cubicBezTo>
                            <a:pt x="266306" y="403073"/>
                            <a:pt x="267381" y="402206"/>
                            <a:pt x="268498" y="401344"/>
                          </a:cubicBezTo>
                          <a:cubicBezTo>
                            <a:pt x="270092" y="400086"/>
                            <a:pt x="271686" y="398825"/>
                            <a:pt x="273239" y="397559"/>
                          </a:cubicBezTo>
                          <a:lnTo>
                            <a:pt x="273439" y="397427"/>
                          </a:lnTo>
                          <a:lnTo>
                            <a:pt x="273598" y="397551"/>
                          </a:lnTo>
                          <a:cubicBezTo>
                            <a:pt x="273957" y="397799"/>
                            <a:pt x="274316" y="398022"/>
                            <a:pt x="274675" y="398226"/>
                          </a:cubicBezTo>
                          <a:lnTo>
                            <a:pt x="274754" y="398246"/>
                          </a:lnTo>
                          <a:cubicBezTo>
                            <a:pt x="279098" y="400574"/>
                            <a:pt x="283800" y="399440"/>
                            <a:pt x="287826" y="396960"/>
                          </a:cubicBezTo>
                          <a:cubicBezTo>
                            <a:pt x="291492" y="394688"/>
                            <a:pt x="294999" y="390975"/>
                            <a:pt x="297032" y="387186"/>
                          </a:cubicBezTo>
                          <a:lnTo>
                            <a:pt x="297071" y="387130"/>
                          </a:lnTo>
                          <a:cubicBezTo>
                            <a:pt x="299383" y="382806"/>
                            <a:pt x="300658" y="377644"/>
                            <a:pt x="300060" y="372729"/>
                          </a:cubicBezTo>
                          <a:cubicBezTo>
                            <a:pt x="299741" y="369978"/>
                            <a:pt x="298825" y="367227"/>
                            <a:pt x="297032" y="365055"/>
                          </a:cubicBezTo>
                          <a:lnTo>
                            <a:pt x="296951" y="364911"/>
                          </a:lnTo>
                          <a:lnTo>
                            <a:pt x="297032" y="364743"/>
                          </a:lnTo>
                          <a:cubicBezTo>
                            <a:pt x="297748" y="363274"/>
                            <a:pt x="298466" y="361805"/>
                            <a:pt x="299184" y="360335"/>
                          </a:cubicBezTo>
                          <a:lnTo>
                            <a:pt x="300379" y="357872"/>
                          </a:lnTo>
                          <a:lnTo>
                            <a:pt x="300618" y="357900"/>
                          </a:lnTo>
                          <a:cubicBezTo>
                            <a:pt x="304962" y="358507"/>
                            <a:pt x="308828" y="356327"/>
                            <a:pt x="311777" y="353288"/>
                          </a:cubicBezTo>
                          <a:lnTo>
                            <a:pt x="312255" y="352781"/>
                          </a:lnTo>
                          <a:lnTo>
                            <a:pt x="312693" y="352318"/>
                          </a:lnTo>
                          <a:lnTo>
                            <a:pt x="313132" y="351779"/>
                          </a:lnTo>
                          <a:lnTo>
                            <a:pt x="313570" y="351224"/>
                          </a:lnTo>
                          <a:lnTo>
                            <a:pt x="314048" y="350581"/>
                          </a:lnTo>
                          <a:lnTo>
                            <a:pt x="314527" y="349890"/>
                          </a:lnTo>
                          <a:lnTo>
                            <a:pt x="314925" y="349335"/>
                          </a:lnTo>
                          <a:lnTo>
                            <a:pt x="315244" y="348804"/>
                          </a:lnTo>
                          <a:lnTo>
                            <a:pt x="315682" y="348118"/>
                          </a:lnTo>
                          <a:lnTo>
                            <a:pt x="315762" y="348920"/>
                          </a:lnTo>
                          <a:cubicBezTo>
                            <a:pt x="316200" y="352011"/>
                            <a:pt x="316798" y="355073"/>
                            <a:pt x="317675" y="358071"/>
                          </a:cubicBezTo>
                          <a:lnTo>
                            <a:pt x="320505" y="367937"/>
                          </a:lnTo>
                          <a:lnTo>
                            <a:pt x="320863" y="357680"/>
                          </a:lnTo>
                          <a:cubicBezTo>
                            <a:pt x="320983" y="353556"/>
                            <a:pt x="323095" y="348669"/>
                            <a:pt x="324649" y="344868"/>
                          </a:cubicBezTo>
                          <a:cubicBezTo>
                            <a:pt x="327399" y="338168"/>
                            <a:pt x="330188" y="331281"/>
                            <a:pt x="329630" y="323862"/>
                          </a:cubicBezTo>
                          <a:cubicBezTo>
                            <a:pt x="329511" y="319861"/>
                            <a:pt x="332500" y="315729"/>
                            <a:pt x="334692" y="312575"/>
                          </a:cubicBezTo>
                          <a:cubicBezTo>
                            <a:pt x="336924" y="309329"/>
                            <a:pt x="339394" y="305815"/>
                            <a:pt x="340232" y="301910"/>
                          </a:cubicBezTo>
                          <a:lnTo>
                            <a:pt x="340550" y="300557"/>
                          </a:lnTo>
                          <a:lnTo>
                            <a:pt x="340829" y="301918"/>
                          </a:lnTo>
                          <a:cubicBezTo>
                            <a:pt x="342582" y="311090"/>
                            <a:pt x="347804" y="317953"/>
                            <a:pt x="353423" y="325100"/>
                          </a:cubicBezTo>
                          <a:cubicBezTo>
                            <a:pt x="354737" y="326769"/>
                            <a:pt x="356053" y="328438"/>
                            <a:pt x="357288" y="330163"/>
                          </a:cubicBezTo>
                          <a:lnTo>
                            <a:pt x="357328" y="330203"/>
                          </a:lnTo>
                          <a:lnTo>
                            <a:pt x="357328" y="330258"/>
                          </a:lnTo>
                          <a:cubicBezTo>
                            <a:pt x="358803" y="335828"/>
                            <a:pt x="360397" y="342400"/>
                            <a:pt x="360476" y="348190"/>
                          </a:cubicBezTo>
                          <a:cubicBezTo>
                            <a:pt x="360516" y="351699"/>
                            <a:pt x="359958" y="354917"/>
                            <a:pt x="358006" y="357896"/>
                          </a:cubicBezTo>
                          <a:cubicBezTo>
                            <a:pt x="356411" y="360355"/>
                            <a:pt x="354060" y="362404"/>
                            <a:pt x="351868" y="364352"/>
                          </a:cubicBezTo>
                          <a:cubicBezTo>
                            <a:pt x="349716" y="366296"/>
                            <a:pt x="347604" y="368237"/>
                            <a:pt x="345571" y="370341"/>
                          </a:cubicBezTo>
                          <a:lnTo>
                            <a:pt x="341865" y="374238"/>
                          </a:lnTo>
                          <a:lnTo>
                            <a:pt x="347126" y="373052"/>
                          </a:lnTo>
                          <a:cubicBezTo>
                            <a:pt x="351709" y="372006"/>
                            <a:pt x="356132" y="370093"/>
                            <a:pt x="359998" y="367378"/>
                          </a:cubicBezTo>
                          <a:cubicBezTo>
                            <a:pt x="365258" y="363725"/>
                            <a:pt x="369363" y="358730"/>
                            <a:pt x="371794" y="352801"/>
                          </a:cubicBezTo>
                          <a:cubicBezTo>
                            <a:pt x="374424" y="346305"/>
                            <a:pt x="374743" y="339322"/>
                            <a:pt x="373229" y="332514"/>
                          </a:cubicBezTo>
                          <a:cubicBezTo>
                            <a:pt x="371794" y="326206"/>
                            <a:pt x="368885" y="320329"/>
                            <a:pt x="365179" y="315058"/>
                          </a:cubicBezTo>
                          <a:lnTo>
                            <a:pt x="365099" y="314907"/>
                          </a:lnTo>
                          <a:lnTo>
                            <a:pt x="364940" y="314783"/>
                          </a:lnTo>
                          <a:cubicBezTo>
                            <a:pt x="359081" y="309445"/>
                            <a:pt x="350473" y="300501"/>
                            <a:pt x="353502" y="291669"/>
                          </a:cubicBezTo>
                          <a:cubicBezTo>
                            <a:pt x="354220" y="289501"/>
                            <a:pt x="355575" y="287597"/>
                            <a:pt x="357089" y="285908"/>
                          </a:cubicBezTo>
                          <a:cubicBezTo>
                            <a:pt x="359799" y="282905"/>
                            <a:pt x="363226" y="280318"/>
                            <a:pt x="366414" y="277851"/>
                          </a:cubicBezTo>
                          <a:cubicBezTo>
                            <a:pt x="368965" y="275890"/>
                            <a:pt x="371555" y="273918"/>
                            <a:pt x="373866" y="271722"/>
                          </a:cubicBezTo>
                          <a:lnTo>
                            <a:pt x="374505" y="271107"/>
                          </a:lnTo>
                          <a:lnTo>
                            <a:pt x="379964" y="275060"/>
                          </a:lnTo>
                          <a:cubicBezTo>
                            <a:pt x="387735" y="280717"/>
                            <a:pt x="395506" y="286375"/>
                            <a:pt x="402800" y="292647"/>
                          </a:cubicBezTo>
                          <a:lnTo>
                            <a:pt x="403198" y="292979"/>
                          </a:lnTo>
                          <a:lnTo>
                            <a:pt x="402719" y="293142"/>
                          </a:lnTo>
                          <a:cubicBezTo>
                            <a:pt x="397818" y="294835"/>
                            <a:pt x="393792" y="299112"/>
                            <a:pt x="391362" y="303607"/>
                          </a:cubicBezTo>
                          <a:cubicBezTo>
                            <a:pt x="389967" y="306187"/>
                            <a:pt x="388970" y="309057"/>
                            <a:pt x="388572" y="311960"/>
                          </a:cubicBezTo>
                          <a:cubicBezTo>
                            <a:pt x="388173" y="314763"/>
                            <a:pt x="388333" y="317686"/>
                            <a:pt x="389329" y="320349"/>
                          </a:cubicBezTo>
                          <a:cubicBezTo>
                            <a:pt x="391322" y="325591"/>
                            <a:pt x="395825" y="328310"/>
                            <a:pt x="401165" y="329316"/>
                          </a:cubicBezTo>
                          <a:cubicBezTo>
                            <a:pt x="403636" y="330119"/>
                            <a:pt x="406187" y="330841"/>
                            <a:pt x="408697" y="331564"/>
                          </a:cubicBezTo>
                          <a:cubicBezTo>
                            <a:pt x="422407" y="335493"/>
                            <a:pt x="437391" y="339777"/>
                            <a:pt x="440579" y="355859"/>
                          </a:cubicBezTo>
                          <a:lnTo>
                            <a:pt x="442611" y="366300"/>
                          </a:lnTo>
                          <a:lnTo>
                            <a:pt x="443767" y="355720"/>
                          </a:lnTo>
                          <a:cubicBezTo>
                            <a:pt x="444923" y="345187"/>
                            <a:pt x="444645" y="333005"/>
                            <a:pt x="436634" y="325032"/>
                          </a:cubicBezTo>
                          <a:cubicBezTo>
                            <a:pt x="429659" y="318073"/>
                            <a:pt x="418222" y="315837"/>
                            <a:pt x="408857" y="314495"/>
                          </a:cubicBezTo>
                          <a:lnTo>
                            <a:pt x="408697" y="314483"/>
                          </a:lnTo>
                          <a:cubicBezTo>
                            <a:pt x="407980" y="314435"/>
                            <a:pt x="407263" y="314372"/>
                            <a:pt x="406545" y="314280"/>
                          </a:cubicBezTo>
                          <a:cubicBezTo>
                            <a:pt x="405868" y="314200"/>
                            <a:pt x="405230" y="314096"/>
                            <a:pt x="404553" y="313968"/>
                          </a:cubicBezTo>
                          <a:cubicBezTo>
                            <a:pt x="402003" y="313465"/>
                            <a:pt x="398057" y="312239"/>
                            <a:pt x="397021" y="309528"/>
                          </a:cubicBezTo>
                          <a:cubicBezTo>
                            <a:pt x="396623" y="308462"/>
                            <a:pt x="396822" y="307324"/>
                            <a:pt x="397459" y="306390"/>
                          </a:cubicBezTo>
                          <a:cubicBezTo>
                            <a:pt x="398296" y="305152"/>
                            <a:pt x="399731" y="304410"/>
                            <a:pt x="401165" y="304082"/>
                          </a:cubicBezTo>
                          <a:cubicBezTo>
                            <a:pt x="406665" y="302841"/>
                            <a:pt x="412284" y="306829"/>
                            <a:pt x="415871" y="310527"/>
                          </a:cubicBezTo>
                          <a:lnTo>
                            <a:pt x="416030" y="310682"/>
                          </a:lnTo>
                          <a:lnTo>
                            <a:pt x="416230" y="310806"/>
                          </a:lnTo>
                          <a:cubicBezTo>
                            <a:pt x="418063" y="311896"/>
                            <a:pt x="421052" y="309960"/>
                            <a:pt x="422446" y="308850"/>
                          </a:cubicBezTo>
                          <a:cubicBezTo>
                            <a:pt x="423801" y="307776"/>
                            <a:pt x="425117" y="306502"/>
                            <a:pt x="426232" y="305172"/>
                          </a:cubicBezTo>
                          <a:cubicBezTo>
                            <a:pt x="427268" y="303979"/>
                            <a:pt x="428305" y="302489"/>
                            <a:pt x="428862" y="301016"/>
                          </a:cubicBezTo>
                          <a:cubicBezTo>
                            <a:pt x="429341" y="299766"/>
                            <a:pt x="429540" y="298333"/>
                            <a:pt x="428704" y="297191"/>
                          </a:cubicBezTo>
                          <a:lnTo>
                            <a:pt x="428663" y="297151"/>
                          </a:lnTo>
                          <a:lnTo>
                            <a:pt x="428663" y="297107"/>
                          </a:lnTo>
                          <a:cubicBezTo>
                            <a:pt x="425076" y="286143"/>
                            <a:pt x="413719" y="278258"/>
                            <a:pt x="404872" y="271714"/>
                          </a:cubicBezTo>
                          <a:cubicBezTo>
                            <a:pt x="396025" y="265182"/>
                            <a:pt x="387217" y="258606"/>
                            <a:pt x="380482" y="249750"/>
                          </a:cubicBezTo>
                          <a:cubicBezTo>
                            <a:pt x="372392" y="239070"/>
                            <a:pt x="369044" y="226960"/>
                            <a:pt x="369403" y="213588"/>
                          </a:cubicBezTo>
                          <a:cubicBezTo>
                            <a:pt x="371475" y="192307"/>
                            <a:pt x="389489" y="170328"/>
                            <a:pt x="402600" y="154097"/>
                          </a:cubicBezTo>
                          <a:cubicBezTo>
                            <a:pt x="407103" y="148512"/>
                            <a:pt x="411806" y="142794"/>
                            <a:pt x="415752" y="136809"/>
                          </a:cubicBezTo>
                          <a:cubicBezTo>
                            <a:pt x="418182" y="133164"/>
                            <a:pt x="421331" y="127897"/>
                            <a:pt x="421410" y="123386"/>
                          </a:cubicBezTo>
                          <a:cubicBezTo>
                            <a:pt x="421968" y="117397"/>
                            <a:pt x="418541" y="110102"/>
                            <a:pt x="416349" y="104612"/>
                          </a:cubicBezTo>
                          <a:cubicBezTo>
                            <a:pt x="414357" y="99633"/>
                            <a:pt x="412085" y="94770"/>
                            <a:pt x="409893" y="89887"/>
                          </a:cubicBezTo>
                          <a:lnTo>
                            <a:pt x="409813" y="89727"/>
                          </a:lnTo>
                          <a:lnTo>
                            <a:pt x="409654" y="89560"/>
                          </a:lnTo>
                          <a:cubicBezTo>
                            <a:pt x="405589" y="84517"/>
                            <a:pt x="399770" y="82385"/>
                            <a:pt x="393474" y="81798"/>
                          </a:cubicBezTo>
                          <a:lnTo>
                            <a:pt x="391401" y="81606"/>
                          </a:lnTo>
                          <a:lnTo>
                            <a:pt x="393434" y="81227"/>
                          </a:lnTo>
                          <a:cubicBezTo>
                            <a:pt x="398734" y="80237"/>
                            <a:pt x="404154" y="79327"/>
                            <a:pt x="409534" y="78871"/>
                          </a:cubicBezTo>
                          <a:cubicBezTo>
                            <a:pt x="419777" y="78229"/>
                            <a:pt x="436395" y="76041"/>
                            <a:pt x="445162" y="70271"/>
                          </a:cubicBezTo>
                          <a:cubicBezTo>
                            <a:pt x="445959" y="69744"/>
                            <a:pt x="446756" y="69161"/>
                            <a:pt x="447434" y="68498"/>
                          </a:cubicBezTo>
                          <a:cubicBezTo>
                            <a:pt x="448151" y="67820"/>
                            <a:pt x="448789" y="67025"/>
                            <a:pt x="449228" y="66147"/>
                          </a:cubicBezTo>
                          <a:cubicBezTo>
                            <a:pt x="450264" y="64142"/>
                            <a:pt x="449228" y="58085"/>
                            <a:pt x="448948" y="55726"/>
                          </a:cubicBezTo>
                          <a:cubicBezTo>
                            <a:pt x="447553" y="43045"/>
                            <a:pt x="442771" y="20383"/>
                            <a:pt x="433645" y="11263"/>
                          </a:cubicBezTo>
                          <a:cubicBezTo>
                            <a:pt x="433445" y="11020"/>
                            <a:pt x="433127" y="10848"/>
                            <a:pt x="432808" y="10760"/>
                          </a:cubicBezTo>
                          <a:cubicBezTo>
                            <a:pt x="383391" y="-2268"/>
                            <a:pt x="314606" y="13715"/>
                            <a:pt x="267062" y="29143"/>
                          </a:cubicBezTo>
                          <a:cubicBezTo>
                            <a:pt x="262678" y="30552"/>
                            <a:pt x="258375" y="32009"/>
                            <a:pt x="254071" y="33511"/>
                          </a:cubicBezTo>
                          <a:lnTo>
                            <a:pt x="253991" y="33531"/>
                          </a:lnTo>
                          <a:lnTo>
                            <a:pt x="253951" y="33531"/>
                          </a:lnTo>
                          <a:cubicBezTo>
                            <a:pt x="250922" y="33515"/>
                            <a:pt x="248013" y="34261"/>
                            <a:pt x="245263" y="35471"/>
                          </a:cubicBezTo>
                          <a:cubicBezTo>
                            <a:pt x="243151" y="36385"/>
                            <a:pt x="241199" y="37543"/>
                            <a:pt x="239286" y="38829"/>
                          </a:cubicBezTo>
                          <a:lnTo>
                            <a:pt x="239286" y="38849"/>
                          </a:lnTo>
                          <a:lnTo>
                            <a:pt x="237612" y="39468"/>
                          </a:lnTo>
                          <a:lnTo>
                            <a:pt x="237771" y="38925"/>
                          </a:lnTo>
                          <a:cubicBezTo>
                            <a:pt x="238449" y="36421"/>
                            <a:pt x="239724" y="33890"/>
                            <a:pt x="240880" y="31570"/>
                          </a:cubicBezTo>
                          <a:cubicBezTo>
                            <a:pt x="244068" y="25166"/>
                            <a:pt x="247136" y="18630"/>
                            <a:pt x="244626" y="11363"/>
                          </a:cubicBezTo>
                          <a:lnTo>
                            <a:pt x="243510" y="8125"/>
                          </a:lnTo>
                          <a:lnTo>
                            <a:pt x="242035" y="11215"/>
                          </a:lnTo>
                          <a:cubicBezTo>
                            <a:pt x="239724" y="16011"/>
                            <a:pt x="236695" y="18159"/>
                            <a:pt x="232272" y="20750"/>
                          </a:cubicBezTo>
                          <a:cubicBezTo>
                            <a:pt x="227649" y="23477"/>
                            <a:pt x="224381" y="25681"/>
                            <a:pt x="222109" y="30863"/>
                          </a:cubicBezTo>
                          <a:lnTo>
                            <a:pt x="221790" y="31554"/>
                          </a:lnTo>
                          <a:lnTo>
                            <a:pt x="221591" y="30839"/>
                          </a:lnTo>
                          <a:cubicBezTo>
                            <a:pt x="220435" y="27414"/>
                            <a:pt x="218801" y="24295"/>
                            <a:pt x="217088" y="21141"/>
                          </a:cubicBezTo>
                          <a:cubicBezTo>
                            <a:pt x="213701" y="14925"/>
                            <a:pt x="211269" y="9878"/>
                            <a:pt x="210911" y="2627"/>
                          </a:cubicBezTo>
                          <a:lnTo>
                            <a:pt x="210791" y="0"/>
                          </a:lnTo>
                          <a:lnTo>
                            <a:pt x="208679" y="1553"/>
                          </a:lnTo>
                          <a:cubicBezTo>
                            <a:pt x="204654" y="4520"/>
                            <a:pt x="201904" y="9403"/>
                            <a:pt x="200071" y="13966"/>
                          </a:cubicBezTo>
                          <a:cubicBezTo>
                            <a:pt x="198198" y="18618"/>
                            <a:pt x="197002" y="23633"/>
                            <a:pt x="196205" y="28572"/>
                          </a:cubicBezTo>
                          <a:lnTo>
                            <a:pt x="196086" y="29262"/>
                          </a:lnTo>
                          <a:lnTo>
                            <a:pt x="194970" y="27693"/>
                          </a:lnTo>
                          <a:cubicBezTo>
                            <a:pt x="192778" y="24755"/>
                            <a:pt x="189391" y="20802"/>
                            <a:pt x="186442" y="18726"/>
                          </a:cubicBezTo>
                          <a:lnTo>
                            <a:pt x="186322" y="18638"/>
                          </a:lnTo>
                          <a:cubicBezTo>
                            <a:pt x="186003" y="18402"/>
                            <a:pt x="184887" y="17676"/>
                            <a:pt x="184449" y="17895"/>
                          </a:cubicBezTo>
                          <a:lnTo>
                            <a:pt x="183134" y="18534"/>
                          </a:lnTo>
                          <a:lnTo>
                            <a:pt x="183811" y="19820"/>
                          </a:lnTo>
                          <a:cubicBezTo>
                            <a:pt x="185206" y="22435"/>
                            <a:pt x="185166" y="24204"/>
                            <a:pt x="184568" y="26987"/>
                          </a:cubicBezTo>
                          <a:cubicBezTo>
                            <a:pt x="184449" y="27645"/>
                            <a:pt x="184289" y="28308"/>
                            <a:pt x="184210" y="28979"/>
                          </a:cubicBezTo>
                          <a:lnTo>
                            <a:pt x="184130" y="29590"/>
                          </a:lnTo>
                          <a:lnTo>
                            <a:pt x="182775" y="28120"/>
                          </a:lnTo>
                          <a:cubicBezTo>
                            <a:pt x="178830" y="23904"/>
                            <a:pt x="176359" y="22024"/>
                            <a:pt x="170461" y="24687"/>
                          </a:cubicBezTo>
                          <a:lnTo>
                            <a:pt x="168508" y="25553"/>
                          </a:lnTo>
                          <a:lnTo>
                            <a:pt x="170062" y="27002"/>
                          </a:lnTo>
                          <a:cubicBezTo>
                            <a:pt x="174725" y="31422"/>
                            <a:pt x="178073" y="36689"/>
                            <a:pt x="180105" y="42798"/>
                          </a:cubicBezTo>
                          <a:cubicBezTo>
                            <a:pt x="182257" y="49222"/>
                            <a:pt x="182855" y="56109"/>
                            <a:pt x="182616" y="62853"/>
                          </a:cubicBezTo>
                          <a:lnTo>
                            <a:pt x="182616" y="63024"/>
                          </a:lnTo>
                          <a:lnTo>
                            <a:pt x="182456" y="63100"/>
                          </a:lnTo>
                          <a:cubicBezTo>
                            <a:pt x="150814" y="78272"/>
                            <a:pt x="119649" y="95876"/>
                            <a:pt x="90756" y="115868"/>
                          </a:cubicBezTo>
                          <a:cubicBezTo>
                            <a:pt x="78402" y="124436"/>
                            <a:pt x="66287" y="133551"/>
                            <a:pt x="54849" y="143373"/>
                          </a:cubicBezTo>
                          <a:cubicBezTo>
                            <a:pt x="45484" y="151414"/>
                            <a:pt x="36318" y="160126"/>
                            <a:pt x="28388" y="169597"/>
                          </a:cubicBezTo>
                          <a:cubicBezTo>
                            <a:pt x="26315" y="171909"/>
                            <a:pt x="24203" y="174201"/>
                            <a:pt x="22091" y="176488"/>
                          </a:cubicBezTo>
                          <a:cubicBezTo>
                            <a:pt x="12526" y="186937"/>
                            <a:pt x="4436" y="195346"/>
                            <a:pt x="132" y="209156"/>
                          </a:cubicBezTo>
                          <a:cubicBezTo>
                            <a:pt x="-27" y="209508"/>
                            <a:pt x="-27" y="209883"/>
                            <a:pt x="52" y="210246"/>
                          </a:cubicBezTo>
                          <a:cubicBezTo>
                            <a:pt x="610" y="212442"/>
                            <a:pt x="2922" y="216387"/>
                            <a:pt x="4037" y="218412"/>
                          </a:cubicBezTo>
                          <a:cubicBezTo>
                            <a:pt x="6548" y="222915"/>
                            <a:pt x="9178" y="227359"/>
                            <a:pt x="11889" y="231751"/>
                          </a:cubicBezTo>
                          <a:cubicBezTo>
                            <a:pt x="14878" y="236634"/>
                            <a:pt x="17946" y="241497"/>
                            <a:pt x="21134" y="246252"/>
                          </a:cubicBezTo>
                          <a:cubicBezTo>
                            <a:pt x="22410" y="248169"/>
                            <a:pt x="25279" y="252697"/>
                            <a:pt x="26952" y="254154"/>
                          </a:cubicBezTo>
                          <a:cubicBezTo>
                            <a:pt x="27152" y="254314"/>
                            <a:pt x="27351" y="254437"/>
                            <a:pt x="27591" y="254513"/>
                          </a:cubicBezTo>
                          <a:lnTo>
                            <a:pt x="27749" y="254557"/>
                          </a:lnTo>
                          <a:lnTo>
                            <a:pt x="27790" y="254689"/>
                          </a:lnTo>
                          <a:cubicBezTo>
                            <a:pt x="30499" y="261844"/>
                            <a:pt x="52059" y="249674"/>
                            <a:pt x="55686" y="247674"/>
                          </a:cubicBezTo>
                          <a:cubicBezTo>
                            <a:pt x="60947" y="244783"/>
                            <a:pt x="66088" y="241685"/>
                            <a:pt x="71188" y="238527"/>
                          </a:cubicBezTo>
                          <a:cubicBezTo>
                            <a:pt x="73022" y="237389"/>
                            <a:pt x="74855" y="236243"/>
                            <a:pt x="76688" y="235113"/>
                          </a:cubicBezTo>
                          <a:cubicBezTo>
                            <a:pt x="77605" y="234550"/>
                            <a:pt x="78681" y="233815"/>
                            <a:pt x="79638" y="233376"/>
                          </a:cubicBezTo>
                          <a:cubicBezTo>
                            <a:pt x="81391" y="232506"/>
                            <a:pt x="82945" y="231500"/>
                            <a:pt x="84579" y="230433"/>
                          </a:cubicBezTo>
                          <a:cubicBezTo>
                            <a:pt x="85695" y="229699"/>
                            <a:pt x="86970" y="228840"/>
                            <a:pt x="88245" y="228445"/>
                          </a:cubicBezTo>
                          <a:lnTo>
                            <a:pt x="88723" y="228293"/>
                          </a:lnTo>
                          <a:lnTo>
                            <a:pt x="88604" y="228796"/>
                          </a:lnTo>
                          <a:cubicBezTo>
                            <a:pt x="85177" y="241517"/>
                            <a:pt x="80315" y="253926"/>
                            <a:pt x="72902" y="264866"/>
                          </a:cubicBezTo>
                          <a:cubicBezTo>
                            <a:pt x="70710" y="268068"/>
                            <a:pt x="68399" y="271047"/>
                            <a:pt x="65888" y="274014"/>
                          </a:cubicBezTo>
                          <a:cubicBezTo>
                            <a:pt x="64454" y="275734"/>
                            <a:pt x="62620" y="277787"/>
                            <a:pt x="61505" y="279731"/>
                          </a:cubicBezTo>
                          <a:lnTo>
                            <a:pt x="61465" y="279831"/>
                          </a:lnTo>
                          <a:lnTo>
                            <a:pt x="61345" y="279863"/>
                          </a:lnTo>
                          <a:cubicBezTo>
                            <a:pt x="57559" y="280977"/>
                            <a:pt x="53734" y="282047"/>
                            <a:pt x="49908" y="283137"/>
                          </a:cubicBezTo>
                          <a:cubicBezTo>
                            <a:pt x="45564" y="284383"/>
                            <a:pt x="40901" y="285596"/>
                            <a:pt x="36637" y="287110"/>
                          </a:cubicBezTo>
                          <a:cubicBezTo>
                            <a:pt x="21572" y="292452"/>
                            <a:pt x="20736" y="309237"/>
                            <a:pt x="19461" y="322744"/>
                          </a:cubicBezTo>
                          <a:cubicBezTo>
                            <a:pt x="20377" y="327060"/>
                            <a:pt x="23446" y="331568"/>
                            <a:pt x="26036" y="335070"/>
                          </a:cubicBezTo>
                          <a:cubicBezTo>
                            <a:pt x="28427" y="338296"/>
                            <a:pt x="31057" y="341402"/>
                            <a:pt x="33329" y="344696"/>
                          </a:cubicBezTo>
                          <a:cubicBezTo>
                            <a:pt x="34565" y="346445"/>
                            <a:pt x="36757" y="349715"/>
                            <a:pt x="36118" y="351967"/>
                          </a:cubicBezTo>
                          <a:cubicBezTo>
                            <a:pt x="35082" y="355500"/>
                            <a:pt x="29185" y="359289"/>
                            <a:pt x="26196" y="361154"/>
                          </a:cubicBezTo>
                          <a:cubicBezTo>
                            <a:pt x="24522" y="362212"/>
                            <a:pt x="16750" y="366528"/>
                            <a:pt x="14997" y="368265"/>
                          </a:cubicBezTo>
                          <a:cubicBezTo>
                            <a:pt x="20855" y="369119"/>
                            <a:pt x="26435" y="369518"/>
                            <a:pt x="32213" y="367861"/>
                          </a:cubicBezTo>
                          <a:lnTo>
                            <a:pt x="32253" y="367850"/>
                          </a:lnTo>
                          <a:lnTo>
                            <a:pt x="32293" y="367850"/>
                          </a:lnTo>
                          <a:cubicBezTo>
                            <a:pt x="36477" y="367522"/>
                            <a:pt x="39387" y="364360"/>
                            <a:pt x="40901" y="360675"/>
                          </a:cubicBezTo>
                          <a:lnTo>
                            <a:pt x="41379" y="359533"/>
                          </a:lnTo>
                          <a:lnTo>
                            <a:pt x="41459" y="360766"/>
                          </a:lnTo>
                          <a:cubicBezTo>
                            <a:pt x="42216" y="372217"/>
                            <a:pt x="40981" y="384231"/>
                            <a:pt x="39187" y="395539"/>
                          </a:cubicBezTo>
                          <a:cubicBezTo>
                            <a:pt x="36915" y="409765"/>
                            <a:pt x="33608" y="423935"/>
                            <a:pt x="29982" y="437873"/>
                          </a:cubicBezTo>
                          <a:cubicBezTo>
                            <a:pt x="36358" y="434192"/>
                            <a:pt x="43292" y="429393"/>
                            <a:pt x="44568" y="421615"/>
                          </a:cubicBezTo>
                          <a:cubicBezTo>
                            <a:pt x="45365" y="417027"/>
                            <a:pt x="46720" y="412795"/>
                            <a:pt x="48314" y="408451"/>
                          </a:cubicBezTo>
                          <a:cubicBezTo>
                            <a:pt x="50705" y="401927"/>
                            <a:pt x="52937" y="396134"/>
                            <a:pt x="54092" y="389198"/>
                          </a:cubicBezTo>
                          <a:cubicBezTo>
                            <a:pt x="54690" y="384870"/>
                            <a:pt x="54730" y="380482"/>
                            <a:pt x="54730" y="376118"/>
                          </a:cubicBezTo>
                          <a:cubicBezTo>
                            <a:pt x="54730" y="371012"/>
                            <a:pt x="54730" y="365957"/>
                            <a:pt x="55089" y="360854"/>
                          </a:cubicBezTo>
                          <a:cubicBezTo>
                            <a:pt x="56164" y="345211"/>
                            <a:pt x="60508" y="330766"/>
                            <a:pt x="66686" y="316428"/>
                          </a:cubicBezTo>
                          <a:cubicBezTo>
                            <a:pt x="70073" y="306410"/>
                            <a:pt x="71906" y="297542"/>
                            <a:pt x="72782" y="286982"/>
                          </a:cubicBezTo>
                          <a:lnTo>
                            <a:pt x="72823" y="286798"/>
                          </a:lnTo>
                          <a:lnTo>
                            <a:pt x="72982" y="286734"/>
                          </a:lnTo>
                          <a:cubicBezTo>
                            <a:pt x="75931" y="285708"/>
                            <a:pt x="78840" y="285085"/>
                            <a:pt x="81869" y="284530"/>
                          </a:cubicBezTo>
                          <a:cubicBezTo>
                            <a:pt x="84499" y="284043"/>
                            <a:pt x="87170" y="283604"/>
                            <a:pt x="89760" y="282766"/>
                          </a:cubicBezTo>
                          <a:cubicBezTo>
                            <a:pt x="94184" y="281300"/>
                            <a:pt x="97372" y="278825"/>
                            <a:pt x="100161" y="275052"/>
                          </a:cubicBezTo>
                          <a:cubicBezTo>
                            <a:pt x="104664" y="268947"/>
                            <a:pt x="107574" y="260191"/>
                            <a:pt x="109646" y="252968"/>
                          </a:cubicBezTo>
                          <a:lnTo>
                            <a:pt x="110244" y="250988"/>
                          </a:lnTo>
                          <a:lnTo>
                            <a:pt x="110244" y="253048"/>
                          </a:lnTo>
                          <a:cubicBezTo>
                            <a:pt x="110244" y="255935"/>
                            <a:pt x="109168" y="260171"/>
                            <a:pt x="108491" y="262994"/>
                          </a:cubicBezTo>
                          <a:cubicBezTo>
                            <a:pt x="107295" y="267993"/>
                            <a:pt x="105900" y="272967"/>
                            <a:pt x="104505" y="277906"/>
                          </a:cubicBezTo>
                          <a:cubicBezTo>
                            <a:pt x="104346" y="278545"/>
                            <a:pt x="104147" y="279184"/>
                            <a:pt x="103947" y="279863"/>
                          </a:cubicBezTo>
                          <a:cubicBezTo>
                            <a:pt x="103030" y="281919"/>
                            <a:pt x="102433" y="284111"/>
                            <a:pt x="102074" y="286375"/>
                          </a:cubicBezTo>
                          <a:cubicBezTo>
                            <a:pt x="100600" y="291330"/>
                            <a:pt x="99085" y="296273"/>
                            <a:pt x="97650" y="301236"/>
                          </a:cubicBezTo>
                          <a:cubicBezTo>
                            <a:pt x="96336" y="305887"/>
                            <a:pt x="91115" y="311649"/>
                            <a:pt x="87926" y="315242"/>
                          </a:cubicBezTo>
                          <a:cubicBezTo>
                            <a:pt x="84898" y="318636"/>
                            <a:pt x="78641" y="324980"/>
                            <a:pt x="77087" y="329097"/>
                          </a:cubicBezTo>
                          <a:cubicBezTo>
                            <a:pt x="75572" y="334199"/>
                            <a:pt x="78322" y="347128"/>
                            <a:pt x="79717" y="352454"/>
                          </a:cubicBezTo>
                          <a:cubicBezTo>
                            <a:pt x="80474" y="355392"/>
                            <a:pt x="80793" y="358830"/>
                            <a:pt x="81072" y="361857"/>
                          </a:cubicBezTo>
                          <a:cubicBezTo>
                            <a:pt x="81431" y="366085"/>
                            <a:pt x="81670" y="370345"/>
                            <a:pt x="81790" y="374585"/>
                          </a:cubicBezTo>
                          <a:cubicBezTo>
                            <a:pt x="82068" y="381648"/>
                            <a:pt x="82228" y="388971"/>
                            <a:pt x="81989" y="396058"/>
                          </a:cubicBezTo>
                          <a:cubicBezTo>
                            <a:pt x="83662" y="393039"/>
                            <a:pt x="87967" y="382646"/>
                            <a:pt x="88684" y="380941"/>
                          </a:cubicBezTo>
                          <a:cubicBezTo>
                            <a:pt x="90278" y="377129"/>
                            <a:pt x="91872" y="373232"/>
                            <a:pt x="93187" y="369319"/>
                          </a:cubicBezTo>
                          <a:cubicBezTo>
                            <a:pt x="95100" y="363645"/>
                            <a:pt x="96216" y="357381"/>
                            <a:pt x="94502" y="351511"/>
                          </a:cubicBezTo>
                          <a:cubicBezTo>
                            <a:pt x="94024" y="349831"/>
                            <a:pt x="93347" y="348345"/>
                            <a:pt x="92550" y="346780"/>
                          </a:cubicBezTo>
                          <a:cubicBezTo>
                            <a:pt x="92071" y="345778"/>
                            <a:pt x="91394" y="344504"/>
                            <a:pt x="91354" y="343378"/>
                          </a:cubicBezTo>
                          <a:cubicBezTo>
                            <a:pt x="91115" y="339713"/>
                            <a:pt x="87528" y="331919"/>
                            <a:pt x="87967" y="329144"/>
                          </a:cubicBezTo>
                          <a:cubicBezTo>
                            <a:pt x="89003" y="325831"/>
                            <a:pt x="91473" y="323491"/>
                            <a:pt x="94343" y="321738"/>
                          </a:cubicBezTo>
                          <a:cubicBezTo>
                            <a:pt x="95539" y="321035"/>
                            <a:pt x="96734" y="320444"/>
                            <a:pt x="97970" y="319869"/>
                          </a:cubicBezTo>
                          <a:cubicBezTo>
                            <a:pt x="98567" y="319590"/>
                            <a:pt x="99643" y="319155"/>
                            <a:pt x="100161" y="318748"/>
                          </a:cubicBezTo>
                          <a:lnTo>
                            <a:pt x="100161" y="318724"/>
                          </a:lnTo>
                          <a:lnTo>
                            <a:pt x="100201" y="318708"/>
                          </a:lnTo>
                          <a:cubicBezTo>
                            <a:pt x="103429" y="317382"/>
                            <a:pt x="106299" y="310323"/>
                            <a:pt x="107454" y="307320"/>
                          </a:cubicBezTo>
                          <a:lnTo>
                            <a:pt x="107613" y="306893"/>
                          </a:lnTo>
                          <a:lnTo>
                            <a:pt x="107933" y="307221"/>
                          </a:lnTo>
                          <a:cubicBezTo>
                            <a:pt x="109168" y="308522"/>
                            <a:pt x="110642" y="309596"/>
                            <a:pt x="112316" y="310263"/>
                          </a:cubicBezTo>
                          <a:lnTo>
                            <a:pt x="112476" y="310323"/>
                          </a:lnTo>
                          <a:lnTo>
                            <a:pt x="113074" y="314691"/>
                          </a:lnTo>
                          <a:cubicBezTo>
                            <a:pt x="113273" y="316220"/>
                            <a:pt x="113472" y="317749"/>
                            <a:pt x="113672" y="319279"/>
                          </a:cubicBezTo>
                          <a:lnTo>
                            <a:pt x="113711" y="319462"/>
                          </a:lnTo>
                          <a:lnTo>
                            <a:pt x="113552" y="319562"/>
                          </a:lnTo>
                          <a:cubicBezTo>
                            <a:pt x="110961" y="321243"/>
                            <a:pt x="109168" y="323938"/>
                            <a:pt x="108092" y="326797"/>
                          </a:cubicBezTo>
                          <a:cubicBezTo>
                            <a:pt x="106378" y="331432"/>
                            <a:pt x="106378" y="336747"/>
                            <a:pt x="107613" y="341506"/>
                          </a:cubicBezTo>
                          <a:lnTo>
                            <a:pt x="107613" y="341582"/>
                          </a:lnTo>
                          <a:cubicBezTo>
                            <a:pt x="108690" y="345750"/>
                            <a:pt x="111200" y="350194"/>
                            <a:pt x="114229" y="353280"/>
                          </a:cubicBezTo>
                          <a:cubicBezTo>
                            <a:pt x="117218" y="356339"/>
                            <a:pt x="121124" y="358543"/>
                            <a:pt x="125547" y="357884"/>
                          </a:cubicBezTo>
                          <a:lnTo>
                            <a:pt x="125746" y="357852"/>
                          </a:lnTo>
                          <a:lnTo>
                            <a:pt x="126623" y="359668"/>
                          </a:lnTo>
                          <a:cubicBezTo>
                            <a:pt x="127380" y="361186"/>
                            <a:pt x="128137" y="362707"/>
                            <a:pt x="128855" y="364228"/>
                          </a:cubicBezTo>
                          <a:lnTo>
                            <a:pt x="128934" y="364392"/>
                          </a:lnTo>
                          <a:lnTo>
                            <a:pt x="128815" y="364536"/>
                          </a:lnTo>
                          <a:cubicBezTo>
                            <a:pt x="127181" y="366648"/>
                            <a:pt x="126304" y="369291"/>
                            <a:pt x="125985" y="371930"/>
                          </a:cubicBezTo>
                          <a:cubicBezTo>
                            <a:pt x="125348" y="376861"/>
                            <a:pt x="126623" y="382059"/>
                            <a:pt x="128934" y="386407"/>
                          </a:cubicBezTo>
                          <a:lnTo>
                            <a:pt x="128974" y="386451"/>
                          </a:lnTo>
                          <a:cubicBezTo>
                            <a:pt x="131207" y="390696"/>
                            <a:pt x="135391" y="394964"/>
                            <a:pt x="139695" y="397192"/>
                          </a:cubicBezTo>
                          <a:cubicBezTo>
                            <a:pt x="143401" y="399120"/>
                            <a:pt x="147505" y="399751"/>
                            <a:pt x="151291" y="397731"/>
                          </a:cubicBezTo>
                          <a:lnTo>
                            <a:pt x="151372" y="397691"/>
                          </a:lnTo>
                          <a:cubicBezTo>
                            <a:pt x="151730" y="397499"/>
                            <a:pt x="152088" y="397292"/>
                            <a:pt x="152408" y="397064"/>
                          </a:cubicBezTo>
                          <a:lnTo>
                            <a:pt x="152567" y="396944"/>
                          </a:lnTo>
                          <a:lnTo>
                            <a:pt x="152766" y="397076"/>
                          </a:lnTo>
                          <a:cubicBezTo>
                            <a:pt x="154321" y="398358"/>
                            <a:pt x="155915" y="399631"/>
                            <a:pt x="157509" y="400901"/>
                          </a:cubicBezTo>
                          <a:lnTo>
                            <a:pt x="160737" y="403492"/>
                          </a:lnTo>
                          <a:lnTo>
                            <a:pt x="160697" y="403668"/>
                          </a:lnTo>
                          <a:cubicBezTo>
                            <a:pt x="160258" y="405736"/>
                            <a:pt x="160299" y="407908"/>
                            <a:pt x="160657" y="409988"/>
                          </a:cubicBezTo>
                          <a:cubicBezTo>
                            <a:pt x="161574" y="414875"/>
                            <a:pt x="164324" y="419467"/>
                            <a:pt x="167830" y="422925"/>
                          </a:cubicBezTo>
                          <a:lnTo>
                            <a:pt x="167871" y="422964"/>
                          </a:lnTo>
                          <a:cubicBezTo>
                            <a:pt x="170939" y="426007"/>
                            <a:pt x="175402" y="428542"/>
                            <a:pt x="179587" y="429648"/>
                          </a:cubicBezTo>
                          <a:cubicBezTo>
                            <a:pt x="183054" y="430559"/>
                            <a:pt x="186840" y="430658"/>
                            <a:pt x="190068" y="428902"/>
                          </a:cubicBezTo>
                          <a:lnTo>
                            <a:pt x="190228" y="428806"/>
                          </a:lnTo>
                          <a:lnTo>
                            <a:pt x="190786" y="429301"/>
                          </a:lnTo>
                          <a:lnTo>
                            <a:pt x="180503" y="439614"/>
                          </a:lnTo>
                          <a:close/>
                          <a:moveTo>
                            <a:pt x="316719" y="250585"/>
                          </a:moveTo>
                          <a:lnTo>
                            <a:pt x="315881" y="251942"/>
                          </a:lnTo>
                          <a:cubicBezTo>
                            <a:pt x="311657" y="258750"/>
                            <a:pt x="312773" y="265429"/>
                            <a:pt x="315842" y="272361"/>
                          </a:cubicBezTo>
                          <a:lnTo>
                            <a:pt x="316240" y="273203"/>
                          </a:lnTo>
                          <a:lnTo>
                            <a:pt x="315443" y="272724"/>
                          </a:lnTo>
                          <a:cubicBezTo>
                            <a:pt x="313809" y="271734"/>
                            <a:pt x="312016" y="271135"/>
                            <a:pt x="310103" y="271063"/>
                          </a:cubicBezTo>
                          <a:lnTo>
                            <a:pt x="309824" y="271051"/>
                          </a:lnTo>
                          <a:lnTo>
                            <a:pt x="309824" y="222093"/>
                          </a:lnTo>
                          <a:lnTo>
                            <a:pt x="310382" y="223175"/>
                          </a:lnTo>
                          <a:cubicBezTo>
                            <a:pt x="311179" y="224820"/>
                            <a:pt x="312295" y="226293"/>
                            <a:pt x="313650" y="227531"/>
                          </a:cubicBezTo>
                          <a:cubicBezTo>
                            <a:pt x="315722" y="229415"/>
                            <a:pt x="318272" y="230653"/>
                            <a:pt x="321022" y="231180"/>
                          </a:cubicBezTo>
                          <a:cubicBezTo>
                            <a:pt x="324011" y="231751"/>
                            <a:pt x="327120" y="231456"/>
                            <a:pt x="329949" y="230457"/>
                          </a:cubicBezTo>
                          <a:lnTo>
                            <a:pt x="330826" y="230162"/>
                          </a:lnTo>
                          <a:lnTo>
                            <a:pt x="330308" y="230893"/>
                          </a:lnTo>
                          <a:cubicBezTo>
                            <a:pt x="326682" y="236111"/>
                            <a:pt x="323055" y="241326"/>
                            <a:pt x="319468" y="246588"/>
                          </a:cubicBezTo>
                          <a:lnTo>
                            <a:pt x="316758" y="250620"/>
                          </a:lnTo>
                          <a:lnTo>
                            <a:pt x="316678" y="250581"/>
                          </a:lnTo>
                          <a:close/>
                          <a:moveTo>
                            <a:pt x="85734" y="197139"/>
                          </a:moveTo>
                          <a:cubicBezTo>
                            <a:pt x="82029" y="197174"/>
                            <a:pt x="74974" y="199842"/>
                            <a:pt x="71508" y="201187"/>
                          </a:cubicBezTo>
                          <a:lnTo>
                            <a:pt x="70113" y="201726"/>
                          </a:lnTo>
                          <a:lnTo>
                            <a:pt x="71188" y="200708"/>
                          </a:lnTo>
                          <a:cubicBezTo>
                            <a:pt x="84619" y="188119"/>
                            <a:pt x="100679" y="176856"/>
                            <a:pt x="116063" y="166886"/>
                          </a:cubicBezTo>
                          <a:lnTo>
                            <a:pt x="116501" y="166599"/>
                          </a:lnTo>
                          <a:lnTo>
                            <a:pt x="116501" y="167130"/>
                          </a:lnTo>
                          <a:cubicBezTo>
                            <a:pt x="116541" y="179774"/>
                            <a:pt x="116541" y="192419"/>
                            <a:pt x="116580" y="205064"/>
                          </a:cubicBezTo>
                          <a:lnTo>
                            <a:pt x="116620" y="217098"/>
                          </a:lnTo>
                          <a:lnTo>
                            <a:pt x="116102" y="216543"/>
                          </a:lnTo>
                          <a:cubicBezTo>
                            <a:pt x="113512" y="213660"/>
                            <a:pt x="110403" y="211113"/>
                            <a:pt x="107255" y="208845"/>
                          </a:cubicBezTo>
                          <a:cubicBezTo>
                            <a:pt x="103070" y="205863"/>
                            <a:pt x="98607" y="203195"/>
                            <a:pt x="94064" y="200860"/>
                          </a:cubicBezTo>
                          <a:cubicBezTo>
                            <a:pt x="91673" y="199634"/>
                            <a:pt x="88325" y="197901"/>
                            <a:pt x="85734" y="197143"/>
                          </a:cubicBezTo>
                          <a:close/>
                          <a:moveTo>
                            <a:pt x="184050" y="138227"/>
                          </a:moveTo>
                          <a:lnTo>
                            <a:pt x="186800" y="156453"/>
                          </a:lnTo>
                          <a:lnTo>
                            <a:pt x="132801" y="156453"/>
                          </a:lnTo>
                          <a:lnTo>
                            <a:pt x="133677" y="155914"/>
                          </a:lnTo>
                          <a:cubicBezTo>
                            <a:pt x="151930" y="144946"/>
                            <a:pt x="170740" y="134781"/>
                            <a:pt x="189829" y="125282"/>
                          </a:cubicBezTo>
                          <a:lnTo>
                            <a:pt x="190108" y="125147"/>
                          </a:lnTo>
                          <a:lnTo>
                            <a:pt x="190228" y="125426"/>
                          </a:lnTo>
                          <a:cubicBezTo>
                            <a:pt x="190745" y="126728"/>
                            <a:pt x="191144" y="128129"/>
                            <a:pt x="191144" y="129554"/>
                          </a:cubicBezTo>
                          <a:cubicBezTo>
                            <a:pt x="191144" y="132289"/>
                            <a:pt x="189669" y="134418"/>
                            <a:pt x="187597" y="136071"/>
                          </a:cubicBezTo>
                          <a:lnTo>
                            <a:pt x="184887" y="138219"/>
                          </a:lnTo>
                          <a:lnTo>
                            <a:pt x="184050" y="138219"/>
                          </a:lnTo>
                          <a:close/>
                          <a:moveTo>
                            <a:pt x="327239" y="273451"/>
                          </a:moveTo>
                          <a:lnTo>
                            <a:pt x="327199" y="272995"/>
                          </a:lnTo>
                          <a:cubicBezTo>
                            <a:pt x="326641" y="269462"/>
                            <a:pt x="334134" y="257767"/>
                            <a:pt x="336047" y="254585"/>
                          </a:cubicBezTo>
                          <a:cubicBezTo>
                            <a:pt x="337681" y="251902"/>
                            <a:pt x="339275" y="249219"/>
                            <a:pt x="340829" y="246496"/>
                          </a:cubicBezTo>
                          <a:lnTo>
                            <a:pt x="340948" y="246296"/>
                          </a:lnTo>
                          <a:lnTo>
                            <a:pt x="341187" y="246364"/>
                          </a:lnTo>
                          <a:cubicBezTo>
                            <a:pt x="346488" y="247941"/>
                            <a:pt x="352466" y="248173"/>
                            <a:pt x="357966" y="248401"/>
                          </a:cubicBezTo>
                          <a:cubicBezTo>
                            <a:pt x="360078" y="248492"/>
                            <a:pt x="368088" y="248532"/>
                            <a:pt x="369443" y="250193"/>
                          </a:cubicBezTo>
                          <a:cubicBezTo>
                            <a:pt x="370479" y="251499"/>
                            <a:pt x="368048" y="254102"/>
                            <a:pt x="367291" y="254964"/>
                          </a:cubicBezTo>
                          <a:cubicBezTo>
                            <a:pt x="363864" y="258698"/>
                            <a:pt x="359400" y="262311"/>
                            <a:pt x="355495" y="265481"/>
                          </a:cubicBezTo>
                          <a:lnTo>
                            <a:pt x="355375" y="265573"/>
                          </a:lnTo>
                          <a:cubicBezTo>
                            <a:pt x="352825" y="268017"/>
                            <a:pt x="350394" y="270811"/>
                            <a:pt x="348202" y="273586"/>
                          </a:cubicBezTo>
                          <a:cubicBezTo>
                            <a:pt x="345372" y="277224"/>
                            <a:pt x="342423" y="281412"/>
                            <a:pt x="340510" y="285620"/>
                          </a:cubicBezTo>
                          <a:cubicBezTo>
                            <a:pt x="339674" y="287485"/>
                            <a:pt x="338916" y="289661"/>
                            <a:pt x="338837" y="291721"/>
                          </a:cubicBezTo>
                          <a:lnTo>
                            <a:pt x="338796" y="292711"/>
                          </a:lnTo>
                          <a:lnTo>
                            <a:pt x="338279" y="291861"/>
                          </a:lnTo>
                          <a:cubicBezTo>
                            <a:pt x="336685" y="289110"/>
                            <a:pt x="334612" y="286559"/>
                            <a:pt x="332619" y="284075"/>
                          </a:cubicBezTo>
                          <a:cubicBezTo>
                            <a:pt x="331185" y="282266"/>
                            <a:pt x="325964" y="276361"/>
                            <a:pt x="327040" y="273894"/>
                          </a:cubicBezTo>
                          <a:lnTo>
                            <a:pt x="327239" y="273459"/>
                          </a:lnTo>
                          <a:close/>
                          <a:moveTo>
                            <a:pt x="258693" y="102328"/>
                          </a:moveTo>
                          <a:lnTo>
                            <a:pt x="258654" y="102568"/>
                          </a:lnTo>
                          <a:cubicBezTo>
                            <a:pt x="257578" y="107100"/>
                            <a:pt x="261881" y="116207"/>
                            <a:pt x="264034" y="120120"/>
                          </a:cubicBezTo>
                          <a:cubicBezTo>
                            <a:pt x="265947" y="123653"/>
                            <a:pt x="268258" y="127199"/>
                            <a:pt x="270848" y="130273"/>
                          </a:cubicBezTo>
                          <a:cubicBezTo>
                            <a:pt x="272642" y="132381"/>
                            <a:pt x="275511" y="135284"/>
                            <a:pt x="278301" y="135947"/>
                          </a:cubicBezTo>
                          <a:cubicBezTo>
                            <a:pt x="279337" y="136198"/>
                            <a:pt x="280413" y="136158"/>
                            <a:pt x="281369" y="135691"/>
                          </a:cubicBezTo>
                          <a:lnTo>
                            <a:pt x="281409" y="135679"/>
                          </a:lnTo>
                          <a:lnTo>
                            <a:pt x="281450" y="135671"/>
                          </a:lnTo>
                          <a:cubicBezTo>
                            <a:pt x="301455" y="130796"/>
                            <a:pt x="321461" y="125729"/>
                            <a:pt x="341427" y="120607"/>
                          </a:cubicBezTo>
                          <a:cubicBezTo>
                            <a:pt x="351390" y="118052"/>
                            <a:pt x="361353" y="115444"/>
                            <a:pt x="371356" y="113085"/>
                          </a:cubicBezTo>
                          <a:cubicBezTo>
                            <a:pt x="379127" y="111567"/>
                            <a:pt x="387536" y="110386"/>
                            <a:pt x="395467" y="110869"/>
                          </a:cubicBezTo>
                          <a:lnTo>
                            <a:pt x="395546" y="110877"/>
                          </a:lnTo>
                          <a:lnTo>
                            <a:pt x="395945" y="111192"/>
                          </a:lnTo>
                          <a:lnTo>
                            <a:pt x="395825" y="111396"/>
                          </a:lnTo>
                          <a:cubicBezTo>
                            <a:pt x="394749" y="113867"/>
                            <a:pt x="390405" y="118040"/>
                            <a:pt x="388453" y="119936"/>
                          </a:cubicBezTo>
                          <a:cubicBezTo>
                            <a:pt x="383551" y="124691"/>
                            <a:pt x="378410" y="129263"/>
                            <a:pt x="373349" y="133843"/>
                          </a:cubicBezTo>
                          <a:cubicBezTo>
                            <a:pt x="362907" y="143269"/>
                            <a:pt x="352545" y="152724"/>
                            <a:pt x="342623" y="162714"/>
                          </a:cubicBezTo>
                          <a:cubicBezTo>
                            <a:pt x="333177" y="172268"/>
                            <a:pt x="323652" y="182701"/>
                            <a:pt x="316121" y="193888"/>
                          </a:cubicBezTo>
                          <a:cubicBezTo>
                            <a:pt x="313809" y="197338"/>
                            <a:pt x="311777" y="201067"/>
                            <a:pt x="310382" y="204988"/>
                          </a:cubicBezTo>
                          <a:lnTo>
                            <a:pt x="309824" y="206549"/>
                          </a:lnTo>
                          <a:lnTo>
                            <a:pt x="309824" y="156613"/>
                          </a:lnTo>
                          <a:lnTo>
                            <a:pt x="245423" y="156613"/>
                          </a:lnTo>
                          <a:lnTo>
                            <a:pt x="248771" y="138139"/>
                          </a:lnTo>
                          <a:lnTo>
                            <a:pt x="245343" y="136011"/>
                          </a:lnTo>
                          <a:cubicBezTo>
                            <a:pt x="244626" y="135563"/>
                            <a:pt x="243948" y="135036"/>
                            <a:pt x="243391" y="134426"/>
                          </a:cubicBezTo>
                          <a:cubicBezTo>
                            <a:pt x="242155" y="133132"/>
                            <a:pt x="241398" y="131523"/>
                            <a:pt x="241278" y="129734"/>
                          </a:cubicBezTo>
                          <a:cubicBezTo>
                            <a:pt x="241158" y="127738"/>
                            <a:pt x="241836" y="125797"/>
                            <a:pt x="242872" y="124120"/>
                          </a:cubicBezTo>
                          <a:cubicBezTo>
                            <a:pt x="243350" y="123334"/>
                            <a:pt x="243908" y="122595"/>
                            <a:pt x="244546" y="121912"/>
                          </a:cubicBezTo>
                          <a:lnTo>
                            <a:pt x="244626" y="121817"/>
                          </a:lnTo>
                          <a:lnTo>
                            <a:pt x="249647" y="121817"/>
                          </a:lnTo>
                          <a:lnTo>
                            <a:pt x="249647" y="105143"/>
                          </a:lnTo>
                          <a:lnTo>
                            <a:pt x="245542" y="105143"/>
                          </a:lnTo>
                          <a:lnTo>
                            <a:pt x="246021" y="104656"/>
                          </a:lnTo>
                          <a:cubicBezTo>
                            <a:pt x="247974" y="102568"/>
                            <a:pt x="249607" y="100240"/>
                            <a:pt x="250922" y="97685"/>
                          </a:cubicBezTo>
                          <a:lnTo>
                            <a:pt x="250963" y="97589"/>
                          </a:lnTo>
                          <a:lnTo>
                            <a:pt x="251042" y="97549"/>
                          </a:lnTo>
                          <a:cubicBezTo>
                            <a:pt x="258295" y="94595"/>
                            <a:pt x="265548" y="91744"/>
                            <a:pt x="272881" y="89001"/>
                          </a:cubicBezTo>
                          <a:lnTo>
                            <a:pt x="273120" y="88909"/>
                          </a:lnTo>
                          <a:lnTo>
                            <a:pt x="273359" y="89388"/>
                          </a:lnTo>
                          <a:lnTo>
                            <a:pt x="273120" y="89520"/>
                          </a:lnTo>
                          <a:cubicBezTo>
                            <a:pt x="267979" y="92562"/>
                            <a:pt x="261881" y="96890"/>
                            <a:pt x="258813" y="102129"/>
                          </a:cubicBezTo>
                          <a:lnTo>
                            <a:pt x="258693" y="102332"/>
                          </a:lnTo>
                          <a:close/>
                          <a:moveTo>
                            <a:pt x="338837" y="216507"/>
                          </a:moveTo>
                          <a:lnTo>
                            <a:pt x="338557" y="216359"/>
                          </a:lnTo>
                          <a:cubicBezTo>
                            <a:pt x="338199" y="216140"/>
                            <a:pt x="337840" y="215948"/>
                            <a:pt x="337442" y="215772"/>
                          </a:cubicBezTo>
                          <a:cubicBezTo>
                            <a:pt x="336365" y="215249"/>
                            <a:pt x="335329" y="215030"/>
                            <a:pt x="334134" y="215002"/>
                          </a:cubicBezTo>
                          <a:cubicBezTo>
                            <a:pt x="333696" y="214994"/>
                            <a:pt x="333257" y="215018"/>
                            <a:pt x="332818" y="215058"/>
                          </a:cubicBezTo>
                          <a:cubicBezTo>
                            <a:pt x="331424" y="215161"/>
                            <a:pt x="330109" y="215501"/>
                            <a:pt x="328794" y="215932"/>
                          </a:cubicBezTo>
                          <a:lnTo>
                            <a:pt x="328355" y="216080"/>
                          </a:lnTo>
                          <a:lnTo>
                            <a:pt x="328435" y="215613"/>
                          </a:lnTo>
                          <a:cubicBezTo>
                            <a:pt x="328874" y="212694"/>
                            <a:pt x="329591" y="209815"/>
                            <a:pt x="330507" y="206976"/>
                          </a:cubicBezTo>
                          <a:cubicBezTo>
                            <a:pt x="337163" y="193042"/>
                            <a:pt x="346289" y="178620"/>
                            <a:pt x="360476" y="171470"/>
                          </a:cubicBezTo>
                          <a:lnTo>
                            <a:pt x="361472" y="170970"/>
                          </a:lnTo>
                          <a:lnTo>
                            <a:pt x="360875" y="171885"/>
                          </a:lnTo>
                          <a:cubicBezTo>
                            <a:pt x="353900" y="182254"/>
                            <a:pt x="347206" y="194607"/>
                            <a:pt x="342582" y="206178"/>
                          </a:cubicBezTo>
                          <a:lnTo>
                            <a:pt x="342543" y="206294"/>
                          </a:lnTo>
                          <a:lnTo>
                            <a:pt x="342503" y="206461"/>
                          </a:lnTo>
                          <a:cubicBezTo>
                            <a:pt x="341746" y="210618"/>
                            <a:pt x="341268" y="215018"/>
                            <a:pt x="341746" y="219238"/>
                          </a:cubicBezTo>
                          <a:lnTo>
                            <a:pt x="341826" y="220200"/>
                          </a:lnTo>
                          <a:lnTo>
                            <a:pt x="338837" y="216503"/>
                          </a:lnTo>
                          <a:close/>
                          <a:moveTo>
                            <a:pt x="324211" y="281795"/>
                          </a:moveTo>
                          <a:lnTo>
                            <a:pt x="323214" y="279759"/>
                          </a:lnTo>
                          <a:lnTo>
                            <a:pt x="324051" y="280262"/>
                          </a:lnTo>
                          <a:cubicBezTo>
                            <a:pt x="324171" y="280342"/>
                            <a:pt x="324330" y="280418"/>
                            <a:pt x="324449" y="280474"/>
                          </a:cubicBezTo>
                          <a:lnTo>
                            <a:pt x="324729" y="280598"/>
                          </a:lnTo>
                          <a:lnTo>
                            <a:pt x="324609" y="280877"/>
                          </a:lnTo>
                          <a:cubicBezTo>
                            <a:pt x="324569" y="280981"/>
                            <a:pt x="324490" y="281093"/>
                            <a:pt x="324449" y="281200"/>
                          </a:cubicBezTo>
                          <a:lnTo>
                            <a:pt x="324211" y="281799"/>
                          </a:lnTo>
                          <a:close/>
                          <a:moveTo>
                            <a:pt x="313211" y="294768"/>
                          </a:moveTo>
                          <a:cubicBezTo>
                            <a:pt x="312614" y="294464"/>
                            <a:pt x="311976" y="294276"/>
                            <a:pt x="311298" y="294197"/>
                          </a:cubicBezTo>
                          <a:cubicBezTo>
                            <a:pt x="310940" y="294153"/>
                            <a:pt x="310581" y="294141"/>
                            <a:pt x="310223" y="294161"/>
                          </a:cubicBezTo>
                          <a:lnTo>
                            <a:pt x="309903" y="294177"/>
                          </a:lnTo>
                          <a:lnTo>
                            <a:pt x="309903" y="293877"/>
                          </a:lnTo>
                          <a:cubicBezTo>
                            <a:pt x="309903" y="293127"/>
                            <a:pt x="309864" y="292376"/>
                            <a:pt x="309824" y="291609"/>
                          </a:cubicBezTo>
                          <a:lnTo>
                            <a:pt x="309824" y="281468"/>
                          </a:lnTo>
                          <a:lnTo>
                            <a:pt x="310143" y="281492"/>
                          </a:lnTo>
                          <a:cubicBezTo>
                            <a:pt x="311936" y="281632"/>
                            <a:pt x="313411" y="282837"/>
                            <a:pt x="314407" y="284283"/>
                          </a:cubicBezTo>
                          <a:cubicBezTo>
                            <a:pt x="315881" y="286411"/>
                            <a:pt x="316479" y="289166"/>
                            <a:pt x="316479" y="291713"/>
                          </a:cubicBezTo>
                          <a:lnTo>
                            <a:pt x="316479" y="291805"/>
                          </a:lnTo>
                          <a:cubicBezTo>
                            <a:pt x="316479" y="293538"/>
                            <a:pt x="316200" y="295299"/>
                            <a:pt x="315563" y="296920"/>
                          </a:cubicBezTo>
                          <a:lnTo>
                            <a:pt x="315244" y="297790"/>
                          </a:lnTo>
                          <a:lnTo>
                            <a:pt x="315045" y="296888"/>
                          </a:lnTo>
                          <a:cubicBezTo>
                            <a:pt x="314806" y="295913"/>
                            <a:pt x="314088" y="295219"/>
                            <a:pt x="313211" y="294772"/>
                          </a:cubicBezTo>
                          <a:close/>
                          <a:moveTo>
                            <a:pt x="316997" y="309784"/>
                          </a:moveTo>
                          <a:cubicBezTo>
                            <a:pt x="316161" y="311465"/>
                            <a:pt x="315682" y="313146"/>
                            <a:pt x="315603" y="315018"/>
                          </a:cubicBezTo>
                          <a:lnTo>
                            <a:pt x="315603" y="315178"/>
                          </a:lnTo>
                          <a:cubicBezTo>
                            <a:pt x="315722" y="317354"/>
                            <a:pt x="315682" y="319550"/>
                            <a:pt x="315603" y="321726"/>
                          </a:cubicBezTo>
                          <a:lnTo>
                            <a:pt x="315563" y="322469"/>
                          </a:lnTo>
                          <a:lnTo>
                            <a:pt x="314965" y="321734"/>
                          </a:lnTo>
                          <a:lnTo>
                            <a:pt x="314726" y="321486"/>
                          </a:lnTo>
                          <a:lnTo>
                            <a:pt x="314486" y="321227"/>
                          </a:lnTo>
                          <a:lnTo>
                            <a:pt x="314168" y="320932"/>
                          </a:lnTo>
                          <a:lnTo>
                            <a:pt x="313929" y="320692"/>
                          </a:lnTo>
                          <a:lnTo>
                            <a:pt x="313610" y="320420"/>
                          </a:lnTo>
                          <a:lnTo>
                            <a:pt x="313371" y="320201"/>
                          </a:lnTo>
                          <a:lnTo>
                            <a:pt x="313211" y="320077"/>
                          </a:lnTo>
                          <a:lnTo>
                            <a:pt x="312892" y="319861"/>
                          </a:lnTo>
                          <a:lnTo>
                            <a:pt x="312693" y="319698"/>
                          </a:lnTo>
                          <a:lnTo>
                            <a:pt x="312414" y="319518"/>
                          </a:lnTo>
                          <a:lnTo>
                            <a:pt x="312414" y="319338"/>
                          </a:lnTo>
                          <a:cubicBezTo>
                            <a:pt x="312614" y="318033"/>
                            <a:pt x="312773" y="316727"/>
                            <a:pt x="312972" y="315418"/>
                          </a:cubicBezTo>
                          <a:lnTo>
                            <a:pt x="313531" y="311137"/>
                          </a:lnTo>
                          <a:lnTo>
                            <a:pt x="313689" y="311078"/>
                          </a:lnTo>
                          <a:cubicBezTo>
                            <a:pt x="314726" y="310674"/>
                            <a:pt x="315682" y="310111"/>
                            <a:pt x="316559" y="309429"/>
                          </a:cubicBezTo>
                          <a:lnTo>
                            <a:pt x="317556" y="308650"/>
                          </a:lnTo>
                          <a:lnTo>
                            <a:pt x="316997" y="309788"/>
                          </a:lnTo>
                          <a:close/>
                          <a:moveTo>
                            <a:pt x="311139" y="334207"/>
                          </a:moveTo>
                          <a:cubicBezTo>
                            <a:pt x="311418" y="336084"/>
                            <a:pt x="311259" y="338036"/>
                            <a:pt x="310781" y="339861"/>
                          </a:cubicBezTo>
                          <a:lnTo>
                            <a:pt x="310781" y="339941"/>
                          </a:lnTo>
                          <a:cubicBezTo>
                            <a:pt x="310143" y="342388"/>
                            <a:pt x="308867" y="344868"/>
                            <a:pt x="306955" y="346565"/>
                          </a:cubicBezTo>
                          <a:cubicBezTo>
                            <a:pt x="306676" y="346820"/>
                            <a:pt x="306357" y="347064"/>
                            <a:pt x="306038" y="347275"/>
                          </a:cubicBezTo>
                          <a:lnTo>
                            <a:pt x="305201" y="347842"/>
                          </a:lnTo>
                          <a:lnTo>
                            <a:pt x="305600" y="346916"/>
                          </a:lnTo>
                          <a:cubicBezTo>
                            <a:pt x="305998" y="346085"/>
                            <a:pt x="306397" y="345251"/>
                            <a:pt x="306756" y="344408"/>
                          </a:cubicBezTo>
                          <a:lnTo>
                            <a:pt x="306756" y="344373"/>
                          </a:lnTo>
                          <a:cubicBezTo>
                            <a:pt x="307313" y="343051"/>
                            <a:pt x="306914" y="341841"/>
                            <a:pt x="305959" y="340855"/>
                          </a:cubicBezTo>
                          <a:cubicBezTo>
                            <a:pt x="305480" y="340384"/>
                            <a:pt x="304922" y="340001"/>
                            <a:pt x="304324" y="339721"/>
                          </a:cubicBezTo>
                          <a:cubicBezTo>
                            <a:pt x="303726" y="339442"/>
                            <a:pt x="303049" y="339234"/>
                            <a:pt x="302412" y="339146"/>
                          </a:cubicBezTo>
                          <a:cubicBezTo>
                            <a:pt x="301854" y="339070"/>
                            <a:pt x="301256" y="339070"/>
                            <a:pt x="300698" y="339190"/>
                          </a:cubicBezTo>
                          <a:lnTo>
                            <a:pt x="300140" y="339314"/>
                          </a:lnTo>
                          <a:lnTo>
                            <a:pt x="300379" y="338783"/>
                          </a:lnTo>
                          <a:cubicBezTo>
                            <a:pt x="301057" y="337377"/>
                            <a:pt x="301694" y="335952"/>
                            <a:pt x="302292" y="334515"/>
                          </a:cubicBezTo>
                          <a:lnTo>
                            <a:pt x="302451" y="334143"/>
                          </a:lnTo>
                          <a:lnTo>
                            <a:pt x="302770" y="334411"/>
                          </a:lnTo>
                          <a:cubicBezTo>
                            <a:pt x="303288" y="334878"/>
                            <a:pt x="303966" y="335205"/>
                            <a:pt x="304643" y="335413"/>
                          </a:cubicBezTo>
                          <a:cubicBezTo>
                            <a:pt x="305121" y="335573"/>
                            <a:pt x="305679" y="335676"/>
                            <a:pt x="306198" y="335732"/>
                          </a:cubicBezTo>
                          <a:cubicBezTo>
                            <a:pt x="306715" y="335788"/>
                            <a:pt x="307273" y="335792"/>
                            <a:pt x="307792" y="335740"/>
                          </a:cubicBezTo>
                          <a:cubicBezTo>
                            <a:pt x="308867" y="335625"/>
                            <a:pt x="310103" y="335201"/>
                            <a:pt x="310581" y="334127"/>
                          </a:cubicBezTo>
                          <a:lnTo>
                            <a:pt x="310980" y="333225"/>
                          </a:lnTo>
                          <a:lnTo>
                            <a:pt x="311139" y="334203"/>
                          </a:lnTo>
                          <a:close/>
                          <a:moveTo>
                            <a:pt x="276468" y="382782"/>
                          </a:moveTo>
                          <a:cubicBezTo>
                            <a:pt x="276627" y="380866"/>
                            <a:pt x="277225" y="378977"/>
                            <a:pt x="278141" y="377264"/>
                          </a:cubicBezTo>
                          <a:lnTo>
                            <a:pt x="278141" y="377260"/>
                          </a:lnTo>
                          <a:cubicBezTo>
                            <a:pt x="279258" y="375152"/>
                            <a:pt x="280971" y="373200"/>
                            <a:pt x="283044" y="372010"/>
                          </a:cubicBezTo>
                          <a:lnTo>
                            <a:pt x="283841" y="371571"/>
                          </a:lnTo>
                          <a:lnTo>
                            <a:pt x="283283" y="372808"/>
                          </a:lnTo>
                          <a:cubicBezTo>
                            <a:pt x="282565" y="374330"/>
                            <a:pt x="283721" y="375751"/>
                            <a:pt x="284916" y="376613"/>
                          </a:cubicBezTo>
                          <a:cubicBezTo>
                            <a:pt x="285355" y="376929"/>
                            <a:pt x="285793" y="377200"/>
                            <a:pt x="286311" y="377424"/>
                          </a:cubicBezTo>
                          <a:cubicBezTo>
                            <a:pt x="286789" y="377644"/>
                            <a:pt x="287268" y="377823"/>
                            <a:pt x="287826" y="377939"/>
                          </a:cubicBezTo>
                          <a:cubicBezTo>
                            <a:pt x="289021" y="378211"/>
                            <a:pt x="290496" y="378147"/>
                            <a:pt x="291213" y="376981"/>
                          </a:cubicBezTo>
                          <a:lnTo>
                            <a:pt x="291731" y="376158"/>
                          </a:lnTo>
                          <a:lnTo>
                            <a:pt x="291731" y="377129"/>
                          </a:lnTo>
                          <a:cubicBezTo>
                            <a:pt x="291811" y="379404"/>
                            <a:pt x="291093" y="381724"/>
                            <a:pt x="290018" y="383724"/>
                          </a:cubicBezTo>
                          <a:lnTo>
                            <a:pt x="290018" y="383764"/>
                          </a:lnTo>
                          <a:cubicBezTo>
                            <a:pt x="288822" y="385996"/>
                            <a:pt x="286988" y="388104"/>
                            <a:pt x="284717" y="389294"/>
                          </a:cubicBezTo>
                          <a:cubicBezTo>
                            <a:pt x="284199" y="389574"/>
                            <a:pt x="283641" y="389801"/>
                            <a:pt x="283044" y="389957"/>
                          </a:cubicBezTo>
                          <a:lnTo>
                            <a:pt x="282366" y="390145"/>
                          </a:lnTo>
                          <a:lnTo>
                            <a:pt x="282724" y="389530"/>
                          </a:lnTo>
                          <a:cubicBezTo>
                            <a:pt x="283243" y="388651"/>
                            <a:pt x="283243" y="387629"/>
                            <a:pt x="282924" y="386679"/>
                          </a:cubicBezTo>
                          <a:cubicBezTo>
                            <a:pt x="282685" y="386056"/>
                            <a:pt x="282326" y="385465"/>
                            <a:pt x="281927" y="384954"/>
                          </a:cubicBezTo>
                          <a:cubicBezTo>
                            <a:pt x="281489" y="384443"/>
                            <a:pt x="281011" y="383976"/>
                            <a:pt x="280413" y="383621"/>
                          </a:cubicBezTo>
                          <a:cubicBezTo>
                            <a:pt x="279377" y="382946"/>
                            <a:pt x="278062" y="382563"/>
                            <a:pt x="276867" y="383074"/>
                          </a:cubicBezTo>
                          <a:lnTo>
                            <a:pt x="276428" y="383261"/>
                          </a:lnTo>
                          <a:lnTo>
                            <a:pt x="276468" y="382786"/>
                          </a:lnTo>
                          <a:close/>
                          <a:moveTo>
                            <a:pt x="288702" y="361002"/>
                          </a:moveTo>
                          <a:cubicBezTo>
                            <a:pt x="287905" y="360982"/>
                            <a:pt x="287108" y="361034"/>
                            <a:pt x="286351" y="361154"/>
                          </a:cubicBezTo>
                          <a:lnTo>
                            <a:pt x="285554" y="361274"/>
                          </a:lnTo>
                          <a:lnTo>
                            <a:pt x="286072" y="360679"/>
                          </a:lnTo>
                          <a:cubicBezTo>
                            <a:pt x="288224" y="358187"/>
                            <a:pt x="290257" y="355588"/>
                            <a:pt x="292169" y="352889"/>
                          </a:cubicBezTo>
                          <a:lnTo>
                            <a:pt x="292368" y="352558"/>
                          </a:lnTo>
                          <a:lnTo>
                            <a:pt x="292767" y="353077"/>
                          </a:lnTo>
                          <a:lnTo>
                            <a:pt x="292688" y="353232"/>
                          </a:lnTo>
                          <a:cubicBezTo>
                            <a:pt x="291970" y="354694"/>
                            <a:pt x="291253" y="356155"/>
                            <a:pt x="290535" y="357616"/>
                          </a:cubicBezTo>
                          <a:lnTo>
                            <a:pt x="288862" y="361014"/>
                          </a:lnTo>
                          <a:lnTo>
                            <a:pt x="288702" y="361006"/>
                          </a:lnTo>
                          <a:close/>
                          <a:moveTo>
                            <a:pt x="239445" y="413258"/>
                          </a:moveTo>
                          <a:cubicBezTo>
                            <a:pt x="240162" y="411402"/>
                            <a:pt x="241318" y="409701"/>
                            <a:pt x="242752" y="408319"/>
                          </a:cubicBezTo>
                          <a:lnTo>
                            <a:pt x="242793" y="408275"/>
                          </a:lnTo>
                          <a:cubicBezTo>
                            <a:pt x="244546" y="406563"/>
                            <a:pt x="246818" y="405165"/>
                            <a:pt x="249249" y="404686"/>
                          </a:cubicBezTo>
                          <a:lnTo>
                            <a:pt x="250324" y="404470"/>
                          </a:lnTo>
                          <a:lnTo>
                            <a:pt x="248771" y="405796"/>
                          </a:lnTo>
                          <a:cubicBezTo>
                            <a:pt x="247495" y="406874"/>
                            <a:pt x="247893" y="408627"/>
                            <a:pt x="248611" y="409912"/>
                          </a:cubicBezTo>
                          <a:cubicBezTo>
                            <a:pt x="248850" y="410387"/>
                            <a:pt x="249169" y="410847"/>
                            <a:pt x="249527" y="411262"/>
                          </a:cubicBezTo>
                          <a:cubicBezTo>
                            <a:pt x="249886" y="411673"/>
                            <a:pt x="250245" y="412056"/>
                            <a:pt x="250683" y="412384"/>
                          </a:cubicBezTo>
                          <a:cubicBezTo>
                            <a:pt x="251799" y="413246"/>
                            <a:pt x="253273" y="413781"/>
                            <a:pt x="254469" y="412759"/>
                          </a:cubicBezTo>
                          <a:lnTo>
                            <a:pt x="256103" y="411342"/>
                          </a:lnTo>
                          <a:lnTo>
                            <a:pt x="255824" y="412284"/>
                          </a:lnTo>
                          <a:cubicBezTo>
                            <a:pt x="255187" y="414436"/>
                            <a:pt x="253832" y="416416"/>
                            <a:pt x="252237" y="417978"/>
                          </a:cubicBezTo>
                          <a:cubicBezTo>
                            <a:pt x="250404" y="419778"/>
                            <a:pt x="247974" y="421264"/>
                            <a:pt x="245423" y="421703"/>
                          </a:cubicBezTo>
                          <a:cubicBezTo>
                            <a:pt x="245263" y="421727"/>
                            <a:pt x="245104" y="421755"/>
                            <a:pt x="244944" y="421771"/>
                          </a:cubicBezTo>
                          <a:lnTo>
                            <a:pt x="244028" y="421882"/>
                          </a:lnTo>
                          <a:lnTo>
                            <a:pt x="245423" y="420665"/>
                          </a:lnTo>
                          <a:cubicBezTo>
                            <a:pt x="246499" y="419730"/>
                            <a:pt x="246738" y="418481"/>
                            <a:pt x="246299" y="417159"/>
                          </a:cubicBezTo>
                          <a:cubicBezTo>
                            <a:pt x="246100" y="416544"/>
                            <a:pt x="245782" y="415965"/>
                            <a:pt x="245343" y="415462"/>
                          </a:cubicBezTo>
                          <a:cubicBezTo>
                            <a:pt x="244944" y="414959"/>
                            <a:pt x="244466" y="414496"/>
                            <a:pt x="243948" y="414129"/>
                          </a:cubicBezTo>
                          <a:cubicBezTo>
                            <a:pt x="242793" y="413310"/>
                            <a:pt x="241199" y="412811"/>
                            <a:pt x="239883" y="413610"/>
                          </a:cubicBezTo>
                          <a:lnTo>
                            <a:pt x="239166" y="414041"/>
                          </a:lnTo>
                          <a:lnTo>
                            <a:pt x="239445" y="413258"/>
                          </a:lnTo>
                          <a:close/>
                          <a:moveTo>
                            <a:pt x="259570" y="396745"/>
                          </a:moveTo>
                          <a:cubicBezTo>
                            <a:pt x="256821" y="395219"/>
                            <a:pt x="253553" y="394920"/>
                            <a:pt x="250484" y="395403"/>
                          </a:cubicBezTo>
                          <a:cubicBezTo>
                            <a:pt x="245582" y="396170"/>
                            <a:pt x="240959" y="398861"/>
                            <a:pt x="237413" y="402310"/>
                          </a:cubicBezTo>
                          <a:lnTo>
                            <a:pt x="237413" y="402338"/>
                          </a:lnTo>
                          <a:cubicBezTo>
                            <a:pt x="233866" y="405808"/>
                            <a:pt x="231036" y="410391"/>
                            <a:pt x="230159" y="415310"/>
                          </a:cubicBezTo>
                          <a:cubicBezTo>
                            <a:pt x="229761" y="417474"/>
                            <a:pt x="229761" y="419730"/>
                            <a:pt x="230279" y="421866"/>
                          </a:cubicBezTo>
                          <a:lnTo>
                            <a:pt x="230358" y="422038"/>
                          </a:lnTo>
                          <a:lnTo>
                            <a:pt x="229561" y="422721"/>
                          </a:lnTo>
                          <a:lnTo>
                            <a:pt x="226931" y="420070"/>
                          </a:lnTo>
                          <a:lnTo>
                            <a:pt x="227608" y="392369"/>
                          </a:lnTo>
                          <a:lnTo>
                            <a:pt x="227848" y="392333"/>
                          </a:lnTo>
                          <a:cubicBezTo>
                            <a:pt x="231155" y="391826"/>
                            <a:pt x="234464" y="391139"/>
                            <a:pt x="237731" y="390284"/>
                          </a:cubicBezTo>
                          <a:cubicBezTo>
                            <a:pt x="249129" y="387541"/>
                            <a:pt x="259849" y="382658"/>
                            <a:pt x="269414" y="375847"/>
                          </a:cubicBezTo>
                          <a:lnTo>
                            <a:pt x="270211" y="375280"/>
                          </a:lnTo>
                          <a:lnTo>
                            <a:pt x="269852" y="376186"/>
                          </a:lnTo>
                          <a:cubicBezTo>
                            <a:pt x="268417" y="379824"/>
                            <a:pt x="267700" y="383900"/>
                            <a:pt x="268218" y="387801"/>
                          </a:cubicBezTo>
                          <a:cubicBezTo>
                            <a:pt x="268298" y="388412"/>
                            <a:pt x="268378" y="389019"/>
                            <a:pt x="268537" y="389618"/>
                          </a:cubicBezTo>
                          <a:lnTo>
                            <a:pt x="268577" y="389797"/>
                          </a:lnTo>
                          <a:lnTo>
                            <a:pt x="268417" y="389909"/>
                          </a:lnTo>
                          <a:cubicBezTo>
                            <a:pt x="266265" y="391670"/>
                            <a:pt x="264073" y="393415"/>
                            <a:pt x="261881" y="395159"/>
                          </a:cubicBezTo>
                          <a:lnTo>
                            <a:pt x="259770" y="396828"/>
                          </a:lnTo>
                          <a:lnTo>
                            <a:pt x="259610" y="396737"/>
                          </a:lnTo>
                          <a:close/>
                          <a:moveTo>
                            <a:pt x="180543" y="420393"/>
                          </a:moveTo>
                          <a:lnTo>
                            <a:pt x="181819" y="421483"/>
                          </a:lnTo>
                          <a:lnTo>
                            <a:pt x="180583" y="421144"/>
                          </a:lnTo>
                          <a:cubicBezTo>
                            <a:pt x="178192" y="420489"/>
                            <a:pt x="175960" y="418828"/>
                            <a:pt x="174206" y="417123"/>
                          </a:cubicBezTo>
                          <a:cubicBezTo>
                            <a:pt x="172852" y="415786"/>
                            <a:pt x="171616" y="414209"/>
                            <a:pt x="170779" y="412496"/>
                          </a:cubicBezTo>
                          <a:lnTo>
                            <a:pt x="170102" y="411194"/>
                          </a:lnTo>
                          <a:lnTo>
                            <a:pt x="171537" y="412420"/>
                          </a:lnTo>
                          <a:cubicBezTo>
                            <a:pt x="172732" y="413458"/>
                            <a:pt x="174167" y="412935"/>
                            <a:pt x="175283" y="412072"/>
                          </a:cubicBezTo>
                          <a:cubicBezTo>
                            <a:pt x="175721" y="411753"/>
                            <a:pt x="176120" y="411374"/>
                            <a:pt x="176439" y="410970"/>
                          </a:cubicBezTo>
                          <a:cubicBezTo>
                            <a:pt x="176797" y="410563"/>
                            <a:pt x="177116" y="410116"/>
                            <a:pt x="177355" y="409649"/>
                          </a:cubicBezTo>
                          <a:cubicBezTo>
                            <a:pt x="178073" y="408355"/>
                            <a:pt x="178511" y="406598"/>
                            <a:pt x="177236" y="405488"/>
                          </a:cubicBezTo>
                          <a:lnTo>
                            <a:pt x="175681" y="404179"/>
                          </a:lnTo>
                          <a:lnTo>
                            <a:pt x="176877" y="404466"/>
                          </a:lnTo>
                          <a:cubicBezTo>
                            <a:pt x="179188" y="405029"/>
                            <a:pt x="181300" y="406379"/>
                            <a:pt x="182974" y="408028"/>
                          </a:cubicBezTo>
                          <a:cubicBezTo>
                            <a:pt x="184369" y="409389"/>
                            <a:pt x="185525" y="411042"/>
                            <a:pt x="186242" y="412851"/>
                          </a:cubicBezTo>
                          <a:lnTo>
                            <a:pt x="186481" y="413522"/>
                          </a:lnTo>
                          <a:lnTo>
                            <a:pt x="185844" y="413222"/>
                          </a:lnTo>
                          <a:cubicBezTo>
                            <a:pt x="184568" y="412643"/>
                            <a:pt x="183134" y="413111"/>
                            <a:pt x="182058" y="413853"/>
                          </a:cubicBezTo>
                          <a:cubicBezTo>
                            <a:pt x="181539" y="414216"/>
                            <a:pt x="181022" y="414676"/>
                            <a:pt x="180623" y="415179"/>
                          </a:cubicBezTo>
                          <a:cubicBezTo>
                            <a:pt x="180225" y="415682"/>
                            <a:pt x="179906" y="416261"/>
                            <a:pt x="179706" y="416876"/>
                          </a:cubicBezTo>
                          <a:cubicBezTo>
                            <a:pt x="179268" y="418197"/>
                            <a:pt x="179467" y="419451"/>
                            <a:pt x="180543" y="420389"/>
                          </a:cubicBezTo>
                          <a:close/>
                          <a:moveTo>
                            <a:pt x="195488" y="421555"/>
                          </a:moveTo>
                          <a:cubicBezTo>
                            <a:pt x="196006" y="419463"/>
                            <a:pt x="195966" y="417271"/>
                            <a:pt x="195608" y="415159"/>
                          </a:cubicBezTo>
                          <a:cubicBezTo>
                            <a:pt x="194691" y="410220"/>
                            <a:pt x="191901" y="405620"/>
                            <a:pt x="188354" y="402127"/>
                          </a:cubicBezTo>
                          <a:lnTo>
                            <a:pt x="188314" y="402091"/>
                          </a:lnTo>
                          <a:cubicBezTo>
                            <a:pt x="184808" y="398629"/>
                            <a:pt x="180184" y="395898"/>
                            <a:pt x="175283" y="395092"/>
                          </a:cubicBezTo>
                          <a:cubicBezTo>
                            <a:pt x="172254" y="394592"/>
                            <a:pt x="169066" y="394848"/>
                            <a:pt x="166316" y="396289"/>
                          </a:cubicBezTo>
                          <a:lnTo>
                            <a:pt x="166157" y="396381"/>
                          </a:lnTo>
                          <a:lnTo>
                            <a:pt x="164243" y="394864"/>
                          </a:lnTo>
                          <a:cubicBezTo>
                            <a:pt x="162012" y="393067"/>
                            <a:pt x="159780" y="391271"/>
                            <a:pt x="157549" y="389458"/>
                          </a:cubicBezTo>
                          <a:lnTo>
                            <a:pt x="157429" y="389342"/>
                          </a:lnTo>
                          <a:lnTo>
                            <a:pt x="157469" y="389166"/>
                          </a:lnTo>
                          <a:cubicBezTo>
                            <a:pt x="157588" y="388567"/>
                            <a:pt x="157708" y="387957"/>
                            <a:pt x="157788" y="387350"/>
                          </a:cubicBezTo>
                          <a:cubicBezTo>
                            <a:pt x="158306" y="383269"/>
                            <a:pt x="157509" y="379001"/>
                            <a:pt x="155955" y="375228"/>
                          </a:cubicBezTo>
                          <a:lnTo>
                            <a:pt x="155556" y="374278"/>
                          </a:lnTo>
                          <a:lnTo>
                            <a:pt x="156393" y="374885"/>
                          </a:lnTo>
                          <a:cubicBezTo>
                            <a:pt x="169265" y="384303"/>
                            <a:pt x="184250" y="390384"/>
                            <a:pt x="200031" y="392552"/>
                          </a:cubicBezTo>
                          <a:lnTo>
                            <a:pt x="200270" y="392584"/>
                          </a:lnTo>
                          <a:lnTo>
                            <a:pt x="200948" y="419135"/>
                          </a:lnTo>
                          <a:lnTo>
                            <a:pt x="197002" y="423076"/>
                          </a:lnTo>
                          <a:lnTo>
                            <a:pt x="195448" y="421727"/>
                          </a:lnTo>
                          <a:lnTo>
                            <a:pt x="195488" y="421559"/>
                          </a:lnTo>
                          <a:close/>
                          <a:moveTo>
                            <a:pt x="147904" y="376817"/>
                          </a:moveTo>
                          <a:cubicBezTo>
                            <a:pt x="148781" y="378490"/>
                            <a:pt x="149379" y="380359"/>
                            <a:pt x="149539" y="382247"/>
                          </a:cubicBezTo>
                          <a:lnTo>
                            <a:pt x="149578" y="382726"/>
                          </a:lnTo>
                          <a:lnTo>
                            <a:pt x="149140" y="382535"/>
                          </a:lnTo>
                          <a:cubicBezTo>
                            <a:pt x="147944" y="382024"/>
                            <a:pt x="146589" y="382399"/>
                            <a:pt x="145553" y="383066"/>
                          </a:cubicBezTo>
                          <a:cubicBezTo>
                            <a:pt x="144995" y="383421"/>
                            <a:pt x="144477" y="383880"/>
                            <a:pt x="144078" y="384391"/>
                          </a:cubicBezTo>
                          <a:cubicBezTo>
                            <a:pt x="143640" y="384902"/>
                            <a:pt x="143281" y="385493"/>
                            <a:pt x="143082" y="386120"/>
                          </a:cubicBezTo>
                          <a:cubicBezTo>
                            <a:pt x="142803" y="386934"/>
                            <a:pt x="142723" y="387817"/>
                            <a:pt x="143082" y="388623"/>
                          </a:cubicBezTo>
                          <a:lnTo>
                            <a:pt x="143401" y="389338"/>
                          </a:lnTo>
                          <a:lnTo>
                            <a:pt x="142723" y="388999"/>
                          </a:lnTo>
                          <a:cubicBezTo>
                            <a:pt x="142484" y="388895"/>
                            <a:pt x="142285" y="388779"/>
                            <a:pt x="142046" y="388651"/>
                          </a:cubicBezTo>
                          <a:cubicBezTo>
                            <a:pt x="139854" y="387294"/>
                            <a:pt x="138061" y="384814"/>
                            <a:pt x="136826" y="382503"/>
                          </a:cubicBezTo>
                          <a:lnTo>
                            <a:pt x="136826" y="382523"/>
                          </a:lnTo>
                          <a:cubicBezTo>
                            <a:pt x="135989" y="380933"/>
                            <a:pt x="135271" y="379197"/>
                            <a:pt x="134952" y="377428"/>
                          </a:cubicBezTo>
                          <a:lnTo>
                            <a:pt x="134833" y="376825"/>
                          </a:lnTo>
                          <a:lnTo>
                            <a:pt x="135391" y="377117"/>
                          </a:lnTo>
                          <a:cubicBezTo>
                            <a:pt x="136148" y="377536"/>
                            <a:pt x="137144" y="377504"/>
                            <a:pt x="137981" y="377320"/>
                          </a:cubicBezTo>
                          <a:cubicBezTo>
                            <a:pt x="138499" y="377212"/>
                            <a:pt x="138978" y="377037"/>
                            <a:pt x="139456" y="376817"/>
                          </a:cubicBezTo>
                          <a:cubicBezTo>
                            <a:pt x="139974" y="376601"/>
                            <a:pt x="140412" y="376330"/>
                            <a:pt x="140850" y="376019"/>
                          </a:cubicBezTo>
                          <a:cubicBezTo>
                            <a:pt x="142086" y="375160"/>
                            <a:pt x="143202" y="373751"/>
                            <a:pt x="142524" y="372209"/>
                          </a:cubicBezTo>
                          <a:lnTo>
                            <a:pt x="141926" y="370884"/>
                          </a:lnTo>
                          <a:lnTo>
                            <a:pt x="142644" y="371279"/>
                          </a:lnTo>
                          <a:cubicBezTo>
                            <a:pt x="144915" y="372469"/>
                            <a:pt x="146708" y="374541"/>
                            <a:pt x="147864" y="376757"/>
                          </a:cubicBezTo>
                          <a:lnTo>
                            <a:pt x="147904" y="376789"/>
                          </a:lnTo>
                          <a:lnTo>
                            <a:pt x="147904" y="376809"/>
                          </a:lnTo>
                          <a:close/>
                          <a:moveTo>
                            <a:pt x="119011" y="343626"/>
                          </a:moveTo>
                          <a:lnTo>
                            <a:pt x="119011" y="343658"/>
                          </a:lnTo>
                          <a:cubicBezTo>
                            <a:pt x="119490" y="344784"/>
                            <a:pt x="120007" y="345902"/>
                            <a:pt x="120526" y="347020"/>
                          </a:cubicBezTo>
                          <a:lnTo>
                            <a:pt x="120924" y="347902"/>
                          </a:lnTo>
                          <a:lnTo>
                            <a:pt x="120127" y="347387"/>
                          </a:lnTo>
                          <a:cubicBezTo>
                            <a:pt x="119729" y="347143"/>
                            <a:pt x="119370" y="346868"/>
                            <a:pt x="119011" y="346565"/>
                          </a:cubicBezTo>
                          <a:cubicBezTo>
                            <a:pt x="117099" y="344868"/>
                            <a:pt x="115823" y="342392"/>
                            <a:pt x="115185" y="339925"/>
                          </a:cubicBezTo>
                          <a:lnTo>
                            <a:pt x="115185" y="339873"/>
                          </a:lnTo>
                          <a:cubicBezTo>
                            <a:pt x="114668" y="337845"/>
                            <a:pt x="114548" y="335653"/>
                            <a:pt x="114986" y="333596"/>
                          </a:cubicBezTo>
                          <a:lnTo>
                            <a:pt x="115106" y="332834"/>
                          </a:lnTo>
                          <a:lnTo>
                            <a:pt x="115505" y="333512"/>
                          </a:lnTo>
                          <a:cubicBezTo>
                            <a:pt x="116022" y="334467"/>
                            <a:pt x="117178" y="334850"/>
                            <a:pt x="118214" y="334966"/>
                          </a:cubicBezTo>
                          <a:cubicBezTo>
                            <a:pt x="118732" y="335026"/>
                            <a:pt x="119291" y="335018"/>
                            <a:pt x="119808" y="334966"/>
                          </a:cubicBezTo>
                          <a:cubicBezTo>
                            <a:pt x="120366" y="334910"/>
                            <a:pt x="120885" y="334806"/>
                            <a:pt x="121402" y="334646"/>
                          </a:cubicBezTo>
                          <a:cubicBezTo>
                            <a:pt x="122120" y="334427"/>
                            <a:pt x="122838" y="334079"/>
                            <a:pt x="123355" y="333560"/>
                          </a:cubicBezTo>
                          <a:lnTo>
                            <a:pt x="123674" y="333273"/>
                          </a:lnTo>
                          <a:lnTo>
                            <a:pt x="123834" y="333660"/>
                          </a:lnTo>
                          <a:cubicBezTo>
                            <a:pt x="124471" y="335197"/>
                            <a:pt x="125188" y="336719"/>
                            <a:pt x="125906" y="338220"/>
                          </a:cubicBezTo>
                          <a:lnTo>
                            <a:pt x="126225" y="338871"/>
                          </a:lnTo>
                          <a:lnTo>
                            <a:pt x="125547" y="338623"/>
                          </a:lnTo>
                          <a:cubicBezTo>
                            <a:pt x="124870" y="338364"/>
                            <a:pt x="124073" y="338324"/>
                            <a:pt x="123355" y="338419"/>
                          </a:cubicBezTo>
                          <a:cubicBezTo>
                            <a:pt x="122678" y="338507"/>
                            <a:pt x="122040" y="338703"/>
                            <a:pt x="121443" y="338982"/>
                          </a:cubicBezTo>
                          <a:cubicBezTo>
                            <a:pt x="120845" y="339262"/>
                            <a:pt x="120287" y="339637"/>
                            <a:pt x="119808" y="340104"/>
                          </a:cubicBezTo>
                          <a:cubicBezTo>
                            <a:pt x="118852" y="341087"/>
                            <a:pt x="118454" y="342300"/>
                            <a:pt x="119011" y="343630"/>
                          </a:cubicBezTo>
                          <a:close/>
                          <a:moveTo>
                            <a:pt x="140053" y="360623"/>
                          </a:moveTo>
                          <a:cubicBezTo>
                            <a:pt x="139097" y="360431"/>
                            <a:pt x="138061" y="360347"/>
                            <a:pt x="137064" y="360383"/>
                          </a:cubicBezTo>
                          <a:lnTo>
                            <a:pt x="136905" y="360391"/>
                          </a:lnTo>
                          <a:lnTo>
                            <a:pt x="135311" y="357137"/>
                          </a:lnTo>
                          <a:cubicBezTo>
                            <a:pt x="134634" y="355808"/>
                            <a:pt x="133996" y="354478"/>
                            <a:pt x="133358" y="353148"/>
                          </a:cubicBezTo>
                          <a:lnTo>
                            <a:pt x="133279" y="352993"/>
                          </a:lnTo>
                          <a:lnTo>
                            <a:pt x="133398" y="352853"/>
                          </a:lnTo>
                          <a:cubicBezTo>
                            <a:pt x="133517" y="352685"/>
                            <a:pt x="133598" y="352518"/>
                            <a:pt x="133717" y="352350"/>
                          </a:cubicBezTo>
                          <a:lnTo>
                            <a:pt x="133956" y="351995"/>
                          </a:lnTo>
                          <a:lnTo>
                            <a:pt x="134195" y="352338"/>
                          </a:lnTo>
                          <a:cubicBezTo>
                            <a:pt x="136108" y="355041"/>
                            <a:pt x="138140" y="357652"/>
                            <a:pt x="140332" y="360148"/>
                          </a:cubicBezTo>
                          <a:lnTo>
                            <a:pt x="140890" y="360778"/>
                          </a:lnTo>
                          <a:lnTo>
                            <a:pt x="140053" y="360623"/>
                          </a:lnTo>
                          <a:close/>
                          <a:moveTo>
                            <a:pt x="111480" y="294213"/>
                          </a:moveTo>
                          <a:cubicBezTo>
                            <a:pt x="112555" y="290016"/>
                            <a:pt x="113472" y="285784"/>
                            <a:pt x="114269" y="281532"/>
                          </a:cubicBezTo>
                          <a:lnTo>
                            <a:pt x="114309" y="281404"/>
                          </a:lnTo>
                          <a:lnTo>
                            <a:pt x="114388" y="281340"/>
                          </a:lnTo>
                          <a:cubicBezTo>
                            <a:pt x="114946" y="281001"/>
                            <a:pt x="115544" y="280793"/>
                            <a:pt x="116182" y="280717"/>
                          </a:cubicBezTo>
                          <a:lnTo>
                            <a:pt x="116501" y="280681"/>
                          </a:lnTo>
                          <a:lnTo>
                            <a:pt x="116501" y="293442"/>
                          </a:lnTo>
                          <a:lnTo>
                            <a:pt x="116182" y="293406"/>
                          </a:lnTo>
                          <a:cubicBezTo>
                            <a:pt x="115704" y="293346"/>
                            <a:pt x="115185" y="293346"/>
                            <a:pt x="114668" y="293402"/>
                          </a:cubicBezTo>
                          <a:cubicBezTo>
                            <a:pt x="114030" y="293478"/>
                            <a:pt x="113352" y="293658"/>
                            <a:pt x="112755" y="293961"/>
                          </a:cubicBezTo>
                          <a:cubicBezTo>
                            <a:pt x="112476" y="294109"/>
                            <a:pt x="112197" y="294288"/>
                            <a:pt x="111958" y="294504"/>
                          </a:cubicBezTo>
                          <a:lnTo>
                            <a:pt x="111240" y="295095"/>
                          </a:lnTo>
                          <a:lnTo>
                            <a:pt x="111480" y="294213"/>
                          </a:lnTo>
                          <a:close/>
                          <a:moveTo>
                            <a:pt x="42535" y="340276"/>
                          </a:moveTo>
                          <a:lnTo>
                            <a:pt x="34126" y="323135"/>
                          </a:lnTo>
                          <a:lnTo>
                            <a:pt x="38271" y="304174"/>
                          </a:lnTo>
                          <a:lnTo>
                            <a:pt x="46201" y="289425"/>
                          </a:lnTo>
                          <a:lnTo>
                            <a:pt x="58317" y="285405"/>
                          </a:lnTo>
                          <a:lnTo>
                            <a:pt x="56802" y="292204"/>
                          </a:lnTo>
                          <a:lnTo>
                            <a:pt x="44647" y="336060"/>
                          </a:lnTo>
                          <a:lnTo>
                            <a:pt x="42535" y="340272"/>
                          </a:lnTo>
                          <a:close/>
                          <a:moveTo>
                            <a:pt x="75413" y="278897"/>
                          </a:moveTo>
                          <a:lnTo>
                            <a:pt x="77246" y="272576"/>
                          </a:lnTo>
                          <a:lnTo>
                            <a:pt x="85934" y="259744"/>
                          </a:lnTo>
                          <a:lnTo>
                            <a:pt x="92629" y="249594"/>
                          </a:lnTo>
                          <a:lnTo>
                            <a:pt x="94900" y="241361"/>
                          </a:lnTo>
                          <a:lnTo>
                            <a:pt x="98846" y="236095"/>
                          </a:lnTo>
                          <a:lnTo>
                            <a:pt x="99325" y="242795"/>
                          </a:lnTo>
                          <a:lnTo>
                            <a:pt x="96455" y="256681"/>
                          </a:lnTo>
                          <a:lnTo>
                            <a:pt x="91753" y="266352"/>
                          </a:lnTo>
                          <a:lnTo>
                            <a:pt x="84499" y="276118"/>
                          </a:lnTo>
                          <a:lnTo>
                            <a:pt x="75413" y="27889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2" name="Google Shape;622;p5"/>
                    <p:cNvSpPr/>
                    <p:nvPr/>
                  </p:nvSpPr>
                  <p:spPr>
                    <a:xfrm>
                      <a:off x="10989685" y="6546213"/>
                      <a:ext cx="450263" cy="432766"/>
                    </a:xfrm>
                    <a:custGeom>
                      <a:rect b="b" l="l" r="r" t="t"/>
                      <a:pathLst>
                        <a:path extrusionOk="0" h="432766" w="450263">
                          <a:moveTo>
                            <a:pt x="98408" y="235200"/>
                          </a:moveTo>
                          <a:cubicBezTo>
                            <a:pt x="92470" y="253243"/>
                            <a:pt x="81710" y="260179"/>
                            <a:pt x="77087" y="272173"/>
                          </a:cubicBezTo>
                          <a:cubicBezTo>
                            <a:pt x="81112" y="271366"/>
                            <a:pt x="83941" y="269342"/>
                            <a:pt x="87329" y="264906"/>
                          </a:cubicBezTo>
                          <a:cubicBezTo>
                            <a:pt x="91593" y="259596"/>
                            <a:pt x="95060" y="252792"/>
                            <a:pt x="98408" y="235200"/>
                          </a:cubicBezTo>
                          <a:close/>
                          <a:moveTo>
                            <a:pt x="258893" y="96283"/>
                          </a:moveTo>
                          <a:cubicBezTo>
                            <a:pt x="261483" y="91859"/>
                            <a:pt x="266505" y="87603"/>
                            <a:pt x="273280" y="83574"/>
                          </a:cubicBezTo>
                          <a:cubicBezTo>
                            <a:pt x="253712" y="90913"/>
                            <a:pt x="234025" y="99202"/>
                            <a:pt x="214896" y="108030"/>
                          </a:cubicBezTo>
                          <a:cubicBezTo>
                            <a:pt x="154161" y="136066"/>
                            <a:pt x="99125" y="169493"/>
                            <a:pt x="71707" y="195230"/>
                          </a:cubicBezTo>
                          <a:cubicBezTo>
                            <a:pt x="77605" y="192938"/>
                            <a:pt x="83343" y="191173"/>
                            <a:pt x="86093" y="191157"/>
                          </a:cubicBezTo>
                          <a:cubicBezTo>
                            <a:pt x="89601" y="192183"/>
                            <a:pt x="108211" y="200827"/>
                            <a:pt x="117258" y="211344"/>
                          </a:cubicBezTo>
                          <a:cubicBezTo>
                            <a:pt x="117537" y="211352"/>
                            <a:pt x="116819" y="228932"/>
                            <a:pt x="117099" y="228944"/>
                          </a:cubicBezTo>
                          <a:cubicBezTo>
                            <a:pt x="116979" y="236270"/>
                            <a:pt x="118693" y="246983"/>
                            <a:pt x="117537" y="257887"/>
                          </a:cubicBezTo>
                          <a:cubicBezTo>
                            <a:pt x="114907" y="282797"/>
                            <a:pt x="107375" y="310454"/>
                            <a:pt x="100600" y="313265"/>
                          </a:cubicBezTo>
                          <a:cubicBezTo>
                            <a:pt x="99045" y="314511"/>
                            <a:pt x="90676" y="316627"/>
                            <a:pt x="88524" y="323518"/>
                          </a:cubicBezTo>
                          <a:cubicBezTo>
                            <a:pt x="88166" y="325774"/>
                            <a:pt x="91712" y="334347"/>
                            <a:pt x="91912" y="337653"/>
                          </a:cubicBezTo>
                          <a:cubicBezTo>
                            <a:pt x="92151" y="341489"/>
                            <a:pt x="99483" y="346648"/>
                            <a:pt x="93745" y="363701"/>
                          </a:cubicBezTo>
                          <a:cubicBezTo>
                            <a:pt x="90676" y="372868"/>
                            <a:pt x="82507" y="391119"/>
                            <a:pt x="81948" y="391334"/>
                          </a:cubicBezTo>
                          <a:cubicBezTo>
                            <a:pt x="82268" y="382826"/>
                            <a:pt x="81989" y="355675"/>
                            <a:pt x="79717" y="346812"/>
                          </a:cubicBezTo>
                          <a:cubicBezTo>
                            <a:pt x="78960" y="344093"/>
                            <a:pt x="75373" y="329064"/>
                            <a:pt x="77087" y="323295"/>
                          </a:cubicBezTo>
                          <a:cubicBezTo>
                            <a:pt x="79797" y="316228"/>
                            <a:pt x="95220" y="303914"/>
                            <a:pt x="97690" y="295446"/>
                          </a:cubicBezTo>
                          <a:cubicBezTo>
                            <a:pt x="100241" y="286582"/>
                            <a:pt x="110204" y="254569"/>
                            <a:pt x="110204" y="247342"/>
                          </a:cubicBezTo>
                          <a:cubicBezTo>
                            <a:pt x="99922" y="283312"/>
                            <a:pt x="89042" y="275778"/>
                            <a:pt x="73380" y="281300"/>
                          </a:cubicBezTo>
                          <a:cubicBezTo>
                            <a:pt x="72424" y="292447"/>
                            <a:pt x="70671" y="300640"/>
                            <a:pt x="67244" y="310818"/>
                          </a:cubicBezTo>
                          <a:cubicBezTo>
                            <a:pt x="50705" y="349048"/>
                            <a:pt x="57041" y="366619"/>
                            <a:pt x="54650" y="383532"/>
                          </a:cubicBezTo>
                          <a:cubicBezTo>
                            <a:pt x="52498" y="396720"/>
                            <a:pt x="47078" y="404079"/>
                            <a:pt x="45165" y="415957"/>
                          </a:cubicBezTo>
                          <a:cubicBezTo>
                            <a:pt x="43731" y="424186"/>
                            <a:pt x="36159" y="429121"/>
                            <a:pt x="29822" y="432766"/>
                          </a:cubicBezTo>
                          <a:cubicBezTo>
                            <a:pt x="37912" y="401707"/>
                            <a:pt x="42774" y="375120"/>
                            <a:pt x="41459" y="355085"/>
                          </a:cubicBezTo>
                          <a:cubicBezTo>
                            <a:pt x="39945" y="358742"/>
                            <a:pt x="36996" y="362092"/>
                            <a:pt x="32572" y="362435"/>
                          </a:cubicBezTo>
                          <a:cubicBezTo>
                            <a:pt x="27192" y="363972"/>
                            <a:pt x="22051" y="363872"/>
                            <a:pt x="14718" y="362774"/>
                          </a:cubicBezTo>
                          <a:cubicBezTo>
                            <a:pt x="16352" y="360020"/>
                            <a:pt x="34246" y="352501"/>
                            <a:pt x="36079" y="346185"/>
                          </a:cubicBezTo>
                          <a:cubicBezTo>
                            <a:pt x="37673" y="340691"/>
                            <a:pt x="21692" y="327926"/>
                            <a:pt x="19421" y="317062"/>
                          </a:cubicBezTo>
                          <a:cubicBezTo>
                            <a:pt x="20935" y="301379"/>
                            <a:pt x="22250" y="286363"/>
                            <a:pt x="36796" y="281136"/>
                          </a:cubicBezTo>
                          <a:cubicBezTo>
                            <a:pt x="40582" y="279847"/>
                            <a:pt x="55288" y="275722"/>
                            <a:pt x="61544" y="273885"/>
                          </a:cubicBezTo>
                          <a:cubicBezTo>
                            <a:pt x="65052" y="267605"/>
                            <a:pt x="79399" y="257444"/>
                            <a:pt x="88604" y="223019"/>
                          </a:cubicBezTo>
                          <a:cubicBezTo>
                            <a:pt x="86373" y="223705"/>
                            <a:pt x="84101" y="225905"/>
                            <a:pt x="80076" y="227930"/>
                          </a:cubicBezTo>
                          <a:cubicBezTo>
                            <a:pt x="76051" y="229766"/>
                            <a:pt x="32014" y="260195"/>
                            <a:pt x="27790" y="249079"/>
                          </a:cubicBezTo>
                          <a:cubicBezTo>
                            <a:pt x="27510" y="248987"/>
                            <a:pt x="27271" y="248843"/>
                            <a:pt x="27072" y="248664"/>
                          </a:cubicBezTo>
                          <a:cubicBezTo>
                            <a:pt x="25199" y="247043"/>
                            <a:pt x="18265" y="236546"/>
                            <a:pt x="11928" y="226189"/>
                          </a:cubicBezTo>
                          <a:cubicBezTo>
                            <a:pt x="6110" y="216722"/>
                            <a:pt x="730" y="207244"/>
                            <a:pt x="52" y="204605"/>
                          </a:cubicBezTo>
                          <a:cubicBezTo>
                            <a:pt x="-27" y="204173"/>
                            <a:pt x="-27" y="203734"/>
                            <a:pt x="132" y="203343"/>
                          </a:cubicBezTo>
                          <a:cubicBezTo>
                            <a:pt x="4277" y="190127"/>
                            <a:pt x="11171" y="182605"/>
                            <a:pt x="22170" y="170579"/>
                          </a:cubicBezTo>
                          <a:cubicBezTo>
                            <a:pt x="24083" y="168487"/>
                            <a:pt x="26155" y="166247"/>
                            <a:pt x="28427" y="163692"/>
                          </a:cubicBezTo>
                          <a:cubicBezTo>
                            <a:pt x="62939" y="122555"/>
                            <a:pt x="144158" y="70147"/>
                            <a:pt x="229681" y="36613"/>
                          </a:cubicBezTo>
                          <a:cubicBezTo>
                            <a:pt x="299462" y="9255"/>
                            <a:pt x="380283" y="-9172"/>
                            <a:pt x="433167" y="4771"/>
                          </a:cubicBezTo>
                          <a:cubicBezTo>
                            <a:pt x="433565" y="4875"/>
                            <a:pt x="433884" y="5082"/>
                            <a:pt x="434163" y="5354"/>
                          </a:cubicBezTo>
                          <a:cubicBezTo>
                            <a:pt x="442731" y="13942"/>
                            <a:pt x="447872" y="35163"/>
                            <a:pt x="449546" y="49988"/>
                          </a:cubicBezTo>
                          <a:cubicBezTo>
                            <a:pt x="449825" y="52695"/>
                            <a:pt x="450861" y="58488"/>
                            <a:pt x="449785" y="60569"/>
                          </a:cubicBezTo>
                          <a:cubicBezTo>
                            <a:pt x="449347" y="61463"/>
                            <a:pt x="448669" y="62281"/>
                            <a:pt x="447912" y="62996"/>
                          </a:cubicBezTo>
                          <a:cubicBezTo>
                            <a:pt x="447275" y="63615"/>
                            <a:pt x="446517" y="64218"/>
                            <a:pt x="445600" y="64801"/>
                          </a:cubicBezTo>
                          <a:cubicBezTo>
                            <a:pt x="439464" y="68849"/>
                            <a:pt x="426790" y="72391"/>
                            <a:pt x="409853" y="73445"/>
                          </a:cubicBezTo>
                          <a:cubicBezTo>
                            <a:pt x="405509" y="73812"/>
                            <a:pt x="400010" y="74631"/>
                            <a:pt x="393792" y="75797"/>
                          </a:cubicBezTo>
                          <a:cubicBezTo>
                            <a:pt x="400169" y="76392"/>
                            <a:pt x="406107" y="78560"/>
                            <a:pt x="410172" y="83662"/>
                          </a:cubicBezTo>
                          <a:lnTo>
                            <a:pt x="410331" y="83862"/>
                          </a:lnTo>
                          <a:lnTo>
                            <a:pt x="410411" y="84054"/>
                          </a:lnTo>
                          <a:cubicBezTo>
                            <a:pt x="412683" y="88865"/>
                            <a:pt x="414874" y="93672"/>
                            <a:pt x="416907" y="98795"/>
                          </a:cubicBezTo>
                          <a:cubicBezTo>
                            <a:pt x="419139" y="104372"/>
                            <a:pt x="422566" y="111675"/>
                            <a:pt x="422008" y="117696"/>
                          </a:cubicBezTo>
                          <a:lnTo>
                            <a:pt x="422008" y="117696"/>
                          </a:lnTo>
                          <a:cubicBezTo>
                            <a:pt x="421849" y="125326"/>
                            <a:pt x="413280" y="135934"/>
                            <a:pt x="403078" y="148567"/>
                          </a:cubicBezTo>
                          <a:cubicBezTo>
                            <a:pt x="389170" y="165860"/>
                            <a:pt x="371994" y="187129"/>
                            <a:pt x="370001" y="207902"/>
                          </a:cubicBezTo>
                          <a:cubicBezTo>
                            <a:pt x="369124" y="239049"/>
                            <a:pt x="388532" y="253363"/>
                            <a:pt x="405310" y="265768"/>
                          </a:cubicBezTo>
                          <a:cubicBezTo>
                            <a:pt x="416070" y="273698"/>
                            <a:pt x="425834" y="280893"/>
                            <a:pt x="429221" y="291306"/>
                          </a:cubicBezTo>
                          <a:cubicBezTo>
                            <a:pt x="430058" y="292423"/>
                            <a:pt x="430018" y="293857"/>
                            <a:pt x="429460" y="295410"/>
                          </a:cubicBezTo>
                          <a:cubicBezTo>
                            <a:pt x="428943" y="296740"/>
                            <a:pt x="427946" y="298233"/>
                            <a:pt x="426751" y="299646"/>
                          </a:cubicBezTo>
                          <a:cubicBezTo>
                            <a:pt x="425595" y="301008"/>
                            <a:pt x="424240" y="302333"/>
                            <a:pt x="422925" y="303363"/>
                          </a:cubicBezTo>
                          <a:cubicBezTo>
                            <a:pt x="420493" y="305280"/>
                            <a:pt x="417943" y="306274"/>
                            <a:pt x="416349" y="305340"/>
                          </a:cubicBezTo>
                          <a:lnTo>
                            <a:pt x="416110" y="305200"/>
                          </a:lnTo>
                          <a:lnTo>
                            <a:pt x="415951" y="305016"/>
                          </a:lnTo>
                          <a:cubicBezTo>
                            <a:pt x="410331" y="299191"/>
                            <a:pt x="405111" y="297838"/>
                            <a:pt x="401524" y="298656"/>
                          </a:cubicBezTo>
                          <a:cubicBezTo>
                            <a:pt x="399930" y="299023"/>
                            <a:pt x="398655" y="299838"/>
                            <a:pt x="397977" y="300844"/>
                          </a:cubicBezTo>
                          <a:cubicBezTo>
                            <a:pt x="397379" y="301714"/>
                            <a:pt x="397220" y="302745"/>
                            <a:pt x="397578" y="303715"/>
                          </a:cubicBezTo>
                          <a:cubicBezTo>
                            <a:pt x="398256" y="305436"/>
                            <a:pt x="400488" y="307101"/>
                            <a:pt x="404911" y="307971"/>
                          </a:cubicBezTo>
                          <a:cubicBezTo>
                            <a:pt x="405509" y="308091"/>
                            <a:pt x="406147" y="308195"/>
                            <a:pt x="406864" y="308282"/>
                          </a:cubicBezTo>
                          <a:cubicBezTo>
                            <a:pt x="407582" y="308370"/>
                            <a:pt x="408299" y="308434"/>
                            <a:pt x="409016" y="308482"/>
                          </a:cubicBezTo>
                          <a:lnTo>
                            <a:pt x="409176" y="308494"/>
                          </a:lnTo>
                          <a:cubicBezTo>
                            <a:pt x="421450" y="310251"/>
                            <a:pt x="430975" y="312966"/>
                            <a:pt x="437152" y="319115"/>
                          </a:cubicBezTo>
                          <a:cubicBezTo>
                            <a:pt x="443369" y="325331"/>
                            <a:pt x="445999" y="334838"/>
                            <a:pt x="444365" y="350038"/>
                          </a:cubicBezTo>
                          <a:lnTo>
                            <a:pt x="442970" y="362507"/>
                          </a:lnTo>
                          <a:lnTo>
                            <a:pt x="440579" y="350205"/>
                          </a:lnTo>
                          <a:cubicBezTo>
                            <a:pt x="437471" y="334323"/>
                            <a:pt x="422646" y="330074"/>
                            <a:pt x="408897" y="326130"/>
                          </a:cubicBezTo>
                          <a:cubicBezTo>
                            <a:pt x="406346" y="325403"/>
                            <a:pt x="403836" y="324680"/>
                            <a:pt x="401364" y="323878"/>
                          </a:cubicBezTo>
                          <a:cubicBezTo>
                            <a:pt x="394789" y="322652"/>
                            <a:pt x="391003" y="319158"/>
                            <a:pt x="389369" y="314739"/>
                          </a:cubicBezTo>
                          <a:cubicBezTo>
                            <a:pt x="388373" y="312107"/>
                            <a:pt x="388173" y="309161"/>
                            <a:pt x="388572" y="306214"/>
                          </a:cubicBezTo>
                          <a:cubicBezTo>
                            <a:pt x="388970" y="303331"/>
                            <a:pt x="389967" y="300421"/>
                            <a:pt x="391401" y="297766"/>
                          </a:cubicBezTo>
                          <a:cubicBezTo>
                            <a:pt x="394032" y="292879"/>
                            <a:pt x="398176" y="288790"/>
                            <a:pt x="402919" y="287157"/>
                          </a:cubicBezTo>
                          <a:cubicBezTo>
                            <a:pt x="395228" y="280545"/>
                            <a:pt x="387137" y="274700"/>
                            <a:pt x="380084" y="269585"/>
                          </a:cubicBezTo>
                          <a:lnTo>
                            <a:pt x="374823" y="265776"/>
                          </a:lnTo>
                          <a:lnTo>
                            <a:pt x="374385" y="266220"/>
                          </a:lnTo>
                          <a:cubicBezTo>
                            <a:pt x="372113" y="268340"/>
                            <a:pt x="369523" y="270352"/>
                            <a:pt x="366892" y="272368"/>
                          </a:cubicBezTo>
                          <a:cubicBezTo>
                            <a:pt x="363545" y="274967"/>
                            <a:pt x="360117" y="277587"/>
                            <a:pt x="357607" y="280394"/>
                          </a:cubicBezTo>
                          <a:cubicBezTo>
                            <a:pt x="351669" y="286954"/>
                            <a:pt x="350353" y="295158"/>
                            <a:pt x="365458" y="308857"/>
                          </a:cubicBezTo>
                          <a:lnTo>
                            <a:pt x="365617" y="309001"/>
                          </a:lnTo>
                          <a:lnTo>
                            <a:pt x="365737" y="309177"/>
                          </a:lnTo>
                          <a:cubicBezTo>
                            <a:pt x="369922" y="315222"/>
                            <a:pt x="372552" y="321135"/>
                            <a:pt x="373787" y="326733"/>
                          </a:cubicBezTo>
                          <a:cubicBezTo>
                            <a:pt x="375501" y="334243"/>
                            <a:pt x="374783" y="341198"/>
                            <a:pt x="372352" y="347195"/>
                          </a:cubicBezTo>
                          <a:cubicBezTo>
                            <a:pt x="369922" y="353192"/>
                            <a:pt x="365737" y="358227"/>
                            <a:pt x="360476" y="361900"/>
                          </a:cubicBezTo>
                          <a:cubicBezTo>
                            <a:pt x="356650" y="364587"/>
                            <a:pt x="352227" y="366544"/>
                            <a:pt x="347484" y="367618"/>
                          </a:cubicBezTo>
                          <a:lnTo>
                            <a:pt x="341268" y="369019"/>
                          </a:lnTo>
                          <a:lnTo>
                            <a:pt x="345691" y="364427"/>
                          </a:lnTo>
                          <a:cubicBezTo>
                            <a:pt x="347962" y="362060"/>
                            <a:pt x="350075" y="360139"/>
                            <a:pt x="351988" y="358422"/>
                          </a:cubicBezTo>
                          <a:cubicBezTo>
                            <a:pt x="359839" y="351379"/>
                            <a:pt x="363585" y="348018"/>
                            <a:pt x="357368" y="324616"/>
                          </a:cubicBezTo>
                          <a:cubicBezTo>
                            <a:pt x="356212" y="323023"/>
                            <a:pt x="354897" y="321318"/>
                            <a:pt x="353502" y="319562"/>
                          </a:cubicBezTo>
                          <a:cubicBezTo>
                            <a:pt x="348361" y="313058"/>
                            <a:pt x="342702" y="305851"/>
                            <a:pt x="340829" y="296256"/>
                          </a:cubicBezTo>
                          <a:cubicBezTo>
                            <a:pt x="339992" y="300141"/>
                            <a:pt x="337601" y="303603"/>
                            <a:pt x="335210" y="307025"/>
                          </a:cubicBezTo>
                          <a:cubicBezTo>
                            <a:pt x="332660" y="310762"/>
                            <a:pt x="330109" y="314447"/>
                            <a:pt x="330188" y="318140"/>
                          </a:cubicBezTo>
                          <a:cubicBezTo>
                            <a:pt x="330786" y="325702"/>
                            <a:pt x="327917" y="332758"/>
                            <a:pt x="325247" y="339266"/>
                          </a:cubicBezTo>
                          <a:cubicBezTo>
                            <a:pt x="323334" y="343901"/>
                            <a:pt x="321580" y="348245"/>
                            <a:pt x="321421" y="351974"/>
                          </a:cubicBezTo>
                          <a:lnTo>
                            <a:pt x="321022" y="364060"/>
                          </a:lnTo>
                          <a:lnTo>
                            <a:pt x="317675" y="352437"/>
                          </a:lnTo>
                          <a:cubicBezTo>
                            <a:pt x="314447" y="341074"/>
                            <a:pt x="314965" y="330035"/>
                            <a:pt x="315443" y="320648"/>
                          </a:cubicBezTo>
                          <a:cubicBezTo>
                            <a:pt x="315642" y="316551"/>
                            <a:pt x="315802" y="312762"/>
                            <a:pt x="315642" y="309484"/>
                          </a:cubicBezTo>
                          <a:lnTo>
                            <a:pt x="315642" y="309313"/>
                          </a:lnTo>
                          <a:cubicBezTo>
                            <a:pt x="315802" y="305420"/>
                            <a:pt x="317595" y="302828"/>
                            <a:pt x="319468" y="300065"/>
                          </a:cubicBezTo>
                          <a:cubicBezTo>
                            <a:pt x="321421" y="297187"/>
                            <a:pt x="323533" y="294092"/>
                            <a:pt x="323413" y="289006"/>
                          </a:cubicBezTo>
                          <a:lnTo>
                            <a:pt x="323413" y="288682"/>
                          </a:lnTo>
                          <a:lnTo>
                            <a:pt x="323533" y="288383"/>
                          </a:lnTo>
                          <a:cubicBezTo>
                            <a:pt x="324848" y="284211"/>
                            <a:pt x="322099" y="278968"/>
                            <a:pt x="319189" y="273374"/>
                          </a:cubicBezTo>
                          <a:cubicBezTo>
                            <a:pt x="314726" y="264930"/>
                            <a:pt x="309903" y="255755"/>
                            <a:pt x="315922" y="246084"/>
                          </a:cubicBezTo>
                          <a:lnTo>
                            <a:pt x="316918" y="244487"/>
                          </a:lnTo>
                          <a:lnTo>
                            <a:pt x="316997" y="244531"/>
                          </a:lnTo>
                          <a:lnTo>
                            <a:pt x="319548" y="240726"/>
                          </a:lnTo>
                          <a:cubicBezTo>
                            <a:pt x="322656" y="236127"/>
                            <a:pt x="327160" y="229651"/>
                            <a:pt x="330388" y="225031"/>
                          </a:cubicBezTo>
                          <a:cubicBezTo>
                            <a:pt x="327319" y="226093"/>
                            <a:pt x="324211" y="226317"/>
                            <a:pt x="321302" y="225762"/>
                          </a:cubicBezTo>
                          <a:cubicBezTo>
                            <a:pt x="318472" y="225223"/>
                            <a:pt x="315881" y="223961"/>
                            <a:pt x="313770" y="222041"/>
                          </a:cubicBezTo>
                          <a:cubicBezTo>
                            <a:pt x="311657" y="220128"/>
                            <a:pt x="310063" y="217557"/>
                            <a:pt x="309187" y="214407"/>
                          </a:cubicBezTo>
                          <a:cubicBezTo>
                            <a:pt x="307433" y="207918"/>
                            <a:pt x="308948" y="198903"/>
                            <a:pt x="316240" y="188023"/>
                          </a:cubicBezTo>
                          <a:cubicBezTo>
                            <a:pt x="330388" y="166882"/>
                            <a:pt x="355136" y="144503"/>
                            <a:pt x="373468" y="127921"/>
                          </a:cubicBezTo>
                          <a:cubicBezTo>
                            <a:pt x="385304" y="117233"/>
                            <a:pt x="394390" y="108996"/>
                            <a:pt x="395905" y="105574"/>
                          </a:cubicBezTo>
                          <a:lnTo>
                            <a:pt x="395745" y="105458"/>
                          </a:lnTo>
                          <a:cubicBezTo>
                            <a:pt x="388453" y="105011"/>
                            <a:pt x="380243" y="106005"/>
                            <a:pt x="371755" y="107666"/>
                          </a:cubicBezTo>
                          <a:cubicBezTo>
                            <a:pt x="364183" y="109455"/>
                            <a:pt x="354379" y="111962"/>
                            <a:pt x="341826" y="115184"/>
                          </a:cubicBezTo>
                          <a:cubicBezTo>
                            <a:pt x="326283" y="119177"/>
                            <a:pt x="306556" y="124232"/>
                            <a:pt x="281808" y="130249"/>
                          </a:cubicBezTo>
                          <a:cubicBezTo>
                            <a:pt x="280811" y="130728"/>
                            <a:pt x="279696" y="130804"/>
                            <a:pt x="278540" y="130524"/>
                          </a:cubicBezTo>
                          <a:cubicBezTo>
                            <a:pt x="276189" y="129961"/>
                            <a:pt x="273519" y="127781"/>
                            <a:pt x="270968" y="124759"/>
                          </a:cubicBezTo>
                          <a:cubicBezTo>
                            <a:pt x="268537" y="121908"/>
                            <a:pt x="266146" y="118271"/>
                            <a:pt x="264114" y="114558"/>
                          </a:cubicBezTo>
                          <a:cubicBezTo>
                            <a:pt x="260368" y="107730"/>
                            <a:pt x="257817" y="100408"/>
                            <a:pt x="258693" y="96798"/>
                          </a:cubicBezTo>
                          <a:lnTo>
                            <a:pt x="258734" y="96519"/>
                          </a:lnTo>
                          <a:lnTo>
                            <a:pt x="258893" y="96275"/>
                          </a:lnTo>
                          <a:close/>
                          <a:moveTo>
                            <a:pt x="85815" y="195361"/>
                          </a:moveTo>
                          <a:cubicBezTo>
                            <a:pt x="73141" y="196463"/>
                            <a:pt x="60428" y="205471"/>
                            <a:pt x="53694" y="216255"/>
                          </a:cubicBezTo>
                          <a:cubicBezTo>
                            <a:pt x="48034" y="224780"/>
                            <a:pt x="43611" y="237716"/>
                            <a:pt x="50625" y="239528"/>
                          </a:cubicBezTo>
                          <a:cubicBezTo>
                            <a:pt x="55168" y="242160"/>
                            <a:pt x="97133" y="207323"/>
                            <a:pt x="113711" y="213205"/>
                          </a:cubicBezTo>
                          <a:cubicBezTo>
                            <a:pt x="101596" y="200568"/>
                            <a:pt x="89281" y="196396"/>
                            <a:pt x="85815" y="195361"/>
                          </a:cubicBezTo>
                          <a:close/>
                          <a:moveTo>
                            <a:pt x="74377" y="277383"/>
                          </a:moveTo>
                          <a:cubicBezTo>
                            <a:pt x="81431" y="276812"/>
                            <a:pt x="88524" y="275247"/>
                            <a:pt x="93626" y="271817"/>
                          </a:cubicBezTo>
                          <a:cubicBezTo>
                            <a:pt x="99803" y="267657"/>
                            <a:pt x="103030" y="260442"/>
                            <a:pt x="104664" y="254034"/>
                          </a:cubicBezTo>
                          <a:cubicBezTo>
                            <a:pt x="103748" y="249670"/>
                            <a:pt x="101875" y="244563"/>
                            <a:pt x="100560" y="240335"/>
                          </a:cubicBezTo>
                          <a:cubicBezTo>
                            <a:pt x="97451" y="257440"/>
                            <a:pt x="90278" y="274081"/>
                            <a:pt x="74816" y="276097"/>
                          </a:cubicBezTo>
                          <a:lnTo>
                            <a:pt x="74377" y="277383"/>
                          </a:lnTo>
                          <a:close/>
                          <a:moveTo>
                            <a:pt x="102472" y="285947"/>
                          </a:moveTo>
                          <a:cubicBezTo>
                            <a:pt x="99882" y="301890"/>
                            <a:pt x="100081" y="299810"/>
                            <a:pt x="94662" y="305372"/>
                          </a:cubicBezTo>
                          <a:cubicBezTo>
                            <a:pt x="94781" y="309416"/>
                            <a:pt x="91075" y="314339"/>
                            <a:pt x="91593" y="316072"/>
                          </a:cubicBezTo>
                          <a:cubicBezTo>
                            <a:pt x="94103" y="313708"/>
                            <a:pt x="97092" y="312574"/>
                            <a:pt x="99006" y="311524"/>
                          </a:cubicBezTo>
                          <a:cubicBezTo>
                            <a:pt x="101596" y="310175"/>
                            <a:pt x="106019" y="302693"/>
                            <a:pt x="106339" y="300049"/>
                          </a:cubicBezTo>
                          <a:cubicBezTo>
                            <a:pt x="102752" y="295693"/>
                            <a:pt x="102472" y="285408"/>
                            <a:pt x="102472" y="285947"/>
                          </a:cubicBezTo>
                          <a:close/>
                          <a:moveTo>
                            <a:pt x="116860" y="264734"/>
                          </a:moveTo>
                          <a:cubicBezTo>
                            <a:pt x="116939" y="261253"/>
                            <a:pt x="117218" y="261396"/>
                            <a:pt x="117457" y="259121"/>
                          </a:cubicBezTo>
                          <a:cubicBezTo>
                            <a:pt x="117537" y="256006"/>
                            <a:pt x="113033" y="249766"/>
                            <a:pt x="112117" y="247953"/>
                          </a:cubicBezTo>
                          <a:cubicBezTo>
                            <a:pt x="111480" y="253447"/>
                            <a:pt x="110403" y="258621"/>
                            <a:pt x="109088" y="263465"/>
                          </a:cubicBezTo>
                          <a:cubicBezTo>
                            <a:pt x="108450" y="265928"/>
                            <a:pt x="107733" y="268316"/>
                            <a:pt x="107016" y="270607"/>
                          </a:cubicBezTo>
                          <a:cubicBezTo>
                            <a:pt x="110683" y="266144"/>
                            <a:pt x="117975" y="264730"/>
                            <a:pt x="116860" y="264730"/>
                          </a:cubicBezTo>
                          <a:close/>
                          <a:moveTo>
                            <a:pt x="34565" y="426078"/>
                          </a:moveTo>
                          <a:cubicBezTo>
                            <a:pt x="44926" y="420804"/>
                            <a:pt x="40662" y="415462"/>
                            <a:pt x="45564" y="402502"/>
                          </a:cubicBezTo>
                          <a:cubicBezTo>
                            <a:pt x="46839" y="398345"/>
                            <a:pt x="50745" y="388376"/>
                            <a:pt x="50864" y="385377"/>
                          </a:cubicBezTo>
                          <a:cubicBezTo>
                            <a:pt x="51023" y="379252"/>
                            <a:pt x="47198" y="375926"/>
                            <a:pt x="44528" y="371718"/>
                          </a:cubicBezTo>
                          <a:cubicBezTo>
                            <a:pt x="42934" y="388966"/>
                            <a:pt x="38510" y="408718"/>
                            <a:pt x="34565" y="426078"/>
                          </a:cubicBezTo>
                          <a:close/>
                          <a:moveTo>
                            <a:pt x="47038" y="337046"/>
                          </a:moveTo>
                          <a:cubicBezTo>
                            <a:pt x="47676" y="340615"/>
                            <a:pt x="47397" y="345107"/>
                            <a:pt x="49111" y="348253"/>
                          </a:cubicBezTo>
                          <a:lnTo>
                            <a:pt x="52897" y="354166"/>
                          </a:lnTo>
                          <a:cubicBezTo>
                            <a:pt x="52937" y="350824"/>
                            <a:pt x="53495" y="347930"/>
                            <a:pt x="53813" y="345830"/>
                          </a:cubicBezTo>
                          <a:cubicBezTo>
                            <a:pt x="51661" y="336024"/>
                            <a:pt x="67402" y="305204"/>
                            <a:pt x="69276" y="286466"/>
                          </a:cubicBezTo>
                          <a:cubicBezTo>
                            <a:pt x="70710" y="274141"/>
                            <a:pt x="76290" y="266315"/>
                            <a:pt x="82188" y="257240"/>
                          </a:cubicBezTo>
                          <a:cubicBezTo>
                            <a:pt x="84698" y="253367"/>
                            <a:pt x="89760" y="247566"/>
                            <a:pt x="91753" y="242974"/>
                          </a:cubicBezTo>
                          <a:cubicBezTo>
                            <a:pt x="91872" y="242391"/>
                            <a:pt x="91832" y="241756"/>
                            <a:pt x="91912" y="241130"/>
                          </a:cubicBezTo>
                          <a:cubicBezTo>
                            <a:pt x="92151" y="238323"/>
                            <a:pt x="90398" y="234997"/>
                            <a:pt x="88604" y="232557"/>
                          </a:cubicBezTo>
                          <a:cubicBezTo>
                            <a:pt x="77286" y="268052"/>
                            <a:pt x="63218" y="266000"/>
                            <a:pt x="54929" y="298588"/>
                          </a:cubicBezTo>
                          <a:cubicBezTo>
                            <a:pt x="54172" y="301850"/>
                            <a:pt x="48672" y="321478"/>
                            <a:pt x="47357" y="325483"/>
                          </a:cubicBezTo>
                          <a:cubicBezTo>
                            <a:pt x="46281" y="328230"/>
                            <a:pt x="46002" y="332490"/>
                            <a:pt x="46998" y="335664"/>
                          </a:cubicBezTo>
                          <a:lnTo>
                            <a:pt x="47038" y="337042"/>
                          </a:lnTo>
                          <a:close/>
                          <a:moveTo>
                            <a:pt x="25438" y="300145"/>
                          </a:moveTo>
                          <a:cubicBezTo>
                            <a:pt x="24522" y="304386"/>
                            <a:pt x="22609" y="310846"/>
                            <a:pt x="22609" y="314910"/>
                          </a:cubicBezTo>
                          <a:cubicBezTo>
                            <a:pt x="22369" y="315365"/>
                            <a:pt x="22211" y="318128"/>
                            <a:pt x="22649" y="317797"/>
                          </a:cubicBezTo>
                          <a:cubicBezTo>
                            <a:pt x="24760" y="306993"/>
                            <a:pt x="31894" y="310878"/>
                            <a:pt x="34524" y="305416"/>
                          </a:cubicBezTo>
                          <a:cubicBezTo>
                            <a:pt x="35561" y="300129"/>
                            <a:pt x="38868" y="291817"/>
                            <a:pt x="39426" y="290287"/>
                          </a:cubicBezTo>
                          <a:cubicBezTo>
                            <a:pt x="34325" y="291282"/>
                            <a:pt x="27351" y="296532"/>
                            <a:pt x="25438" y="300149"/>
                          </a:cubicBezTo>
                          <a:close/>
                          <a:moveTo>
                            <a:pt x="34405" y="323143"/>
                          </a:moveTo>
                          <a:lnTo>
                            <a:pt x="34126" y="324261"/>
                          </a:lnTo>
                          <a:cubicBezTo>
                            <a:pt x="33967" y="324636"/>
                            <a:pt x="33967" y="325032"/>
                            <a:pt x="33847" y="325559"/>
                          </a:cubicBezTo>
                          <a:cubicBezTo>
                            <a:pt x="33847" y="327870"/>
                            <a:pt x="32014" y="329491"/>
                            <a:pt x="32891" y="331588"/>
                          </a:cubicBezTo>
                          <a:cubicBezTo>
                            <a:pt x="34007" y="335337"/>
                            <a:pt x="39107" y="336854"/>
                            <a:pt x="39107" y="345338"/>
                          </a:cubicBezTo>
                          <a:cubicBezTo>
                            <a:pt x="38510" y="342987"/>
                            <a:pt x="42295" y="337872"/>
                            <a:pt x="38550" y="330829"/>
                          </a:cubicBezTo>
                          <a:cubicBezTo>
                            <a:pt x="38271" y="330829"/>
                            <a:pt x="34804" y="324061"/>
                            <a:pt x="34405" y="323139"/>
                          </a:cubicBezTo>
                          <a:close/>
                          <a:moveTo>
                            <a:pt x="20935" y="360806"/>
                          </a:moveTo>
                          <a:cubicBezTo>
                            <a:pt x="29144" y="360930"/>
                            <a:pt x="41778" y="359848"/>
                            <a:pt x="38310" y="348373"/>
                          </a:cubicBezTo>
                          <a:cubicBezTo>
                            <a:pt x="37753" y="352366"/>
                            <a:pt x="21692" y="360918"/>
                            <a:pt x="20935" y="360806"/>
                          </a:cubicBezTo>
                          <a:close/>
                          <a:moveTo>
                            <a:pt x="80115" y="324608"/>
                          </a:moveTo>
                          <a:cubicBezTo>
                            <a:pt x="77047" y="329056"/>
                            <a:pt x="86731" y="329180"/>
                            <a:pt x="90915" y="340467"/>
                          </a:cubicBezTo>
                          <a:cubicBezTo>
                            <a:pt x="89082" y="333552"/>
                            <a:pt x="82307" y="326265"/>
                            <a:pt x="88684" y="317885"/>
                          </a:cubicBezTo>
                          <a:cubicBezTo>
                            <a:pt x="88524" y="315321"/>
                            <a:pt x="89561" y="312746"/>
                            <a:pt x="90198" y="310842"/>
                          </a:cubicBezTo>
                          <a:cubicBezTo>
                            <a:pt x="86811" y="315074"/>
                            <a:pt x="82148" y="319901"/>
                            <a:pt x="80115" y="324608"/>
                          </a:cubicBezTo>
                          <a:close/>
                          <a:moveTo>
                            <a:pt x="81670" y="345203"/>
                          </a:moveTo>
                          <a:cubicBezTo>
                            <a:pt x="83862" y="349914"/>
                            <a:pt x="87369" y="367757"/>
                            <a:pt x="86293" y="372433"/>
                          </a:cubicBezTo>
                          <a:cubicBezTo>
                            <a:pt x="87768" y="371275"/>
                            <a:pt x="89481" y="368089"/>
                            <a:pt x="89959" y="366452"/>
                          </a:cubicBezTo>
                          <a:cubicBezTo>
                            <a:pt x="97650" y="352214"/>
                            <a:pt x="82507" y="351028"/>
                            <a:pt x="81670" y="345203"/>
                          </a:cubicBezTo>
                          <a:close/>
                          <a:moveTo>
                            <a:pt x="42893" y="331069"/>
                          </a:moveTo>
                          <a:cubicBezTo>
                            <a:pt x="45325" y="323055"/>
                            <a:pt x="47556" y="314212"/>
                            <a:pt x="49549" y="305779"/>
                          </a:cubicBezTo>
                          <a:cubicBezTo>
                            <a:pt x="51342" y="297961"/>
                            <a:pt x="53454" y="289086"/>
                            <a:pt x="55606" y="282490"/>
                          </a:cubicBezTo>
                          <a:cubicBezTo>
                            <a:pt x="52777" y="283168"/>
                            <a:pt x="47237" y="281152"/>
                            <a:pt x="40383" y="298057"/>
                          </a:cubicBezTo>
                          <a:cubicBezTo>
                            <a:pt x="30420" y="322568"/>
                            <a:pt x="41140" y="324581"/>
                            <a:pt x="42893" y="331069"/>
                          </a:cubicBezTo>
                          <a:close/>
                          <a:moveTo>
                            <a:pt x="428464" y="47764"/>
                          </a:moveTo>
                          <a:cubicBezTo>
                            <a:pt x="430377" y="47844"/>
                            <a:pt x="432051" y="47996"/>
                            <a:pt x="433445" y="48219"/>
                          </a:cubicBezTo>
                          <a:cubicBezTo>
                            <a:pt x="437670" y="48750"/>
                            <a:pt x="441376" y="49633"/>
                            <a:pt x="444246" y="51018"/>
                          </a:cubicBezTo>
                          <a:cubicBezTo>
                            <a:pt x="442652" y="36609"/>
                            <a:pt x="439902" y="20889"/>
                            <a:pt x="431533" y="8736"/>
                          </a:cubicBezTo>
                          <a:cubicBezTo>
                            <a:pt x="379645" y="-4696"/>
                            <a:pt x="300021" y="13603"/>
                            <a:pt x="231236" y="40573"/>
                          </a:cubicBezTo>
                          <a:cubicBezTo>
                            <a:pt x="146270" y="73880"/>
                            <a:pt x="65729" y="125805"/>
                            <a:pt x="31655" y="166470"/>
                          </a:cubicBezTo>
                          <a:lnTo>
                            <a:pt x="31616" y="166526"/>
                          </a:lnTo>
                          <a:cubicBezTo>
                            <a:pt x="29424" y="168942"/>
                            <a:pt x="27311" y="171282"/>
                            <a:pt x="25319" y="173462"/>
                          </a:cubicBezTo>
                          <a:cubicBezTo>
                            <a:pt x="14838" y="184885"/>
                            <a:pt x="8262" y="192091"/>
                            <a:pt x="4356" y="204081"/>
                          </a:cubicBezTo>
                          <a:cubicBezTo>
                            <a:pt x="5432" y="206968"/>
                            <a:pt x="10295" y="215417"/>
                            <a:pt x="15555" y="223985"/>
                          </a:cubicBezTo>
                          <a:cubicBezTo>
                            <a:pt x="20058" y="231359"/>
                            <a:pt x="24841" y="238750"/>
                            <a:pt x="27630" y="242695"/>
                          </a:cubicBezTo>
                          <a:cubicBezTo>
                            <a:pt x="29344" y="238622"/>
                            <a:pt x="32413" y="233807"/>
                            <a:pt x="36597" y="228313"/>
                          </a:cubicBezTo>
                          <a:cubicBezTo>
                            <a:pt x="42096" y="221110"/>
                            <a:pt x="49549" y="212646"/>
                            <a:pt x="58396" y="203095"/>
                          </a:cubicBezTo>
                          <a:cubicBezTo>
                            <a:pt x="80554" y="176025"/>
                            <a:pt x="143162" y="136461"/>
                            <a:pt x="213103" y="104173"/>
                          </a:cubicBezTo>
                          <a:cubicBezTo>
                            <a:pt x="274356" y="75912"/>
                            <a:pt x="341347" y="53158"/>
                            <a:pt x="391920" y="49150"/>
                          </a:cubicBezTo>
                          <a:lnTo>
                            <a:pt x="393394" y="49026"/>
                          </a:lnTo>
                          <a:cubicBezTo>
                            <a:pt x="404593" y="48135"/>
                            <a:pt x="417664" y="47101"/>
                            <a:pt x="428464" y="47760"/>
                          </a:cubicBezTo>
                          <a:close/>
                          <a:moveTo>
                            <a:pt x="347962" y="87216"/>
                          </a:moveTo>
                          <a:cubicBezTo>
                            <a:pt x="330507" y="92522"/>
                            <a:pt x="314247" y="98647"/>
                            <a:pt x="305121" y="104260"/>
                          </a:cubicBezTo>
                          <a:cubicBezTo>
                            <a:pt x="300180" y="107542"/>
                            <a:pt x="297231" y="110785"/>
                            <a:pt x="297948" y="113647"/>
                          </a:cubicBezTo>
                          <a:cubicBezTo>
                            <a:pt x="297988" y="113871"/>
                            <a:pt x="298068" y="114090"/>
                            <a:pt x="298147" y="114310"/>
                          </a:cubicBezTo>
                          <a:cubicBezTo>
                            <a:pt x="302690" y="117137"/>
                            <a:pt x="309625" y="117344"/>
                            <a:pt x="317954" y="116187"/>
                          </a:cubicBezTo>
                          <a:cubicBezTo>
                            <a:pt x="333416" y="112996"/>
                            <a:pt x="353064" y="106656"/>
                            <a:pt x="355136" y="106169"/>
                          </a:cubicBezTo>
                          <a:cubicBezTo>
                            <a:pt x="377334" y="100963"/>
                            <a:pt x="401285" y="95357"/>
                            <a:pt x="416389" y="108469"/>
                          </a:cubicBezTo>
                          <a:cubicBezTo>
                            <a:pt x="415472" y="105634"/>
                            <a:pt x="414436" y="102895"/>
                            <a:pt x="413360" y="100212"/>
                          </a:cubicBezTo>
                          <a:cubicBezTo>
                            <a:pt x="411447" y="95417"/>
                            <a:pt x="409295" y="90665"/>
                            <a:pt x="407064" y="85878"/>
                          </a:cubicBezTo>
                          <a:cubicBezTo>
                            <a:pt x="398814" y="75928"/>
                            <a:pt x="380682" y="79865"/>
                            <a:pt x="369124" y="82369"/>
                          </a:cubicBezTo>
                          <a:lnTo>
                            <a:pt x="368646" y="82468"/>
                          </a:lnTo>
                          <a:cubicBezTo>
                            <a:pt x="364980" y="82928"/>
                            <a:pt x="357169" y="84640"/>
                            <a:pt x="347962" y="87212"/>
                          </a:cubicBezTo>
                          <a:close/>
                          <a:moveTo>
                            <a:pt x="411327" y="131838"/>
                          </a:moveTo>
                          <a:cubicBezTo>
                            <a:pt x="411408" y="119532"/>
                            <a:pt x="405071" y="107475"/>
                            <a:pt x="399811" y="105925"/>
                          </a:cubicBezTo>
                          <a:cubicBezTo>
                            <a:pt x="399731" y="106177"/>
                            <a:pt x="399651" y="106445"/>
                            <a:pt x="399571" y="106720"/>
                          </a:cubicBezTo>
                          <a:cubicBezTo>
                            <a:pt x="398017" y="110896"/>
                            <a:pt x="388493" y="119521"/>
                            <a:pt x="376018" y="130772"/>
                          </a:cubicBezTo>
                          <a:cubicBezTo>
                            <a:pt x="357846" y="147230"/>
                            <a:pt x="333297" y="169437"/>
                            <a:pt x="319389" y="190155"/>
                          </a:cubicBezTo>
                          <a:cubicBezTo>
                            <a:pt x="312813" y="199977"/>
                            <a:pt x="311378" y="207874"/>
                            <a:pt x="312892" y="213404"/>
                          </a:cubicBezTo>
                          <a:cubicBezTo>
                            <a:pt x="313531" y="215816"/>
                            <a:pt x="314766" y="217772"/>
                            <a:pt x="316360" y="219218"/>
                          </a:cubicBezTo>
                          <a:cubicBezTo>
                            <a:pt x="317954" y="220655"/>
                            <a:pt x="319907" y="221605"/>
                            <a:pt x="322019" y="222009"/>
                          </a:cubicBezTo>
                          <a:cubicBezTo>
                            <a:pt x="326163" y="222803"/>
                            <a:pt x="330946" y="221541"/>
                            <a:pt x="334891" y="217904"/>
                          </a:cubicBezTo>
                          <a:lnTo>
                            <a:pt x="337123" y="215884"/>
                          </a:lnTo>
                          <a:cubicBezTo>
                            <a:pt x="337003" y="214630"/>
                            <a:pt x="334692" y="213828"/>
                            <a:pt x="332021" y="213109"/>
                          </a:cubicBezTo>
                          <a:cubicBezTo>
                            <a:pt x="330228" y="213480"/>
                            <a:pt x="328316" y="214275"/>
                            <a:pt x="326602" y="215005"/>
                          </a:cubicBezTo>
                          <a:cubicBezTo>
                            <a:pt x="321939" y="216990"/>
                            <a:pt x="318033" y="218639"/>
                            <a:pt x="316041" y="213772"/>
                          </a:cubicBezTo>
                          <a:cubicBezTo>
                            <a:pt x="315204" y="212223"/>
                            <a:pt x="315084" y="210194"/>
                            <a:pt x="315523" y="207811"/>
                          </a:cubicBezTo>
                          <a:cubicBezTo>
                            <a:pt x="316838" y="200448"/>
                            <a:pt x="323972" y="188566"/>
                            <a:pt x="332341" y="177634"/>
                          </a:cubicBezTo>
                          <a:cubicBezTo>
                            <a:pt x="340710" y="166726"/>
                            <a:pt x="350394" y="156640"/>
                            <a:pt x="356929" y="152855"/>
                          </a:cubicBezTo>
                          <a:cubicBezTo>
                            <a:pt x="359281" y="151494"/>
                            <a:pt x="361393" y="150867"/>
                            <a:pt x="363066" y="151178"/>
                          </a:cubicBezTo>
                          <a:lnTo>
                            <a:pt x="366933" y="151885"/>
                          </a:lnTo>
                          <a:lnTo>
                            <a:pt x="365019" y="153574"/>
                          </a:lnTo>
                          <a:cubicBezTo>
                            <a:pt x="364980" y="153670"/>
                            <a:pt x="364940" y="153774"/>
                            <a:pt x="364860" y="153881"/>
                          </a:cubicBezTo>
                          <a:cubicBezTo>
                            <a:pt x="359639" y="163005"/>
                            <a:pt x="362309" y="161172"/>
                            <a:pt x="367530" y="157056"/>
                          </a:cubicBezTo>
                          <a:cubicBezTo>
                            <a:pt x="373349" y="150041"/>
                            <a:pt x="379088" y="145529"/>
                            <a:pt x="383671" y="146236"/>
                          </a:cubicBezTo>
                          <a:lnTo>
                            <a:pt x="385543" y="146523"/>
                          </a:lnTo>
                          <a:cubicBezTo>
                            <a:pt x="385902" y="146523"/>
                            <a:pt x="386220" y="146555"/>
                            <a:pt x="386579" y="146623"/>
                          </a:cubicBezTo>
                          <a:lnTo>
                            <a:pt x="386500" y="146675"/>
                          </a:lnTo>
                          <a:lnTo>
                            <a:pt x="386978" y="146743"/>
                          </a:lnTo>
                          <a:lnTo>
                            <a:pt x="384826" y="149334"/>
                          </a:lnTo>
                          <a:cubicBezTo>
                            <a:pt x="373069" y="163628"/>
                            <a:pt x="364222" y="177818"/>
                            <a:pt x="358803" y="191309"/>
                          </a:cubicBezTo>
                          <a:cubicBezTo>
                            <a:pt x="353821" y="203802"/>
                            <a:pt x="351748" y="215684"/>
                            <a:pt x="353103" y="226460"/>
                          </a:cubicBezTo>
                          <a:cubicBezTo>
                            <a:pt x="354459" y="227511"/>
                            <a:pt x="355933" y="228401"/>
                            <a:pt x="357408" y="229187"/>
                          </a:cubicBezTo>
                          <a:cubicBezTo>
                            <a:pt x="358324" y="229595"/>
                            <a:pt x="359201" y="229962"/>
                            <a:pt x="360158" y="230345"/>
                          </a:cubicBezTo>
                          <a:cubicBezTo>
                            <a:pt x="361991" y="231088"/>
                            <a:pt x="363944" y="231886"/>
                            <a:pt x="366255" y="233084"/>
                          </a:cubicBezTo>
                          <a:cubicBezTo>
                            <a:pt x="368287" y="233951"/>
                            <a:pt x="370121" y="234841"/>
                            <a:pt x="371635" y="235911"/>
                          </a:cubicBezTo>
                          <a:cubicBezTo>
                            <a:pt x="368008" y="228205"/>
                            <a:pt x="365856" y="219022"/>
                            <a:pt x="366175" y="207723"/>
                          </a:cubicBezTo>
                          <a:lnTo>
                            <a:pt x="366215" y="207595"/>
                          </a:lnTo>
                          <a:cubicBezTo>
                            <a:pt x="368287" y="185643"/>
                            <a:pt x="385862" y="163863"/>
                            <a:pt x="400129" y="146164"/>
                          </a:cubicBezTo>
                          <a:cubicBezTo>
                            <a:pt x="404314" y="140961"/>
                            <a:pt x="408219" y="136130"/>
                            <a:pt x="411327" y="131830"/>
                          </a:cubicBezTo>
                          <a:lnTo>
                            <a:pt x="411327" y="131830"/>
                          </a:lnTo>
                          <a:close/>
                          <a:moveTo>
                            <a:pt x="307911" y="98152"/>
                          </a:moveTo>
                          <a:cubicBezTo>
                            <a:pt x="312972" y="95401"/>
                            <a:pt x="319110" y="92786"/>
                            <a:pt x="325486" y="90418"/>
                          </a:cubicBezTo>
                          <a:cubicBezTo>
                            <a:pt x="326402" y="90075"/>
                            <a:pt x="327359" y="89735"/>
                            <a:pt x="328276" y="89400"/>
                          </a:cubicBezTo>
                          <a:cubicBezTo>
                            <a:pt x="355973" y="78971"/>
                            <a:pt x="389130" y="71361"/>
                            <a:pt x="409534" y="69624"/>
                          </a:cubicBezTo>
                          <a:lnTo>
                            <a:pt x="409575" y="69624"/>
                          </a:lnTo>
                          <a:cubicBezTo>
                            <a:pt x="413838" y="69361"/>
                            <a:pt x="417824" y="68937"/>
                            <a:pt x="421490" y="68394"/>
                          </a:cubicBezTo>
                          <a:cubicBezTo>
                            <a:pt x="435159" y="60477"/>
                            <a:pt x="422407" y="49597"/>
                            <a:pt x="384946" y="55258"/>
                          </a:cubicBezTo>
                          <a:cubicBezTo>
                            <a:pt x="366255" y="58081"/>
                            <a:pt x="344973" y="62377"/>
                            <a:pt x="325287" y="67747"/>
                          </a:cubicBezTo>
                          <a:cubicBezTo>
                            <a:pt x="295398" y="75912"/>
                            <a:pt x="269334" y="86481"/>
                            <a:pt x="262320" y="97948"/>
                          </a:cubicBezTo>
                          <a:cubicBezTo>
                            <a:pt x="261922" y="100743"/>
                            <a:pt x="264193" y="106796"/>
                            <a:pt x="267461" y="112717"/>
                          </a:cubicBezTo>
                          <a:cubicBezTo>
                            <a:pt x="269374" y="116250"/>
                            <a:pt x="271645" y="119672"/>
                            <a:pt x="273878" y="122287"/>
                          </a:cubicBezTo>
                          <a:cubicBezTo>
                            <a:pt x="274515" y="123054"/>
                            <a:pt x="277025" y="125841"/>
                            <a:pt x="278859" y="126655"/>
                          </a:cubicBezTo>
                          <a:cubicBezTo>
                            <a:pt x="279177" y="126791"/>
                            <a:pt x="279855" y="127378"/>
                            <a:pt x="279775" y="127055"/>
                          </a:cubicBezTo>
                          <a:cubicBezTo>
                            <a:pt x="277903" y="117145"/>
                            <a:pt x="289938" y="107059"/>
                            <a:pt x="307911" y="98144"/>
                          </a:cubicBezTo>
                          <a:close/>
                          <a:moveTo>
                            <a:pt x="360914" y="166035"/>
                          </a:moveTo>
                          <a:cubicBezTo>
                            <a:pt x="347484" y="172795"/>
                            <a:pt x="338358" y="186178"/>
                            <a:pt x="331066" y="201406"/>
                          </a:cubicBezTo>
                          <a:cubicBezTo>
                            <a:pt x="330109" y="204357"/>
                            <a:pt x="329431" y="207224"/>
                            <a:pt x="329032" y="209963"/>
                          </a:cubicBezTo>
                          <a:cubicBezTo>
                            <a:pt x="330348" y="209523"/>
                            <a:pt x="331703" y="209184"/>
                            <a:pt x="333098" y="209076"/>
                          </a:cubicBezTo>
                          <a:cubicBezTo>
                            <a:pt x="333576" y="209028"/>
                            <a:pt x="334054" y="209012"/>
                            <a:pt x="334453" y="209020"/>
                          </a:cubicBezTo>
                          <a:cubicBezTo>
                            <a:pt x="335967" y="209056"/>
                            <a:pt x="337003" y="209392"/>
                            <a:pt x="337880" y="209823"/>
                          </a:cubicBezTo>
                          <a:cubicBezTo>
                            <a:pt x="338239" y="209991"/>
                            <a:pt x="338638" y="210186"/>
                            <a:pt x="339036" y="210418"/>
                          </a:cubicBezTo>
                          <a:lnTo>
                            <a:pt x="339315" y="210594"/>
                          </a:lnTo>
                          <a:lnTo>
                            <a:pt x="341746" y="213576"/>
                          </a:lnTo>
                          <a:cubicBezTo>
                            <a:pt x="341387" y="209975"/>
                            <a:pt x="341586" y="205742"/>
                            <a:pt x="342543" y="200716"/>
                          </a:cubicBezTo>
                          <a:lnTo>
                            <a:pt x="342582" y="200540"/>
                          </a:lnTo>
                          <a:lnTo>
                            <a:pt x="342623" y="200380"/>
                          </a:lnTo>
                          <a:cubicBezTo>
                            <a:pt x="346409" y="190758"/>
                            <a:pt x="353462" y="177139"/>
                            <a:pt x="360914" y="166039"/>
                          </a:cubicBezTo>
                          <a:close/>
                          <a:moveTo>
                            <a:pt x="332102" y="189025"/>
                          </a:moveTo>
                          <a:cubicBezTo>
                            <a:pt x="333098" y="185839"/>
                            <a:pt x="334254" y="182665"/>
                            <a:pt x="335728" y="179507"/>
                          </a:cubicBezTo>
                          <a:lnTo>
                            <a:pt x="335369" y="179962"/>
                          </a:lnTo>
                          <a:cubicBezTo>
                            <a:pt x="327280" y="190490"/>
                            <a:pt x="320464" y="201770"/>
                            <a:pt x="319269" y="208489"/>
                          </a:cubicBezTo>
                          <a:cubicBezTo>
                            <a:pt x="318950" y="210051"/>
                            <a:pt x="318990" y="211256"/>
                            <a:pt x="319428" y="211983"/>
                          </a:cubicBezTo>
                          <a:lnTo>
                            <a:pt x="319548" y="212246"/>
                          </a:lnTo>
                          <a:cubicBezTo>
                            <a:pt x="320066" y="213596"/>
                            <a:pt x="322298" y="212690"/>
                            <a:pt x="324968" y="211556"/>
                          </a:cubicBezTo>
                          <a:cubicBezTo>
                            <a:pt x="325686" y="204620"/>
                            <a:pt x="328156" y="196911"/>
                            <a:pt x="332102" y="189021"/>
                          </a:cubicBezTo>
                          <a:close/>
                          <a:moveTo>
                            <a:pt x="346169" y="231779"/>
                          </a:moveTo>
                          <a:cubicBezTo>
                            <a:pt x="347046" y="234074"/>
                            <a:pt x="348800" y="234078"/>
                            <a:pt x="351350" y="231184"/>
                          </a:cubicBezTo>
                          <a:cubicBezTo>
                            <a:pt x="355774" y="233979"/>
                            <a:pt x="360277" y="236766"/>
                            <a:pt x="364820" y="239560"/>
                          </a:cubicBezTo>
                          <a:cubicBezTo>
                            <a:pt x="368367" y="239912"/>
                            <a:pt x="371117" y="240599"/>
                            <a:pt x="372471" y="242279"/>
                          </a:cubicBezTo>
                          <a:cubicBezTo>
                            <a:pt x="375142" y="245553"/>
                            <a:pt x="371954" y="251215"/>
                            <a:pt x="358085" y="262486"/>
                          </a:cubicBezTo>
                          <a:cubicBezTo>
                            <a:pt x="356132" y="264355"/>
                            <a:pt x="353661" y="267066"/>
                            <a:pt x="351310" y="270084"/>
                          </a:cubicBezTo>
                          <a:cubicBezTo>
                            <a:pt x="348640" y="273442"/>
                            <a:pt x="346090" y="277179"/>
                            <a:pt x="344456" y="280549"/>
                          </a:cubicBezTo>
                          <a:cubicBezTo>
                            <a:pt x="344018" y="283975"/>
                            <a:pt x="343858" y="286662"/>
                            <a:pt x="343937" y="288614"/>
                          </a:cubicBezTo>
                          <a:lnTo>
                            <a:pt x="344018" y="288690"/>
                          </a:lnTo>
                          <a:lnTo>
                            <a:pt x="344018" y="289621"/>
                          </a:lnTo>
                          <a:lnTo>
                            <a:pt x="344018" y="289768"/>
                          </a:lnTo>
                          <a:cubicBezTo>
                            <a:pt x="344495" y="293537"/>
                            <a:pt x="346329" y="293366"/>
                            <a:pt x="349398" y="289257"/>
                          </a:cubicBezTo>
                          <a:cubicBezTo>
                            <a:pt x="349556" y="284941"/>
                            <a:pt x="351709" y="281224"/>
                            <a:pt x="354778" y="277822"/>
                          </a:cubicBezTo>
                          <a:cubicBezTo>
                            <a:pt x="357567" y="274748"/>
                            <a:pt x="361074" y="272033"/>
                            <a:pt x="364581" y="269334"/>
                          </a:cubicBezTo>
                          <a:cubicBezTo>
                            <a:pt x="367091" y="267397"/>
                            <a:pt x="369563" y="265465"/>
                            <a:pt x="371715" y="263457"/>
                          </a:cubicBezTo>
                          <a:lnTo>
                            <a:pt x="371236" y="263081"/>
                          </a:lnTo>
                          <a:lnTo>
                            <a:pt x="373349" y="261556"/>
                          </a:lnTo>
                          <a:cubicBezTo>
                            <a:pt x="373627" y="261352"/>
                            <a:pt x="373866" y="261133"/>
                            <a:pt x="374146" y="260909"/>
                          </a:cubicBezTo>
                          <a:cubicBezTo>
                            <a:pt x="375859" y="258821"/>
                            <a:pt x="377054" y="256581"/>
                            <a:pt x="377334" y="254066"/>
                          </a:cubicBezTo>
                          <a:cubicBezTo>
                            <a:pt x="377374" y="253575"/>
                            <a:pt x="377374" y="253076"/>
                            <a:pt x="377374" y="252573"/>
                          </a:cubicBezTo>
                          <a:cubicBezTo>
                            <a:pt x="377334" y="251734"/>
                            <a:pt x="377214" y="250884"/>
                            <a:pt x="377015" y="250037"/>
                          </a:cubicBezTo>
                          <a:cubicBezTo>
                            <a:pt x="376257" y="247250"/>
                            <a:pt x="374424" y="244128"/>
                            <a:pt x="371157" y="240567"/>
                          </a:cubicBezTo>
                          <a:cubicBezTo>
                            <a:pt x="368566" y="238766"/>
                            <a:pt x="366414" y="237488"/>
                            <a:pt x="364501" y="236490"/>
                          </a:cubicBezTo>
                          <a:lnTo>
                            <a:pt x="362269" y="235556"/>
                          </a:lnTo>
                          <a:cubicBezTo>
                            <a:pt x="359958" y="234605"/>
                            <a:pt x="357527" y="233595"/>
                            <a:pt x="355176" y="232366"/>
                          </a:cubicBezTo>
                          <a:cubicBezTo>
                            <a:pt x="353622" y="231631"/>
                            <a:pt x="352028" y="230753"/>
                            <a:pt x="350234" y="229487"/>
                          </a:cubicBezTo>
                          <a:lnTo>
                            <a:pt x="349597" y="229012"/>
                          </a:lnTo>
                          <a:lnTo>
                            <a:pt x="349556" y="228696"/>
                          </a:lnTo>
                          <a:cubicBezTo>
                            <a:pt x="348999" y="228245"/>
                            <a:pt x="348481" y="227770"/>
                            <a:pt x="347962" y="227259"/>
                          </a:cubicBezTo>
                          <a:cubicBezTo>
                            <a:pt x="347484" y="228704"/>
                            <a:pt x="346887" y="230218"/>
                            <a:pt x="346169" y="231767"/>
                          </a:cubicBezTo>
                          <a:close/>
                          <a:moveTo>
                            <a:pt x="340390" y="218024"/>
                          </a:moveTo>
                          <a:cubicBezTo>
                            <a:pt x="338438" y="222819"/>
                            <a:pt x="334174" y="228026"/>
                            <a:pt x="331105" y="231264"/>
                          </a:cubicBezTo>
                          <a:cubicBezTo>
                            <a:pt x="334174" y="231160"/>
                            <a:pt x="339354" y="230150"/>
                            <a:pt x="342822" y="229890"/>
                          </a:cubicBezTo>
                          <a:cubicBezTo>
                            <a:pt x="343619" y="228050"/>
                            <a:pt x="344376" y="226129"/>
                            <a:pt x="344854" y="224372"/>
                          </a:cubicBezTo>
                          <a:lnTo>
                            <a:pt x="345014" y="223761"/>
                          </a:lnTo>
                          <a:lnTo>
                            <a:pt x="340390" y="218024"/>
                          </a:lnTo>
                          <a:close/>
                          <a:moveTo>
                            <a:pt x="334931" y="300485"/>
                          </a:moveTo>
                          <a:cubicBezTo>
                            <a:pt x="337083" y="289341"/>
                            <a:pt x="330627" y="284646"/>
                            <a:pt x="326841" y="280925"/>
                          </a:cubicBezTo>
                          <a:cubicBezTo>
                            <a:pt x="327438" y="282901"/>
                            <a:pt x="327797" y="284841"/>
                            <a:pt x="327678" y="286754"/>
                          </a:cubicBezTo>
                          <a:cubicBezTo>
                            <a:pt x="328874" y="292547"/>
                            <a:pt x="329551" y="299790"/>
                            <a:pt x="329232" y="309169"/>
                          </a:cubicBezTo>
                          <a:cubicBezTo>
                            <a:pt x="330109" y="307719"/>
                            <a:pt x="331105" y="306290"/>
                            <a:pt x="332062" y="304857"/>
                          </a:cubicBezTo>
                          <a:cubicBezTo>
                            <a:pt x="333058" y="303411"/>
                            <a:pt x="334094" y="301958"/>
                            <a:pt x="334931" y="300485"/>
                          </a:cubicBezTo>
                          <a:close/>
                          <a:moveTo>
                            <a:pt x="324530" y="275395"/>
                          </a:moveTo>
                          <a:cubicBezTo>
                            <a:pt x="324569" y="275279"/>
                            <a:pt x="324609" y="275163"/>
                            <a:pt x="324689" y="275043"/>
                          </a:cubicBezTo>
                          <a:cubicBezTo>
                            <a:pt x="324530" y="274983"/>
                            <a:pt x="324370" y="274904"/>
                            <a:pt x="324211" y="274816"/>
                          </a:cubicBezTo>
                          <a:lnTo>
                            <a:pt x="324530" y="275395"/>
                          </a:lnTo>
                          <a:close/>
                          <a:moveTo>
                            <a:pt x="325844" y="325639"/>
                          </a:moveTo>
                          <a:cubicBezTo>
                            <a:pt x="322975" y="312786"/>
                            <a:pt x="320783" y="313936"/>
                            <a:pt x="319428" y="316471"/>
                          </a:cubicBezTo>
                          <a:cubicBezTo>
                            <a:pt x="319389" y="317881"/>
                            <a:pt x="319309" y="319338"/>
                            <a:pt x="319229" y="320831"/>
                          </a:cubicBezTo>
                          <a:cubicBezTo>
                            <a:pt x="318911" y="327575"/>
                            <a:pt x="318552" y="335197"/>
                            <a:pt x="319628" y="343083"/>
                          </a:cubicBezTo>
                          <a:cubicBezTo>
                            <a:pt x="320265" y="341366"/>
                            <a:pt x="320983" y="339609"/>
                            <a:pt x="321700" y="337812"/>
                          </a:cubicBezTo>
                          <a:cubicBezTo>
                            <a:pt x="323294" y="333927"/>
                            <a:pt x="324968" y="329827"/>
                            <a:pt x="325844" y="325639"/>
                          </a:cubicBezTo>
                          <a:close/>
                          <a:moveTo>
                            <a:pt x="355694" y="304230"/>
                          </a:moveTo>
                          <a:cubicBezTo>
                            <a:pt x="352944" y="303799"/>
                            <a:pt x="353223" y="307911"/>
                            <a:pt x="356810" y="317581"/>
                          </a:cubicBezTo>
                          <a:cubicBezTo>
                            <a:pt x="358125" y="319278"/>
                            <a:pt x="359440" y="320951"/>
                            <a:pt x="360675" y="322684"/>
                          </a:cubicBezTo>
                          <a:lnTo>
                            <a:pt x="360875" y="322967"/>
                          </a:lnTo>
                          <a:lnTo>
                            <a:pt x="360955" y="323295"/>
                          </a:lnTo>
                          <a:cubicBezTo>
                            <a:pt x="367730" y="348620"/>
                            <a:pt x="363824" y="352917"/>
                            <a:pt x="355176" y="360674"/>
                          </a:cubicBezTo>
                          <a:cubicBezTo>
                            <a:pt x="356292" y="360091"/>
                            <a:pt x="357328" y="359453"/>
                            <a:pt x="358324" y="358754"/>
                          </a:cubicBezTo>
                          <a:cubicBezTo>
                            <a:pt x="362947" y="355508"/>
                            <a:pt x="366653" y="351052"/>
                            <a:pt x="368805" y="345754"/>
                          </a:cubicBezTo>
                          <a:cubicBezTo>
                            <a:pt x="370958" y="340443"/>
                            <a:pt x="371595" y="334267"/>
                            <a:pt x="370080" y="327567"/>
                          </a:cubicBezTo>
                          <a:cubicBezTo>
                            <a:pt x="368925" y="322476"/>
                            <a:pt x="366534" y="317078"/>
                            <a:pt x="362708" y="311524"/>
                          </a:cubicBezTo>
                          <a:cubicBezTo>
                            <a:pt x="359878" y="308941"/>
                            <a:pt x="357567" y="306510"/>
                            <a:pt x="355694" y="304226"/>
                          </a:cubicBezTo>
                          <a:close/>
                          <a:moveTo>
                            <a:pt x="403636" y="282765"/>
                          </a:moveTo>
                          <a:cubicBezTo>
                            <a:pt x="405947" y="283608"/>
                            <a:pt x="408259" y="284809"/>
                            <a:pt x="410491" y="286135"/>
                          </a:cubicBezTo>
                          <a:cubicBezTo>
                            <a:pt x="413918" y="288167"/>
                            <a:pt x="417066" y="290483"/>
                            <a:pt x="419338" y="292180"/>
                          </a:cubicBezTo>
                          <a:cubicBezTo>
                            <a:pt x="419856" y="292112"/>
                            <a:pt x="420254" y="291976"/>
                            <a:pt x="420534" y="291789"/>
                          </a:cubicBezTo>
                          <a:cubicBezTo>
                            <a:pt x="421211" y="291345"/>
                            <a:pt x="421371" y="290519"/>
                            <a:pt x="421052" y="289393"/>
                          </a:cubicBezTo>
                          <a:cubicBezTo>
                            <a:pt x="420693" y="288151"/>
                            <a:pt x="419816" y="286566"/>
                            <a:pt x="418501" y="284714"/>
                          </a:cubicBezTo>
                          <a:cubicBezTo>
                            <a:pt x="415910" y="281104"/>
                            <a:pt x="411686" y="276489"/>
                            <a:pt x="406466" y="271362"/>
                          </a:cubicBezTo>
                          <a:cubicBezTo>
                            <a:pt x="405350" y="270528"/>
                            <a:pt x="404234" y="269697"/>
                            <a:pt x="403078" y="268851"/>
                          </a:cubicBezTo>
                          <a:cubicBezTo>
                            <a:pt x="395666" y="263385"/>
                            <a:pt x="387775" y="257571"/>
                            <a:pt x="381199" y="250181"/>
                          </a:cubicBezTo>
                          <a:cubicBezTo>
                            <a:pt x="381917" y="253451"/>
                            <a:pt x="381399" y="256374"/>
                            <a:pt x="380043" y="259061"/>
                          </a:cubicBezTo>
                          <a:cubicBezTo>
                            <a:pt x="379526" y="260310"/>
                            <a:pt x="378808" y="261472"/>
                            <a:pt x="377892" y="262526"/>
                          </a:cubicBezTo>
                          <a:lnTo>
                            <a:pt x="377493" y="262977"/>
                          </a:lnTo>
                          <a:lnTo>
                            <a:pt x="382315" y="266479"/>
                          </a:lnTo>
                          <a:cubicBezTo>
                            <a:pt x="388891" y="271246"/>
                            <a:pt x="396383" y="276656"/>
                            <a:pt x="403636" y="282765"/>
                          </a:cubicBezTo>
                          <a:close/>
                          <a:moveTo>
                            <a:pt x="414994" y="299011"/>
                          </a:moveTo>
                          <a:cubicBezTo>
                            <a:pt x="414596" y="298393"/>
                            <a:pt x="414197" y="297758"/>
                            <a:pt x="413719" y="297111"/>
                          </a:cubicBezTo>
                          <a:cubicBezTo>
                            <a:pt x="412124" y="294803"/>
                            <a:pt x="410132" y="292396"/>
                            <a:pt x="408100" y="290208"/>
                          </a:cubicBezTo>
                          <a:lnTo>
                            <a:pt x="407143" y="290219"/>
                          </a:lnTo>
                          <a:cubicBezTo>
                            <a:pt x="405390" y="290243"/>
                            <a:pt x="403676" y="290782"/>
                            <a:pt x="402082" y="291697"/>
                          </a:cubicBezTo>
                          <a:cubicBezTo>
                            <a:pt x="401046" y="292966"/>
                            <a:pt x="400010" y="294256"/>
                            <a:pt x="398973" y="295458"/>
                          </a:cubicBezTo>
                          <a:cubicBezTo>
                            <a:pt x="399531" y="295238"/>
                            <a:pt x="400089" y="295055"/>
                            <a:pt x="400727" y="294919"/>
                          </a:cubicBezTo>
                          <a:cubicBezTo>
                            <a:pt x="404513" y="294056"/>
                            <a:pt x="409614" y="294911"/>
                            <a:pt x="414994" y="299011"/>
                          </a:cubicBezTo>
                          <a:close/>
                          <a:moveTo>
                            <a:pt x="394112" y="306550"/>
                          </a:moveTo>
                          <a:cubicBezTo>
                            <a:pt x="393434" y="308398"/>
                            <a:pt x="393195" y="311756"/>
                            <a:pt x="393155" y="313892"/>
                          </a:cubicBezTo>
                          <a:cubicBezTo>
                            <a:pt x="393434" y="314527"/>
                            <a:pt x="393753" y="315138"/>
                            <a:pt x="394191" y="315701"/>
                          </a:cubicBezTo>
                          <a:cubicBezTo>
                            <a:pt x="396941" y="318164"/>
                            <a:pt x="399253" y="318975"/>
                            <a:pt x="401364" y="318975"/>
                          </a:cubicBezTo>
                          <a:cubicBezTo>
                            <a:pt x="401285" y="317190"/>
                            <a:pt x="401206" y="315393"/>
                            <a:pt x="401165" y="313589"/>
                          </a:cubicBezTo>
                          <a:cubicBezTo>
                            <a:pt x="398934" y="312906"/>
                            <a:pt x="395745" y="309305"/>
                            <a:pt x="394112" y="306546"/>
                          </a:cubicBezTo>
                          <a:close/>
                          <a:moveTo>
                            <a:pt x="348919" y="222112"/>
                          </a:moveTo>
                          <a:cubicBezTo>
                            <a:pt x="348560" y="212019"/>
                            <a:pt x="350752" y="201167"/>
                            <a:pt x="355295" y="189887"/>
                          </a:cubicBezTo>
                          <a:cubicBezTo>
                            <a:pt x="360158" y="177666"/>
                            <a:pt x="367809" y="164913"/>
                            <a:pt x="377772" y="152057"/>
                          </a:cubicBezTo>
                          <a:cubicBezTo>
                            <a:pt x="374663" y="154401"/>
                            <a:pt x="371037" y="158541"/>
                            <a:pt x="367331" y="163580"/>
                          </a:cubicBezTo>
                          <a:cubicBezTo>
                            <a:pt x="358922" y="174987"/>
                            <a:pt x="350553" y="190826"/>
                            <a:pt x="346249" y="201606"/>
                          </a:cubicBezTo>
                          <a:cubicBezTo>
                            <a:pt x="344416" y="211360"/>
                            <a:pt x="345890" y="217716"/>
                            <a:pt x="348919" y="222112"/>
                          </a:cubicBezTo>
                          <a:close/>
                          <a:moveTo>
                            <a:pt x="338837" y="286011"/>
                          </a:moveTo>
                          <a:cubicBezTo>
                            <a:pt x="338916" y="284155"/>
                            <a:pt x="339554" y="282039"/>
                            <a:pt x="340550" y="279803"/>
                          </a:cubicBezTo>
                          <a:cubicBezTo>
                            <a:pt x="342304" y="275942"/>
                            <a:pt x="345253" y="271578"/>
                            <a:pt x="348281" y="267713"/>
                          </a:cubicBezTo>
                          <a:cubicBezTo>
                            <a:pt x="350832" y="264515"/>
                            <a:pt x="353423" y="261636"/>
                            <a:pt x="355495" y="259664"/>
                          </a:cubicBezTo>
                          <a:lnTo>
                            <a:pt x="355614" y="259568"/>
                          </a:lnTo>
                          <a:cubicBezTo>
                            <a:pt x="367331" y="250057"/>
                            <a:pt x="370638" y="246068"/>
                            <a:pt x="369523" y="244683"/>
                          </a:cubicBezTo>
                          <a:cubicBezTo>
                            <a:pt x="368486" y="243429"/>
                            <a:pt x="363824" y="243230"/>
                            <a:pt x="358284" y="242998"/>
                          </a:cubicBezTo>
                          <a:cubicBezTo>
                            <a:pt x="352864" y="242771"/>
                            <a:pt x="346648" y="242507"/>
                            <a:pt x="341427" y="240946"/>
                          </a:cubicBezTo>
                          <a:cubicBezTo>
                            <a:pt x="339873" y="243657"/>
                            <a:pt x="338199" y="246388"/>
                            <a:pt x="336604" y="249039"/>
                          </a:cubicBezTo>
                          <a:cubicBezTo>
                            <a:pt x="331743" y="257112"/>
                            <a:pt x="327359" y="264407"/>
                            <a:pt x="327797" y="267258"/>
                          </a:cubicBezTo>
                          <a:lnTo>
                            <a:pt x="327877" y="267797"/>
                          </a:lnTo>
                          <a:lnTo>
                            <a:pt x="327638" y="268308"/>
                          </a:lnTo>
                          <a:cubicBezTo>
                            <a:pt x="326801" y="270216"/>
                            <a:pt x="329830" y="274029"/>
                            <a:pt x="333177" y="278190"/>
                          </a:cubicBezTo>
                          <a:cubicBezTo>
                            <a:pt x="335170" y="280709"/>
                            <a:pt x="337282" y="283336"/>
                            <a:pt x="338837" y="28600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3" name="Google Shape;623;p5"/>
                    <p:cNvSpPr/>
                    <p:nvPr/>
                  </p:nvSpPr>
                  <p:spPr>
                    <a:xfrm>
                      <a:off x="11190234" y="6926340"/>
                      <a:ext cx="26421" cy="128101"/>
                    </a:xfrm>
                    <a:custGeom>
                      <a:rect b="b" l="l" r="r" t="t"/>
                      <a:pathLst>
                        <a:path extrusionOk="0" h="128101" w="26421">
                          <a:moveTo>
                            <a:pt x="20524" y="91959"/>
                          </a:moveTo>
                          <a:cubicBezTo>
                            <a:pt x="18212" y="92395"/>
                            <a:pt x="17535" y="101957"/>
                            <a:pt x="19089" y="102612"/>
                          </a:cubicBezTo>
                          <a:cubicBezTo>
                            <a:pt x="23472" y="104816"/>
                            <a:pt x="26422" y="109320"/>
                            <a:pt x="26422" y="114598"/>
                          </a:cubicBezTo>
                          <a:cubicBezTo>
                            <a:pt x="26422" y="122064"/>
                            <a:pt x="20404" y="128101"/>
                            <a:pt x="12952" y="128101"/>
                          </a:cubicBezTo>
                          <a:cubicBezTo>
                            <a:pt x="5499" y="128101"/>
                            <a:pt x="0" y="120966"/>
                            <a:pt x="0" y="114598"/>
                          </a:cubicBezTo>
                          <a:cubicBezTo>
                            <a:pt x="0" y="108222"/>
                            <a:pt x="2749" y="104708"/>
                            <a:pt x="7133" y="102508"/>
                          </a:cubicBezTo>
                          <a:cubicBezTo>
                            <a:pt x="8448" y="102189"/>
                            <a:pt x="9126" y="93824"/>
                            <a:pt x="6376" y="92510"/>
                          </a:cubicBezTo>
                          <a:lnTo>
                            <a:pt x="3307" y="90642"/>
                          </a:lnTo>
                          <a:lnTo>
                            <a:pt x="1115" y="0"/>
                          </a:lnTo>
                          <a:lnTo>
                            <a:pt x="26342" y="0"/>
                          </a:lnTo>
                          <a:lnTo>
                            <a:pt x="24030" y="90642"/>
                          </a:lnTo>
                          <a:lnTo>
                            <a:pt x="20524" y="91963"/>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4" name="Google Shape;624;p5"/>
                    <p:cNvSpPr/>
                    <p:nvPr/>
                  </p:nvSpPr>
                  <p:spPr>
                    <a:xfrm>
                      <a:off x="11190234" y="6926340"/>
                      <a:ext cx="26421" cy="128109"/>
                    </a:xfrm>
                    <a:custGeom>
                      <a:rect b="b" l="l" r="r" t="t"/>
                      <a:pathLst>
                        <a:path extrusionOk="0" h="128109" w="26421">
                          <a:moveTo>
                            <a:pt x="20524" y="91959"/>
                          </a:moveTo>
                          <a:cubicBezTo>
                            <a:pt x="18212" y="92403"/>
                            <a:pt x="17535" y="101957"/>
                            <a:pt x="19089" y="102612"/>
                          </a:cubicBezTo>
                          <a:cubicBezTo>
                            <a:pt x="23472" y="104824"/>
                            <a:pt x="26422" y="109328"/>
                            <a:pt x="26422" y="114594"/>
                          </a:cubicBezTo>
                          <a:cubicBezTo>
                            <a:pt x="26422" y="122072"/>
                            <a:pt x="20404" y="128109"/>
                            <a:pt x="12952" y="128109"/>
                          </a:cubicBezTo>
                          <a:cubicBezTo>
                            <a:pt x="5499" y="128109"/>
                            <a:pt x="0" y="120966"/>
                            <a:pt x="0" y="114594"/>
                          </a:cubicBezTo>
                          <a:cubicBezTo>
                            <a:pt x="0" y="108230"/>
                            <a:pt x="2749" y="104704"/>
                            <a:pt x="7133" y="102512"/>
                          </a:cubicBezTo>
                          <a:cubicBezTo>
                            <a:pt x="8448" y="102189"/>
                            <a:pt x="9086" y="93824"/>
                            <a:pt x="6376" y="92510"/>
                          </a:cubicBezTo>
                          <a:lnTo>
                            <a:pt x="3307" y="90646"/>
                          </a:lnTo>
                          <a:lnTo>
                            <a:pt x="1115" y="0"/>
                          </a:lnTo>
                          <a:lnTo>
                            <a:pt x="26302" y="0"/>
                          </a:lnTo>
                          <a:lnTo>
                            <a:pt x="24030" y="90646"/>
                          </a:lnTo>
                          <a:lnTo>
                            <a:pt x="20524" y="91959"/>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5" name="Google Shape;625;p5"/>
                    <p:cNvSpPr/>
                    <p:nvPr/>
                  </p:nvSpPr>
                  <p:spPr>
                    <a:xfrm>
                      <a:off x="11188720" y="6924639"/>
                      <a:ext cx="29490" cy="131514"/>
                    </a:xfrm>
                    <a:custGeom>
                      <a:rect b="b" l="l" r="r" t="t"/>
                      <a:pathLst>
                        <a:path extrusionOk="0" h="131514" w="29490">
                          <a:moveTo>
                            <a:pt x="22278" y="95341"/>
                          </a:moveTo>
                          <a:cubicBezTo>
                            <a:pt x="22238" y="95345"/>
                            <a:pt x="22238" y="95529"/>
                            <a:pt x="22118" y="95844"/>
                          </a:cubicBezTo>
                          <a:cubicBezTo>
                            <a:pt x="21759" y="96703"/>
                            <a:pt x="21481" y="97964"/>
                            <a:pt x="21361" y="99246"/>
                          </a:cubicBezTo>
                          <a:cubicBezTo>
                            <a:pt x="21242" y="100528"/>
                            <a:pt x="21242" y="101777"/>
                            <a:pt x="21400" y="102624"/>
                          </a:cubicBezTo>
                          <a:cubicBezTo>
                            <a:pt x="21441" y="102712"/>
                            <a:pt x="21242" y="102700"/>
                            <a:pt x="21161" y="102692"/>
                          </a:cubicBezTo>
                          <a:lnTo>
                            <a:pt x="21082" y="102708"/>
                          </a:lnTo>
                          <a:lnTo>
                            <a:pt x="21242" y="102768"/>
                          </a:lnTo>
                          <a:cubicBezTo>
                            <a:pt x="23712" y="104017"/>
                            <a:pt x="25784" y="105938"/>
                            <a:pt x="27219" y="108297"/>
                          </a:cubicBezTo>
                          <a:cubicBezTo>
                            <a:pt x="28654" y="110621"/>
                            <a:pt x="29491" y="113356"/>
                            <a:pt x="29491" y="116299"/>
                          </a:cubicBezTo>
                          <a:cubicBezTo>
                            <a:pt x="29491" y="120543"/>
                            <a:pt x="27777" y="124372"/>
                            <a:pt x="25028" y="127131"/>
                          </a:cubicBezTo>
                          <a:cubicBezTo>
                            <a:pt x="22317" y="129838"/>
                            <a:pt x="18571" y="131515"/>
                            <a:pt x="14467" y="131515"/>
                          </a:cubicBezTo>
                          <a:cubicBezTo>
                            <a:pt x="10521" y="131515"/>
                            <a:pt x="7054" y="129714"/>
                            <a:pt x="4504" y="127067"/>
                          </a:cubicBezTo>
                          <a:cubicBezTo>
                            <a:pt x="1714" y="124124"/>
                            <a:pt x="0" y="120104"/>
                            <a:pt x="0" y="116299"/>
                          </a:cubicBezTo>
                          <a:cubicBezTo>
                            <a:pt x="0" y="112741"/>
                            <a:pt x="797" y="109946"/>
                            <a:pt x="2232" y="107707"/>
                          </a:cubicBezTo>
                          <a:cubicBezTo>
                            <a:pt x="3587" y="105543"/>
                            <a:pt x="5500" y="103957"/>
                            <a:pt x="7851" y="102752"/>
                          </a:cubicBezTo>
                          <a:cubicBezTo>
                            <a:pt x="8050" y="102284"/>
                            <a:pt x="8209" y="101450"/>
                            <a:pt x="8249" y="100484"/>
                          </a:cubicBezTo>
                          <a:cubicBezTo>
                            <a:pt x="8329" y="99378"/>
                            <a:pt x="8249" y="98168"/>
                            <a:pt x="8010" y="97182"/>
                          </a:cubicBezTo>
                          <a:cubicBezTo>
                            <a:pt x="7851" y="96471"/>
                            <a:pt x="7612" y="95924"/>
                            <a:pt x="7293" y="95780"/>
                          </a:cubicBezTo>
                          <a:cubicBezTo>
                            <a:pt x="6098" y="95201"/>
                            <a:pt x="4543" y="94119"/>
                            <a:pt x="3348" y="93381"/>
                          </a:cubicBezTo>
                          <a:lnTo>
                            <a:pt x="1076" y="0"/>
                          </a:lnTo>
                          <a:lnTo>
                            <a:pt x="29411" y="0"/>
                          </a:lnTo>
                          <a:cubicBezTo>
                            <a:pt x="28614" y="31195"/>
                            <a:pt x="27857" y="62394"/>
                            <a:pt x="27020" y="93584"/>
                          </a:cubicBezTo>
                          <a:cubicBezTo>
                            <a:pt x="25705" y="94079"/>
                            <a:pt x="23473" y="95102"/>
                            <a:pt x="22278" y="95345"/>
                          </a:cubicBezTo>
                          <a:close/>
                          <a:moveTo>
                            <a:pt x="19368" y="94371"/>
                          </a:moveTo>
                          <a:cubicBezTo>
                            <a:pt x="19926" y="93133"/>
                            <a:pt x="20683" y="92255"/>
                            <a:pt x="21680" y="92007"/>
                          </a:cubicBezTo>
                          <a:lnTo>
                            <a:pt x="24071" y="91113"/>
                          </a:lnTo>
                          <a:lnTo>
                            <a:pt x="26302" y="3406"/>
                          </a:lnTo>
                          <a:lnTo>
                            <a:pt x="4184" y="3406"/>
                          </a:lnTo>
                          <a:lnTo>
                            <a:pt x="6297" y="91317"/>
                          </a:lnTo>
                          <a:lnTo>
                            <a:pt x="8568" y="92686"/>
                          </a:lnTo>
                          <a:cubicBezTo>
                            <a:pt x="9764" y="93309"/>
                            <a:pt x="10521" y="94658"/>
                            <a:pt x="10920" y="96275"/>
                          </a:cubicBezTo>
                          <a:cubicBezTo>
                            <a:pt x="11279" y="97657"/>
                            <a:pt x="11358" y="99270"/>
                            <a:pt x="11279" y="100703"/>
                          </a:cubicBezTo>
                          <a:cubicBezTo>
                            <a:pt x="11198" y="102209"/>
                            <a:pt x="10880" y="103610"/>
                            <a:pt x="10481" y="104460"/>
                          </a:cubicBezTo>
                          <a:cubicBezTo>
                            <a:pt x="10162" y="105127"/>
                            <a:pt x="9724" y="105598"/>
                            <a:pt x="9166" y="105806"/>
                          </a:cubicBezTo>
                          <a:cubicBezTo>
                            <a:pt x="7253" y="106776"/>
                            <a:pt x="5699" y="108018"/>
                            <a:pt x="4662" y="109671"/>
                          </a:cubicBezTo>
                          <a:cubicBezTo>
                            <a:pt x="3626" y="111332"/>
                            <a:pt x="3029" y="113484"/>
                            <a:pt x="3029" y="116295"/>
                          </a:cubicBezTo>
                          <a:cubicBezTo>
                            <a:pt x="3029" y="119173"/>
                            <a:pt x="4344" y="122264"/>
                            <a:pt x="6576" y="124572"/>
                          </a:cubicBezTo>
                          <a:cubicBezTo>
                            <a:pt x="8608" y="126676"/>
                            <a:pt x="11318" y="128101"/>
                            <a:pt x="14467" y="128101"/>
                          </a:cubicBezTo>
                          <a:cubicBezTo>
                            <a:pt x="17814" y="128101"/>
                            <a:pt x="20843" y="126756"/>
                            <a:pt x="22994" y="124576"/>
                          </a:cubicBezTo>
                          <a:cubicBezTo>
                            <a:pt x="25107" y="122451"/>
                            <a:pt x="26422" y="119521"/>
                            <a:pt x="26422" y="116291"/>
                          </a:cubicBezTo>
                          <a:cubicBezTo>
                            <a:pt x="26422" y="114055"/>
                            <a:pt x="25825" y="111979"/>
                            <a:pt x="24748" y="110222"/>
                          </a:cubicBezTo>
                          <a:cubicBezTo>
                            <a:pt x="23633" y="108393"/>
                            <a:pt x="21998" y="106892"/>
                            <a:pt x="20086" y="105902"/>
                          </a:cubicBezTo>
                          <a:cubicBezTo>
                            <a:pt x="19249" y="105547"/>
                            <a:pt x="18691" y="104604"/>
                            <a:pt x="18452" y="103335"/>
                          </a:cubicBezTo>
                          <a:cubicBezTo>
                            <a:pt x="18253" y="102153"/>
                            <a:pt x="18212" y="100508"/>
                            <a:pt x="18372" y="98883"/>
                          </a:cubicBezTo>
                          <a:cubicBezTo>
                            <a:pt x="18531" y="97250"/>
                            <a:pt x="18850" y="95581"/>
                            <a:pt x="19408" y="94367"/>
                          </a:cubicBezTo>
                          <a:close/>
                          <a:moveTo>
                            <a:pt x="21122" y="102688"/>
                          </a:moveTo>
                          <a:cubicBezTo>
                            <a:pt x="21082" y="102684"/>
                            <a:pt x="21082" y="102688"/>
                            <a:pt x="21082" y="102700"/>
                          </a:cubicBezTo>
                          <a:lnTo>
                            <a:pt x="21122" y="10268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6" name="Google Shape;626;p5"/>
                    <p:cNvSpPr/>
                    <p:nvPr/>
                  </p:nvSpPr>
                  <p:spPr>
                    <a:xfrm>
                      <a:off x="11193263" y="7016087"/>
                      <a:ext cx="21121" cy="4228"/>
                    </a:xfrm>
                    <a:custGeom>
                      <a:rect b="b" l="l" r="r" t="t"/>
                      <a:pathLst>
                        <a:path extrusionOk="0" h="4228" w="21121">
                          <a:moveTo>
                            <a:pt x="757" y="0"/>
                          </a:moveTo>
                          <a:cubicBezTo>
                            <a:pt x="4104" y="1026"/>
                            <a:pt x="7691" y="1585"/>
                            <a:pt x="11159" y="1585"/>
                          </a:cubicBezTo>
                          <a:cubicBezTo>
                            <a:pt x="14387" y="1585"/>
                            <a:pt x="17495" y="1094"/>
                            <a:pt x="20165" y="36"/>
                          </a:cubicBezTo>
                          <a:lnTo>
                            <a:pt x="21122" y="2479"/>
                          </a:lnTo>
                          <a:cubicBezTo>
                            <a:pt x="18133" y="3673"/>
                            <a:pt x="14706" y="4228"/>
                            <a:pt x="11159" y="4228"/>
                          </a:cubicBezTo>
                          <a:cubicBezTo>
                            <a:pt x="7452" y="4228"/>
                            <a:pt x="3587" y="3621"/>
                            <a:pt x="0" y="2515"/>
                          </a:cubicBezTo>
                          <a:lnTo>
                            <a:pt x="757"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7" name="Google Shape;627;p5"/>
                    <p:cNvSpPr/>
                    <p:nvPr/>
                  </p:nvSpPr>
                  <p:spPr>
                    <a:xfrm>
                      <a:off x="11195415" y="6927881"/>
                      <a:ext cx="9418" cy="101557"/>
                    </a:xfrm>
                    <a:custGeom>
                      <a:rect b="b" l="l" r="r" t="t"/>
                      <a:pathLst>
                        <a:path extrusionOk="0" h="101557" w="9418">
                          <a:moveTo>
                            <a:pt x="5140" y="8"/>
                          </a:moveTo>
                          <a:lnTo>
                            <a:pt x="7332" y="88522"/>
                          </a:lnTo>
                          <a:cubicBezTo>
                            <a:pt x="8328" y="90063"/>
                            <a:pt x="8967" y="92171"/>
                            <a:pt x="9245" y="94263"/>
                          </a:cubicBezTo>
                          <a:cubicBezTo>
                            <a:pt x="9604" y="96974"/>
                            <a:pt x="9405" y="99865"/>
                            <a:pt x="8648" y="101558"/>
                          </a:cubicBezTo>
                          <a:lnTo>
                            <a:pt x="3985" y="99418"/>
                          </a:lnTo>
                          <a:cubicBezTo>
                            <a:pt x="4343" y="98583"/>
                            <a:pt x="4384" y="96807"/>
                            <a:pt x="4144" y="94966"/>
                          </a:cubicBezTo>
                          <a:cubicBezTo>
                            <a:pt x="3905" y="93341"/>
                            <a:pt x="3467" y="91812"/>
                            <a:pt x="2829" y="91069"/>
                          </a:cubicBezTo>
                          <a:lnTo>
                            <a:pt x="2232" y="90370"/>
                          </a:lnTo>
                          <a:lnTo>
                            <a:pt x="0" y="124"/>
                          </a:lnTo>
                          <a:lnTo>
                            <a:pt x="514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8" name="Google Shape;628;p5"/>
                    <p:cNvSpPr/>
                    <p:nvPr/>
                  </p:nvSpPr>
                  <p:spPr>
                    <a:xfrm>
                      <a:off x="11209802" y="6927254"/>
                      <a:ext cx="3068" cy="90330"/>
                    </a:xfrm>
                    <a:custGeom>
                      <a:rect b="b" l="l" r="r" t="t"/>
                      <a:pathLst>
                        <a:path extrusionOk="0" h="90330" w="3068">
                          <a:moveTo>
                            <a:pt x="3068" y="20"/>
                          </a:moveTo>
                          <a:lnTo>
                            <a:pt x="1315" y="90330"/>
                          </a:lnTo>
                          <a:lnTo>
                            <a:pt x="0" y="90310"/>
                          </a:lnTo>
                          <a:lnTo>
                            <a:pt x="1754"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9" name="Google Shape;629;p5"/>
                    <p:cNvSpPr/>
                    <p:nvPr/>
                  </p:nvSpPr>
                  <p:spPr>
                    <a:xfrm>
                      <a:off x="11197527" y="7026604"/>
                      <a:ext cx="11318" cy="3070"/>
                    </a:xfrm>
                    <a:custGeom>
                      <a:rect b="b" l="l" r="r" t="t"/>
                      <a:pathLst>
                        <a:path extrusionOk="0" h="3070" w="11318">
                          <a:moveTo>
                            <a:pt x="0" y="483"/>
                          </a:moveTo>
                          <a:cubicBezTo>
                            <a:pt x="1833" y="152"/>
                            <a:pt x="3707" y="0"/>
                            <a:pt x="5540" y="0"/>
                          </a:cubicBezTo>
                          <a:cubicBezTo>
                            <a:pt x="7532" y="0"/>
                            <a:pt x="9485" y="180"/>
                            <a:pt x="11318" y="475"/>
                          </a:cubicBezTo>
                          <a:lnTo>
                            <a:pt x="10880" y="3070"/>
                          </a:lnTo>
                          <a:cubicBezTo>
                            <a:pt x="9246" y="2795"/>
                            <a:pt x="7412" y="2639"/>
                            <a:pt x="5540" y="2639"/>
                          </a:cubicBezTo>
                          <a:cubicBezTo>
                            <a:pt x="3826" y="2639"/>
                            <a:pt x="2073" y="2771"/>
                            <a:pt x="479" y="3066"/>
                          </a:cubicBezTo>
                          <a:lnTo>
                            <a:pt x="0" y="483"/>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0" name="Google Shape;630;p5"/>
                    <p:cNvSpPr/>
                    <p:nvPr/>
                  </p:nvSpPr>
                  <p:spPr>
                    <a:xfrm>
                      <a:off x="11190686" y="7032509"/>
                      <a:ext cx="19186" cy="21791"/>
                    </a:xfrm>
                    <a:custGeom>
                      <a:rect b="b" l="l" r="r" t="t"/>
                      <a:pathLst>
                        <a:path extrusionOk="0" h="21791" w="19186">
                          <a:moveTo>
                            <a:pt x="2737" y="0"/>
                          </a:moveTo>
                          <a:cubicBezTo>
                            <a:pt x="6762" y="0"/>
                            <a:pt x="6005" y="3949"/>
                            <a:pt x="7320" y="5278"/>
                          </a:cubicBezTo>
                          <a:cubicBezTo>
                            <a:pt x="8316" y="5278"/>
                            <a:pt x="8316" y="3741"/>
                            <a:pt x="8635" y="3402"/>
                          </a:cubicBezTo>
                          <a:cubicBezTo>
                            <a:pt x="9073" y="3402"/>
                            <a:pt x="9751" y="3518"/>
                            <a:pt x="10149" y="3518"/>
                          </a:cubicBezTo>
                          <a:cubicBezTo>
                            <a:pt x="12899" y="4400"/>
                            <a:pt x="7758" y="12525"/>
                            <a:pt x="11146" y="11104"/>
                          </a:cubicBezTo>
                          <a:cubicBezTo>
                            <a:pt x="12022" y="10880"/>
                            <a:pt x="12501" y="10437"/>
                            <a:pt x="13337" y="10437"/>
                          </a:cubicBezTo>
                          <a:cubicBezTo>
                            <a:pt x="15768" y="8580"/>
                            <a:pt x="16287" y="9563"/>
                            <a:pt x="16645" y="11539"/>
                          </a:cubicBezTo>
                          <a:cubicBezTo>
                            <a:pt x="16844" y="12090"/>
                            <a:pt x="15449" y="14729"/>
                            <a:pt x="15968" y="14841"/>
                          </a:cubicBezTo>
                          <a:cubicBezTo>
                            <a:pt x="23220" y="16382"/>
                            <a:pt x="17641" y="26811"/>
                            <a:pt x="5008" y="18794"/>
                          </a:cubicBezTo>
                          <a:cubicBezTo>
                            <a:pt x="-3520" y="16158"/>
                            <a:pt x="1063" y="120"/>
                            <a:pt x="2737" y="8"/>
                          </a:cubicBezTo>
                          <a:lnTo>
                            <a:pt x="2737" y="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1" name="Google Shape;631;p5"/>
                    <p:cNvSpPr/>
                    <p:nvPr/>
                  </p:nvSpPr>
                  <p:spPr>
                    <a:xfrm>
                      <a:off x="11191001" y="7032833"/>
                      <a:ext cx="18551" cy="21136"/>
                    </a:xfrm>
                    <a:custGeom>
                      <a:rect b="b" l="l" r="r" t="t"/>
                      <a:pathLst>
                        <a:path extrusionOk="0" h="21136" w="18551">
                          <a:moveTo>
                            <a:pt x="5849" y="3154"/>
                          </a:moveTo>
                          <a:cubicBezTo>
                            <a:pt x="5411" y="1689"/>
                            <a:pt x="4892" y="4"/>
                            <a:pt x="2422" y="0"/>
                          </a:cubicBezTo>
                          <a:cubicBezTo>
                            <a:pt x="2103" y="60"/>
                            <a:pt x="1545" y="1214"/>
                            <a:pt x="1027" y="2899"/>
                          </a:cubicBezTo>
                          <a:cubicBezTo>
                            <a:pt x="668" y="3957"/>
                            <a:pt x="389" y="5210"/>
                            <a:pt x="230" y="6548"/>
                          </a:cubicBezTo>
                          <a:cubicBezTo>
                            <a:pt x="31" y="7886"/>
                            <a:pt x="-49" y="9299"/>
                            <a:pt x="31" y="10672"/>
                          </a:cubicBezTo>
                          <a:cubicBezTo>
                            <a:pt x="270" y="14034"/>
                            <a:pt x="1545" y="17145"/>
                            <a:pt x="4813" y="18155"/>
                          </a:cubicBezTo>
                          <a:lnTo>
                            <a:pt x="4892" y="18187"/>
                          </a:lnTo>
                          <a:cubicBezTo>
                            <a:pt x="9994" y="21433"/>
                            <a:pt x="13899" y="21604"/>
                            <a:pt x="16211" y="20582"/>
                          </a:cubicBezTo>
                          <a:cubicBezTo>
                            <a:pt x="17127" y="20183"/>
                            <a:pt x="17765" y="19592"/>
                            <a:pt x="18164" y="18937"/>
                          </a:cubicBezTo>
                          <a:cubicBezTo>
                            <a:pt x="18522" y="18306"/>
                            <a:pt x="18641" y="17612"/>
                            <a:pt x="18482" y="16981"/>
                          </a:cubicBezTo>
                          <a:cubicBezTo>
                            <a:pt x="18203" y="16031"/>
                            <a:pt x="17286" y="15180"/>
                            <a:pt x="15613" y="14829"/>
                          </a:cubicBezTo>
                          <a:cubicBezTo>
                            <a:pt x="15214" y="14757"/>
                            <a:pt x="15175" y="14433"/>
                            <a:pt x="15254" y="13970"/>
                          </a:cubicBezTo>
                          <a:cubicBezTo>
                            <a:pt x="15333" y="13627"/>
                            <a:pt x="15493" y="13176"/>
                            <a:pt x="15653" y="12725"/>
                          </a:cubicBezTo>
                          <a:cubicBezTo>
                            <a:pt x="15852" y="12098"/>
                            <a:pt x="16091" y="11467"/>
                            <a:pt x="16011" y="11327"/>
                          </a:cubicBezTo>
                          <a:lnTo>
                            <a:pt x="16011" y="11263"/>
                          </a:lnTo>
                          <a:cubicBezTo>
                            <a:pt x="15852" y="10373"/>
                            <a:pt x="15653" y="9706"/>
                            <a:pt x="15294" y="9511"/>
                          </a:cubicBezTo>
                          <a:cubicBezTo>
                            <a:pt x="14935" y="9315"/>
                            <a:pt x="14297" y="9531"/>
                            <a:pt x="13222" y="10365"/>
                          </a:cubicBezTo>
                          <a:lnTo>
                            <a:pt x="13142" y="10433"/>
                          </a:lnTo>
                          <a:lnTo>
                            <a:pt x="13022" y="10433"/>
                          </a:lnTo>
                          <a:cubicBezTo>
                            <a:pt x="12584" y="10433"/>
                            <a:pt x="12225" y="10585"/>
                            <a:pt x="11867" y="10748"/>
                          </a:cubicBezTo>
                          <a:cubicBezTo>
                            <a:pt x="11588" y="10864"/>
                            <a:pt x="11308" y="10988"/>
                            <a:pt x="10950" y="11080"/>
                          </a:cubicBezTo>
                          <a:cubicBezTo>
                            <a:pt x="10073" y="11439"/>
                            <a:pt x="9635" y="11279"/>
                            <a:pt x="9396" y="10768"/>
                          </a:cubicBezTo>
                          <a:cubicBezTo>
                            <a:pt x="9156" y="10157"/>
                            <a:pt x="9475" y="9008"/>
                            <a:pt x="9795" y="7742"/>
                          </a:cubicBezTo>
                          <a:cubicBezTo>
                            <a:pt x="10272" y="5953"/>
                            <a:pt x="10791" y="3909"/>
                            <a:pt x="9795" y="3514"/>
                          </a:cubicBezTo>
                          <a:lnTo>
                            <a:pt x="8519" y="3406"/>
                          </a:lnTo>
                          <a:lnTo>
                            <a:pt x="8359" y="3777"/>
                          </a:lnTo>
                          <a:cubicBezTo>
                            <a:pt x="8160" y="4436"/>
                            <a:pt x="7921" y="5274"/>
                            <a:pt x="7005" y="5274"/>
                          </a:cubicBezTo>
                          <a:lnTo>
                            <a:pt x="6885" y="5274"/>
                          </a:lnTo>
                          <a:lnTo>
                            <a:pt x="6806" y="5182"/>
                          </a:lnTo>
                          <a:cubicBezTo>
                            <a:pt x="6287" y="4695"/>
                            <a:pt x="6088" y="3953"/>
                            <a:pt x="5849" y="315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2" name="Google Shape;632;p5"/>
                    <p:cNvSpPr/>
                    <p:nvPr/>
                  </p:nvSpPr>
                  <p:spPr>
                    <a:xfrm>
                      <a:off x="11107940" y="6698542"/>
                      <a:ext cx="190573" cy="234010"/>
                    </a:xfrm>
                    <a:custGeom>
                      <a:rect b="b" l="l" r="r" t="t"/>
                      <a:pathLst>
                        <a:path extrusionOk="0" h="234010" w="190573">
                          <a:moveTo>
                            <a:pt x="190453" y="133587"/>
                          </a:moveTo>
                          <a:lnTo>
                            <a:pt x="190453" y="0"/>
                          </a:lnTo>
                          <a:lnTo>
                            <a:pt x="0" y="0"/>
                          </a:lnTo>
                          <a:lnTo>
                            <a:pt x="0" y="135024"/>
                          </a:lnTo>
                          <a:lnTo>
                            <a:pt x="79" y="135024"/>
                          </a:lnTo>
                          <a:cubicBezTo>
                            <a:pt x="0" y="135232"/>
                            <a:pt x="0" y="136885"/>
                            <a:pt x="0" y="138538"/>
                          </a:cubicBezTo>
                          <a:cubicBezTo>
                            <a:pt x="0" y="191161"/>
                            <a:pt x="42761" y="234011"/>
                            <a:pt x="95287" y="234011"/>
                          </a:cubicBezTo>
                          <a:cubicBezTo>
                            <a:pt x="147811" y="234011"/>
                            <a:pt x="190573" y="191161"/>
                            <a:pt x="190573" y="138538"/>
                          </a:cubicBezTo>
                          <a:cubicBezTo>
                            <a:pt x="190573" y="136885"/>
                            <a:pt x="190573" y="135236"/>
                            <a:pt x="190453" y="13359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3" name="Google Shape;633;p5"/>
                    <p:cNvSpPr/>
                    <p:nvPr/>
                  </p:nvSpPr>
                  <p:spPr>
                    <a:xfrm>
                      <a:off x="11106226" y="6696837"/>
                      <a:ext cx="194001" cy="237408"/>
                    </a:xfrm>
                    <a:custGeom>
                      <a:rect b="b" l="l" r="r" t="t"/>
                      <a:pathLst>
                        <a:path extrusionOk="0" h="237408" w="194001">
                          <a:moveTo>
                            <a:pt x="190494" y="135304"/>
                          </a:moveTo>
                          <a:lnTo>
                            <a:pt x="190494" y="3410"/>
                          </a:lnTo>
                          <a:lnTo>
                            <a:pt x="3387" y="3410"/>
                          </a:lnTo>
                          <a:lnTo>
                            <a:pt x="3387" y="135020"/>
                          </a:lnTo>
                          <a:lnTo>
                            <a:pt x="4583" y="135020"/>
                          </a:lnTo>
                          <a:lnTo>
                            <a:pt x="3308" y="137500"/>
                          </a:lnTo>
                          <a:cubicBezTo>
                            <a:pt x="3228" y="137652"/>
                            <a:pt x="3427" y="137572"/>
                            <a:pt x="3427" y="137971"/>
                          </a:cubicBezTo>
                          <a:lnTo>
                            <a:pt x="3387" y="140235"/>
                          </a:lnTo>
                          <a:cubicBezTo>
                            <a:pt x="3387" y="166072"/>
                            <a:pt x="13909" y="189517"/>
                            <a:pt x="30846" y="206497"/>
                          </a:cubicBezTo>
                          <a:cubicBezTo>
                            <a:pt x="47823" y="223478"/>
                            <a:pt x="71216" y="233999"/>
                            <a:pt x="97001" y="233999"/>
                          </a:cubicBezTo>
                          <a:cubicBezTo>
                            <a:pt x="148570" y="233999"/>
                            <a:pt x="190614" y="191920"/>
                            <a:pt x="190614" y="140235"/>
                          </a:cubicBezTo>
                          <a:cubicBezTo>
                            <a:pt x="190614" y="138594"/>
                            <a:pt x="190614" y="136949"/>
                            <a:pt x="190494" y="135408"/>
                          </a:cubicBezTo>
                          <a:lnTo>
                            <a:pt x="190494" y="135296"/>
                          </a:lnTo>
                          <a:close/>
                          <a:moveTo>
                            <a:pt x="193881" y="1705"/>
                          </a:moveTo>
                          <a:lnTo>
                            <a:pt x="193881" y="135288"/>
                          </a:lnTo>
                          <a:cubicBezTo>
                            <a:pt x="194001" y="136981"/>
                            <a:pt x="194001" y="138614"/>
                            <a:pt x="194001" y="140239"/>
                          </a:cubicBezTo>
                          <a:cubicBezTo>
                            <a:pt x="194001" y="193801"/>
                            <a:pt x="150442" y="237409"/>
                            <a:pt x="97001" y="237409"/>
                          </a:cubicBezTo>
                          <a:cubicBezTo>
                            <a:pt x="70260" y="237409"/>
                            <a:pt x="46029" y="226509"/>
                            <a:pt x="28455" y="208909"/>
                          </a:cubicBezTo>
                          <a:cubicBezTo>
                            <a:pt x="10880" y="191317"/>
                            <a:pt x="0" y="167018"/>
                            <a:pt x="0" y="140239"/>
                          </a:cubicBezTo>
                          <a:cubicBezTo>
                            <a:pt x="279" y="93525"/>
                            <a:pt x="0" y="46722"/>
                            <a:pt x="0" y="0"/>
                          </a:cubicBezTo>
                          <a:lnTo>
                            <a:pt x="193881" y="0"/>
                          </a:lnTo>
                          <a:lnTo>
                            <a:pt x="193881" y="170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4" name="Google Shape;634;p5"/>
                    <p:cNvSpPr/>
                    <p:nvPr/>
                  </p:nvSpPr>
                  <p:spPr>
                    <a:xfrm>
                      <a:off x="11205219" y="6808224"/>
                      <a:ext cx="93174" cy="123812"/>
                    </a:xfrm>
                    <a:custGeom>
                      <a:rect b="b" l="l" r="r" t="t"/>
                      <a:pathLst>
                        <a:path extrusionOk="0" h="123812" w="93174">
                          <a:moveTo>
                            <a:pt x="93174" y="0"/>
                          </a:moveTo>
                          <a:lnTo>
                            <a:pt x="0" y="0"/>
                          </a:lnTo>
                          <a:lnTo>
                            <a:pt x="0" y="123813"/>
                          </a:lnTo>
                          <a:cubicBezTo>
                            <a:pt x="56231" y="123713"/>
                            <a:pt x="92856" y="76915"/>
                            <a:pt x="93174" y="31754"/>
                          </a:cubicBezTo>
                          <a:lnTo>
                            <a:pt x="93174"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5" name="Google Shape;635;p5"/>
                    <p:cNvSpPr/>
                    <p:nvPr/>
                  </p:nvSpPr>
                  <p:spPr>
                    <a:xfrm>
                      <a:off x="11203704" y="6806524"/>
                      <a:ext cx="96203" cy="127214"/>
                    </a:xfrm>
                    <a:custGeom>
                      <a:rect b="b" l="l" r="r" t="t"/>
                      <a:pathLst>
                        <a:path extrusionOk="0" h="127214" w="96203">
                          <a:moveTo>
                            <a:pt x="93175" y="3410"/>
                          </a:moveTo>
                          <a:lnTo>
                            <a:pt x="3029" y="3410"/>
                          </a:lnTo>
                          <a:lnTo>
                            <a:pt x="3029" y="123805"/>
                          </a:lnTo>
                          <a:cubicBezTo>
                            <a:pt x="28575" y="123374"/>
                            <a:pt x="49935" y="113113"/>
                            <a:pt x="65438" y="97797"/>
                          </a:cubicBezTo>
                          <a:cubicBezTo>
                            <a:pt x="82973" y="80492"/>
                            <a:pt x="93015" y="56740"/>
                            <a:pt x="93215" y="33459"/>
                          </a:cubicBezTo>
                          <a:lnTo>
                            <a:pt x="93175" y="3406"/>
                          </a:lnTo>
                          <a:close/>
                          <a:moveTo>
                            <a:pt x="1515" y="0"/>
                          </a:moveTo>
                          <a:lnTo>
                            <a:pt x="96204" y="0"/>
                          </a:lnTo>
                          <a:lnTo>
                            <a:pt x="96204" y="33459"/>
                          </a:lnTo>
                          <a:cubicBezTo>
                            <a:pt x="96044" y="57710"/>
                            <a:pt x="85603" y="82405"/>
                            <a:pt x="67430" y="100352"/>
                          </a:cubicBezTo>
                          <a:cubicBezTo>
                            <a:pt x="51131" y="116470"/>
                            <a:pt x="28534" y="127167"/>
                            <a:pt x="1515" y="127215"/>
                          </a:cubicBezTo>
                          <a:lnTo>
                            <a:pt x="0" y="127215"/>
                          </a:lnTo>
                          <a:lnTo>
                            <a:pt x="0" y="0"/>
                          </a:lnTo>
                          <a:lnTo>
                            <a:pt x="1515"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6" name="Google Shape;636;p5"/>
                    <p:cNvSpPr/>
                    <p:nvPr/>
                  </p:nvSpPr>
                  <p:spPr>
                    <a:xfrm>
                      <a:off x="11107820" y="6808224"/>
                      <a:ext cx="97478" cy="123812"/>
                    </a:xfrm>
                    <a:custGeom>
                      <a:rect b="b" l="l" r="r" t="t"/>
                      <a:pathLst>
                        <a:path extrusionOk="0" h="123812" w="97478">
                          <a:moveTo>
                            <a:pt x="0" y="0"/>
                          </a:moveTo>
                          <a:lnTo>
                            <a:pt x="97478" y="0"/>
                          </a:lnTo>
                          <a:lnTo>
                            <a:pt x="97478" y="123813"/>
                          </a:lnTo>
                          <a:cubicBezTo>
                            <a:pt x="38617" y="123713"/>
                            <a:pt x="319" y="76915"/>
                            <a:pt x="0" y="31754"/>
                          </a:cubicBez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7" name="Google Shape;637;p5"/>
                    <p:cNvSpPr/>
                    <p:nvPr/>
                  </p:nvSpPr>
                  <p:spPr>
                    <a:xfrm>
                      <a:off x="11106226" y="6806524"/>
                      <a:ext cx="100666" cy="127214"/>
                    </a:xfrm>
                    <a:custGeom>
                      <a:rect b="b" l="l" r="r" t="t"/>
                      <a:pathLst>
                        <a:path extrusionOk="0" h="127214" w="100666">
                          <a:moveTo>
                            <a:pt x="1594" y="0"/>
                          </a:moveTo>
                          <a:lnTo>
                            <a:pt x="100667" y="0"/>
                          </a:lnTo>
                          <a:lnTo>
                            <a:pt x="100667" y="127215"/>
                          </a:lnTo>
                          <a:lnTo>
                            <a:pt x="99073" y="127211"/>
                          </a:lnTo>
                          <a:cubicBezTo>
                            <a:pt x="70777" y="127163"/>
                            <a:pt x="47146" y="116470"/>
                            <a:pt x="30088" y="100352"/>
                          </a:cubicBezTo>
                          <a:cubicBezTo>
                            <a:pt x="11079" y="82401"/>
                            <a:pt x="199" y="57706"/>
                            <a:pt x="0" y="33467"/>
                          </a:cubicBezTo>
                          <a:lnTo>
                            <a:pt x="0" y="0"/>
                          </a:lnTo>
                          <a:lnTo>
                            <a:pt x="1594" y="0"/>
                          </a:lnTo>
                          <a:close/>
                          <a:moveTo>
                            <a:pt x="97478" y="3410"/>
                          </a:moveTo>
                          <a:lnTo>
                            <a:pt x="3148" y="3410"/>
                          </a:lnTo>
                          <a:lnTo>
                            <a:pt x="3148" y="33459"/>
                          </a:lnTo>
                          <a:cubicBezTo>
                            <a:pt x="3348" y="56740"/>
                            <a:pt x="13828" y="80492"/>
                            <a:pt x="32160" y="97797"/>
                          </a:cubicBezTo>
                          <a:cubicBezTo>
                            <a:pt x="48381" y="113109"/>
                            <a:pt x="70738" y="123370"/>
                            <a:pt x="97478" y="123801"/>
                          </a:cubicBezTo>
                          <a:lnTo>
                            <a:pt x="97478" y="341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8" name="Google Shape;638;p5"/>
                    <p:cNvSpPr/>
                    <p:nvPr/>
                  </p:nvSpPr>
                  <p:spPr>
                    <a:xfrm>
                      <a:off x="11204980" y="6698837"/>
                      <a:ext cx="93413" cy="110417"/>
                    </a:xfrm>
                    <a:custGeom>
                      <a:rect b="b" l="l" r="r" t="t"/>
                      <a:pathLst>
                        <a:path extrusionOk="0" h="110417" w="93413">
                          <a:moveTo>
                            <a:pt x="0" y="110418"/>
                          </a:moveTo>
                          <a:lnTo>
                            <a:pt x="93413" y="110418"/>
                          </a:lnTo>
                          <a:lnTo>
                            <a:pt x="93413" y="0"/>
                          </a:lnTo>
                          <a:lnTo>
                            <a:pt x="0" y="0"/>
                          </a:lnTo>
                          <a:close/>
                        </a:path>
                      </a:pathLst>
                    </a:custGeom>
                    <a:solidFill>
                      <a:srgbClr val="00A8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9" name="Google Shape;639;p5"/>
                    <p:cNvSpPr/>
                    <p:nvPr/>
                  </p:nvSpPr>
                  <p:spPr>
                    <a:xfrm>
                      <a:off x="11203266" y="6697144"/>
                      <a:ext cx="96840" cy="113811"/>
                    </a:xfrm>
                    <a:custGeom>
                      <a:rect b="b" l="l" r="r" t="t"/>
                      <a:pathLst>
                        <a:path extrusionOk="0" h="113811" w="96840">
                          <a:moveTo>
                            <a:pt x="3427" y="110402"/>
                          </a:moveTo>
                          <a:lnTo>
                            <a:pt x="93454" y="110402"/>
                          </a:lnTo>
                          <a:lnTo>
                            <a:pt x="93454" y="3406"/>
                          </a:lnTo>
                          <a:lnTo>
                            <a:pt x="3427" y="3406"/>
                          </a:lnTo>
                          <a:lnTo>
                            <a:pt x="3427" y="110402"/>
                          </a:lnTo>
                          <a:close/>
                          <a:moveTo>
                            <a:pt x="95127" y="113811"/>
                          </a:moveTo>
                          <a:lnTo>
                            <a:pt x="0" y="113811"/>
                          </a:lnTo>
                          <a:lnTo>
                            <a:pt x="0" y="0"/>
                          </a:lnTo>
                          <a:lnTo>
                            <a:pt x="96841" y="0"/>
                          </a:lnTo>
                          <a:lnTo>
                            <a:pt x="96841" y="113811"/>
                          </a:lnTo>
                          <a:lnTo>
                            <a:pt x="95127" y="11381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0" name="Google Shape;640;p5"/>
                    <p:cNvSpPr/>
                    <p:nvPr/>
                  </p:nvSpPr>
                  <p:spPr>
                    <a:xfrm>
                      <a:off x="11107342" y="6697975"/>
                      <a:ext cx="98036" cy="111499"/>
                    </a:xfrm>
                    <a:custGeom>
                      <a:rect b="b" l="l" r="r" t="t"/>
                      <a:pathLst>
                        <a:path extrusionOk="0" h="111499" w="98036">
                          <a:moveTo>
                            <a:pt x="677" y="110849"/>
                          </a:moveTo>
                          <a:lnTo>
                            <a:pt x="97398" y="110849"/>
                          </a:lnTo>
                          <a:lnTo>
                            <a:pt x="97398" y="651"/>
                          </a:lnTo>
                          <a:lnTo>
                            <a:pt x="677" y="651"/>
                          </a:lnTo>
                          <a:lnTo>
                            <a:pt x="677" y="110849"/>
                          </a:lnTo>
                          <a:close/>
                          <a:moveTo>
                            <a:pt x="97717" y="111500"/>
                          </a:moveTo>
                          <a:lnTo>
                            <a:pt x="0" y="111500"/>
                          </a:lnTo>
                          <a:lnTo>
                            <a:pt x="0" y="0"/>
                          </a:lnTo>
                          <a:lnTo>
                            <a:pt x="98037" y="0"/>
                          </a:lnTo>
                          <a:lnTo>
                            <a:pt x="98037" y="111500"/>
                          </a:lnTo>
                          <a:lnTo>
                            <a:pt x="97717" y="11150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5"/>
                    <p:cNvSpPr/>
                    <p:nvPr/>
                  </p:nvSpPr>
                  <p:spPr>
                    <a:xfrm>
                      <a:off x="11108417" y="6699224"/>
                      <a:ext cx="50093" cy="46430"/>
                    </a:xfrm>
                    <a:custGeom>
                      <a:rect b="b" l="l" r="r" t="t"/>
                      <a:pathLst>
                        <a:path extrusionOk="0" h="46430" w="50093">
                          <a:moveTo>
                            <a:pt x="0" y="46431"/>
                          </a:moveTo>
                          <a:lnTo>
                            <a:pt x="50094" y="46431"/>
                          </a:lnTo>
                          <a:lnTo>
                            <a:pt x="50094" y="0"/>
                          </a:lnTo>
                          <a:lnTo>
                            <a:pt x="0" y="0"/>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2" name="Google Shape;642;p5"/>
                    <p:cNvSpPr/>
                    <p:nvPr/>
                  </p:nvSpPr>
                  <p:spPr>
                    <a:xfrm>
                      <a:off x="11106305" y="6696685"/>
                      <a:ext cx="53402" cy="49349"/>
                    </a:xfrm>
                    <a:custGeom>
                      <a:rect b="b" l="l" r="r" t="t"/>
                      <a:pathLst>
                        <a:path extrusionOk="0" h="49349" w="53402">
                          <a:moveTo>
                            <a:pt x="3029" y="48100"/>
                          </a:moveTo>
                          <a:lnTo>
                            <a:pt x="51251" y="48100"/>
                          </a:lnTo>
                          <a:lnTo>
                            <a:pt x="51251" y="3406"/>
                          </a:lnTo>
                          <a:lnTo>
                            <a:pt x="3029" y="3406"/>
                          </a:lnTo>
                          <a:lnTo>
                            <a:pt x="3029" y="48100"/>
                          </a:lnTo>
                          <a:close/>
                          <a:moveTo>
                            <a:pt x="51689" y="49350"/>
                          </a:moveTo>
                          <a:lnTo>
                            <a:pt x="0" y="49350"/>
                          </a:lnTo>
                          <a:lnTo>
                            <a:pt x="0" y="0"/>
                          </a:lnTo>
                          <a:lnTo>
                            <a:pt x="53402" y="0"/>
                          </a:lnTo>
                          <a:lnTo>
                            <a:pt x="53402" y="49350"/>
                          </a:lnTo>
                          <a:lnTo>
                            <a:pt x="51689" y="4935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3" name="Google Shape;643;p5"/>
                    <p:cNvSpPr/>
                    <p:nvPr/>
                  </p:nvSpPr>
                  <p:spPr>
                    <a:xfrm>
                      <a:off x="11137122" y="6861195"/>
                      <a:ext cx="43307" cy="40041"/>
                    </a:xfrm>
                    <a:custGeom>
                      <a:rect b="b" l="l" r="r" t="t"/>
                      <a:pathLst>
                        <a:path extrusionOk="0" h="40041" w="43307">
                          <a:moveTo>
                            <a:pt x="1025" y="25334"/>
                          </a:moveTo>
                          <a:cubicBezTo>
                            <a:pt x="7880" y="22032"/>
                            <a:pt x="14097" y="18346"/>
                            <a:pt x="19437" y="14222"/>
                          </a:cubicBezTo>
                          <a:cubicBezTo>
                            <a:pt x="24777" y="10117"/>
                            <a:pt x="29241" y="5570"/>
                            <a:pt x="32747" y="511"/>
                          </a:cubicBezTo>
                          <a:lnTo>
                            <a:pt x="33106" y="0"/>
                          </a:lnTo>
                          <a:lnTo>
                            <a:pt x="33743" y="72"/>
                          </a:lnTo>
                          <a:cubicBezTo>
                            <a:pt x="36892" y="447"/>
                            <a:pt x="39323" y="1769"/>
                            <a:pt x="40957" y="4065"/>
                          </a:cubicBezTo>
                          <a:cubicBezTo>
                            <a:pt x="42511" y="6265"/>
                            <a:pt x="43308" y="9335"/>
                            <a:pt x="43308" y="13300"/>
                          </a:cubicBezTo>
                          <a:lnTo>
                            <a:pt x="43308" y="14098"/>
                          </a:lnTo>
                          <a:lnTo>
                            <a:pt x="42551" y="14302"/>
                          </a:lnTo>
                          <a:cubicBezTo>
                            <a:pt x="36294" y="15919"/>
                            <a:pt x="30754" y="18658"/>
                            <a:pt x="25813" y="22451"/>
                          </a:cubicBezTo>
                          <a:cubicBezTo>
                            <a:pt x="20791" y="26320"/>
                            <a:pt x="16448" y="31303"/>
                            <a:pt x="12702" y="37304"/>
                          </a:cubicBezTo>
                          <a:lnTo>
                            <a:pt x="12662" y="37356"/>
                          </a:lnTo>
                          <a:cubicBezTo>
                            <a:pt x="11227" y="39428"/>
                            <a:pt x="9275" y="40174"/>
                            <a:pt x="7322" y="40023"/>
                          </a:cubicBezTo>
                          <a:cubicBezTo>
                            <a:pt x="6206" y="39935"/>
                            <a:pt x="5130" y="39548"/>
                            <a:pt x="4134" y="38949"/>
                          </a:cubicBezTo>
                          <a:cubicBezTo>
                            <a:pt x="3177" y="38362"/>
                            <a:pt x="2301" y="37555"/>
                            <a:pt x="1583" y="36625"/>
                          </a:cubicBezTo>
                          <a:cubicBezTo>
                            <a:pt x="148" y="34672"/>
                            <a:pt x="-489" y="32137"/>
                            <a:pt x="427" y="29722"/>
                          </a:cubicBezTo>
                          <a:cubicBezTo>
                            <a:pt x="507" y="29446"/>
                            <a:pt x="507" y="29458"/>
                            <a:pt x="666" y="29230"/>
                          </a:cubicBezTo>
                          <a:cubicBezTo>
                            <a:pt x="865" y="28887"/>
                            <a:pt x="1184" y="28536"/>
                            <a:pt x="1583" y="28196"/>
                          </a:cubicBezTo>
                          <a:lnTo>
                            <a:pt x="2101" y="27773"/>
                          </a:lnTo>
                          <a:cubicBezTo>
                            <a:pt x="1344" y="27506"/>
                            <a:pt x="786" y="27226"/>
                            <a:pt x="547" y="26723"/>
                          </a:cubicBezTo>
                          <a:lnTo>
                            <a:pt x="109" y="25789"/>
                          </a:lnTo>
                          <a:lnTo>
                            <a:pt x="1025" y="25342"/>
                          </a:lnTo>
                          <a:close/>
                          <a:moveTo>
                            <a:pt x="20712" y="15855"/>
                          </a:moveTo>
                          <a:cubicBezTo>
                            <a:pt x="15770" y="19656"/>
                            <a:pt x="10151" y="23090"/>
                            <a:pt x="3934" y="26200"/>
                          </a:cubicBezTo>
                          <a:lnTo>
                            <a:pt x="4253" y="26296"/>
                          </a:lnTo>
                          <a:lnTo>
                            <a:pt x="4412" y="26224"/>
                          </a:lnTo>
                          <a:lnTo>
                            <a:pt x="4771" y="26483"/>
                          </a:lnTo>
                          <a:cubicBezTo>
                            <a:pt x="6445" y="27066"/>
                            <a:pt x="8437" y="27941"/>
                            <a:pt x="9872" y="29542"/>
                          </a:cubicBezTo>
                          <a:lnTo>
                            <a:pt x="9952" y="29630"/>
                          </a:lnTo>
                          <a:cubicBezTo>
                            <a:pt x="10430" y="29977"/>
                            <a:pt x="10828" y="30432"/>
                            <a:pt x="11147" y="30955"/>
                          </a:cubicBezTo>
                          <a:cubicBezTo>
                            <a:pt x="11865" y="31906"/>
                            <a:pt x="12223" y="32972"/>
                            <a:pt x="12422" y="33922"/>
                          </a:cubicBezTo>
                          <a:cubicBezTo>
                            <a:pt x="15969" y="28719"/>
                            <a:pt x="19994" y="24327"/>
                            <a:pt x="24577" y="20810"/>
                          </a:cubicBezTo>
                          <a:cubicBezTo>
                            <a:pt x="29519" y="17013"/>
                            <a:pt x="35059" y="14222"/>
                            <a:pt x="41236" y="12509"/>
                          </a:cubicBezTo>
                          <a:cubicBezTo>
                            <a:pt x="41116" y="9367"/>
                            <a:pt x="40479" y="6959"/>
                            <a:pt x="39283" y="5254"/>
                          </a:cubicBezTo>
                          <a:cubicBezTo>
                            <a:pt x="38087" y="3605"/>
                            <a:pt x="36374" y="2591"/>
                            <a:pt x="34102" y="2212"/>
                          </a:cubicBezTo>
                          <a:cubicBezTo>
                            <a:pt x="30515" y="7235"/>
                            <a:pt x="26013" y="11762"/>
                            <a:pt x="20712" y="15851"/>
                          </a:cubicBezTo>
                          <a:close/>
                          <a:moveTo>
                            <a:pt x="7481" y="37950"/>
                          </a:moveTo>
                          <a:cubicBezTo>
                            <a:pt x="8557" y="38038"/>
                            <a:pt x="9673" y="37667"/>
                            <a:pt x="10589" y="36653"/>
                          </a:cubicBezTo>
                          <a:lnTo>
                            <a:pt x="10589" y="36389"/>
                          </a:lnTo>
                          <a:cubicBezTo>
                            <a:pt x="10550" y="35663"/>
                            <a:pt x="10390" y="34361"/>
                            <a:pt x="9952" y="33171"/>
                          </a:cubicBezTo>
                          <a:cubicBezTo>
                            <a:pt x="9792" y="32812"/>
                            <a:pt x="9633" y="32464"/>
                            <a:pt x="9474" y="32161"/>
                          </a:cubicBezTo>
                          <a:lnTo>
                            <a:pt x="9155" y="31786"/>
                          </a:lnTo>
                          <a:lnTo>
                            <a:pt x="6884" y="33199"/>
                          </a:lnTo>
                          <a:lnTo>
                            <a:pt x="6405" y="32121"/>
                          </a:lnTo>
                          <a:cubicBezTo>
                            <a:pt x="6245" y="31806"/>
                            <a:pt x="5847" y="31462"/>
                            <a:pt x="5289" y="31163"/>
                          </a:cubicBezTo>
                          <a:cubicBezTo>
                            <a:pt x="4731" y="30847"/>
                            <a:pt x="4094" y="30600"/>
                            <a:pt x="3496" y="30476"/>
                          </a:cubicBezTo>
                          <a:cubicBezTo>
                            <a:pt x="3017" y="30376"/>
                            <a:pt x="2579" y="30352"/>
                            <a:pt x="2340" y="30440"/>
                          </a:cubicBezTo>
                          <a:cubicBezTo>
                            <a:pt x="1703" y="32137"/>
                            <a:pt x="2181" y="33962"/>
                            <a:pt x="3256" y="35383"/>
                          </a:cubicBezTo>
                          <a:cubicBezTo>
                            <a:pt x="3775" y="36102"/>
                            <a:pt x="4452" y="36717"/>
                            <a:pt x="5209" y="37172"/>
                          </a:cubicBezTo>
                          <a:cubicBezTo>
                            <a:pt x="5887" y="37607"/>
                            <a:pt x="6684" y="37891"/>
                            <a:pt x="7481" y="37946"/>
                          </a:cubicBezTo>
                          <a:close/>
                          <a:moveTo>
                            <a:pt x="4532" y="28592"/>
                          </a:moveTo>
                          <a:lnTo>
                            <a:pt x="4532" y="28612"/>
                          </a:lnTo>
                          <a:lnTo>
                            <a:pt x="4850" y="28711"/>
                          </a:lnTo>
                          <a:lnTo>
                            <a:pt x="4532" y="28592"/>
                          </a:lnTo>
                          <a:close/>
                          <a:moveTo>
                            <a:pt x="7123" y="29901"/>
                          </a:moveTo>
                          <a:cubicBezTo>
                            <a:pt x="7282" y="30033"/>
                            <a:pt x="7481" y="30177"/>
                            <a:pt x="7600" y="30324"/>
                          </a:cubicBezTo>
                          <a:lnTo>
                            <a:pt x="7640" y="30300"/>
                          </a:lnTo>
                          <a:lnTo>
                            <a:pt x="7123" y="2990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4" name="Google Shape;644;p5"/>
                    <p:cNvSpPr/>
                    <p:nvPr/>
                  </p:nvSpPr>
                  <p:spPr>
                    <a:xfrm>
                      <a:off x="11131009" y="6830853"/>
                      <a:ext cx="61855" cy="84358"/>
                    </a:xfrm>
                    <a:custGeom>
                      <a:rect b="b" l="l" r="r" t="t"/>
                      <a:pathLst>
                        <a:path extrusionOk="0" h="84358" w="61855">
                          <a:moveTo>
                            <a:pt x="58986" y="76745"/>
                          </a:moveTo>
                          <a:cubicBezTo>
                            <a:pt x="55280" y="71978"/>
                            <a:pt x="51574" y="68240"/>
                            <a:pt x="46871" y="63569"/>
                          </a:cubicBezTo>
                          <a:cubicBezTo>
                            <a:pt x="47190" y="61281"/>
                            <a:pt x="46513" y="58063"/>
                            <a:pt x="46712" y="55863"/>
                          </a:cubicBezTo>
                          <a:cubicBezTo>
                            <a:pt x="46712" y="55863"/>
                            <a:pt x="41691" y="48900"/>
                            <a:pt x="36270" y="41474"/>
                          </a:cubicBezTo>
                          <a:lnTo>
                            <a:pt x="33322" y="46808"/>
                          </a:lnTo>
                          <a:cubicBezTo>
                            <a:pt x="32843" y="46137"/>
                            <a:pt x="33202" y="37473"/>
                            <a:pt x="32923" y="36994"/>
                          </a:cubicBezTo>
                          <a:cubicBezTo>
                            <a:pt x="26348" y="27843"/>
                            <a:pt x="19214" y="18021"/>
                            <a:pt x="19214" y="18021"/>
                          </a:cubicBezTo>
                          <a:cubicBezTo>
                            <a:pt x="19134" y="18021"/>
                            <a:pt x="16623" y="23506"/>
                            <a:pt x="16225" y="24505"/>
                          </a:cubicBezTo>
                          <a:cubicBezTo>
                            <a:pt x="16065" y="24129"/>
                            <a:pt x="15148" y="17777"/>
                            <a:pt x="14949" y="15545"/>
                          </a:cubicBezTo>
                          <a:cubicBezTo>
                            <a:pt x="12240" y="12950"/>
                            <a:pt x="2476" y="4194"/>
                            <a:pt x="602" y="6"/>
                          </a:cubicBezTo>
                          <a:cubicBezTo>
                            <a:pt x="-1509" y="-374"/>
                            <a:pt x="2476" y="18687"/>
                            <a:pt x="4189" y="19162"/>
                          </a:cubicBezTo>
                          <a:cubicBezTo>
                            <a:pt x="5305" y="19582"/>
                            <a:pt x="7736" y="20931"/>
                            <a:pt x="8813" y="21917"/>
                          </a:cubicBezTo>
                          <a:cubicBezTo>
                            <a:pt x="8732" y="22173"/>
                            <a:pt x="6262" y="22624"/>
                            <a:pt x="5226" y="23063"/>
                          </a:cubicBezTo>
                          <a:cubicBezTo>
                            <a:pt x="5345" y="25044"/>
                            <a:pt x="15906" y="44316"/>
                            <a:pt x="17022" y="44987"/>
                          </a:cubicBezTo>
                          <a:cubicBezTo>
                            <a:pt x="17699" y="45187"/>
                            <a:pt x="27702" y="46796"/>
                            <a:pt x="27782" y="46796"/>
                          </a:cubicBezTo>
                          <a:cubicBezTo>
                            <a:pt x="27702" y="46796"/>
                            <a:pt x="21765" y="48916"/>
                            <a:pt x="20569" y="49375"/>
                          </a:cubicBezTo>
                          <a:cubicBezTo>
                            <a:pt x="21485" y="50230"/>
                            <a:pt x="34836" y="67298"/>
                            <a:pt x="34916" y="67298"/>
                          </a:cubicBezTo>
                          <a:lnTo>
                            <a:pt x="45676" y="67965"/>
                          </a:lnTo>
                          <a:lnTo>
                            <a:pt x="61856" y="84359"/>
                          </a:lnTo>
                          <a:cubicBezTo>
                            <a:pt x="60899" y="81496"/>
                            <a:pt x="59943" y="78645"/>
                            <a:pt x="58986" y="76733"/>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5" name="Google Shape;645;p5"/>
                    <p:cNvSpPr/>
                    <p:nvPr/>
                  </p:nvSpPr>
                  <p:spPr>
                    <a:xfrm>
                      <a:off x="11130358" y="6827797"/>
                      <a:ext cx="65056" cy="91588"/>
                    </a:xfrm>
                    <a:custGeom>
                      <a:rect b="b" l="l" r="r" t="t"/>
                      <a:pathLst>
                        <a:path extrusionOk="0" h="91588" w="65056">
                          <a:moveTo>
                            <a:pt x="58720" y="80397"/>
                          </a:moveTo>
                          <a:cubicBezTo>
                            <a:pt x="56927" y="78085"/>
                            <a:pt x="55094" y="76009"/>
                            <a:pt x="53141" y="73936"/>
                          </a:cubicBezTo>
                          <a:cubicBezTo>
                            <a:pt x="51188" y="71844"/>
                            <a:pt x="49076" y="69740"/>
                            <a:pt x="46765" y="67408"/>
                          </a:cubicBezTo>
                          <a:lnTo>
                            <a:pt x="46366" y="67025"/>
                          </a:lnTo>
                          <a:lnTo>
                            <a:pt x="46445" y="66486"/>
                          </a:lnTo>
                          <a:cubicBezTo>
                            <a:pt x="46565" y="65404"/>
                            <a:pt x="46485" y="63975"/>
                            <a:pt x="46366" y="62577"/>
                          </a:cubicBezTo>
                          <a:cubicBezTo>
                            <a:pt x="46286" y="61423"/>
                            <a:pt x="46207" y="60282"/>
                            <a:pt x="46246" y="59251"/>
                          </a:cubicBezTo>
                          <a:lnTo>
                            <a:pt x="37040" y="46587"/>
                          </a:lnTo>
                          <a:lnTo>
                            <a:pt x="34052" y="51965"/>
                          </a:lnTo>
                          <a:lnTo>
                            <a:pt x="33055" y="50511"/>
                          </a:lnTo>
                          <a:cubicBezTo>
                            <a:pt x="32577" y="49845"/>
                            <a:pt x="32577" y="46734"/>
                            <a:pt x="32577" y="44015"/>
                          </a:cubicBezTo>
                          <a:cubicBezTo>
                            <a:pt x="32577" y="42243"/>
                            <a:pt x="32657" y="40745"/>
                            <a:pt x="32617" y="40626"/>
                          </a:cubicBezTo>
                          <a:cubicBezTo>
                            <a:pt x="27356" y="33259"/>
                            <a:pt x="21777" y="25581"/>
                            <a:pt x="19744" y="22810"/>
                          </a:cubicBezTo>
                          <a:cubicBezTo>
                            <a:pt x="19825" y="23170"/>
                            <a:pt x="19864" y="23657"/>
                            <a:pt x="19625" y="24172"/>
                          </a:cubicBezTo>
                          <a:cubicBezTo>
                            <a:pt x="18868" y="25733"/>
                            <a:pt x="18111" y="27490"/>
                            <a:pt x="17911" y="27965"/>
                          </a:cubicBezTo>
                          <a:lnTo>
                            <a:pt x="16994" y="30372"/>
                          </a:lnTo>
                          <a:lnTo>
                            <a:pt x="15879" y="28041"/>
                          </a:lnTo>
                          <a:cubicBezTo>
                            <a:pt x="15759" y="27753"/>
                            <a:pt x="15441" y="25936"/>
                            <a:pt x="15161" y="23924"/>
                          </a:cubicBezTo>
                          <a:cubicBezTo>
                            <a:pt x="14922" y="22195"/>
                            <a:pt x="14644" y="20291"/>
                            <a:pt x="14524" y="19109"/>
                          </a:cubicBezTo>
                          <a:cubicBezTo>
                            <a:pt x="12691" y="17336"/>
                            <a:pt x="8825" y="13563"/>
                            <a:pt x="5478" y="9966"/>
                          </a:cubicBezTo>
                          <a:cubicBezTo>
                            <a:pt x="4322" y="8676"/>
                            <a:pt x="3166" y="7410"/>
                            <a:pt x="2249" y="6253"/>
                          </a:cubicBezTo>
                          <a:cubicBezTo>
                            <a:pt x="2329" y="8568"/>
                            <a:pt x="2728" y="11459"/>
                            <a:pt x="3206" y="14126"/>
                          </a:cubicBezTo>
                          <a:cubicBezTo>
                            <a:pt x="3923" y="17867"/>
                            <a:pt x="4681" y="21061"/>
                            <a:pt x="5079" y="21137"/>
                          </a:cubicBezTo>
                          <a:lnTo>
                            <a:pt x="5238" y="21189"/>
                          </a:lnTo>
                          <a:cubicBezTo>
                            <a:pt x="5876" y="21445"/>
                            <a:pt x="6952" y="21988"/>
                            <a:pt x="7988" y="22579"/>
                          </a:cubicBezTo>
                          <a:cubicBezTo>
                            <a:pt x="8825" y="23090"/>
                            <a:pt x="9662" y="23661"/>
                            <a:pt x="10220" y="24160"/>
                          </a:cubicBezTo>
                          <a:lnTo>
                            <a:pt x="10778" y="24663"/>
                          </a:lnTo>
                          <a:lnTo>
                            <a:pt x="10499" y="25366"/>
                          </a:lnTo>
                          <a:cubicBezTo>
                            <a:pt x="10260" y="26048"/>
                            <a:pt x="9223" y="26312"/>
                            <a:pt x="8108" y="26611"/>
                          </a:cubicBezTo>
                          <a:lnTo>
                            <a:pt x="7231" y="26851"/>
                          </a:lnTo>
                          <a:cubicBezTo>
                            <a:pt x="7869" y="28512"/>
                            <a:pt x="9821" y="32289"/>
                            <a:pt x="11894" y="36166"/>
                          </a:cubicBezTo>
                          <a:cubicBezTo>
                            <a:pt x="14644" y="41240"/>
                            <a:pt x="17553" y="46359"/>
                            <a:pt x="18190" y="47034"/>
                          </a:cubicBezTo>
                          <a:lnTo>
                            <a:pt x="21378" y="47597"/>
                          </a:lnTo>
                          <a:lnTo>
                            <a:pt x="28433" y="48767"/>
                          </a:lnTo>
                          <a:lnTo>
                            <a:pt x="28433" y="50987"/>
                          </a:lnTo>
                          <a:cubicBezTo>
                            <a:pt x="28313" y="51006"/>
                            <a:pt x="26958" y="51550"/>
                            <a:pt x="25363" y="52124"/>
                          </a:cubicBezTo>
                          <a:lnTo>
                            <a:pt x="23092" y="52931"/>
                          </a:lnTo>
                          <a:cubicBezTo>
                            <a:pt x="24886" y="55139"/>
                            <a:pt x="28512" y="59695"/>
                            <a:pt x="31541" y="63508"/>
                          </a:cubicBezTo>
                          <a:cubicBezTo>
                            <a:pt x="34012" y="66658"/>
                            <a:pt x="35127" y="69257"/>
                            <a:pt x="35566" y="69257"/>
                          </a:cubicBezTo>
                          <a:lnTo>
                            <a:pt x="46804" y="69956"/>
                          </a:lnTo>
                          <a:lnTo>
                            <a:pt x="59876" y="83176"/>
                          </a:lnTo>
                          <a:cubicBezTo>
                            <a:pt x="59478" y="82125"/>
                            <a:pt x="59079" y="81171"/>
                            <a:pt x="58720" y="80397"/>
                          </a:cubicBezTo>
                          <a:close/>
                          <a:moveTo>
                            <a:pt x="54775" y="72423"/>
                          </a:moveTo>
                          <a:cubicBezTo>
                            <a:pt x="56767" y="74555"/>
                            <a:pt x="58640" y="76707"/>
                            <a:pt x="60514" y="79123"/>
                          </a:cubicBezTo>
                          <a:lnTo>
                            <a:pt x="60633" y="79311"/>
                          </a:lnTo>
                          <a:cubicBezTo>
                            <a:pt x="61151" y="80317"/>
                            <a:pt x="61629" y="81546"/>
                            <a:pt x="62108" y="82880"/>
                          </a:cubicBezTo>
                          <a:cubicBezTo>
                            <a:pt x="62586" y="84170"/>
                            <a:pt x="63064" y="85623"/>
                            <a:pt x="63542" y="87076"/>
                          </a:cubicBezTo>
                          <a:lnTo>
                            <a:pt x="65057" y="91588"/>
                          </a:lnTo>
                          <a:lnTo>
                            <a:pt x="45848" y="72116"/>
                          </a:lnTo>
                          <a:lnTo>
                            <a:pt x="35526" y="71477"/>
                          </a:lnTo>
                          <a:cubicBezTo>
                            <a:pt x="34849" y="71269"/>
                            <a:pt x="32537" y="68371"/>
                            <a:pt x="29788" y="64889"/>
                          </a:cubicBezTo>
                          <a:cubicBezTo>
                            <a:pt x="25842" y="59930"/>
                            <a:pt x="20940" y="53698"/>
                            <a:pt x="20462" y="53246"/>
                          </a:cubicBezTo>
                          <a:lnTo>
                            <a:pt x="19227" y="52045"/>
                          </a:lnTo>
                          <a:lnTo>
                            <a:pt x="20821" y="51418"/>
                          </a:lnTo>
                          <a:lnTo>
                            <a:pt x="23929" y="50276"/>
                          </a:lnTo>
                          <a:lnTo>
                            <a:pt x="21020" y="49789"/>
                          </a:lnTo>
                          <a:cubicBezTo>
                            <a:pt x="19186" y="49477"/>
                            <a:pt x="17633" y="49206"/>
                            <a:pt x="17353" y="49118"/>
                          </a:cubicBezTo>
                          <a:lnTo>
                            <a:pt x="17234" y="49078"/>
                          </a:lnTo>
                          <a:lnTo>
                            <a:pt x="17114" y="49014"/>
                          </a:lnTo>
                          <a:cubicBezTo>
                            <a:pt x="16357" y="48563"/>
                            <a:pt x="12970" y="42810"/>
                            <a:pt x="9941" y="37224"/>
                          </a:cubicBezTo>
                          <a:cubicBezTo>
                            <a:pt x="7271" y="32253"/>
                            <a:pt x="4840" y="27294"/>
                            <a:pt x="4760" y="26188"/>
                          </a:cubicBezTo>
                          <a:lnTo>
                            <a:pt x="4720" y="25421"/>
                          </a:lnTo>
                          <a:lnTo>
                            <a:pt x="5437" y="25122"/>
                          </a:lnTo>
                          <a:cubicBezTo>
                            <a:pt x="5876" y="24946"/>
                            <a:pt x="6434" y="24771"/>
                            <a:pt x="7031" y="24615"/>
                          </a:cubicBezTo>
                          <a:lnTo>
                            <a:pt x="6832" y="24503"/>
                          </a:lnTo>
                          <a:cubicBezTo>
                            <a:pt x="5916" y="23960"/>
                            <a:pt x="4999" y="23477"/>
                            <a:pt x="4441" y="23273"/>
                          </a:cubicBezTo>
                          <a:cubicBezTo>
                            <a:pt x="3166" y="22710"/>
                            <a:pt x="1851" y="18889"/>
                            <a:pt x="1054" y="14553"/>
                          </a:cubicBezTo>
                          <a:cubicBezTo>
                            <a:pt x="257" y="10297"/>
                            <a:pt x="-261" y="5430"/>
                            <a:pt x="137" y="2915"/>
                          </a:cubicBezTo>
                          <a:lnTo>
                            <a:pt x="576" y="0"/>
                          </a:lnTo>
                          <a:lnTo>
                            <a:pt x="2170" y="2483"/>
                          </a:lnTo>
                          <a:cubicBezTo>
                            <a:pt x="3126" y="4013"/>
                            <a:pt x="4999" y="6205"/>
                            <a:pt x="7112" y="8473"/>
                          </a:cubicBezTo>
                          <a:cubicBezTo>
                            <a:pt x="10618" y="12246"/>
                            <a:pt x="14684" y="16210"/>
                            <a:pt x="16357" y="17811"/>
                          </a:cubicBezTo>
                          <a:lnTo>
                            <a:pt x="16676" y="18103"/>
                          </a:lnTo>
                          <a:lnTo>
                            <a:pt x="16716" y="18518"/>
                          </a:lnTo>
                          <a:cubicBezTo>
                            <a:pt x="16795" y="19644"/>
                            <a:pt x="17075" y="21760"/>
                            <a:pt x="17353" y="23629"/>
                          </a:cubicBezTo>
                          <a:lnTo>
                            <a:pt x="17353" y="23768"/>
                          </a:lnTo>
                          <a:lnTo>
                            <a:pt x="17592" y="23253"/>
                          </a:lnTo>
                          <a:cubicBezTo>
                            <a:pt x="18389" y="21517"/>
                            <a:pt x="19346" y="19987"/>
                            <a:pt x="19904" y="19987"/>
                          </a:cubicBezTo>
                          <a:lnTo>
                            <a:pt x="20462" y="19987"/>
                          </a:lnTo>
                          <a:lnTo>
                            <a:pt x="20780" y="20455"/>
                          </a:lnTo>
                          <a:cubicBezTo>
                            <a:pt x="20821" y="20478"/>
                            <a:pt x="27954" y="30324"/>
                            <a:pt x="34490" y="39412"/>
                          </a:cubicBezTo>
                          <a:lnTo>
                            <a:pt x="34529" y="39496"/>
                          </a:lnTo>
                          <a:cubicBezTo>
                            <a:pt x="34809" y="39963"/>
                            <a:pt x="34809" y="41875"/>
                            <a:pt x="34809" y="44019"/>
                          </a:cubicBezTo>
                          <a:lnTo>
                            <a:pt x="34809" y="46064"/>
                          </a:lnTo>
                          <a:lnTo>
                            <a:pt x="36762" y="42482"/>
                          </a:lnTo>
                          <a:lnTo>
                            <a:pt x="37798" y="43880"/>
                          </a:lnTo>
                          <a:cubicBezTo>
                            <a:pt x="43218" y="51306"/>
                            <a:pt x="48279" y="58249"/>
                            <a:pt x="48279" y="58269"/>
                          </a:cubicBezTo>
                          <a:lnTo>
                            <a:pt x="48518" y="58601"/>
                          </a:lnTo>
                          <a:lnTo>
                            <a:pt x="48478" y="59016"/>
                          </a:lnTo>
                          <a:cubicBezTo>
                            <a:pt x="48398" y="59946"/>
                            <a:pt x="48478" y="61168"/>
                            <a:pt x="48598" y="62414"/>
                          </a:cubicBezTo>
                          <a:cubicBezTo>
                            <a:pt x="48677" y="63703"/>
                            <a:pt x="48757" y="65013"/>
                            <a:pt x="48677" y="66207"/>
                          </a:cubicBezTo>
                          <a:cubicBezTo>
                            <a:pt x="50869" y="68399"/>
                            <a:pt x="52862" y="70399"/>
                            <a:pt x="54775" y="72419"/>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5"/>
                    <p:cNvSpPr/>
                    <p:nvPr/>
                  </p:nvSpPr>
                  <p:spPr>
                    <a:xfrm>
                      <a:off x="11134919" y="6839399"/>
                      <a:ext cx="55315" cy="72443"/>
                    </a:xfrm>
                    <a:custGeom>
                      <a:rect b="b" l="l" r="r" t="t"/>
                      <a:pathLst>
                        <a:path extrusionOk="0" h="72443" w="55315">
                          <a:moveTo>
                            <a:pt x="1355" y="0"/>
                          </a:moveTo>
                          <a:cubicBezTo>
                            <a:pt x="6416" y="9930"/>
                            <a:pt x="14267" y="21509"/>
                            <a:pt x="22795" y="32768"/>
                          </a:cubicBezTo>
                          <a:cubicBezTo>
                            <a:pt x="34153" y="47820"/>
                            <a:pt x="46667" y="62254"/>
                            <a:pt x="55315" y="71401"/>
                          </a:cubicBezTo>
                          <a:lnTo>
                            <a:pt x="54199" y="72443"/>
                          </a:lnTo>
                          <a:cubicBezTo>
                            <a:pt x="45511" y="63244"/>
                            <a:pt x="32958" y="48751"/>
                            <a:pt x="21560" y="33686"/>
                          </a:cubicBezTo>
                          <a:cubicBezTo>
                            <a:pt x="13031" y="22379"/>
                            <a:pt x="5141" y="10724"/>
                            <a:pt x="0" y="691"/>
                          </a:cubicBezTo>
                          <a:lnTo>
                            <a:pt x="1355"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7" name="Google Shape;647;p5"/>
                    <p:cNvSpPr/>
                    <p:nvPr/>
                  </p:nvSpPr>
                  <p:spPr>
                    <a:xfrm>
                      <a:off x="11132449" y="6814561"/>
                      <a:ext cx="5499" cy="11263"/>
                    </a:xfrm>
                    <a:custGeom>
                      <a:rect b="b" l="l" r="r" t="t"/>
                      <a:pathLst>
                        <a:path extrusionOk="0" h="11263" w="5499">
                          <a:moveTo>
                            <a:pt x="0" y="10553"/>
                          </a:moveTo>
                          <a:lnTo>
                            <a:pt x="2989" y="0"/>
                          </a:lnTo>
                          <a:lnTo>
                            <a:pt x="5499" y="711"/>
                          </a:lnTo>
                          <a:lnTo>
                            <a:pt x="2550" y="11263"/>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8" name="Google Shape;648;p5"/>
                    <p:cNvSpPr/>
                    <p:nvPr/>
                  </p:nvSpPr>
                  <p:spPr>
                    <a:xfrm>
                      <a:off x="11147353" y="6826120"/>
                      <a:ext cx="9644" cy="11291"/>
                    </a:xfrm>
                    <a:custGeom>
                      <a:rect b="b" l="l" r="r" t="t"/>
                      <a:pathLst>
                        <a:path extrusionOk="0" h="11291" w="9644">
                          <a:moveTo>
                            <a:pt x="0" y="9662"/>
                          </a:moveTo>
                          <a:lnTo>
                            <a:pt x="7572" y="0"/>
                          </a:lnTo>
                          <a:lnTo>
                            <a:pt x="9645" y="1629"/>
                          </a:lnTo>
                          <a:lnTo>
                            <a:pt x="2073" y="11291"/>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9" name="Google Shape;649;p5"/>
                    <p:cNvSpPr/>
                    <p:nvPr/>
                  </p:nvSpPr>
                  <p:spPr>
                    <a:xfrm>
                      <a:off x="11182543" y="6876276"/>
                      <a:ext cx="11756" cy="6931"/>
                    </a:xfrm>
                    <a:custGeom>
                      <a:rect b="b" l="l" r="r" t="t"/>
                      <a:pathLst>
                        <a:path extrusionOk="0" h="6931" w="11756">
                          <a:moveTo>
                            <a:pt x="0" y="4500"/>
                          </a:moveTo>
                          <a:lnTo>
                            <a:pt x="10720" y="0"/>
                          </a:lnTo>
                          <a:lnTo>
                            <a:pt x="11756" y="2432"/>
                          </a:lnTo>
                          <a:lnTo>
                            <a:pt x="996" y="6931"/>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0" name="Google Shape;650;p5"/>
                    <p:cNvSpPr/>
                    <p:nvPr/>
                  </p:nvSpPr>
                  <p:spPr>
                    <a:xfrm>
                      <a:off x="11186488" y="6893508"/>
                      <a:ext cx="9085" cy="4032"/>
                    </a:xfrm>
                    <a:custGeom>
                      <a:rect b="b" l="l" r="r" t="t"/>
                      <a:pathLst>
                        <a:path extrusionOk="0" h="4032" w="9085">
                          <a:moveTo>
                            <a:pt x="0" y="1441"/>
                          </a:moveTo>
                          <a:lnTo>
                            <a:pt x="8687" y="0"/>
                          </a:lnTo>
                          <a:lnTo>
                            <a:pt x="9086" y="2599"/>
                          </a:lnTo>
                          <a:lnTo>
                            <a:pt x="438" y="4033"/>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1" name="Google Shape;651;p5"/>
                    <p:cNvSpPr/>
                    <p:nvPr/>
                  </p:nvSpPr>
                  <p:spPr>
                    <a:xfrm>
                      <a:off x="11126430" y="6867484"/>
                      <a:ext cx="9724" cy="6248"/>
                    </a:xfrm>
                    <a:custGeom>
                      <a:rect b="b" l="l" r="r" t="t"/>
                      <a:pathLst>
                        <a:path extrusionOk="0" h="6248" w="9724">
                          <a:moveTo>
                            <a:pt x="9724" y="2400"/>
                          </a:moveTo>
                          <a:lnTo>
                            <a:pt x="1076" y="6249"/>
                          </a:lnTo>
                          <a:lnTo>
                            <a:pt x="0" y="3853"/>
                          </a:lnTo>
                          <a:lnTo>
                            <a:pt x="8648"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2" name="Google Shape;652;p5"/>
                    <p:cNvSpPr/>
                    <p:nvPr/>
                  </p:nvSpPr>
                  <p:spPr>
                    <a:xfrm>
                      <a:off x="11116109" y="6848730"/>
                      <a:ext cx="9643" cy="2962"/>
                    </a:xfrm>
                    <a:custGeom>
                      <a:rect b="b" l="l" r="r" t="t"/>
                      <a:pathLst>
                        <a:path extrusionOk="0" h="2962" w="9643">
                          <a:moveTo>
                            <a:pt x="9644" y="2627"/>
                          </a:moveTo>
                          <a:lnTo>
                            <a:pt x="79" y="2963"/>
                          </a:lnTo>
                          <a:lnTo>
                            <a:pt x="0" y="335"/>
                          </a:lnTo>
                          <a:lnTo>
                            <a:pt x="9565"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3" name="Google Shape;653;p5"/>
                    <p:cNvSpPr/>
                    <p:nvPr/>
                  </p:nvSpPr>
                  <p:spPr>
                    <a:xfrm>
                      <a:off x="11151139" y="6899337"/>
                      <a:ext cx="8966" cy="10416"/>
                    </a:xfrm>
                    <a:custGeom>
                      <a:rect b="b" l="l" r="r" t="t"/>
                      <a:pathLst>
                        <a:path extrusionOk="0" h="10416" w="8966">
                          <a:moveTo>
                            <a:pt x="8967" y="1625"/>
                          </a:moveTo>
                          <a:lnTo>
                            <a:pt x="2073" y="10417"/>
                          </a:lnTo>
                          <a:lnTo>
                            <a:pt x="0" y="8784"/>
                          </a:lnTo>
                          <a:lnTo>
                            <a:pt x="6895"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4" name="Google Shape;654;p5"/>
                    <p:cNvSpPr/>
                    <p:nvPr/>
                  </p:nvSpPr>
                  <p:spPr>
                    <a:xfrm>
                      <a:off x="11157556" y="6698374"/>
                      <a:ext cx="46627" cy="11878"/>
                    </a:xfrm>
                    <a:custGeom>
                      <a:rect b="b" l="l" r="r" t="t"/>
                      <a:pathLst>
                        <a:path extrusionOk="0" h="11878" w="46627">
                          <a:moveTo>
                            <a:pt x="0" y="11878"/>
                          </a:moveTo>
                          <a:lnTo>
                            <a:pt x="46627" y="11878"/>
                          </a:lnTo>
                          <a:lnTo>
                            <a:pt x="46627"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5" name="Google Shape;655;p5"/>
                    <p:cNvSpPr/>
                    <p:nvPr/>
                  </p:nvSpPr>
                  <p:spPr>
                    <a:xfrm>
                      <a:off x="11157556" y="6696685"/>
                      <a:ext cx="48340" cy="15268"/>
                    </a:xfrm>
                    <a:custGeom>
                      <a:rect b="b" l="l" r="r" t="t"/>
                      <a:pathLst>
                        <a:path extrusionOk="0" h="15268" w="48340">
                          <a:moveTo>
                            <a:pt x="2151" y="11858"/>
                          </a:moveTo>
                          <a:lnTo>
                            <a:pt x="44913" y="11858"/>
                          </a:lnTo>
                          <a:lnTo>
                            <a:pt x="44913" y="3410"/>
                          </a:lnTo>
                          <a:lnTo>
                            <a:pt x="2151" y="3410"/>
                          </a:lnTo>
                          <a:lnTo>
                            <a:pt x="2151" y="11858"/>
                          </a:lnTo>
                          <a:close/>
                          <a:moveTo>
                            <a:pt x="46627" y="15268"/>
                          </a:moveTo>
                          <a:lnTo>
                            <a:pt x="0" y="15268"/>
                          </a:lnTo>
                          <a:lnTo>
                            <a:pt x="0" y="0"/>
                          </a:lnTo>
                          <a:lnTo>
                            <a:pt x="48340" y="0"/>
                          </a:lnTo>
                          <a:lnTo>
                            <a:pt x="48340" y="15268"/>
                          </a:lnTo>
                          <a:lnTo>
                            <a:pt x="46627" y="1526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6" name="Google Shape;656;p5"/>
                    <p:cNvSpPr/>
                    <p:nvPr/>
                  </p:nvSpPr>
                  <p:spPr>
                    <a:xfrm>
                      <a:off x="11108059" y="6746174"/>
                      <a:ext cx="96721" cy="11874"/>
                    </a:xfrm>
                    <a:custGeom>
                      <a:rect b="b" l="l" r="r" t="t"/>
                      <a:pathLst>
                        <a:path extrusionOk="0" h="11874" w="96721">
                          <a:moveTo>
                            <a:pt x="0" y="11874"/>
                          </a:moveTo>
                          <a:lnTo>
                            <a:pt x="96722" y="11874"/>
                          </a:lnTo>
                          <a:lnTo>
                            <a:pt x="96722"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7" name="Google Shape;657;p5"/>
                    <p:cNvSpPr/>
                    <p:nvPr/>
                  </p:nvSpPr>
                  <p:spPr>
                    <a:xfrm>
                      <a:off x="11106744" y="6744861"/>
                      <a:ext cx="99351" cy="14505"/>
                    </a:xfrm>
                    <a:custGeom>
                      <a:rect b="b" l="l" r="r" t="t"/>
                      <a:pathLst>
                        <a:path extrusionOk="0" h="14505" w="99351">
                          <a:moveTo>
                            <a:pt x="2590" y="11866"/>
                          </a:moveTo>
                          <a:lnTo>
                            <a:pt x="96721" y="11866"/>
                          </a:lnTo>
                          <a:lnTo>
                            <a:pt x="96721" y="2635"/>
                          </a:lnTo>
                          <a:lnTo>
                            <a:pt x="2590" y="2635"/>
                          </a:lnTo>
                          <a:lnTo>
                            <a:pt x="2590" y="11866"/>
                          </a:lnTo>
                          <a:close/>
                          <a:moveTo>
                            <a:pt x="98037" y="14505"/>
                          </a:moveTo>
                          <a:lnTo>
                            <a:pt x="0" y="14505"/>
                          </a:lnTo>
                          <a:lnTo>
                            <a:pt x="0" y="0"/>
                          </a:lnTo>
                          <a:lnTo>
                            <a:pt x="99351" y="0"/>
                          </a:lnTo>
                          <a:lnTo>
                            <a:pt x="99351" y="14505"/>
                          </a:lnTo>
                          <a:lnTo>
                            <a:pt x="98037" y="1450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8" name="Google Shape;658;p5"/>
                    <p:cNvSpPr/>
                    <p:nvPr/>
                  </p:nvSpPr>
                  <p:spPr>
                    <a:xfrm>
                      <a:off x="11108059" y="6770082"/>
                      <a:ext cx="96163" cy="11862"/>
                    </a:xfrm>
                    <a:custGeom>
                      <a:rect b="b" l="l" r="r" t="t"/>
                      <a:pathLst>
                        <a:path extrusionOk="0" h="11862" w="96163">
                          <a:moveTo>
                            <a:pt x="0" y="11862"/>
                          </a:moveTo>
                          <a:lnTo>
                            <a:pt x="96164" y="11862"/>
                          </a:lnTo>
                          <a:lnTo>
                            <a:pt x="96164"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9" name="Google Shape;659;p5"/>
                    <p:cNvSpPr/>
                    <p:nvPr/>
                  </p:nvSpPr>
                  <p:spPr>
                    <a:xfrm>
                      <a:off x="11106744" y="6768757"/>
                      <a:ext cx="98793" cy="14501"/>
                    </a:xfrm>
                    <a:custGeom>
                      <a:rect b="b" l="l" r="r" t="t"/>
                      <a:pathLst>
                        <a:path extrusionOk="0" h="14501" w="98793">
                          <a:moveTo>
                            <a:pt x="1315" y="0"/>
                          </a:moveTo>
                          <a:lnTo>
                            <a:pt x="98793" y="0"/>
                          </a:lnTo>
                          <a:lnTo>
                            <a:pt x="98793" y="14501"/>
                          </a:lnTo>
                          <a:lnTo>
                            <a:pt x="0" y="14501"/>
                          </a:lnTo>
                          <a:lnTo>
                            <a:pt x="0" y="0"/>
                          </a:lnTo>
                          <a:lnTo>
                            <a:pt x="1315" y="0"/>
                          </a:lnTo>
                          <a:close/>
                          <a:moveTo>
                            <a:pt x="96163" y="2635"/>
                          </a:moveTo>
                          <a:lnTo>
                            <a:pt x="2590" y="2635"/>
                          </a:lnTo>
                          <a:lnTo>
                            <a:pt x="2590" y="11866"/>
                          </a:lnTo>
                          <a:lnTo>
                            <a:pt x="96163" y="11866"/>
                          </a:lnTo>
                          <a:lnTo>
                            <a:pt x="96163" y="263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0" name="Google Shape;660;p5"/>
                    <p:cNvSpPr/>
                    <p:nvPr/>
                  </p:nvSpPr>
                  <p:spPr>
                    <a:xfrm>
                      <a:off x="11108059" y="6796510"/>
                      <a:ext cx="96163" cy="11870"/>
                    </a:xfrm>
                    <a:custGeom>
                      <a:rect b="b" l="l" r="r" t="t"/>
                      <a:pathLst>
                        <a:path extrusionOk="0" h="11870" w="96163">
                          <a:moveTo>
                            <a:pt x="0" y="11870"/>
                          </a:moveTo>
                          <a:lnTo>
                            <a:pt x="96164" y="11870"/>
                          </a:lnTo>
                          <a:lnTo>
                            <a:pt x="96164" y="0"/>
                          </a:lnTo>
                          <a:lnTo>
                            <a:pt x="0" y="0"/>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1" name="Google Shape;661;p5"/>
                    <p:cNvSpPr/>
                    <p:nvPr/>
                  </p:nvSpPr>
                  <p:spPr>
                    <a:xfrm>
                      <a:off x="11106744" y="6795184"/>
                      <a:ext cx="98793" cy="14509"/>
                    </a:xfrm>
                    <a:custGeom>
                      <a:rect b="b" l="l" r="r" t="t"/>
                      <a:pathLst>
                        <a:path extrusionOk="0" h="14509" w="98793">
                          <a:moveTo>
                            <a:pt x="1315" y="0"/>
                          </a:moveTo>
                          <a:lnTo>
                            <a:pt x="98793" y="0"/>
                          </a:lnTo>
                          <a:lnTo>
                            <a:pt x="98793" y="14509"/>
                          </a:lnTo>
                          <a:lnTo>
                            <a:pt x="0" y="14509"/>
                          </a:lnTo>
                          <a:lnTo>
                            <a:pt x="0" y="0"/>
                          </a:lnTo>
                          <a:lnTo>
                            <a:pt x="1315" y="0"/>
                          </a:lnTo>
                          <a:close/>
                          <a:moveTo>
                            <a:pt x="96163" y="2635"/>
                          </a:moveTo>
                          <a:lnTo>
                            <a:pt x="2590" y="2635"/>
                          </a:lnTo>
                          <a:lnTo>
                            <a:pt x="2590" y="11870"/>
                          </a:lnTo>
                          <a:lnTo>
                            <a:pt x="96163" y="11870"/>
                          </a:lnTo>
                          <a:lnTo>
                            <a:pt x="96163" y="2635"/>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2" name="Google Shape;662;p5"/>
                    <p:cNvSpPr/>
                    <p:nvPr/>
                  </p:nvSpPr>
                  <p:spPr>
                    <a:xfrm>
                      <a:off x="11168714" y="6773660"/>
                      <a:ext cx="69023" cy="97988"/>
                    </a:xfrm>
                    <a:custGeom>
                      <a:rect b="b" l="l" r="r" t="t"/>
                      <a:pathLst>
                        <a:path extrusionOk="0" h="97988" w="69023">
                          <a:moveTo>
                            <a:pt x="68944" y="61647"/>
                          </a:moveTo>
                          <a:lnTo>
                            <a:pt x="68944" y="0"/>
                          </a:lnTo>
                          <a:lnTo>
                            <a:pt x="0" y="0"/>
                          </a:lnTo>
                          <a:lnTo>
                            <a:pt x="0" y="63396"/>
                          </a:lnTo>
                          <a:cubicBezTo>
                            <a:pt x="0" y="82481"/>
                            <a:pt x="15582" y="97988"/>
                            <a:pt x="34512" y="97988"/>
                          </a:cubicBezTo>
                          <a:cubicBezTo>
                            <a:pt x="53481" y="97988"/>
                            <a:pt x="69024" y="82485"/>
                            <a:pt x="69024" y="63396"/>
                          </a:cubicBezTo>
                          <a:cubicBezTo>
                            <a:pt x="69024" y="62837"/>
                            <a:pt x="69024" y="62278"/>
                            <a:pt x="68944" y="61647"/>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3" name="Google Shape;663;p5"/>
                    <p:cNvSpPr/>
                    <p:nvPr/>
                  </p:nvSpPr>
                  <p:spPr>
                    <a:xfrm>
                      <a:off x="11167040" y="6771951"/>
                      <a:ext cx="72412" cy="101394"/>
                    </a:xfrm>
                    <a:custGeom>
                      <a:rect b="b" l="l" r="r" t="t"/>
                      <a:pathLst>
                        <a:path extrusionOk="0" h="101394" w="72412">
                          <a:moveTo>
                            <a:pt x="68905" y="63352"/>
                          </a:moveTo>
                          <a:lnTo>
                            <a:pt x="68905" y="3414"/>
                          </a:lnTo>
                          <a:lnTo>
                            <a:pt x="3387" y="3414"/>
                          </a:lnTo>
                          <a:lnTo>
                            <a:pt x="3387" y="65105"/>
                          </a:lnTo>
                          <a:cubicBezTo>
                            <a:pt x="3387" y="74168"/>
                            <a:pt x="7054" y="82385"/>
                            <a:pt x="12992" y="88334"/>
                          </a:cubicBezTo>
                          <a:cubicBezTo>
                            <a:pt x="18970" y="94295"/>
                            <a:pt x="27180" y="97988"/>
                            <a:pt x="36186" y="97988"/>
                          </a:cubicBezTo>
                          <a:cubicBezTo>
                            <a:pt x="45232" y="97988"/>
                            <a:pt x="53442" y="94291"/>
                            <a:pt x="59380" y="88326"/>
                          </a:cubicBezTo>
                          <a:cubicBezTo>
                            <a:pt x="65318" y="82377"/>
                            <a:pt x="69025" y="74168"/>
                            <a:pt x="69025" y="65101"/>
                          </a:cubicBezTo>
                          <a:cubicBezTo>
                            <a:pt x="69025" y="64614"/>
                            <a:pt x="69025" y="64126"/>
                            <a:pt x="68944" y="63667"/>
                          </a:cubicBezTo>
                          <a:lnTo>
                            <a:pt x="68905" y="63348"/>
                          </a:lnTo>
                          <a:close/>
                          <a:moveTo>
                            <a:pt x="72292" y="1705"/>
                          </a:moveTo>
                          <a:lnTo>
                            <a:pt x="72292" y="63216"/>
                          </a:lnTo>
                          <a:cubicBezTo>
                            <a:pt x="72412" y="63935"/>
                            <a:pt x="72412" y="64518"/>
                            <a:pt x="72412" y="65101"/>
                          </a:cubicBezTo>
                          <a:cubicBezTo>
                            <a:pt x="72412" y="75098"/>
                            <a:pt x="68347" y="84162"/>
                            <a:pt x="61811" y="90734"/>
                          </a:cubicBezTo>
                          <a:cubicBezTo>
                            <a:pt x="55235" y="97318"/>
                            <a:pt x="46149" y="101394"/>
                            <a:pt x="36186" y="101394"/>
                          </a:cubicBezTo>
                          <a:cubicBezTo>
                            <a:pt x="26223" y="101394"/>
                            <a:pt x="17176" y="97310"/>
                            <a:pt x="10601" y="90726"/>
                          </a:cubicBezTo>
                          <a:cubicBezTo>
                            <a:pt x="4065" y="84162"/>
                            <a:pt x="0" y="75098"/>
                            <a:pt x="0" y="65101"/>
                          </a:cubicBezTo>
                          <a:lnTo>
                            <a:pt x="0" y="0"/>
                          </a:lnTo>
                          <a:lnTo>
                            <a:pt x="72292" y="0"/>
                          </a:lnTo>
                          <a:lnTo>
                            <a:pt x="72292" y="170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4" name="Google Shape;664;p5"/>
                    <p:cNvSpPr/>
                    <p:nvPr/>
                  </p:nvSpPr>
                  <p:spPr>
                    <a:xfrm>
                      <a:off x="11176605" y="6776810"/>
                      <a:ext cx="55443" cy="31538"/>
                    </a:xfrm>
                    <a:custGeom>
                      <a:rect b="b" l="l" r="r" t="t"/>
                      <a:pathLst>
                        <a:path extrusionOk="0" h="31538" w="55443">
                          <a:moveTo>
                            <a:pt x="23593" y="11431"/>
                          </a:moveTo>
                          <a:cubicBezTo>
                            <a:pt x="27977" y="11431"/>
                            <a:pt x="23593" y="7798"/>
                            <a:pt x="23593" y="4500"/>
                          </a:cubicBezTo>
                          <a:cubicBezTo>
                            <a:pt x="23593" y="1210"/>
                            <a:pt x="25545" y="0"/>
                            <a:pt x="28096" y="0"/>
                          </a:cubicBezTo>
                          <a:cubicBezTo>
                            <a:pt x="30607" y="0"/>
                            <a:pt x="32560" y="1537"/>
                            <a:pt x="32560" y="4500"/>
                          </a:cubicBezTo>
                          <a:cubicBezTo>
                            <a:pt x="32560" y="7474"/>
                            <a:pt x="28534" y="11431"/>
                            <a:pt x="32679" y="11431"/>
                          </a:cubicBezTo>
                          <a:lnTo>
                            <a:pt x="50533" y="11431"/>
                          </a:lnTo>
                          <a:cubicBezTo>
                            <a:pt x="53283" y="11203"/>
                            <a:pt x="55833" y="14170"/>
                            <a:pt x="55395" y="16154"/>
                          </a:cubicBezTo>
                          <a:lnTo>
                            <a:pt x="55395" y="31538"/>
                          </a:lnTo>
                          <a:lnTo>
                            <a:pt x="0" y="31538"/>
                          </a:lnTo>
                          <a:lnTo>
                            <a:pt x="0" y="15268"/>
                          </a:lnTo>
                          <a:cubicBezTo>
                            <a:pt x="319" y="12633"/>
                            <a:pt x="3188" y="10772"/>
                            <a:pt x="5261" y="11431"/>
                          </a:cubicBezTo>
                          <a:lnTo>
                            <a:pt x="23593" y="11431"/>
                          </a:lnTo>
                          <a:close/>
                        </a:path>
                      </a:pathLst>
                    </a:custGeom>
                    <a:solidFill>
                      <a:srgbClr val="3051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5" name="Google Shape;665;p5"/>
                    <p:cNvSpPr/>
                    <p:nvPr/>
                  </p:nvSpPr>
                  <p:spPr>
                    <a:xfrm>
                      <a:off x="11175071" y="6775500"/>
                      <a:ext cx="58283" cy="34161"/>
                    </a:xfrm>
                    <a:custGeom>
                      <a:rect b="b" l="l" r="r" t="t"/>
                      <a:pathLst>
                        <a:path extrusionOk="0" h="34161" w="58283">
                          <a:moveTo>
                            <a:pt x="25127" y="11419"/>
                          </a:moveTo>
                          <a:cubicBezTo>
                            <a:pt x="25605" y="11419"/>
                            <a:pt x="25764" y="11834"/>
                            <a:pt x="25764" y="11675"/>
                          </a:cubicBezTo>
                          <a:cubicBezTo>
                            <a:pt x="25764" y="11383"/>
                            <a:pt x="25445" y="10744"/>
                            <a:pt x="25086" y="10026"/>
                          </a:cubicBezTo>
                          <a:cubicBezTo>
                            <a:pt x="24488" y="8776"/>
                            <a:pt x="23811" y="7339"/>
                            <a:pt x="23811" y="5813"/>
                          </a:cubicBezTo>
                          <a:cubicBezTo>
                            <a:pt x="23811" y="3893"/>
                            <a:pt x="24369" y="2499"/>
                            <a:pt x="25326" y="1541"/>
                          </a:cubicBezTo>
                          <a:cubicBezTo>
                            <a:pt x="26441" y="455"/>
                            <a:pt x="27956" y="0"/>
                            <a:pt x="29630" y="0"/>
                          </a:cubicBezTo>
                          <a:cubicBezTo>
                            <a:pt x="31263" y="0"/>
                            <a:pt x="32738" y="543"/>
                            <a:pt x="33814" y="1613"/>
                          </a:cubicBezTo>
                          <a:cubicBezTo>
                            <a:pt x="34810" y="2603"/>
                            <a:pt x="35408" y="4013"/>
                            <a:pt x="35408" y="5813"/>
                          </a:cubicBezTo>
                          <a:cubicBezTo>
                            <a:pt x="35408" y="7139"/>
                            <a:pt x="34850" y="8469"/>
                            <a:pt x="34293" y="9674"/>
                          </a:cubicBezTo>
                          <a:cubicBezTo>
                            <a:pt x="33974" y="10457"/>
                            <a:pt x="33654" y="11183"/>
                            <a:pt x="33654" y="11559"/>
                          </a:cubicBezTo>
                          <a:cubicBezTo>
                            <a:pt x="33654" y="11647"/>
                            <a:pt x="33814" y="11415"/>
                            <a:pt x="34213" y="11415"/>
                          </a:cubicBezTo>
                          <a:lnTo>
                            <a:pt x="52067" y="11415"/>
                          </a:lnTo>
                          <a:cubicBezTo>
                            <a:pt x="52584" y="11383"/>
                            <a:pt x="53023" y="11427"/>
                            <a:pt x="53501" y="11523"/>
                          </a:cubicBezTo>
                          <a:cubicBezTo>
                            <a:pt x="54776" y="11802"/>
                            <a:pt x="55892" y="12545"/>
                            <a:pt x="56769" y="13467"/>
                          </a:cubicBezTo>
                          <a:cubicBezTo>
                            <a:pt x="57606" y="14410"/>
                            <a:pt x="58164" y="15579"/>
                            <a:pt x="58283" y="16677"/>
                          </a:cubicBezTo>
                          <a:cubicBezTo>
                            <a:pt x="58283" y="16981"/>
                            <a:pt x="58283" y="17284"/>
                            <a:pt x="58244" y="17576"/>
                          </a:cubicBezTo>
                          <a:lnTo>
                            <a:pt x="58244" y="34161"/>
                          </a:lnTo>
                          <a:lnTo>
                            <a:pt x="219" y="34161"/>
                          </a:lnTo>
                          <a:cubicBezTo>
                            <a:pt x="219" y="29218"/>
                            <a:pt x="-299" y="20826"/>
                            <a:pt x="259" y="16414"/>
                          </a:cubicBezTo>
                          <a:cubicBezTo>
                            <a:pt x="298" y="16099"/>
                            <a:pt x="378" y="15767"/>
                            <a:pt x="458" y="15440"/>
                          </a:cubicBezTo>
                          <a:cubicBezTo>
                            <a:pt x="857" y="14126"/>
                            <a:pt x="1773" y="13024"/>
                            <a:pt x="2849" y="12289"/>
                          </a:cubicBezTo>
                          <a:cubicBezTo>
                            <a:pt x="3925" y="11539"/>
                            <a:pt x="5240" y="11160"/>
                            <a:pt x="6476" y="11311"/>
                          </a:cubicBezTo>
                          <a:lnTo>
                            <a:pt x="6953" y="11411"/>
                          </a:lnTo>
                          <a:lnTo>
                            <a:pt x="25127" y="11411"/>
                          </a:lnTo>
                          <a:close/>
                          <a:moveTo>
                            <a:pt x="28394" y="11675"/>
                          </a:moveTo>
                          <a:cubicBezTo>
                            <a:pt x="28394" y="13148"/>
                            <a:pt x="27558" y="14054"/>
                            <a:pt x="25127" y="14054"/>
                          </a:cubicBezTo>
                          <a:lnTo>
                            <a:pt x="6595" y="14054"/>
                          </a:lnTo>
                          <a:lnTo>
                            <a:pt x="6156" y="13926"/>
                          </a:lnTo>
                          <a:cubicBezTo>
                            <a:pt x="5559" y="13863"/>
                            <a:pt x="4881" y="14070"/>
                            <a:pt x="4323" y="14465"/>
                          </a:cubicBezTo>
                          <a:cubicBezTo>
                            <a:pt x="3686" y="14885"/>
                            <a:pt x="3208" y="15504"/>
                            <a:pt x="2968" y="16234"/>
                          </a:cubicBezTo>
                          <a:lnTo>
                            <a:pt x="2849" y="16650"/>
                          </a:lnTo>
                          <a:lnTo>
                            <a:pt x="2849" y="31522"/>
                          </a:lnTo>
                          <a:lnTo>
                            <a:pt x="55614" y="31522"/>
                          </a:lnTo>
                          <a:cubicBezTo>
                            <a:pt x="55614" y="28739"/>
                            <a:pt x="55215" y="19193"/>
                            <a:pt x="55653" y="17177"/>
                          </a:cubicBezTo>
                          <a:lnTo>
                            <a:pt x="55653" y="16881"/>
                          </a:lnTo>
                          <a:cubicBezTo>
                            <a:pt x="55614" y="16366"/>
                            <a:pt x="55295" y="15759"/>
                            <a:pt x="54817" y="15236"/>
                          </a:cubicBezTo>
                          <a:cubicBezTo>
                            <a:pt x="54298" y="14693"/>
                            <a:pt x="53661" y="14254"/>
                            <a:pt x="52943" y="14098"/>
                          </a:cubicBezTo>
                          <a:cubicBezTo>
                            <a:pt x="52704" y="14042"/>
                            <a:pt x="52426" y="14022"/>
                            <a:pt x="52186" y="14042"/>
                          </a:cubicBezTo>
                          <a:lnTo>
                            <a:pt x="34213" y="14050"/>
                          </a:lnTo>
                          <a:cubicBezTo>
                            <a:pt x="31821" y="14050"/>
                            <a:pt x="31024" y="13080"/>
                            <a:pt x="31024" y="11559"/>
                          </a:cubicBezTo>
                          <a:cubicBezTo>
                            <a:pt x="31024" y="10656"/>
                            <a:pt x="31463" y="9678"/>
                            <a:pt x="31902" y="8628"/>
                          </a:cubicBezTo>
                          <a:cubicBezTo>
                            <a:pt x="32340" y="7666"/>
                            <a:pt x="32778" y="6608"/>
                            <a:pt x="32778" y="5813"/>
                          </a:cubicBezTo>
                          <a:cubicBezTo>
                            <a:pt x="32778" y="4767"/>
                            <a:pt x="32459" y="3989"/>
                            <a:pt x="31981" y="3478"/>
                          </a:cubicBezTo>
                          <a:cubicBezTo>
                            <a:pt x="31423" y="2923"/>
                            <a:pt x="30586" y="2639"/>
                            <a:pt x="29630" y="2639"/>
                          </a:cubicBezTo>
                          <a:cubicBezTo>
                            <a:pt x="28594" y="2639"/>
                            <a:pt x="27717" y="2867"/>
                            <a:pt x="27199" y="3406"/>
                          </a:cubicBezTo>
                          <a:cubicBezTo>
                            <a:pt x="26721" y="3881"/>
                            <a:pt x="26441" y="4659"/>
                            <a:pt x="26441" y="5813"/>
                          </a:cubicBezTo>
                          <a:cubicBezTo>
                            <a:pt x="26441" y="6760"/>
                            <a:pt x="26999" y="7894"/>
                            <a:pt x="27477" y="8884"/>
                          </a:cubicBezTo>
                          <a:cubicBezTo>
                            <a:pt x="27956" y="9910"/>
                            <a:pt x="28394" y="10808"/>
                            <a:pt x="28394" y="11675"/>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6" name="Google Shape;666;p5"/>
                    <p:cNvSpPr/>
                    <p:nvPr/>
                  </p:nvSpPr>
                  <p:spPr>
                    <a:xfrm>
                      <a:off x="11160026" y="6846602"/>
                      <a:ext cx="7133" cy="7749"/>
                    </a:xfrm>
                    <a:custGeom>
                      <a:rect b="b" l="l" r="r" t="t"/>
                      <a:pathLst>
                        <a:path extrusionOk="0" h="7749" w="7133">
                          <a:moveTo>
                            <a:pt x="0" y="6041"/>
                          </a:moveTo>
                          <a:lnTo>
                            <a:pt x="5141" y="0"/>
                          </a:lnTo>
                          <a:lnTo>
                            <a:pt x="7134" y="1713"/>
                          </a:lnTo>
                          <a:lnTo>
                            <a:pt x="1993" y="775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7" name="Google Shape;667;p5"/>
                    <p:cNvSpPr/>
                    <p:nvPr/>
                  </p:nvSpPr>
                  <p:spPr>
                    <a:xfrm>
                      <a:off x="11177043" y="6776810"/>
                      <a:ext cx="55043" cy="24167"/>
                    </a:xfrm>
                    <a:custGeom>
                      <a:rect b="b" l="l" r="r" t="t"/>
                      <a:pathLst>
                        <a:path extrusionOk="0" h="24167" w="55043">
                          <a:moveTo>
                            <a:pt x="23155" y="11431"/>
                          </a:moveTo>
                          <a:cubicBezTo>
                            <a:pt x="27539" y="11431"/>
                            <a:pt x="23155" y="7798"/>
                            <a:pt x="23155" y="4500"/>
                          </a:cubicBezTo>
                          <a:cubicBezTo>
                            <a:pt x="23155" y="1210"/>
                            <a:pt x="25107" y="0"/>
                            <a:pt x="27658" y="0"/>
                          </a:cubicBezTo>
                          <a:cubicBezTo>
                            <a:pt x="30169" y="0"/>
                            <a:pt x="32122" y="1537"/>
                            <a:pt x="32122" y="4500"/>
                          </a:cubicBezTo>
                          <a:cubicBezTo>
                            <a:pt x="32122" y="7474"/>
                            <a:pt x="28096" y="11431"/>
                            <a:pt x="32241" y="11431"/>
                          </a:cubicBezTo>
                          <a:lnTo>
                            <a:pt x="50095" y="11431"/>
                          </a:lnTo>
                          <a:cubicBezTo>
                            <a:pt x="52845" y="11203"/>
                            <a:pt x="55395" y="13403"/>
                            <a:pt x="54956" y="15156"/>
                          </a:cubicBezTo>
                          <a:cubicBezTo>
                            <a:pt x="54956" y="18127"/>
                            <a:pt x="55714" y="21968"/>
                            <a:pt x="52765" y="22076"/>
                          </a:cubicBezTo>
                          <a:cubicBezTo>
                            <a:pt x="49815" y="22191"/>
                            <a:pt x="52206" y="15056"/>
                            <a:pt x="49377" y="15056"/>
                          </a:cubicBezTo>
                          <a:cubicBezTo>
                            <a:pt x="46508" y="15056"/>
                            <a:pt x="49377" y="22515"/>
                            <a:pt x="45950" y="22515"/>
                          </a:cubicBezTo>
                          <a:cubicBezTo>
                            <a:pt x="42563" y="22515"/>
                            <a:pt x="46269" y="12856"/>
                            <a:pt x="42443" y="12856"/>
                          </a:cubicBezTo>
                          <a:cubicBezTo>
                            <a:pt x="38617" y="12856"/>
                            <a:pt x="42204" y="18778"/>
                            <a:pt x="38059" y="19001"/>
                          </a:cubicBezTo>
                          <a:cubicBezTo>
                            <a:pt x="33874" y="19225"/>
                            <a:pt x="36944" y="14282"/>
                            <a:pt x="33118" y="14282"/>
                          </a:cubicBezTo>
                          <a:cubicBezTo>
                            <a:pt x="29291" y="14282"/>
                            <a:pt x="32241" y="22954"/>
                            <a:pt x="28096" y="22954"/>
                          </a:cubicBezTo>
                          <a:cubicBezTo>
                            <a:pt x="23911" y="22954"/>
                            <a:pt x="26343" y="18015"/>
                            <a:pt x="23035" y="18015"/>
                          </a:cubicBezTo>
                          <a:cubicBezTo>
                            <a:pt x="19727" y="18015"/>
                            <a:pt x="23593" y="22076"/>
                            <a:pt x="18890" y="22076"/>
                          </a:cubicBezTo>
                          <a:cubicBezTo>
                            <a:pt x="14148" y="22076"/>
                            <a:pt x="18452" y="12968"/>
                            <a:pt x="13709" y="12968"/>
                          </a:cubicBezTo>
                          <a:cubicBezTo>
                            <a:pt x="9007" y="12968"/>
                            <a:pt x="11756" y="24168"/>
                            <a:pt x="8449" y="24168"/>
                          </a:cubicBezTo>
                          <a:cubicBezTo>
                            <a:pt x="5181" y="24168"/>
                            <a:pt x="6895" y="16913"/>
                            <a:pt x="4743" y="16913"/>
                          </a:cubicBezTo>
                          <a:cubicBezTo>
                            <a:pt x="2551" y="16913"/>
                            <a:pt x="4184" y="20319"/>
                            <a:pt x="1674" y="20319"/>
                          </a:cubicBezTo>
                          <a:cubicBezTo>
                            <a:pt x="-876" y="20319"/>
                            <a:pt x="439" y="19001"/>
                            <a:pt x="0" y="13954"/>
                          </a:cubicBezTo>
                          <a:cubicBezTo>
                            <a:pt x="319" y="13072"/>
                            <a:pt x="2750" y="10768"/>
                            <a:pt x="4823" y="11431"/>
                          </a:cubicBezTo>
                          <a:lnTo>
                            <a:pt x="23155" y="114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8" name="Google Shape;668;p5"/>
                    <p:cNvSpPr/>
                    <p:nvPr/>
                  </p:nvSpPr>
                  <p:spPr>
                    <a:xfrm>
                      <a:off x="11176724" y="6776503"/>
                      <a:ext cx="55682" cy="24806"/>
                    </a:xfrm>
                    <a:custGeom>
                      <a:rect b="b" l="l" r="r" t="t"/>
                      <a:pathLst>
                        <a:path extrusionOk="0" h="24806" w="55682">
                          <a:moveTo>
                            <a:pt x="23473" y="11411"/>
                          </a:moveTo>
                          <a:cubicBezTo>
                            <a:pt x="24669" y="11411"/>
                            <a:pt x="25107" y="11132"/>
                            <a:pt x="25107" y="10676"/>
                          </a:cubicBezTo>
                          <a:cubicBezTo>
                            <a:pt x="25107" y="10173"/>
                            <a:pt x="24748" y="9427"/>
                            <a:pt x="24350" y="8600"/>
                          </a:cubicBezTo>
                          <a:cubicBezTo>
                            <a:pt x="23791" y="7446"/>
                            <a:pt x="23154" y="6121"/>
                            <a:pt x="23154" y="4815"/>
                          </a:cubicBezTo>
                          <a:cubicBezTo>
                            <a:pt x="23154" y="3182"/>
                            <a:pt x="23632" y="2020"/>
                            <a:pt x="24389" y="1250"/>
                          </a:cubicBezTo>
                          <a:cubicBezTo>
                            <a:pt x="25266" y="363"/>
                            <a:pt x="26541" y="0"/>
                            <a:pt x="27976" y="0"/>
                          </a:cubicBezTo>
                          <a:cubicBezTo>
                            <a:pt x="29371" y="0"/>
                            <a:pt x="30606" y="443"/>
                            <a:pt x="31483" y="1322"/>
                          </a:cubicBezTo>
                          <a:cubicBezTo>
                            <a:pt x="32280" y="2128"/>
                            <a:pt x="32758" y="3302"/>
                            <a:pt x="32758" y="4819"/>
                          </a:cubicBezTo>
                          <a:cubicBezTo>
                            <a:pt x="32758" y="5945"/>
                            <a:pt x="32241" y="7171"/>
                            <a:pt x="31762" y="8289"/>
                          </a:cubicBezTo>
                          <a:cubicBezTo>
                            <a:pt x="31363" y="9171"/>
                            <a:pt x="31005" y="9994"/>
                            <a:pt x="31005" y="10569"/>
                          </a:cubicBezTo>
                          <a:cubicBezTo>
                            <a:pt x="31005" y="11088"/>
                            <a:pt x="31403" y="11415"/>
                            <a:pt x="32559" y="11415"/>
                          </a:cubicBezTo>
                          <a:lnTo>
                            <a:pt x="50413" y="11415"/>
                          </a:lnTo>
                          <a:cubicBezTo>
                            <a:pt x="51011" y="11371"/>
                            <a:pt x="51569" y="11431"/>
                            <a:pt x="52126" y="11559"/>
                          </a:cubicBezTo>
                          <a:cubicBezTo>
                            <a:pt x="53043" y="11794"/>
                            <a:pt x="53880" y="12269"/>
                            <a:pt x="54517" y="12848"/>
                          </a:cubicBezTo>
                          <a:cubicBezTo>
                            <a:pt x="55156" y="13451"/>
                            <a:pt x="55554" y="14174"/>
                            <a:pt x="55634" y="14889"/>
                          </a:cubicBezTo>
                          <a:cubicBezTo>
                            <a:pt x="55634" y="15096"/>
                            <a:pt x="55634" y="15312"/>
                            <a:pt x="55594" y="15512"/>
                          </a:cubicBezTo>
                          <a:lnTo>
                            <a:pt x="55634" y="17025"/>
                          </a:lnTo>
                          <a:cubicBezTo>
                            <a:pt x="55753" y="19780"/>
                            <a:pt x="55873" y="22619"/>
                            <a:pt x="53083" y="22710"/>
                          </a:cubicBezTo>
                          <a:cubicBezTo>
                            <a:pt x="51290" y="22778"/>
                            <a:pt x="51130" y="20830"/>
                            <a:pt x="51011" y="18885"/>
                          </a:cubicBezTo>
                          <a:cubicBezTo>
                            <a:pt x="50891" y="17288"/>
                            <a:pt x="50772" y="15691"/>
                            <a:pt x="49695" y="15691"/>
                          </a:cubicBezTo>
                          <a:cubicBezTo>
                            <a:pt x="48620" y="15691"/>
                            <a:pt x="48580" y="17240"/>
                            <a:pt x="48500" y="18861"/>
                          </a:cubicBezTo>
                          <a:cubicBezTo>
                            <a:pt x="48460" y="20962"/>
                            <a:pt x="48381" y="23158"/>
                            <a:pt x="46268" y="23158"/>
                          </a:cubicBezTo>
                          <a:cubicBezTo>
                            <a:pt x="44315" y="23158"/>
                            <a:pt x="44315" y="20722"/>
                            <a:pt x="44355" y="18219"/>
                          </a:cubicBezTo>
                          <a:cubicBezTo>
                            <a:pt x="44396" y="15891"/>
                            <a:pt x="44396" y="13487"/>
                            <a:pt x="42761" y="13487"/>
                          </a:cubicBezTo>
                          <a:cubicBezTo>
                            <a:pt x="41207" y="13487"/>
                            <a:pt x="41127" y="14765"/>
                            <a:pt x="41008" y="16083"/>
                          </a:cubicBezTo>
                          <a:cubicBezTo>
                            <a:pt x="40928" y="17763"/>
                            <a:pt x="40809" y="19512"/>
                            <a:pt x="38418" y="19636"/>
                          </a:cubicBezTo>
                          <a:cubicBezTo>
                            <a:pt x="35986" y="19768"/>
                            <a:pt x="35707" y="18386"/>
                            <a:pt x="35469" y="17013"/>
                          </a:cubicBezTo>
                          <a:cubicBezTo>
                            <a:pt x="35269" y="15963"/>
                            <a:pt x="35070" y="14913"/>
                            <a:pt x="33436" y="14913"/>
                          </a:cubicBezTo>
                          <a:cubicBezTo>
                            <a:pt x="31842" y="14913"/>
                            <a:pt x="31643" y="16857"/>
                            <a:pt x="31403" y="18837"/>
                          </a:cubicBezTo>
                          <a:cubicBezTo>
                            <a:pt x="31124" y="21193"/>
                            <a:pt x="30805" y="23593"/>
                            <a:pt x="28414" y="23593"/>
                          </a:cubicBezTo>
                          <a:cubicBezTo>
                            <a:pt x="25944" y="23593"/>
                            <a:pt x="25545" y="22084"/>
                            <a:pt x="25186" y="20662"/>
                          </a:cubicBezTo>
                          <a:cubicBezTo>
                            <a:pt x="24908" y="19628"/>
                            <a:pt x="24669" y="18646"/>
                            <a:pt x="23353" y="18646"/>
                          </a:cubicBezTo>
                          <a:cubicBezTo>
                            <a:pt x="22197" y="18646"/>
                            <a:pt x="22158" y="19341"/>
                            <a:pt x="22158" y="20087"/>
                          </a:cubicBezTo>
                          <a:cubicBezTo>
                            <a:pt x="22118" y="21337"/>
                            <a:pt x="22078" y="22706"/>
                            <a:pt x="19208" y="22706"/>
                          </a:cubicBezTo>
                          <a:cubicBezTo>
                            <a:pt x="16539" y="22706"/>
                            <a:pt x="16419" y="20275"/>
                            <a:pt x="16300" y="17843"/>
                          </a:cubicBezTo>
                          <a:cubicBezTo>
                            <a:pt x="16220" y="15723"/>
                            <a:pt x="16100" y="13599"/>
                            <a:pt x="14067" y="13599"/>
                          </a:cubicBezTo>
                          <a:cubicBezTo>
                            <a:pt x="11756" y="13599"/>
                            <a:pt x="11437" y="16773"/>
                            <a:pt x="11119" y="19660"/>
                          </a:cubicBezTo>
                          <a:cubicBezTo>
                            <a:pt x="10840" y="22343"/>
                            <a:pt x="10561" y="24807"/>
                            <a:pt x="8767" y="24807"/>
                          </a:cubicBezTo>
                          <a:cubicBezTo>
                            <a:pt x="6695" y="24807"/>
                            <a:pt x="6376" y="22443"/>
                            <a:pt x="6097" y="20335"/>
                          </a:cubicBezTo>
                          <a:cubicBezTo>
                            <a:pt x="5938" y="18869"/>
                            <a:pt x="5739" y="17544"/>
                            <a:pt x="5061" y="17544"/>
                          </a:cubicBezTo>
                          <a:cubicBezTo>
                            <a:pt x="4264" y="17544"/>
                            <a:pt x="4104" y="18215"/>
                            <a:pt x="3985" y="18905"/>
                          </a:cubicBezTo>
                          <a:cubicBezTo>
                            <a:pt x="3746" y="19911"/>
                            <a:pt x="3547" y="20962"/>
                            <a:pt x="1993" y="20962"/>
                          </a:cubicBezTo>
                          <a:cubicBezTo>
                            <a:pt x="318" y="20962"/>
                            <a:pt x="40" y="20490"/>
                            <a:pt x="40" y="19081"/>
                          </a:cubicBezTo>
                          <a:lnTo>
                            <a:pt x="79" y="18159"/>
                          </a:lnTo>
                          <a:cubicBezTo>
                            <a:pt x="119" y="17228"/>
                            <a:pt x="160" y="15967"/>
                            <a:pt x="0" y="14290"/>
                          </a:cubicBezTo>
                          <a:lnTo>
                            <a:pt x="0" y="14222"/>
                          </a:lnTo>
                          <a:lnTo>
                            <a:pt x="40" y="14150"/>
                          </a:lnTo>
                          <a:cubicBezTo>
                            <a:pt x="239" y="13579"/>
                            <a:pt x="1235" y="12461"/>
                            <a:pt x="2471" y="11818"/>
                          </a:cubicBezTo>
                          <a:cubicBezTo>
                            <a:pt x="3307" y="11375"/>
                            <a:pt x="4304" y="11140"/>
                            <a:pt x="5220" y="11411"/>
                          </a:cubicBezTo>
                          <a:lnTo>
                            <a:pt x="23473" y="11411"/>
                          </a:lnTo>
                          <a:close/>
                          <a:moveTo>
                            <a:pt x="25744" y="10676"/>
                          </a:moveTo>
                          <a:cubicBezTo>
                            <a:pt x="25744" y="11535"/>
                            <a:pt x="25186" y="12066"/>
                            <a:pt x="23473" y="12066"/>
                          </a:cubicBezTo>
                          <a:cubicBezTo>
                            <a:pt x="21281" y="12066"/>
                            <a:pt x="5779" y="12289"/>
                            <a:pt x="5061" y="12046"/>
                          </a:cubicBezTo>
                          <a:cubicBezTo>
                            <a:pt x="4304" y="11810"/>
                            <a:pt x="3507" y="12014"/>
                            <a:pt x="2750" y="12393"/>
                          </a:cubicBezTo>
                          <a:cubicBezTo>
                            <a:pt x="1713" y="12940"/>
                            <a:pt x="876" y="13831"/>
                            <a:pt x="677" y="14314"/>
                          </a:cubicBezTo>
                          <a:cubicBezTo>
                            <a:pt x="797" y="15975"/>
                            <a:pt x="757" y="17244"/>
                            <a:pt x="717" y="18187"/>
                          </a:cubicBezTo>
                          <a:lnTo>
                            <a:pt x="677" y="19085"/>
                          </a:lnTo>
                          <a:cubicBezTo>
                            <a:pt x="677" y="19999"/>
                            <a:pt x="876" y="20311"/>
                            <a:pt x="1953" y="20311"/>
                          </a:cubicBezTo>
                          <a:cubicBezTo>
                            <a:pt x="3029" y="20311"/>
                            <a:pt x="3188" y="19528"/>
                            <a:pt x="3348" y="18774"/>
                          </a:cubicBezTo>
                          <a:cubicBezTo>
                            <a:pt x="3547" y="17823"/>
                            <a:pt x="3746" y="16893"/>
                            <a:pt x="5061" y="16893"/>
                          </a:cubicBezTo>
                          <a:cubicBezTo>
                            <a:pt x="6296" y="16893"/>
                            <a:pt x="6536" y="18494"/>
                            <a:pt x="6735" y="20255"/>
                          </a:cubicBezTo>
                          <a:cubicBezTo>
                            <a:pt x="6974" y="22103"/>
                            <a:pt x="7253" y="24156"/>
                            <a:pt x="8767" y="24156"/>
                          </a:cubicBezTo>
                          <a:cubicBezTo>
                            <a:pt x="10003" y="24156"/>
                            <a:pt x="10202" y="21972"/>
                            <a:pt x="10481" y="19592"/>
                          </a:cubicBezTo>
                          <a:cubicBezTo>
                            <a:pt x="10800" y="16426"/>
                            <a:pt x="11198" y="12944"/>
                            <a:pt x="14028" y="12944"/>
                          </a:cubicBezTo>
                          <a:cubicBezTo>
                            <a:pt x="16698" y="12944"/>
                            <a:pt x="16817" y="15380"/>
                            <a:pt x="16937" y="17811"/>
                          </a:cubicBezTo>
                          <a:cubicBezTo>
                            <a:pt x="17056" y="19931"/>
                            <a:pt x="17136" y="22056"/>
                            <a:pt x="19208" y="22056"/>
                          </a:cubicBezTo>
                          <a:cubicBezTo>
                            <a:pt x="21440" y="22056"/>
                            <a:pt x="21481" y="21013"/>
                            <a:pt x="21481" y="20071"/>
                          </a:cubicBezTo>
                          <a:cubicBezTo>
                            <a:pt x="21520" y="18989"/>
                            <a:pt x="21560" y="17995"/>
                            <a:pt x="23353" y="17995"/>
                          </a:cubicBezTo>
                          <a:cubicBezTo>
                            <a:pt x="25147" y="17995"/>
                            <a:pt x="25466" y="19213"/>
                            <a:pt x="25824" y="20498"/>
                          </a:cubicBezTo>
                          <a:cubicBezTo>
                            <a:pt x="26103" y="21680"/>
                            <a:pt x="26422" y="22942"/>
                            <a:pt x="28374" y="22942"/>
                          </a:cubicBezTo>
                          <a:cubicBezTo>
                            <a:pt x="30248" y="22942"/>
                            <a:pt x="30487" y="20830"/>
                            <a:pt x="30726" y="18758"/>
                          </a:cubicBezTo>
                          <a:cubicBezTo>
                            <a:pt x="31005" y="16490"/>
                            <a:pt x="31284" y="14262"/>
                            <a:pt x="33436" y="14262"/>
                          </a:cubicBezTo>
                          <a:cubicBezTo>
                            <a:pt x="35588" y="14262"/>
                            <a:pt x="35827" y="15575"/>
                            <a:pt x="36066" y="16889"/>
                          </a:cubicBezTo>
                          <a:cubicBezTo>
                            <a:pt x="36305" y="17987"/>
                            <a:pt x="36505" y="19085"/>
                            <a:pt x="38338" y="18989"/>
                          </a:cubicBezTo>
                          <a:cubicBezTo>
                            <a:pt x="40171" y="18897"/>
                            <a:pt x="40290" y="17440"/>
                            <a:pt x="40370" y="16043"/>
                          </a:cubicBezTo>
                          <a:cubicBezTo>
                            <a:pt x="40490" y="14414"/>
                            <a:pt x="40569" y="12836"/>
                            <a:pt x="42761" y="12836"/>
                          </a:cubicBezTo>
                          <a:cubicBezTo>
                            <a:pt x="45073" y="12836"/>
                            <a:pt x="45033" y="15575"/>
                            <a:pt x="44993" y="18227"/>
                          </a:cubicBezTo>
                          <a:cubicBezTo>
                            <a:pt x="44993" y="20399"/>
                            <a:pt x="44953" y="22507"/>
                            <a:pt x="46268" y="22507"/>
                          </a:cubicBezTo>
                          <a:cubicBezTo>
                            <a:pt x="47743" y="22507"/>
                            <a:pt x="47783" y="20626"/>
                            <a:pt x="47862" y="18837"/>
                          </a:cubicBezTo>
                          <a:cubicBezTo>
                            <a:pt x="47942" y="16897"/>
                            <a:pt x="47982" y="15036"/>
                            <a:pt x="49656" y="15036"/>
                          </a:cubicBezTo>
                          <a:cubicBezTo>
                            <a:pt x="51370" y="15036"/>
                            <a:pt x="51529" y="16937"/>
                            <a:pt x="51648" y="18841"/>
                          </a:cubicBezTo>
                          <a:cubicBezTo>
                            <a:pt x="51768" y="20466"/>
                            <a:pt x="51887" y="22107"/>
                            <a:pt x="53043" y="22060"/>
                          </a:cubicBezTo>
                          <a:cubicBezTo>
                            <a:pt x="55195" y="21992"/>
                            <a:pt x="55076" y="19488"/>
                            <a:pt x="54996" y="17053"/>
                          </a:cubicBezTo>
                          <a:cubicBezTo>
                            <a:pt x="54956" y="16741"/>
                            <a:pt x="54876" y="15615"/>
                            <a:pt x="54956" y="15396"/>
                          </a:cubicBezTo>
                          <a:cubicBezTo>
                            <a:pt x="54956" y="15244"/>
                            <a:pt x="54996" y="15088"/>
                            <a:pt x="54956" y="14933"/>
                          </a:cubicBezTo>
                          <a:cubicBezTo>
                            <a:pt x="54916" y="14386"/>
                            <a:pt x="54598" y="13807"/>
                            <a:pt x="54079" y="13312"/>
                          </a:cubicBezTo>
                          <a:cubicBezTo>
                            <a:pt x="53521" y="12809"/>
                            <a:pt x="52765" y="12385"/>
                            <a:pt x="51968" y="12178"/>
                          </a:cubicBezTo>
                          <a:cubicBezTo>
                            <a:pt x="51489" y="12062"/>
                            <a:pt x="50971" y="12010"/>
                            <a:pt x="50453" y="12050"/>
                          </a:cubicBezTo>
                          <a:lnTo>
                            <a:pt x="32559" y="12054"/>
                          </a:lnTo>
                          <a:cubicBezTo>
                            <a:pt x="30885" y="12054"/>
                            <a:pt x="30367" y="11471"/>
                            <a:pt x="30367" y="10553"/>
                          </a:cubicBezTo>
                          <a:cubicBezTo>
                            <a:pt x="30367" y="9850"/>
                            <a:pt x="30726" y="8968"/>
                            <a:pt x="31164" y="8013"/>
                          </a:cubicBezTo>
                          <a:cubicBezTo>
                            <a:pt x="31602" y="6955"/>
                            <a:pt x="32121" y="5801"/>
                            <a:pt x="32121" y="4803"/>
                          </a:cubicBezTo>
                          <a:cubicBezTo>
                            <a:pt x="32121" y="3470"/>
                            <a:pt x="31683" y="2456"/>
                            <a:pt x="31005" y="1761"/>
                          </a:cubicBezTo>
                          <a:cubicBezTo>
                            <a:pt x="30248" y="1014"/>
                            <a:pt x="29172" y="631"/>
                            <a:pt x="27936" y="631"/>
                          </a:cubicBezTo>
                          <a:cubicBezTo>
                            <a:pt x="26701" y="631"/>
                            <a:pt x="25585" y="942"/>
                            <a:pt x="24827" y="1693"/>
                          </a:cubicBezTo>
                          <a:cubicBezTo>
                            <a:pt x="24190" y="2348"/>
                            <a:pt x="23791" y="3354"/>
                            <a:pt x="23791" y="4803"/>
                          </a:cubicBezTo>
                          <a:cubicBezTo>
                            <a:pt x="23791" y="5965"/>
                            <a:pt x="24389" y="7215"/>
                            <a:pt x="24908" y="8301"/>
                          </a:cubicBezTo>
                          <a:cubicBezTo>
                            <a:pt x="25346" y="9211"/>
                            <a:pt x="25744" y="10014"/>
                            <a:pt x="25744" y="1066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9" name="Google Shape;669;p5"/>
                    <p:cNvSpPr/>
                    <p:nvPr/>
                  </p:nvSpPr>
                  <p:spPr>
                    <a:xfrm>
                      <a:off x="11116747" y="6702694"/>
                      <a:ext cx="34750" cy="33063"/>
                    </a:xfrm>
                    <a:custGeom>
                      <a:rect b="b" l="l" r="r" t="t"/>
                      <a:pathLst>
                        <a:path extrusionOk="0" h="33063" w="34750">
                          <a:moveTo>
                            <a:pt x="9644" y="20642"/>
                          </a:moveTo>
                          <a:lnTo>
                            <a:pt x="0" y="12086"/>
                          </a:lnTo>
                          <a:lnTo>
                            <a:pt x="12035" y="11535"/>
                          </a:lnTo>
                          <a:lnTo>
                            <a:pt x="16977" y="0"/>
                          </a:lnTo>
                          <a:lnTo>
                            <a:pt x="21919" y="11651"/>
                          </a:lnTo>
                          <a:lnTo>
                            <a:pt x="34751" y="12086"/>
                          </a:lnTo>
                          <a:lnTo>
                            <a:pt x="24987" y="20642"/>
                          </a:lnTo>
                          <a:lnTo>
                            <a:pt x="28295" y="33063"/>
                          </a:lnTo>
                          <a:lnTo>
                            <a:pt x="17097" y="26256"/>
                          </a:lnTo>
                          <a:lnTo>
                            <a:pt x="6137" y="3251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0" name="Google Shape;670;p5"/>
                    <p:cNvSpPr/>
                    <p:nvPr/>
                  </p:nvSpPr>
                  <p:spPr>
                    <a:xfrm>
                      <a:off x="11113439" y="6699340"/>
                      <a:ext cx="41406" cy="39236"/>
                    </a:xfrm>
                    <a:custGeom>
                      <a:rect b="b" l="l" r="r" t="t"/>
                      <a:pathLst>
                        <a:path extrusionOk="0" h="39236" w="41406">
                          <a:moveTo>
                            <a:pt x="11438" y="24439"/>
                          </a:moveTo>
                          <a:lnTo>
                            <a:pt x="0" y="14278"/>
                          </a:lnTo>
                          <a:lnTo>
                            <a:pt x="14467" y="13611"/>
                          </a:lnTo>
                          <a:lnTo>
                            <a:pt x="20285" y="0"/>
                          </a:lnTo>
                          <a:lnTo>
                            <a:pt x="26103" y="13719"/>
                          </a:lnTo>
                          <a:lnTo>
                            <a:pt x="41407" y="14242"/>
                          </a:lnTo>
                          <a:lnTo>
                            <a:pt x="29770" y="24459"/>
                          </a:lnTo>
                          <a:lnTo>
                            <a:pt x="33675" y="39236"/>
                          </a:lnTo>
                          <a:lnTo>
                            <a:pt x="20364" y="31135"/>
                          </a:lnTo>
                          <a:lnTo>
                            <a:pt x="7254" y="38629"/>
                          </a:lnTo>
                          <a:lnTo>
                            <a:pt x="11438" y="24435"/>
                          </a:lnTo>
                          <a:close/>
                          <a:moveTo>
                            <a:pt x="6576" y="16606"/>
                          </a:moveTo>
                          <a:lnTo>
                            <a:pt x="14427" y="23585"/>
                          </a:lnTo>
                          <a:lnTo>
                            <a:pt x="11637" y="33115"/>
                          </a:lnTo>
                          <a:lnTo>
                            <a:pt x="20405" y="28092"/>
                          </a:lnTo>
                          <a:lnTo>
                            <a:pt x="29491" y="33606"/>
                          </a:lnTo>
                          <a:lnTo>
                            <a:pt x="26821" y="23565"/>
                          </a:lnTo>
                          <a:lnTo>
                            <a:pt x="34711" y="16646"/>
                          </a:lnTo>
                          <a:lnTo>
                            <a:pt x="24350" y="16290"/>
                          </a:lnTo>
                          <a:lnTo>
                            <a:pt x="20285" y="6716"/>
                          </a:lnTo>
                          <a:lnTo>
                            <a:pt x="16260" y="16166"/>
                          </a:lnTo>
                          <a:lnTo>
                            <a:pt x="6576" y="1661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1" name="Google Shape;671;p5"/>
                    <p:cNvSpPr/>
                    <p:nvPr/>
                  </p:nvSpPr>
                  <p:spPr>
                    <a:xfrm>
                      <a:off x="11172341" y="6948966"/>
                      <a:ext cx="62209" cy="62313"/>
                    </a:xfrm>
                    <a:custGeom>
                      <a:rect b="b" l="l" r="r" t="t"/>
                      <a:pathLst>
                        <a:path extrusionOk="0" h="62313" w="62209">
                          <a:moveTo>
                            <a:pt x="0" y="31155"/>
                          </a:moveTo>
                          <a:lnTo>
                            <a:pt x="31124" y="0"/>
                          </a:lnTo>
                          <a:lnTo>
                            <a:pt x="62209" y="31155"/>
                          </a:lnTo>
                          <a:lnTo>
                            <a:pt x="31124" y="62314"/>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2" name="Google Shape;672;p5"/>
                    <p:cNvSpPr/>
                    <p:nvPr/>
                  </p:nvSpPr>
                  <p:spPr>
                    <a:xfrm>
                      <a:off x="11202031" y="6951246"/>
                      <a:ext cx="2829" cy="57758"/>
                    </a:xfrm>
                    <a:custGeom>
                      <a:rect b="b" l="l" r="r" t="t"/>
                      <a:pathLst>
                        <a:path extrusionOk="0" h="57758" w="2829">
                          <a:moveTo>
                            <a:pt x="2829" y="0"/>
                          </a:moveTo>
                          <a:lnTo>
                            <a:pt x="2829" y="57758"/>
                          </a:lnTo>
                          <a:lnTo>
                            <a:pt x="0" y="57758"/>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3" name="Google Shape;673;p5"/>
                    <p:cNvSpPr/>
                    <p:nvPr/>
                  </p:nvSpPr>
                  <p:spPr>
                    <a:xfrm>
                      <a:off x="11191032" y="6959347"/>
                      <a:ext cx="24827" cy="41551"/>
                    </a:xfrm>
                    <a:custGeom>
                      <a:rect b="b" l="l" r="r" t="t"/>
                      <a:pathLst>
                        <a:path extrusionOk="0" h="41551" w="24827">
                          <a:moveTo>
                            <a:pt x="0" y="2052"/>
                          </a:moveTo>
                          <a:lnTo>
                            <a:pt x="2072" y="0"/>
                          </a:lnTo>
                          <a:lnTo>
                            <a:pt x="24827" y="39507"/>
                          </a:lnTo>
                          <a:lnTo>
                            <a:pt x="22795" y="41552"/>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4" name="Google Shape;674;p5"/>
                    <p:cNvSpPr/>
                    <p:nvPr/>
                  </p:nvSpPr>
                  <p:spPr>
                    <a:xfrm>
                      <a:off x="11182702" y="6967700"/>
                      <a:ext cx="41486" cy="24850"/>
                    </a:xfrm>
                    <a:custGeom>
                      <a:rect b="b" l="l" r="r" t="t"/>
                      <a:pathLst>
                        <a:path extrusionOk="0" h="24850" w="41486">
                          <a:moveTo>
                            <a:pt x="0" y="2044"/>
                          </a:moveTo>
                          <a:lnTo>
                            <a:pt x="2072" y="0"/>
                          </a:lnTo>
                          <a:lnTo>
                            <a:pt x="41486" y="22802"/>
                          </a:lnTo>
                          <a:lnTo>
                            <a:pt x="39454" y="2485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5" name="Google Shape;675;p5"/>
                    <p:cNvSpPr/>
                    <p:nvPr/>
                  </p:nvSpPr>
                  <p:spPr>
                    <a:xfrm>
                      <a:off x="11174612" y="6978716"/>
                      <a:ext cx="57666" cy="2810"/>
                    </a:xfrm>
                    <a:custGeom>
                      <a:rect b="b" l="l" r="r" t="t"/>
                      <a:pathLst>
                        <a:path extrusionOk="0" h="2810" w="57666">
                          <a:moveTo>
                            <a:pt x="0" y="0"/>
                          </a:moveTo>
                          <a:lnTo>
                            <a:pt x="57667" y="0"/>
                          </a:lnTo>
                          <a:lnTo>
                            <a:pt x="57667" y="2811"/>
                          </a:lnTo>
                          <a:lnTo>
                            <a:pt x="0" y="281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6" name="Google Shape;676;p5"/>
                    <p:cNvSpPr/>
                    <p:nvPr/>
                  </p:nvSpPr>
                  <p:spPr>
                    <a:xfrm>
                      <a:off x="11182702" y="6967700"/>
                      <a:ext cx="41486" cy="24850"/>
                    </a:xfrm>
                    <a:custGeom>
                      <a:rect b="b" l="l" r="r" t="t"/>
                      <a:pathLst>
                        <a:path extrusionOk="0" h="24850" w="41486">
                          <a:moveTo>
                            <a:pt x="39454" y="0"/>
                          </a:moveTo>
                          <a:lnTo>
                            <a:pt x="41486" y="2044"/>
                          </a:lnTo>
                          <a:lnTo>
                            <a:pt x="2072" y="24850"/>
                          </a:lnTo>
                          <a:lnTo>
                            <a:pt x="0" y="22798"/>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7" name="Google Shape;677;p5"/>
                    <p:cNvSpPr/>
                    <p:nvPr/>
                  </p:nvSpPr>
                  <p:spPr>
                    <a:xfrm>
                      <a:off x="11191032" y="6959347"/>
                      <a:ext cx="24827" cy="41551"/>
                    </a:xfrm>
                    <a:custGeom>
                      <a:rect b="b" l="l" r="r" t="t"/>
                      <a:pathLst>
                        <a:path extrusionOk="0" h="41551" w="24827">
                          <a:moveTo>
                            <a:pt x="22795" y="0"/>
                          </a:moveTo>
                          <a:lnTo>
                            <a:pt x="24827" y="2048"/>
                          </a:lnTo>
                          <a:lnTo>
                            <a:pt x="2072" y="41552"/>
                          </a:lnTo>
                          <a:lnTo>
                            <a:pt x="0" y="3950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8" name="Google Shape;678;p5"/>
                    <p:cNvSpPr/>
                    <p:nvPr/>
                  </p:nvSpPr>
                  <p:spPr>
                    <a:xfrm>
                      <a:off x="11170069" y="6946687"/>
                      <a:ext cx="66752" cy="66873"/>
                    </a:xfrm>
                    <a:custGeom>
                      <a:rect b="b" l="l" r="r" t="t"/>
                      <a:pathLst>
                        <a:path extrusionOk="0" h="66873" w="66752">
                          <a:moveTo>
                            <a:pt x="1276" y="32165"/>
                          </a:moveTo>
                          <a:lnTo>
                            <a:pt x="33357" y="0"/>
                          </a:lnTo>
                          <a:lnTo>
                            <a:pt x="66753" y="33435"/>
                          </a:lnTo>
                          <a:cubicBezTo>
                            <a:pt x="55634" y="44594"/>
                            <a:pt x="44515" y="55738"/>
                            <a:pt x="33357" y="66873"/>
                          </a:cubicBezTo>
                          <a:lnTo>
                            <a:pt x="0" y="33435"/>
                          </a:lnTo>
                          <a:lnTo>
                            <a:pt x="1276" y="32165"/>
                          </a:lnTo>
                          <a:close/>
                          <a:moveTo>
                            <a:pt x="33397" y="4560"/>
                          </a:moveTo>
                          <a:lnTo>
                            <a:pt x="4583" y="33439"/>
                          </a:lnTo>
                          <a:lnTo>
                            <a:pt x="33397" y="62318"/>
                          </a:lnTo>
                          <a:lnTo>
                            <a:pt x="62210" y="33439"/>
                          </a:lnTo>
                          <a:lnTo>
                            <a:pt x="33397" y="456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9" name="Google Shape;679;p5"/>
                    <p:cNvSpPr/>
                    <p:nvPr/>
                  </p:nvSpPr>
                  <p:spPr>
                    <a:xfrm>
                      <a:off x="11191190" y="6967979"/>
                      <a:ext cx="25903" cy="25928"/>
                    </a:xfrm>
                    <a:custGeom>
                      <a:rect b="b" l="l" r="r" t="t"/>
                      <a:pathLst>
                        <a:path extrusionOk="0" h="25928" w="25903">
                          <a:moveTo>
                            <a:pt x="12952" y="25928"/>
                          </a:moveTo>
                          <a:cubicBezTo>
                            <a:pt x="5819" y="25928"/>
                            <a:pt x="0" y="20127"/>
                            <a:pt x="0" y="12960"/>
                          </a:cubicBezTo>
                          <a:cubicBezTo>
                            <a:pt x="0" y="5805"/>
                            <a:pt x="5819" y="0"/>
                            <a:pt x="12952" y="0"/>
                          </a:cubicBezTo>
                          <a:cubicBezTo>
                            <a:pt x="20125" y="0"/>
                            <a:pt x="25904" y="5801"/>
                            <a:pt x="25904" y="12960"/>
                          </a:cubicBezTo>
                          <a:cubicBezTo>
                            <a:pt x="25904" y="20127"/>
                            <a:pt x="20125" y="25928"/>
                            <a:pt x="12952" y="25928"/>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0" name="Google Shape;680;p5"/>
                    <p:cNvSpPr/>
                    <p:nvPr/>
                  </p:nvSpPr>
                  <p:spPr>
                    <a:xfrm>
                      <a:off x="11191190" y="6967979"/>
                      <a:ext cx="25903" cy="25928"/>
                    </a:xfrm>
                    <a:custGeom>
                      <a:rect b="b" l="l" r="r" t="t"/>
                      <a:pathLst>
                        <a:path extrusionOk="0" h="25928" w="25903">
                          <a:moveTo>
                            <a:pt x="12952" y="25928"/>
                          </a:moveTo>
                          <a:cubicBezTo>
                            <a:pt x="5819" y="25928"/>
                            <a:pt x="0" y="20127"/>
                            <a:pt x="0" y="12960"/>
                          </a:cubicBezTo>
                          <a:cubicBezTo>
                            <a:pt x="0" y="5805"/>
                            <a:pt x="5819" y="0"/>
                            <a:pt x="12952" y="0"/>
                          </a:cubicBezTo>
                          <a:cubicBezTo>
                            <a:pt x="20125" y="0"/>
                            <a:pt x="25904" y="5801"/>
                            <a:pt x="25904" y="12960"/>
                          </a:cubicBezTo>
                          <a:cubicBezTo>
                            <a:pt x="25904" y="20127"/>
                            <a:pt x="20125" y="25928"/>
                            <a:pt x="12952" y="25928"/>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1" name="Google Shape;681;p5"/>
                    <p:cNvSpPr/>
                    <p:nvPr/>
                  </p:nvSpPr>
                  <p:spPr>
                    <a:xfrm>
                      <a:off x="11191190" y="6967979"/>
                      <a:ext cx="25903" cy="25928"/>
                    </a:xfrm>
                    <a:custGeom>
                      <a:rect b="b" l="l" r="r" t="t"/>
                      <a:pathLst>
                        <a:path extrusionOk="0" h="25928" w="25903">
                          <a:moveTo>
                            <a:pt x="12952" y="25928"/>
                          </a:moveTo>
                          <a:cubicBezTo>
                            <a:pt x="5819" y="25928"/>
                            <a:pt x="0" y="20127"/>
                            <a:pt x="0" y="12960"/>
                          </a:cubicBezTo>
                          <a:cubicBezTo>
                            <a:pt x="0" y="5805"/>
                            <a:pt x="5819" y="0"/>
                            <a:pt x="12952" y="0"/>
                          </a:cubicBezTo>
                          <a:cubicBezTo>
                            <a:pt x="20125" y="0"/>
                            <a:pt x="25904" y="5801"/>
                            <a:pt x="25904" y="12960"/>
                          </a:cubicBezTo>
                          <a:cubicBezTo>
                            <a:pt x="25904" y="20127"/>
                            <a:pt x="20125" y="25928"/>
                            <a:pt x="12952" y="25928"/>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2" name="Google Shape;682;p5"/>
                    <p:cNvSpPr/>
                    <p:nvPr/>
                  </p:nvSpPr>
                  <p:spPr>
                    <a:xfrm>
                      <a:off x="11189198" y="6966658"/>
                      <a:ext cx="28494" cy="28571"/>
                    </a:xfrm>
                    <a:custGeom>
                      <a:rect b="b" l="l" r="r" t="t"/>
                      <a:pathLst>
                        <a:path extrusionOk="0" h="28571" w="28494">
                          <a:moveTo>
                            <a:pt x="14267" y="28572"/>
                          </a:moveTo>
                          <a:cubicBezTo>
                            <a:pt x="10322" y="28572"/>
                            <a:pt x="6735" y="26971"/>
                            <a:pt x="4184" y="24383"/>
                          </a:cubicBezTo>
                          <a:cubicBezTo>
                            <a:pt x="1594" y="21792"/>
                            <a:pt x="0" y="18223"/>
                            <a:pt x="0" y="14282"/>
                          </a:cubicBezTo>
                          <a:cubicBezTo>
                            <a:pt x="0" y="10345"/>
                            <a:pt x="1594" y="6776"/>
                            <a:pt x="4184" y="4188"/>
                          </a:cubicBezTo>
                          <a:cubicBezTo>
                            <a:pt x="6735" y="1601"/>
                            <a:pt x="10322" y="0"/>
                            <a:pt x="14267" y="0"/>
                          </a:cubicBezTo>
                          <a:cubicBezTo>
                            <a:pt x="18173" y="0"/>
                            <a:pt x="21760" y="1601"/>
                            <a:pt x="24310" y="4184"/>
                          </a:cubicBezTo>
                          <a:cubicBezTo>
                            <a:pt x="26900" y="6768"/>
                            <a:pt x="28494" y="10337"/>
                            <a:pt x="28494" y="14278"/>
                          </a:cubicBezTo>
                          <a:cubicBezTo>
                            <a:pt x="28494" y="18219"/>
                            <a:pt x="26900" y="21792"/>
                            <a:pt x="24350" y="24375"/>
                          </a:cubicBezTo>
                          <a:cubicBezTo>
                            <a:pt x="21760" y="26963"/>
                            <a:pt x="18173" y="28568"/>
                            <a:pt x="14267" y="28568"/>
                          </a:cubicBezTo>
                          <a:close/>
                          <a:moveTo>
                            <a:pt x="6018" y="22519"/>
                          </a:moveTo>
                          <a:cubicBezTo>
                            <a:pt x="8130" y="24627"/>
                            <a:pt x="11040" y="25932"/>
                            <a:pt x="14267" y="25932"/>
                          </a:cubicBezTo>
                          <a:cubicBezTo>
                            <a:pt x="17456" y="25932"/>
                            <a:pt x="20365" y="24631"/>
                            <a:pt x="22477" y="22527"/>
                          </a:cubicBezTo>
                          <a:cubicBezTo>
                            <a:pt x="24589" y="20419"/>
                            <a:pt x="25864" y="17504"/>
                            <a:pt x="25864" y="14282"/>
                          </a:cubicBezTo>
                          <a:cubicBezTo>
                            <a:pt x="25864" y="11068"/>
                            <a:pt x="24589" y="8157"/>
                            <a:pt x="22477" y="6053"/>
                          </a:cubicBezTo>
                          <a:cubicBezTo>
                            <a:pt x="20365" y="3945"/>
                            <a:pt x="17456" y="2643"/>
                            <a:pt x="14267" y="2643"/>
                          </a:cubicBezTo>
                          <a:cubicBezTo>
                            <a:pt x="11040" y="2643"/>
                            <a:pt x="8130" y="3945"/>
                            <a:pt x="6018" y="6057"/>
                          </a:cubicBezTo>
                          <a:cubicBezTo>
                            <a:pt x="3946" y="8157"/>
                            <a:pt x="2631" y="11068"/>
                            <a:pt x="2631" y="14282"/>
                          </a:cubicBezTo>
                          <a:cubicBezTo>
                            <a:pt x="2631" y="17504"/>
                            <a:pt x="3946" y="20415"/>
                            <a:pt x="6018" y="22519"/>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3" name="Google Shape;683;p5"/>
                    <p:cNvSpPr/>
                    <p:nvPr/>
                  </p:nvSpPr>
                  <p:spPr>
                    <a:xfrm>
                      <a:off x="11169869" y="6907734"/>
                      <a:ext cx="3627" cy="10612"/>
                    </a:xfrm>
                    <a:custGeom>
                      <a:rect b="b" l="l" r="r" t="t"/>
                      <a:pathLst>
                        <a:path extrusionOk="0" h="10612" w="3627">
                          <a:moveTo>
                            <a:pt x="3627" y="252"/>
                          </a:moveTo>
                          <a:lnTo>
                            <a:pt x="2590" y="10613"/>
                          </a:lnTo>
                          <a:lnTo>
                            <a:pt x="0" y="10357"/>
                          </a:lnTo>
                          <a:lnTo>
                            <a:pt x="996" y="0"/>
                          </a:ln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4" name="Google Shape;684;p5"/>
                    <p:cNvSpPr/>
                    <p:nvPr/>
                  </p:nvSpPr>
                  <p:spPr>
                    <a:xfrm>
                      <a:off x="11190508" y="6849555"/>
                      <a:ext cx="25077" cy="17723"/>
                    </a:xfrm>
                    <a:custGeom>
                      <a:rect b="b" l="l" r="r" t="t"/>
                      <a:pathLst>
                        <a:path extrusionOk="0" h="17723" w="25077">
                          <a:moveTo>
                            <a:pt x="5" y="9344"/>
                          </a:moveTo>
                          <a:cubicBezTo>
                            <a:pt x="-194" y="4473"/>
                            <a:pt x="5265" y="281"/>
                            <a:pt x="12200" y="13"/>
                          </a:cubicBezTo>
                          <a:cubicBezTo>
                            <a:pt x="19095" y="-254"/>
                            <a:pt x="24873" y="3503"/>
                            <a:pt x="25073" y="8382"/>
                          </a:cubicBezTo>
                          <a:cubicBezTo>
                            <a:pt x="25272" y="13261"/>
                            <a:pt x="19772" y="17445"/>
                            <a:pt x="12878" y="17709"/>
                          </a:cubicBezTo>
                          <a:cubicBezTo>
                            <a:pt x="5983" y="17984"/>
                            <a:pt x="165" y="14219"/>
                            <a:pt x="5" y="9344"/>
                          </a:cubicBezTo>
                          <a:close/>
                          <a:moveTo>
                            <a:pt x="5146" y="9257"/>
                          </a:moveTo>
                          <a:cubicBezTo>
                            <a:pt x="5027" y="6374"/>
                            <a:pt x="8254" y="3890"/>
                            <a:pt x="12320" y="3739"/>
                          </a:cubicBezTo>
                          <a:cubicBezTo>
                            <a:pt x="16424" y="3587"/>
                            <a:pt x="19852" y="5807"/>
                            <a:pt x="19971" y="8690"/>
                          </a:cubicBezTo>
                          <a:cubicBezTo>
                            <a:pt x="20051" y="11568"/>
                            <a:pt x="16823" y="14044"/>
                            <a:pt x="12758" y="14203"/>
                          </a:cubicBezTo>
                          <a:cubicBezTo>
                            <a:pt x="8653" y="14371"/>
                            <a:pt x="5265" y="12135"/>
                            <a:pt x="5146" y="9257"/>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5" name="Google Shape;685;p5"/>
                    <p:cNvSpPr/>
                    <p:nvPr/>
                  </p:nvSpPr>
                  <p:spPr>
                    <a:xfrm>
                      <a:off x="11189434" y="6848491"/>
                      <a:ext cx="27224" cy="19848"/>
                    </a:xfrm>
                    <a:custGeom>
                      <a:rect b="b" l="l" r="r" t="t"/>
                      <a:pathLst>
                        <a:path extrusionOk="0" h="19848" w="27224">
                          <a:moveTo>
                            <a:pt x="3" y="10420"/>
                          </a:moveTo>
                          <a:cubicBezTo>
                            <a:pt x="-77" y="7618"/>
                            <a:pt x="1398" y="5058"/>
                            <a:pt x="3868" y="3174"/>
                          </a:cubicBezTo>
                          <a:cubicBezTo>
                            <a:pt x="6220" y="1365"/>
                            <a:pt x="9527" y="167"/>
                            <a:pt x="13194" y="20"/>
                          </a:cubicBezTo>
                          <a:lnTo>
                            <a:pt x="13273" y="12"/>
                          </a:lnTo>
                          <a:cubicBezTo>
                            <a:pt x="16940" y="-116"/>
                            <a:pt x="20328" y="822"/>
                            <a:pt x="22798" y="2443"/>
                          </a:cubicBezTo>
                          <a:cubicBezTo>
                            <a:pt x="25428" y="4144"/>
                            <a:pt x="27103" y="6603"/>
                            <a:pt x="27222" y="9406"/>
                          </a:cubicBezTo>
                          <a:lnTo>
                            <a:pt x="27222" y="9442"/>
                          </a:lnTo>
                          <a:cubicBezTo>
                            <a:pt x="27302" y="12237"/>
                            <a:pt x="25827" y="14800"/>
                            <a:pt x="23356" y="16689"/>
                          </a:cubicBezTo>
                          <a:cubicBezTo>
                            <a:pt x="20965" y="18502"/>
                            <a:pt x="17657" y="19695"/>
                            <a:pt x="13991" y="19831"/>
                          </a:cubicBezTo>
                          <a:lnTo>
                            <a:pt x="13951" y="19835"/>
                          </a:lnTo>
                          <a:cubicBezTo>
                            <a:pt x="10285" y="19971"/>
                            <a:pt x="6897" y="19033"/>
                            <a:pt x="4387" y="17408"/>
                          </a:cubicBezTo>
                          <a:cubicBezTo>
                            <a:pt x="1796" y="15711"/>
                            <a:pt x="122" y="13259"/>
                            <a:pt x="3" y="10468"/>
                          </a:cubicBezTo>
                          <a:lnTo>
                            <a:pt x="3" y="10420"/>
                          </a:lnTo>
                          <a:close/>
                          <a:moveTo>
                            <a:pt x="2115" y="10400"/>
                          </a:moveTo>
                          <a:lnTo>
                            <a:pt x="2115" y="10424"/>
                          </a:lnTo>
                          <a:cubicBezTo>
                            <a:pt x="2235" y="12461"/>
                            <a:pt x="3510" y="14305"/>
                            <a:pt x="5542" y="15623"/>
                          </a:cubicBezTo>
                          <a:cubicBezTo>
                            <a:pt x="7694" y="17020"/>
                            <a:pt x="10643" y="17831"/>
                            <a:pt x="13871" y="17711"/>
                          </a:cubicBezTo>
                          <a:lnTo>
                            <a:pt x="13911" y="17707"/>
                          </a:lnTo>
                          <a:cubicBezTo>
                            <a:pt x="17140" y="17591"/>
                            <a:pt x="20009" y="16561"/>
                            <a:pt x="22041" y="15000"/>
                          </a:cubicBezTo>
                          <a:cubicBezTo>
                            <a:pt x="23994" y="13515"/>
                            <a:pt x="25150" y="11554"/>
                            <a:pt x="25110" y="9486"/>
                          </a:cubicBezTo>
                          <a:lnTo>
                            <a:pt x="25070" y="9446"/>
                          </a:lnTo>
                          <a:cubicBezTo>
                            <a:pt x="24990" y="7390"/>
                            <a:pt x="23675" y="5545"/>
                            <a:pt x="21642" y="4224"/>
                          </a:cubicBezTo>
                          <a:cubicBezTo>
                            <a:pt x="19490" y="2826"/>
                            <a:pt x="16542" y="2016"/>
                            <a:pt x="13313" y="2136"/>
                          </a:cubicBezTo>
                          <a:lnTo>
                            <a:pt x="13273" y="2144"/>
                          </a:lnTo>
                          <a:cubicBezTo>
                            <a:pt x="10046" y="2271"/>
                            <a:pt x="7177" y="3306"/>
                            <a:pt x="5143" y="4867"/>
                          </a:cubicBezTo>
                          <a:cubicBezTo>
                            <a:pt x="3191" y="6344"/>
                            <a:pt x="2035" y="8300"/>
                            <a:pt x="2115" y="10365"/>
                          </a:cubicBezTo>
                          <a:lnTo>
                            <a:pt x="2115" y="10404"/>
                          </a:lnTo>
                          <a:close/>
                          <a:moveTo>
                            <a:pt x="5143" y="10325"/>
                          </a:moveTo>
                          <a:cubicBezTo>
                            <a:pt x="5104" y="8532"/>
                            <a:pt x="6021" y="6895"/>
                            <a:pt x="7575" y="5701"/>
                          </a:cubicBezTo>
                          <a:cubicBezTo>
                            <a:pt x="9049" y="4575"/>
                            <a:pt x="11121" y="3829"/>
                            <a:pt x="13393" y="3741"/>
                          </a:cubicBezTo>
                          <a:cubicBezTo>
                            <a:pt x="15665" y="3661"/>
                            <a:pt x="17737" y="4244"/>
                            <a:pt x="19291" y="5250"/>
                          </a:cubicBezTo>
                          <a:cubicBezTo>
                            <a:pt x="20965" y="6332"/>
                            <a:pt x="22041" y="7905"/>
                            <a:pt x="22081" y="9710"/>
                          </a:cubicBezTo>
                          <a:cubicBezTo>
                            <a:pt x="22161" y="11518"/>
                            <a:pt x="21204" y="13167"/>
                            <a:pt x="19650" y="14373"/>
                          </a:cubicBezTo>
                          <a:cubicBezTo>
                            <a:pt x="18176" y="15495"/>
                            <a:pt x="16143" y="16238"/>
                            <a:pt x="13871" y="16330"/>
                          </a:cubicBezTo>
                          <a:lnTo>
                            <a:pt x="13832" y="16334"/>
                          </a:lnTo>
                          <a:cubicBezTo>
                            <a:pt x="11560" y="16405"/>
                            <a:pt x="9487" y="15827"/>
                            <a:pt x="7933" y="14824"/>
                          </a:cubicBezTo>
                          <a:cubicBezTo>
                            <a:pt x="6299" y="13746"/>
                            <a:pt x="5224" y="12169"/>
                            <a:pt x="5143" y="10365"/>
                          </a:cubicBezTo>
                          <a:lnTo>
                            <a:pt x="5143" y="10325"/>
                          </a:lnTo>
                          <a:close/>
                          <a:moveTo>
                            <a:pt x="8890" y="7390"/>
                          </a:moveTo>
                          <a:cubicBezTo>
                            <a:pt x="7854" y="8185"/>
                            <a:pt x="7216" y="9211"/>
                            <a:pt x="7256" y="10281"/>
                          </a:cubicBezTo>
                          <a:lnTo>
                            <a:pt x="7256" y="10321"/>
                          </a:lnTo>
                          <a:cubicBezTo>
                            <a:pt x="7335" y="11379"/>
                            <a:pt x="8013" y="12341"/>
                            <a:pt x="9089" y="13044"/>
                          </a:cubicBezTo>
                          <a:cubicBezTo>
                            <a:pt x="10324" y="13822"/>
                            <a:pt x="11959" y="14273"/>
                            <a:pt x="13792" y="14210"/>
                          </a:cubicBezTo>
                          <a:lnTo>
                            <a:pt x="13792" y="14202"/>
                          </a:lnTo>
                          <a:cubicBezTo>
                            <a:pt x="15625" y="14130"/>
                            <a:pt x="17219" y="13551"/>
                            <a:pt x="18375" y="12684"/>
                          </a:cubicBezTo>
                          <a:cubicBezTo>
                            <a:pt x="19411" y="11890"/>
                            <a:pt x="20009" y="10868"/>
                            <a:pt x="19969" y="9794"/>
                          </a:cubicBezTo>
                          <a:cubicBezTo>
                            <a:pt x="19929" y="8720"/>
                            <a:pt x="19251" y="7741"/>
                            <a:pt x="18136" y="7031"/>
                          </a:cubicBezTo>
                          <a:cubicBezTo>
                            <a:pt x="16940" y="6248"/>
                            <a:pt x="15306" y="5797"/>
                            <a:pt x="13473" y="5857"/>
                          </a:cubicBezTo>
                          <a:cubicBezTo>
                            <a:pt x="11640" y="5929"/>
                            <a:pt x="10046" y="6512"/>
                            <a:pt x="8890" y="738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6" name="Google Shape;686;p5"/>
                    <p:cNvSpPr/>
                    <p:nvPr/>
                  </p:nvSpPr>
                  <p:spPr>
                    <a:xfrm>
                      <a:off x="11175069" y="6827067"/>
                      <a:ext cx="17851" cy="24038"/>
                    </a:xfrm>
                    <a:custGeom>
                      <a:rect b="b" l="l" r="r" t="t"/>
                      <a:pathLst>
                        <a:path extrusionOk="0" h="24038" w="17851">
                          <a:moveTo>
                            <a:pt x="5919" y="199"/>
                          </a:moveTo>
                          <a:cubicBezTo>
                            <a:pt x="10782" y="-939"/>
                            <a:pt x="15444" y="2898"/>
                            <a:pt x="17237" y="9510"/>
                          </a:cubicBezTo>
                          <a:cubicBezTo>
                            <a:pt x="19070" y="16133"/>
                            <a:pt x="16640" y="22542"/>
                            <a:pt x="12057" y="23791"/>
                          </a:cubicBezTo>
                          <a:cubicBezTo>
                            <a:pt x="7354" y="25149"/>
                            <a:pt x="2054" y="20769"/>
                            <a:pt x="379" y="14089"/>
                          </a:cubicBezTo>
                          <a:cubicBezTo>
                            <a:pt x="-337" y="11079"/>
                            <a:pt x="-736" y="1752"/>
                            <a:pt x="5919" y="195"/>
                          </a:cubicBezTo>
                          <a:close/>
                          <a:moveTo>
                            <a:pt x="6637" y="4818"/>
                          </a:moveTo>
                          <a:cubicBezTo>
                            <a:pt x="9546" y="4095"/>
                            <a:pt x="12654" y="6695"/>
                            <a:pt x="13730" y="10659"/>
                          </a:cubicBezTo>
                          <a:cubicBezTo>
                            <a:pt x="14767" y="14512"/>
                            <a:pt x="13611" y="18469"/>
                            <a:pt x="10701" y="19200"/>
                          </a:cubicBezTo>
                          <a:cubicBezTo>
                            <a:pt x="7872" y="20038"/>
                            <a:pt x="4763" y="17323"/>
                            <a:pt x="3727" y="13366"/>
                          </a:cubicBezTo>
                          <a:cubicBezTo>
                            <a:pt x="2571" y="9294"/>
                            <a:pt x="3926" y="5653"/>
                            <a:pt x="6637" y="4814"/>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7" name="Google Shape;687;p5"/>
                    <p:cNvSpPr/>
                    <p:nvPr/>
                  </p:nvSpPr>
                  <p:spPr>
                    <a:xfrm>
                      <a:off x="11174003" y="6826004"/>
                      <a:ext cx="19974" cy="26165"/>
                    </a:xfrm>
                    <a:custGeom>
                      <a:rect b="b" l="l" r="r" t="t"/>
                      <a:pathLst>
                        <a:path extrusionOk="0" h="26165" w="19974">
                          <a:moveTo>
                            <a:pt x="6747" y="227"/>
                          </a:moveTo>
                          <a:cubicBezTo>
                            <a:pt x="9497" y="-420"/>
                            <a:pt x="12206" y="339"/>
                            <a:pt x="14438" y="2188"/>
                          </a:cubicBezTo>
                          <a:cubicBezTo>
                            <a:pt x="16630" y="3960"/>
                            <a:pt x="18343" y="6755"/>
                            <a:pt x="19340" y="10269"/>
                          </a:cubicBezTo>
                          <a:lnTo>
                            <a:pt x="19340" y="10325"/>
                          </a:lnTo>
                          <a:cubicBezTo>
                            <a:pt x="20296" y="13850"/>
                            <a:pt x="20137" y="17332"/>
                            <a:pt x="19101" y="20103"/>
                          </a:cubicBezTo>
                          <a:cubicBezTo>
                            <a:pt x="18025" y="22994"/>
                            <a:pt x="16032" y="25146"/>
                            <a:pt x="13402" y="25872"/>
                          </a:cubicBezTo>
                          <a:lnTo>
                            <a:pt x="13123" y="25952"/>
                          </a:lnTo>
                          <a:cubicBezTo>
                            <a:pt x="10572" y="26587"/>
                            <a:pt x="7863" y="25776"/>
                            <a:pt x="5591" y="23928"/>
                          </a:cubicBezTo>
                          <a:cubicBezTo>
                            <a:pt x="3399" y="22159"/>
                            <a:pt x="1566" y="19416"/>
                            <a:pt x="609" y="16102"/>
                          </a:cubicBezTo>
                          <a:lnTo>
                            <a:pt x="410" y="15292"/>
                          </a:lnTo>
                          <a:cubicBezTo>
                            <a:pt x="11" y="13635"/>
                            <a:pt x="-267" y="10397"/>
                            <a:pt x="410" y="7370"/>
                          </a:cubicBezTo>
                          <a:cubicBezTo>
                            <a:pt x="1128" y="4176"/>
                            <a:pt x="2921" y="1178"/>
                            <a:pt x="6627" y="251"/>
                          </a:cubicBezTo>
                          <a:lnTo>
                            <a:pt x="6747" y="227"/>
                          </a:lnTo>
                          <a:close/>
                          <a:moveTo>
                            <a:pt x="13123" y="3829"/>
                          </a:moveTo>
                          <a:cubicBezTo>
                            <a:pt x="11369" y="2395"/>
                            <a:pt x="9337" y="1808"/>
                            <a:pt x="7225" y="2295"/>
                          </a:cubicBezTo>
                          <a:lnTo>
                            <a:pt x="7145" y="2315"/>
                          </a:lnTo>
                          <a:cubicBezTo>
                            <a:pt x="4395" y="3002"/>
                            <a:pt x="3040" y="5334"/>
                            <a:pt x="2483" y="7837"/>
                          </a:cubicBezTo>
                          <a:cubicBezTo>
                            <a:pt x="1885" y="10504"/>
                            <a:pt x="2124" y="13351"/>
                            <a:pt x="2483" y="14801"/>
                          </a:cubicBezTo>
                          <a:lnTo>
                            <a:pt x="2642" y="15511"/>
                          </a:lnTo>
                          <a:cubicBezTo>
                            <a:pt x="3479" y="18394"/>
                            <a:pt x="5033" y="20766"/>
                            <a:pt x="6906" y="22275"/>
                          </a:cubicBezTo>
                          <a:cubicBezTo>
                            <a:pt x="8700" y="23708"/>
                            <a:pt x="10732" y="24351"/>
                            <a:pt x="12605" y="23896"/>
                          </a:cubicBezTo>
                          <a:lnTo>
                            <a:pt x="12844" y="23832"/>
                          </a:lnTo>
                          <a:cubicBezTo>
                            <a:pt x="14796" y="23301"/>
                            <a:pt x="16271" y="21628"/>
                            <a:pt x="17108" y="19368"/>
                          </a:cubicBezTo>
                          <a:cubicBezTo>
                            <a:pt x="17985" y="16993"/>
                            <a:pt x="18144" y="13978"/>
                            <a:pt x="17307" y="10916"/>
                          </a:cubicBezTo>
                          <a:lnTo>
                            <a:pt x="17307" y="10860"/>
                          </a:lnTo>
                          <a:cubicBezTo>
                            <a:pt x="16431" y="7769"/>
                            <a:pt x="14956" y="5338"/>
                            <a:pt x="13123" y="3833"/>
                          </a:cubicBezTo>
                          <a:close/>
                          <a:moveTo>
                            <a:pt x="7464" y="4847"/>
                          </a:moveTo>
                          <a:cubicBezTo>
                            <a:pt x="9258" y="4408"/>
                            <a:pt x="11091" y="4955"/>
                            <a:pt x="12605" y="6220"/>
                          </a:cubicBezTo>
                          <a:cubicBezTo>
                            <a:pt x="14040" y="7410"/>
                            <a:pt x="15235" y="9251"/>
                            <a:pt x="15793" y="11459"/>
                          </a:cubicBezTo>
                          <a:lnTo>
                            <a:pt x="15873" y="11690"/>
                          </a:lnTo>
                          <a:cubicBezTo>
                            <a:pt x="16391" y="13770"/>
                            <a:pt x="16311" y="15871"/>
                            <a:pt x="15753" y="17567"/>
                          </a:cubicBezTo>
                          <a:cubicBezTo>
                            <a:pt x="15116" y="19404"/>
                            <a:pt x="13880" y="20794"/>
                            <a:pt x="12087" y="21277"/>
                          </a:cubicBezTo>
                          <a:lnTo>
                            <a:pt x="11927" y="21329"/>
                          </a:lnTo>
                          <a:cubicBezTo>
                            <a:pt x="10213" y="21780"/>
                            <a:pt x="8461" y="21241"/>
                            <a:pt x="6986" y="20019"/>
                          </a:cubicBezTo>
                          <a:cubicBezTo>
                            <a:pt x="5630" y="18881"/>
                            <a:pt x="4475" y="17132"/>
                            <a:pt x="3837" y="15064"/>
                          </a:cubicBezTo>
                          <a:lnTo>
                            <a:pt x="3758" y="14721"/>
                          </a:lnTo>
                          <a:cubicBezTo>
                            <a:pt x="3120" y="12497"/>
                            <a:pt x="3200" y="10365"/>
                            <a:pt x="3797" y="8660"/>
                          </a:cubicBezTo>
                          <a:cubicBezTo>
                            <a:pt x="4435" y="6787"/>
                            <a:pt x="5671" y="5398"/>
                            <a:pt x="7384" y="4875"/>
                          </a:cubicBezTo>
                          <a:lnTo>
                            <a:pt x="7464" y="4855"/>
                          </a:lnTo>
                          <a:close/>
                          <a:moveTo>
                            <a:pt x="11250" y="7857"/>
                          </a:moveTo>
                          <a:cubicBezTo>
                            <a:pt x="10254" y="7019"/>
                            <a:pt x="9098" y="6643"/>
                            <a:pt x="7982" y="6907"/>
                          </a:cubicBezTo>
                          <a:cubicBezTo>
                            <a:pt x="6986" y="7234"/>
                            <a:pt x="6228" y="8125"/>
                            <a:pt x="5790" y="9339"/>
                          </a:cubicBezTo>
                          <a:cubicBezTo>
                            <a:pt x="5352" y="10664"/>
                            <a:pt x="5312" y="12353"/>
                            <a:pt x="5790" y="14150"/>
                          </a:cubicBezTo>
                          <a:lnTo>
                            <a:pt x="5910" y="14453"/>
                          </a:lnTo>
                          <a:cubicBezTo>
                            <a:pt x="6388" y="16110"/>
                            <a:pt x="7265" y="17496"/>
                            <a:pt x="8341" y="18374"/>
                          </a:cubicBezTo>
                          <a:cubicBezTo>
                            <a:pt x="9297" y="19165"/>
                            <a:pt x="10373" y="19528"/>
                            <a:pt x="11369" y="19276"/>
                          </a:cubicBezTo>
                          <a:lnTo>
                            <a:pt x="11569" y="19220"/>
                          </a:lnTo>
                          <a:cubicBezTo>
                            <a:pt x="12605" y="18941"/>
                            <a:pt x="13322" y="18055"/>
                            <a:pt x="13721" y="16877"/>
                          </a:cubicBezTo>
                          <a:cubicBezTo>
                            <a:pt x="14199" y="15551"/>
                            <a:pt x="14239" y="13882"/>
                            <a:pt x="13800" y="12213"/>
                          </a:cubicBezTo>
                          <a:lnTo>
                            <a:pt x="13760" y="11998"/>
                          </a:lnTo>
                          <a:cubicBezTo>
                            <a:pt x="13283" y="10229"/>
                            <a:pt x="12366" y="8780"/>
                            <a:pt x="11250" y="786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8" name="Google Shape;688;p5"/>
                    <p:cNvSpPr/>
                    <p:nvPr/>
                  </p:nvSpPr>
                  <p:spPr>
                    <a:xfrm>
                      <a:off x="11213173" y="6827046"/>
                      <a:ext cx="17978" cy="23932"/>
                    </a:xfrm>
                    <a:custGeom>
                      <a:rect b="b" l="l" r="r" t="t"/>
                      <a:pathLst>
                        <a:path extrusionOk="0" h="23932" w="17978">
                          <a:moveTo>
                            <a:pt x="12530" y="219"/>
                          </a:moveTo>
                          <a:cubicBezTo>
                            <a:pt x="7748" y="-975"/>
                            <a:pt x="2407" y="2794"/>
                            <a:pt x="614" y="9414"/>
                          </a:cubicBezTo>
                          <a:cubicBezTo>
                            <a:pt x="-1219" y="16030"/>
                            <a:pt x="1212" y="22442"/>
                            <a:pt x="5795" y="23684"/>
                          </a:cubicBezTo>
                          <a:cubicBezTo>
                            <a:pt x="10457" y="25046"/>
                            <a:pt x="15797" y="20674"/>
                            <a:pt x="17471" y="13994"/>
                          </a:cubicBezTo>
                          <a:cubicBezTo>
                            <a:pt x="18189" y="10972"/>
                            <a:pt x="19145" y="1860"/>
                            <a:pt x="12530" y="223"/>
                          </a:cubicBezTo>
                          <a:close/>
                          <a:moveTo>
                            <a:pt x="11214" y="4715"/>
                          </a:moveTo>
                          <a:cubicBezTo>
                            <a:pt x="8305" y="3980"/>
                            <a:pt x="5157" y="6591"/>
                            <a:pt x="4120" y="10552"/>
                          </a:cubicBezTo>
                          <a:cubicBezTo>
                            <a:pt x="3084" y="14413"/>
                            <a:pt x="4240" y="18370"/>
                            <a:pt x="7150" y="19105"/>
                          </a:cubicBezTo>
                          <a:cubicBezTo>
                            <a:pt x="9939" y="19935"/>
                            <a:pt x="13087" y="17216"/>
                            <a:pt x="14124" y="13259"/>
                          </a:cubicBezTo>
                          <a:cubicBezTo>
                            <a:pt x="15279" y="9199"/>
                            <a:pt x="13925" y="5553"/>
                            <a:pt x="11214" y="4719"/>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9" name="Google Shape;689;p5"/>
                    <p:cNvSpPr/>
                    <p:nvPr/>
                  </p:nvSpPr>
                  <p:spPr>
                    <a:xfrm>
                      <a:off x="11212100" y="6825983"/>
                      <a:ext cx="20096" cy="26062"/>
                    </a:xfrm>
                    <a:custGeom>
                      <a:rect b="b" l="l" r="r" t="t"/>
                      <a:pathLst>
                        <a:path extrusionOk="0" h="26062" w="20096">
                          <a:moveTo>
                            <a:pt x="13364" y="2313"/>
                          </a:moveTo>
                          <a:cubicBezTo>
                            <a:pt x="11252" y="1790"/>
                            <a:pt x="8980" y="2389"/>
                            <a:pt x="7067" y="3866"/>
                          </a:cubicBezTo>
                          <a:cubicBezTo>
                            <a:pt x="5115" y="5363"/>
                            <a:pt x="3520" y="7735"/>
                            <a:pt x="2684" y="10750"/>
                          </a:cubicBezTo>
                          <a:lnTo>
                            <a:pt x="2684" y="10805"/>
                          </a:lnTo>
                          <a:cubicBezTo>
                            <a:pt x="1847" y="13872"/>
                            <a:pt x="2006" y="16878"/>
                            <a:pt x="2843" y="19258"/>
                          </a:cubicBezTo>
                          <a:cubicBezTo>
                            <a:pt x="3680" y="21518"/>
                            <a:pt x="5194" y="23191"/>
                            <a:pt x="7147" y="23718"/>
                          </a:cubicBezTo>
                          <a:lnTo>
                            <a:pt x="7346" y="23774"/>
                          </a:lnTo>
                          <a:cubicBezTo>
                            <a:pt x="9220" y="24245"/>
                            <a:pt x="11292" y="23598"/>
                            <a:pt x="13045" y="22157"/>
                          </a:cubicBezTo>
                          <a:cubicBezTo>
                            <a:pt x="14918" y="20639"/>
                            <a:pt x="16512" y="18256"/>
                            <a:pt x="17349" y="15349"/>
                          </a:cubicBezTo>
                          <a:lnTo>
                            <a:pt x="17508" y="14766"/>
                          </a:lnTo>
                          <a:cubicBezTo>
                            <a:pt x="17828" y="13329"/>
                            <a:pt x="18226" y="10490"/>
                            <a:pt x="17788" y="7819"/>
                          </a:cubicBezTo>
                          <a:cubicBezTo>
                            <a:pt x="17349" y="5371"/>
                            <a:pt x="16153" y="3064"/>
                            <a:pt x="13484" y="2333"/>
                          </a:cubicBezTo>
                          <a:lnTo>
                            <a:pt x="13364" y="2301"/>
                          </a:lnTo>
                          <a:close/>
                          <a:moveTo>
                            <a:pt x="5792" y="2189"/>
                          </a:moveTo>
                          <a:cubicBezTo>
                            <a:pt x="8183" y="345"/>
                            <a:pt x="11013" y="-410"/>
                            <a:pt x="13723" y="217"/>
                          </a:cubicBezTo>
                          <a:lnTo>
                            <a:pt x="13882" y="249"/>
                          </a:lnTo>
                          <a:cubicBezTo>
                            <a:pt x="17668" y="1199"/>
                            <a:pt x="19302" y="4241"/>
                            <a:pt x="19860" y="7464"/>
                          </a:cubicBezTo>
                          <a:cubicBezTo>
                            <a:pt x="20378" y="10494"/>
                            <a:pt x="19939" y="13708"/>
                            <a:pt x="19541" y="15301"/>
                          </a:cubicBezTo>
                          <a:lnTo>
                            <a:pt x="19382" y="15944"/>
                          </a:lnTo>
                          <a:cubicBezTo>
                            <a:pt x="18425" y="19274"/>
                            <a:pt x="16592" y="22037"/>
                            <a:pt x="14400" y="23814"/>
                          </a:cubicBezTo>
                          <a:cubicBezTo>
                            <a:pt x="12128" y="25670"/>
                            <a:pt x="9419" y="26489"/>
                            <a:pt x="6829" y="25846"/>
                          </a:cubicBezTo>
                          <a:lnTo>
                            <a:pt x="6549" y="25770"/>
                          </a:lnTo>
                          <a:cubicBezTo>
                            <a:pt x="3919" y="25039"/>
                            <a:pt x="1926" y="22883"/>
                            <a:pt x="890" y="20005"/>
                          </a:cubicBezTo>
                          <a:cubicBezTo>
                            <a:pt x="-146" y="17238"/>
                            <a:pt x="-345" y="13756"/>
                            <a:pt x="651" y="10243"/>
                          </a:cubicBezTo>
                          <a:lnTo>
                            <a:pt x="651" y="10187"/>
                          </a:lnTo>
                          <a:cubicBezTo>
                            <a:pt x="1607" y="6701"/>
                            <a:pt x="3481" y="3946"/>
                            <a:pt x="5752" y="2189"/>
                          </a:cubicBezTo>
                          <a:close/>
                          <a:moveTo>
                            <a:pt x="12009" y="6805"/>
                          </a:moveTo>
                          <a:cubicBezTo>
                            <a:pt x="10893" y="6533"/>
                            <a:pt x="9737" y="6913"/>
                            <a:pt x="8701" y="7747"/>
                          </a:cubicBezTo>
                          <a:cubicBezTo>
                            <a:pt x="7585" y="8661"/>
                            <a:pt x="6669" y="10115"/>
                            <a:pt x="6231" y="11875"/>
                          </a:cubicBezTo>
                          <a:lnTo>
                            <a:pt x="6190" y="12039"/>
                          </a:lnTo>
                          <a:cubicBezTo>
                            <a:pt x="5752" y="13732"/>
                            <a:pt x="5792" y="15421"/>
                            <a:pt x="6231" y="16759"/>
                          </a:cubicBezTo>
                          <a:cubicBezTo>
                            <a:pt x="6669" y="17952"/>
                            <a:pt x="7386" y="18843"/>
                            <a:pt x="8423" y="19126"/>
                          </a:cubicBezTo>
                          <a:lnTo>
                            <a:pt x="8622" y="19178"/>
                          </a:lnTo>
                          <a:cubicBezTo>
                            <a:pt x="9618" y="19430"/>
                            <a:pt x="10694" y="19058"/>
                            <a:pt x="11651" y="18268"/>
                          </a:cubicBezTo>
                          <a:cubicBezTo>
                            <a:pt x="12687" y="17389"/>
                            <a:pt x="13603" y="16008"/>
                            <a:pt x="14081" y="14359"/>
                          </a:cubicBezTo>
                          <a:lnTo>
                            <a:pt x="14161" y="14051"/>
                          </a:lnTo>
                          <a:cubicBezTo>
                            <a:pt x="14679" y="12251"/>
                            <a:pt x="14639" y="10558"/>
                            <a:pt x="14201" y="9232"/>
                          </a:cubicBezTo>
                          <a:cubicBezTo>
                            <a:pt x="13762" y="8019"/>
                            <a:pt x="13006" y="7132"/>
                            <a:pt x="12009" y="6809"/>
                          </a:cubicBezTo>
                          <a:close/>
                          <a:moveTo>
                            <a:pt x="7386" y="6106"/>
                          </a:moveTo>
                          <a:cubicBezTo>
                            <a:pt x="8901" y="4848"/>
                            <a:pt x="10734" y="4297"/>
                            <a:pt x="12527" y="4745"/>
                          </a:cubicBezTo>
                          <a:lnTo>
                            <a:pt x="12607" y="4765"/>
                          </a:lnTo>
                          <a:cubicBezTo>
                            <a:pt x="14320" y="5292"/>
                            <a:pt x="15556" y="6681"/>
                            <a:pt x="16194" y="8550"/>
                          </a:cubicBezTo>
                          <a:cubicBezTo>
                            <a:pt x="16792" y="10254"/>
                            <a:pt x="16831" y="12391"/>
                            <a:pt x="16234" y="14614"/>
                          </a:cubicBezTo>
                          <a:lnTo>
                            <a:pt x="16114" y="14954"/>
                          </a:lnTo>
                          <a:cubicBezTo>
                            <a:pt x="15516" y="17022"/>
                            <a:pt x="14360" y="18771"/>
                            <a:pt x="13006" y="19905"/>
                          </a:cubicBezTo>
                          <a:cubicBezTo>
                            <a:pt x="11531" y="21127"/>
                            <a:pt x="9777" y="21670"/>
                            <a:pt x="8064" y="21222"/>
                          </a:cubicBezTo>
                          <a:lnTo>
                            <a:pt x="7904" y="21174"/>
                          </a:lnTo>
                          <a:cubicBezTo>
                            <a:pt x="6111" y="20695"/>
                            <a:pt x="4876" y="19290"/>
                            <a:pt x="4238" y="17437"/>
                          </a:cubicBezTo>
                          <a:cubicBezTo>
                            <a:pt x="3680" y="15728"/>
                            <a:pt x="3600" y="13608"/>
                            <a:pt x="4158" y="11524"/>
                          </a:cubicBezTo>
                          <a:lnTo>
                            <a:pt x="4198" y="11352"/>
                          </a:lnTo>
                          <a:cubicBezTo>
                            <a:pt x="4756" y="9141"/>
                            <a:pt x="5951" y="7300"/>
                            <a:pt x="7386" y="611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0" name="Google Shape;690;p5"/>
                    <p:cNvSpPr/>
                    <p:nvPr/>
                  </p:nvSpPr>
                  <p:spPr>
                    <a:xfrm>
                      <a:off x="11173555" y="6817138"/>
                      <a:ext cx="17476" cy="19513"/>
                    </a:xfrm>
                    <a:custGeom>
                      <a:rect b="b" l="l" r="r" t="t"/>
                      <a:pathLst>
                        <a:path extrusionOk="0" h="19513" w="17476">
                          <a:moveTo>
                            <a:pt x="5201" y="1990"/>
                          </a:moveTo>
                          <a:cubicBezTo>
                            <a:pt x="2412" y="2106"/>
                            <a:pt x="2292" y="-198"/>
                            <a:pt x="1575" y="14"/>
                          </a:cubicBezTo>
                          <a:cubicBezTo>
                            <a:pt x="-299" y="433"/>
                            <a:pt x="21" y="4498"/>
                            <a:pt x="21" y="7001"/>
                          </a:cubicBezTo>
                          <a:cubicBezTo>
                            <a:pt x="21" y="11900"/>
                            <a:pt x="2930" y="19514"/>
                            <a:pt x="8629" y="19514"/>
                          </a:cubicBezTo>
                          <a:cubicBezTo>
                            <a:pt x="10502" y="19514"/>
                            <a:pt x="12255" y="18676"/>
                            <a:pt x="13690" y="17286"/>
                          </a:cubicBezTo>
                          <a:cubicBezTo>
                            <a:pt x="12534" y="15729"/>
                            <a:pt x="10980" y="14739"/>
                            <a:pt x="9426" y="14643"/>
                          </a:cubicBezTo>
                          <a:cubicBezTo>
                            <a:pt x="9147" y="14687"/>
                            <a:pt x="8908" y="14723"/>
                            <a:pt x="8629" y="14723"/>
                          </a:cubicBezTo>
                          <a:cubicBezTo>
                            <a:pt x="5720" y="14723"/>
                            <a:pt x="3448" y="11281"/>
                            <a:pt x="3448" y="7205"/>
                          </a:cubicBezTo>
                          <a:cubicBezTo>
                            <a:pt x="3448" y="5232"/>
                            <a:pt x="4085" y="3244"/>
                            <a:pt x="5201" y="1994"/>
                          </a:cubicBezTo>
                          <a:close/>
                          <a:moveTo>
                            <a:pt x="16081" y="13788"/>
                          </a:moveTo>
                          <a:cubicBezTo>
                            <a:pt x="16958" y="11840"/>
                            <a:pt x="17476" y="9492"/>
                            <a:pt x="17476" y="7001"/>
                          </a:cubicBezTo>
                          <a:cubicBezTo>
                            <a:pt x="17476" y="5328"/>
                            <a:pt x="17078" y="3356"/>
                            <a:pt x="16759" y="2106"/>
                          </a:cubicBezTo>
                          <a:cubicBezTo>
                            <a:pt x="15603" y="-2282"/>
                            <a:pt x="16759" y="3875"/>
                            <a:pt x="13012" y="3459"/>
                          </a:cubicBezTo>
                          <a:cubicBezTo>
                            <a:pt x="13451" y="4290"/>
                            <a:pt x="13849" y="5751"/>
                            <a:pt x="13849" y="7205"/>
                          </a:cubicBezTo>
                          <a:cubicBezTo>
                            <a:pt x="13849" y="8606"/>
                            <a:pt x="13570" y="9936"/>
                            <a:pt x="13092" y="11073"/>
                          </a:cubicBezTo>
                          <a:cubicBezTo>
                            <a:pt x="14208" y="11728"/>
                            <a:pt x="15204" y="12639"/>
                            <a:pt x="16081" y="13788"/>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1" name="Google Shape;691;p5"/>
                    <p:cNvSpPr/>
                    <p:nvPr/>
                  </p:nvSpPr>
                  <p:spPr>
                    <a:xfrm>
                      <a:off x="11172490" y="6816058"/>
                      <a:ext cx="19617" cy="21660"/>
                    </a:xfrm>
                    <a:custGeom>
                      <a:rect b="b" l="l" r="r" t="t"/>
                      <a:pathLst>
                        <a:path extrusionOk="0" h="21660" w="19617">
                          <a:moveTo>
                            <a:pt x="4434" y="3873"/>
                          </a:moveTo>
                          <a:cubicBezTo>
                            <a:pt x="3477" y="3518"/>
                            <a:pt x="2959" y="2871"/>
                            <a:pt x="2560" y="2352"/>
                          </a:cubicBezTo>
                          <a:cubicBezTo>
                            <a:pt x="2082" y="3074"/>
                            <a:pt x="2082" y="5334"/>
                            <a:pt x="2122" y="7127"/>
                          </a:cubicBezTo>
                          <a:lnTo>
                            <a:pt x="2122" y="8069"/>
                          </a:lnTo>
                          <a:cubicBezTo>
                            <a:pt x="2122" y="10648"/>
                            <a:pt x="2999" y="14018"/>
                            <a:pt x="4673" y="16466"/>
                          </a:cubicBezTo>
                          <a:cubicBezTo>
                            <a:pt x="5908" y="18251"/>
                            <a:pt x="7622" y="19528"/>
                            <a:pt x="9734" y="19528"/>
                          </a:cubicBezTo>
                          <a:cubicBezTo>
                            <a:pt x="10491" y="19528"/>
                            <a:pt x="11209" y="19361"/>
                            <a:pt x="11926" y="19053"/>
                          </a:cubicBezTo>
                          <a:cubicBezTo>
                            <a:pt x="12365" y="18849"/>
                            <a:pt x="12842" y="18578"/>
                            <a:pt x="13281" y="18251"/>
                          </a:cubicBezTo>
                          <a:cubicBezTo>
                            <a:pt x="12922" y="17907"/>
                            <a:pt x="12564" y="17616"/>
                            <a:pt x="12205" y="17384"/>
                          </a:cubicBezTo>
                          <a:cubicBezTo>
                            <a:pt x="11647" y="17053"/>
                            <a:pt x="11089" y="16845"/>
                            <a:pt x="10531" y="16789"/>
                          </a:cubicBezTo>
                          <a:lnTo>
                            <a:pt x="10212" y="16837"/>
                          </a:lnTo>
                          <a:lnTo>
                            <a:pt x="9734" y="16865"/>
                          </a:lnTo>
                          <a:cubicBezTo>
                            <a:pt x="7901" y="16865"/>
                            <a:pt x="6307" y="15839"/>
                            <a:pt x="5191" y="14202"/>
                          </a:cubicBezTo>
                          <a:cubicBezTo>
                            <a:pt x="4115" y="12661"/>
                            <a:pt x="3437" y="10553"/>
                            <a:pt x="3437" y="8285"/>
                          </a:cubicBezTo>
                          <a:cubicBezTo>
                            <a:pt x="3437" y="7171"/>
                            <a:pt x="3637" y="6045"/>
                            <a:pt x="3996" y="5019"/>
                          </a:cubicBezTo>
                          <a:cubicBezTo>
                            <a:pt x="4115" y="4628"/>
                            <a:pt x="4274" y="4244"/>
                            <a:pt x="4473" y="3881"/>
                          </a:cubicBezTo>
                          <a:close/>
                          <a:moveTo>
                            <a:pt x="4195" y="970"/>
                          </a:moveTo>
                          <a:cubicBezTo>
                            <a:pt x="4513" y="1401"/>
                            <a:pt x="4992" y="2060"/>
                            <a:pt x="6227" y="2008"/>
                          </a:cubicBezTo>
                          <a:lnTo>
                            <a:pt x="8778" y="1904"/>
                          </a:lnTo>
                          <a:lnTo>
                            <a:pt x="7064" y="3789"/>
                          </a:lnTo>
                          <a:cubicBezTo>
                            <a:pt x="6586" y="4288"/>
                            <a:pt x="6227" y="4955"/>
                            <a:pt x="5988" y="5698"/>
                          </a:cubicBezTo>
                          <a:cubicBezTo>
                            <a:pt x="5709" y="6500"/>
                            <a:pt x="5590" y="7394"/>
                            <a:pt x="5590" y="8285"/>
                          </a:cubicBezTo>
                          <a:cubicBezTo>
                            <a:pt x="5590" y="10121"/>
                            <a:pt x="6068" y="11798"/>
                            <a:pt x="6904" y="13000"/>
                          </a:cubicBezTo>
                          <a:cubicBezTo>
                            <a:pt x="7662" y="14062"/>
                            <a:pt x="8618" y="14737"/>
                            <a:pt x="9694" y="14737"/>
                          </a:cubicBezTo>
                          <a:cubicBezTo>
                            <a:pt x="9973" y="14725"/>
                            <a:pt x="10173" y="14701"/>
                            <a:pt x="10412" y="14653"/>
                          </a:cubicBezTo>
                          <a:lnTo>
                            <a:pt x="10531" y="14661"/>
                          </a:lnTo>
                          <a:cubicBezTo>
                            <a:pt x="11487" y="14721"/>
                            <a:pt x="12444" y="15048"/>
                            <a:pt x="13320" y="15583"/>
                          </a:cubicBezTo>
                          <a:cubicBezTo>
                            <a:pt x="14158" y="16106"/>
                            <a:pt x="14914" y="16841"/>
                            <a:pt x="15592" y="17739"/>
                          </a:cubicBezTo>
                          <a:lnTo>
                            <a:pt x="16150" y="18482"/>
                          </a:lnTo>
                          <a:lnTo>
                            <a:pt x="15473" y="19129"/>
                          </a:lnTo>
                          <a:cubicBezTo>
                            <a:pt x="14675" y="19923"/>
                            <a:pt x="13759" y="20562"/>
                            <a:pt x="12763" y="21001"/>
                          </a:cubicBezTo>
                          <a:cubicBezTo>
                            <a:pt x="11806" y="21429"/>
                            <a:pt x="10770" y="21660"/>
                            <a:pt x="9694" y="21660"/>
                          </a:cubicBezTo>
                          <a:cubicBezTo>
                            <a:pt x="6785" y="21660"/>
                            <a:pt x="4553" y="19999"/>
                            <a:pt x="2919" y="17676"/>
                          </a:cubicBezTo>
                          <a:cubicBezTo>
                            <a:pt x="1007" y="14861"/>
                            <a:pt x="10" y="11012"/>
                            <a:pt x="10" y="8081"/>
                          </a:cubicBezTo>
                          <a:lnTo>
                            <a:pt x="10" y="7159"/>
                          </a:lnTo>
                          <a:cubicBezTo>
                            <a:pt x="-30" y="4344"/>
                            <a:pt x="-70" y="683"/>
                            <a:pt x="2361" y="80"/>
                          </a:cubicBezTo>
                          <a:cubicBezTo>
                            <a:pt x="3318" y="-200"/>
                            <a:pt x="3676" y="291"/>
                            <a:pt x="4195" y="978"/>
                          </a:cubicBezTo>
                          <a:close/>
                          <a:moveTo>
                            <a:pt x="2800" y="2144"/>
                          </a:moveTo>
                          <a:lnTo>
                            <a:pt x="2879" y="2124"/>
                          </a:lnTo>
                          <a:lnTo>
                            <a:pt x="2800" y="2144"/>
                          </a:lnTo>
                          <a:close/>
                          <a:moveTo>
                            <a:pt x="16788" y="12852"/>
                          </a:moveTo>
                          <a:cubicBezTo>
                            <a:pt x="16907" y="12385"/>
                            <a:pt x="17067" y="11902"/>
                            <a:pt x="17147" y="11399"/>
                          </a:cubicBezTo>
                          <a:cubicBezTo>
                            <a:pt x="17386" y="10357"/>
                            <a:pt x="17505" y="9239"/>
                            <a:pt x="17505" y="8077"/>
                          </a:cubicBezTo>
                          <a:cubicBezTo>
                            <a:pt x="17505" y="7299"/>
                            <a:pt x="17386" y="6444"/>
                            <a:pt x="17266" y="5646"/>
                          </a:cubicBezTo>
                          <a:lnTo>
                            <a:pt x="17027" y="4468"/>
                          </a:lnTo>
                          <a:cubicBezTo>
                            <a:pt x="16668" y="4907"/>
                            <a:pt x="16190" y="5278"/>
                            <a:pt x="15553" y="5478"/>
                          </a:cubicBezTo>
                          <a:lnTo>
                            <a:pt x="15711" y="6101"/>
                          </a:lnTo>
                          <a:cubicBezTo>
                            <a:pt x="15871" y="6792"/>
                            <a:pt x="15991" y="7546"/>
                            <a:pt x="15991" y="8285"/>
                          </a:cubicBezTo>
                          <a:cubicBezTo>
                            <a:pt x="15991" y="9035"/>
                            <a:pt x="15911" y="9774"/>
                            <a:pt x="15752" y="10481"/>
                          </a:cubicBezTo>
                          <a:cubicBezTo>
                            <a:pt x="15672" y="10908"/>
                            <a:pt x="15592" y="11331"/>
                            <a:pt x="15473" y="11734"/>
                          </a:cubicBezTo>
                          <a:cubicBezTo>
                            <a:pt x="15792" y="11978"/>
                            <a:pt x="16110" y="12246"/>
                            <a:pt x="16429" y="12537"/>
                          </a:cubicBezTo>
                          <a:lnTo>
                            <a:pt x="16788" y="12852"/>
                          </a:lnTo>
                          <a:close/>
                          <a:moveTo>
                            <a:pt x="19219" y="11834"/>
                          </a:moveTo>
                          <a:cubicBezTo>
                            <a:pt x="18980" y="13076"/>
                            <a:pt x="18581" y="14246"/>
                            <a:pt x="18103" y="15312"/>
                          </a:cubicBezTo>
                          <a:lnTo>
                            <a:pt x="17346" y="16909"/>
                          </a:lnTo>
                          <a:lnTo>
                            <a:pt x="16270" y="15512"/>
                          </a:lnTo>
                          <a:cubicBezTo>
                            <a:pt x="15911" y="14989"/>
                            <a:pt x="15473" y="14517"/>
                            <a:pt x="14995" y="14106"/>
                          </a:cubicBezTo>
                          <a:cubicBezTo>
                            <a:pt x="14556" y="13703"/>
                            <a:pt x="14117" y="13356"/>
                            <a:pt x="13639" y="13080"/>
                          </a:cubicBezTo>
                          <a:lnTo>
                            <a:pt x="12842" y="12613"/>
                          </a:lnTo>
                          <a:lnTo>
                            <a:pt x="13201" y="11766"/>
                          </a:lnTo>
                          <a:cubicBezTo>
                            <a:pt x="13401" y="11239"/>
                            <a:pt x="13560" y="10672"/>
                            <a:pt x="13679" y="10082"/>
                          </a:cubicBezTo>
                          <a:cubicBezTo>
                            <a:pt x="13799" y="9515"/>
                            <a:pt x="13839" y="8908"/>
                            <a:pt x="13839" y="8285"/>
                          </a:cubicBezTo>
                          <a:cubicBezTo>
                            <a:pt x="13839" y="7682"/>
                            <a:pt x="13759" y="7095"/>
                            <a:pt x="13639" y="6568"/>
                          </a:cubicBezTo>
                          <a:cubicBezTo>
                            <a:pt x="13520" y="5953"/>
                            <a:pt x="13320" y="5402"/>
                            <a:pt x="13121" y="5019"/>
                          </a:cubicBezTo>
                          <a:lnTo>
                            <a:pt x="12245" y="3266"/>
                          </a:lnTo>
                          <a:lnTo>
                            <a:pt x="14198" y="3482"/>
                          </a:lnTo>
                          <a:cubicBezTo>
                            <a:pt x="15393" y="3613"/>
                            <a:pt x="15792" y="2400"/>
                            <a:pt x="15991" y="1781"/>
                          </a:cubicBezTo>
                          <a:cubicBezTo>
                            <a:pt x="16190" y="1170"/>
                            <a:pt x="16350" y="747"/>
                            <a:pt x="16987" y="579"/>
                          </a:cubicBezTo>
                          <a:cubicBezTo>
                            <a:pt x="17903" y="331"/>
                            <a:pt x="18342" y="950"/>
                            <a:pt x="18860" y="2915"/>
                          </a:cubicBezTo>
                          <a:cubicBezTo>
                            <a:pt x="19020" y="3561"/>
                            <a:pt x="19219" y="4392"/>
                            <a:pt x="19378" y="5298"/>
                          </a:cubicBezTo>
                          <a:cubicBezTo>
                            <a:pt x="19497" y="6213"/>
                            <a:pt x="19617" y="7187"/>
                            <a:pt x="19617" y="8077"/>
                          </a:cubicBezTo>
                          <a:cubicBezTo>
                            <a:pt x="19617" y="9371"/>
                            <a:pt x="19497" y="10636"/>
                            <a:pt x="19258" y="1183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2" name="Google Shape;692;p5"/>
                    <p:cNvSpPr/>
                    <p:nvPr/>
                  </p:nvSpPr>
                  <p:spPr>
                    <a:xfrm>
                      <a:off x="11180002" y="6840791"/>
                      <a:ext cx="20909" cy="22523"/>
                    </a:xfrm>
                    <a:custGeom>
                      <a:rect b="b" l="l" r="r" t="t"/>
                      <a:pathLst>
                        <a:path extrusionOk="0" h="22523" w="20909">
                          <a:moveTo>
                            <a:pt x="2620" y="1440"/>
                          </a:moveTo>
                          <a:cubicBezTo>
                            <a:pt x="4374" y="42"/>
                            <a:pt x="6686" y="-297"/>
                            <a:pt x="9156" y="246"/>
                          </a:cubicBezTo>
                          <a:cubicBezTo>
                            <a:pt x="9037" y="2242"/>
                            <a:pt x="8280" y="3983"/>
                            <a:pt x="7004" y="4913"/>
                          </a:cubicBezTo>
                          <a:cubicBezTo>
                            <a:pt x="6605" y="5045"/>
                            <a:pt x="6247" y="5245"/>
                            <a:pt x="5928" y="5516"/>
                          </a:cubicBezTo>
                          <a:cubicBezTo>
                            <a:pt x="3657" y="7277"/>
                            <a:pt x="3975" y="11449"/>
                            <a:pt x="6447" y="14571"/>
                          </a:cubicBezTo>
                          <a:cubicBezTo>
                            <a:pt x="9037" y="17698"/>
                            <a:pt x="12902" y="18951"/>
                            <a:pt x="15214" y="17075"/>
                          </a:cubicBezTo>
                          <a:cubicBezTo>
                            <a:pt x="15613" y="16739"/>
                            <a:pt x="15971" y="16312"/>
                            <a:pt x="16210" y="15833"/>
                          </a:cubicBezTo>
                          <a:cubicBezTo>
                            <a:pt x="17047" y="14436"/>
                            <a:pt x="18681" y="13330"/>
                            <a:pt x="20713" y="12811"/>
                          </a:cubicBezTo>
                          <a:cubicBezTo>
                            <a:pt x="21311" y="16157"/>
                            <a:pt x="20554" y="19275"/>
                            <a:pt x="18322" y="21036"/>
                          </a:cubicBezTo>
                          <a:cubicBezTo>
                            <a:pt x="14457" y="24162"/>
                            <a:pt x="7881" y="22186"/>
                            <a:pt x="3537" y="16763"/>
                          </a:cubicBezTo>
                          <a:cubicBezTo>
                            <a:pt x="-727" y="11449"/>
                            <a:pt x="-1245" y="4566"/>
                            <a:pt x="2580" y="1444"/>
                          </a:cubicBezTo>
                          <a:close/>
                          <a:moveTo>
                            <a:pt x="16051" y="10419"/>
                          </a:moveTo>
                          <a:cubicBezTo>
                            <a:pt x="15692" y="9593"/>
                            <a:pt x="15214" y="8778"/>
                            <a:pt x="14576" y="8004"/>
                          </a:cubicBezTo>
                          <a:cubicBezTo>
                            <a:pt x="13779" y="7005"/>
                            <a:pt x="12823" y="6203"/>
                            <a:pt x="11827" y="5636"/>
                          </a:cubicBezTo>
                          <a:cubicBezTo>
                            <a:pt x="12344" y="4482"/>
                            <a:pt x="12703" y="3160"/>
                            <a:pt x="12823" y="1739"/>
                          </a:cubicBezTo>
                          <a:cubicBezTo>
                            <a:pt x="14457" y="2705"/>
                            <a:pt x="16011" y="4035"/>
                            <a:pt x="17365" y="5716"/>
                          </a:cubicBezTo>
                          <a:cubicBezTo>
                            <a:pt x="18282" y="6818"/>
                            <a:pt x="19000" y="7984"/>
                            <a:pt x="19557" y="9185"/>
                          </a:cubicBezTo>
                          <a:cubicBezTo>
                            <a:pt x="18282" y="9473"/>
                            <a:pt x="17087" y="9888"/>
                            <a:pt x="16051" y="10423"/>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3" name="Google Shape;693;p5"/>
                    <p:cNvSpPr/>
                    <p:nvPr/>
                  </p:nvSpPr>
                  <p:spPr>
                    <a:xfrm>
                      <a:off x="11178939" y="6839731"/>
                      <a:ext cx="23038" cy="24658"/>
                    </a:xfrm>
                    <a:custGeom>
                      <a:rect b="b" l="l" r="r" t="t"/>
                      <a:pathLst>
                        <a:path extrusionOk="0" h="24658" w="23038">
                          <a:moveTo>
                            <a:pt x="3006" y="1661"/>
                          </a:moveTo>
                          <a:cubicBezTo>
                            <a:pt x="4042" y="871"/>
                            <a:pt x="5198" y="371"/>
                            <a:pt x="6433" y="144"/>
                          </a:cubicBezTo>
                          <a:cubicBezTo>
                            <a:pt x="7709" y="-88"/>
                            <a:pt x="9063" y="-36"/>
                            <a:pt x="10418" y="272"/>
                          </a:cubicBezTo>
                          <a:lnTo>
                            <a:pt x="11296" y="467"/>
                          </a:lnTo>
                          <a:lnTo>
                            <a:pt x="11255" y="1358"/>
                          </a:lnTo>
                          <a:cubicBezTo>
                            <a:pt x="11215" y="2516"/>
                            <a:pt x="10937" y="3605"/>
                            <a:pt x="10538" y="4536"/>
                          </a:cubicBezTo>
                          <a:cubicBezTo>
                            <a:pt x="10100" y="5486"/>
                            <a:pt x="9462" y="6281"/>
                            <a:pt x="8665" y="6844"/>
                          </a:cubicBezTo>
                          <a:lnTo>
                            <a:pt x="8546" y="6927"/>
                          </a:lnTo>
                          <a:lnTo>
                            <a:pt x="8027" y="7147"/>
                          </a:lnTo>
                          <a:lnTo>
                            <a:pt x="7589" y="7462"/>
                          </a:lnTo>
                          <a:cubicBezTo>
                            <a:pt x="6792" y="8113"/>
                            <a:pt x="6473" y="9227"/>
                            <a:pt x="6513" y="10485"/>
                          </a:cubicBezTo>
                          <a:cubicBezTo>
                            <a:pt x="6593" y="11882"/>
                            <a:pt x="7190" y="13435"/>
                            <a:pt x="8226" y="14793"/>
                          </a:cubicBezTo>
                          <a:lnTo>
                            <a:pt x="8346" y="14961"/>
                          </a:lnTo>
                          <a:cubicBezTo>
                            <a:pt x="9542" y="16378"/>
                            <a:pt x="10976" y="17364"/>
                            <a:pt x="12371" y="17760"/>
                          </a:cubicBezTo>
                          <a:cubicBezTo>
                            <a:pt x="13607" y="18115"/>
                            <a:pt x="14762" y="18003"/>
                            <a:pt x="15599" y="17320"/>
                          </a:cubicBezTo>
                          <a:lnTo>
                            <a:pt x="15599" y="17300"/>
                          </a:lnTo>
                          <a:cubicBezTo>
                            <a:pt x="15759" y="17197"/>
                            <a:pt x="15879" y="17057"/>
                            <a:pt x="15998" y="16909"/>
                          </a:cubicBezTo>
                          <a:cubicBezTo>
                            <a:pt x="16118" y="16769"/>
                            <a:pt x="16237" y="16590"/>
                            <a:pt x="16356" y="16398"/>
                          </a:cubicBezTo>
                          <a:lnTo>
                            <a:pt x="16356" y="16358"/>
                          </a:lnTo>
                          <a:cubicBezTo>
                            <a:pt x="16875" y="15520"/>
                            <a:pt x="17592" y="14781"/>
                            <a:pt x="18469" y="14178"/>
                          </a:cubicBezTo>
                          <a:cubicBezTo>
                            <a:pt x="19345" y="13599"/>
                            <a:pt x="20381" y="13136"/>
                            <a:pt x="21498" y="12849"/>
                          </a:cubicBezTo>
                          <a:lnTo>
                            <a:pt x="22613" y="12561"/>
                          </a:lnTo>
                          <a:lnTo>
                            <a:pt x="22812" y="13691"/>
                          </a:lnTo>
                          <a:cubicBezTo>
                            <a:pt x="23171" y="15556"/>
                            <a:pt x="23092" y="17376"/>
                            <a:pt x="22653" y="18973"/>
                          </a:cubicBezTo>
                          <a:cubicBezTo>
                            <a:pt x="22175" y="20538"/>
                            <a:pt x="21338" y="21904"/>
                            <a:pt x="20063" y="22906"/>
                          </a:cubicBezTo>
                          <a:lnTo>
                            <a:pt x="20023" y="22942"/>
                          </a:lnTo>
                          <a:cubicBezTo>
                            <a:pt x="17831" y="24731"/>
                            <a:pt x="14882" y="25070"/>
                            <a:pt x="11893" y="24200"/>
                          </a:cubicBezTo>
                          <a:cubicBezTo>
                            <a:pt x="9063" y="23365"/>
                            <a:pt x="6115" y="21409"/>
                            <a:pt x="3803" y="18546"/>
                          </a:cubicBezTo>
                          <a:lnTo>
                            <a:pt x="3763" y="18514"/>
                          </a:lnTo>
                          <a:cubicBezTo>
                            <a:pt x="1491" y="15655"/>
                            <a:pt x="216" y="12365"/>
                            <a:pt x="17" y="9363"/>
                          </a:cubicBezTo>
                          <a:cubicBezTo>
                            <a:pt x="-142" y="6277"/>
                            <a:pt x="814" y="3466"/>
                            <a:pt x="3006" y="1681"/>
                          </a:cubicBezTo>
                          <a:lnTo>
                            <a:pt x="3006" y="1665"/>
                          </a:lnTo>
                          <a:close/>
                          <a:moveTo>
                            <a:pt x="6832" y="2232"/>
                          </a:moveTo>
                          <a:cubicBezTo>
                            <a:pt x="5916" y="2400"/>
                            <a:pt x="5038" y="2763"/>
                            <a:pt x="4321" y="3330"/>
                          </a:cubicBezTo>
                          <a:cubicBezTo>
                            <a:pt x="2727" y="4656"/>
                            <a:pt x="2010" y="6816"/>
                            <a:pt x="2130" y="9239"/>
                          </a:cubicBezTo>
                          <a:cubicBezTo>
                            <a:pt x="2329" y="11810"/>
                            <a:pt x="3405" y="14661"/>
                            <a:pt x="5437" y="17157"/>
                          </a:cubicBezTo>
                          <a:lnTo>
                            <a:pt x="5437" y="17193"/>
                          </a:lnTo>
                          <a:cubicBezTo>
                            <a:pt x="7510" y="19720"/>
                            <a:pt x="10020" y="21437"/>
                            <a:pt x="12491" y="22155"/>
                          </a:cubicBezTo>
                          <a:cubicBezTo>
                            <a:pt x="14802" y="22834"/>
                            <a:pt x="17074" y="22607"/>
                            <a:pt x="18708" y="21281"/>
                          </a:cubicBezTo>
                          <a:lnTo>
                            <a:pt x="18708" y="21261"/>
                          </a:lnTo>
                          <a:cubicBezTo>
                            <a:pt x="19624" y="20542"/>
                            <a:pt x="20262" y="19540"/>
                            <a:pt x="20620" y="18374"/>
                          </a:cubicBezTo>
                          <a:cubicBezTo>
                            <a:pt x="20860" y="17432"/>
                            <a:pt x="20979" y="16382"/>
                            <a:pt x="20900" y="15284"/>
                          </a:cubicBezTo>
                          <a:cubicBezTo>
                            <a:pt x="20421" y="15468"/>
                            <a:pt x="20023" y="15687"/>
                            <a:pt x="19665" y="15935"/>
                          </a:cubicBezTo>
                          <a:cubicBezTo>
                            <a:pt x="19067" y="16354"/>
                            <a:pt x="18548" y="16849"/>
                            <a:pt x="18229" y="17392"/>
                          </a:cubicBezTo>
                          <a:cubicBezTo>
                            <a:pt x="18070" y="17688"/>
                            <a:pt x="17871" y="17979"/>
                            <a:pt x="17631" y="18259"/>
                          </a:cubicBezTo>
                          <a:cubicBezTo>
                            <a:pt x="17432" y="18518"/>
                            <a:pt x="17193" y="18762"/>
                            <a:pt x="16915" y="18977"/>
                          </a:cubicBezTo>
                          <a:cubicBezTo>
                            <a:pt x="15480" y="20119"/>
                            <a:pt x="13646" y="20339"/>
                            <a:pt x="11773" y="19804"/>
                          </a:cubicBezTo>
                          <a:cubicBezTo>
                            <a:pt x="9980" y="19293"/>
                            <a:pt x="8147" y="18067"/>
                            <a:pt x="6713" y="16314"/>
                          </a:cubicBezTo>
                          <a:lnTo>
                            <a:pt x="6553" y="16099"/>
                          </a:lnTo>
                          <a:cubicBezTo>
                            <a:pt x="5238" y="14386"/>
                            <a:pt x="4480" y="12409"/>
                            <a:pt x="4401" y="10605"/>
                          </a:cubicBezTo>
                          <a:cubicBezTo>
                            <a:pt x="4281" y="8672"/>
                            <a:pt x="4879" y="6907"/>
                            <a:pt x="6274" y="5801"/>
                          </a:cubicBezTo>
                          <a:lnTo>
                            <a:pt x="6354" y="5746"/>
                          </a:lnTo>
                          <a:cubicBezTo>
                            <a:pt x="6553" y="5578"/>
                            <a:pt x="6752" y="5430"/>
                            <a:pt x="6991" y="5306"/>
                          </a:cubicBezTo>
                          <a:lnTo>
                            <a:pt x="7549" y="5035"/>
                          </a:lnTo>
                          <a:cubicBezTo>
                            <a:pt x="7988" y="4695"/>
                            <a:pt x="8346" y="4220"/>
                            <a:pt x="8585" y="3653"/>
                          </a:cubicBezTo>
                          <a:cubicBezTo>
                            <a:pt x="8824" y="3214"/>
                            <a:pt x="8944" y="2719"/>
                            <a:pt x="9024" y="2188"/>
                          </a:cubicBezTo>
                          <a:cubicBezTo>
                            <a:pt x="8266" y="2096"/>
                            <a:pt x="7510" y="2108"/>
                            <a:pt x="6832" y="2240"/>
                          </a:cubicBezTo>
                          <a:close/>
                          <a:moveTo>
                            <a:pt x="16118" y="11898"/>
                          </a:moveTo>
                          <a:cubicBezTo>
                            <a:pt x="15958" y="11519"/>
                            <a:pt x="15759" y="11144"/>
                            <a:pt x="15559" y="10780"/>
                          </a:cubicBezTo>
                          <a:cubicBezTo>
                            <a:pt x="15360" y="10433"/>
                            <a:pt x="15082" y="10082"/>
                            <a:pt x="14802" y="9730"/>
                          </a:cubicBezTo>
                          <a:cubicBezTo>
                            <a:pt x="14443" y="9295"/>
                            <a:pt x="14085" y="8892"/>
                            <a:pt x="13646" y="8544"/>
                          </a:cubicBezTo>
                          <a:cubicBezTo>
                            <a:pt x="13248" y="8189"/>
                            <a:pt x="12809" y="7874"/>
                            <a:pt x="12371" y="7618"/>
                          </a:cubicBezTo>
                          <a:lnTo>
                            <a:pt x="11535" y="7135"/>
                          </a:lnTo>
                          <a:lnTo>
                            <a:pt x="11933" y="6257"/>
                          </a:lnTo>
                          <a:cubicBezTo>
                            <a:pt x="12172" y="5730"/>
                            <a:pt x="12371" y="5163"/>
                            <a:pt x="12491" y="4572"/>
                          </a:cubicBezTo>
                          <a:cubicBezTo>
                            <a:pt x="12650" y="3977"/>
                            <a:pt x="12770" y="3342"/>
                            <a:pt x="12849" y="2683"/>
                          </a:cubicBezTo>
                          <a:lnTo>
                            <a:pt x="13009" y="1034"/>
                          </a:lnTo>
                          <a:lnTo>
                            <a:pt x="14443" y="1885"/>
                          </a:lnTo>
                          <a:cubicBezTo>
                            <a:pt x="15320" y="2412"/>
                            <a:pt x="16197" y="3039"/>
                            <a:pt x="17034" y="3761"/>
                          </a:cubicBezTo>
                          <a:cubicBezTo>
                            <a:pt x="17831" y="4452"/>
                            <a:pt x="18588" y="5238"/>
                            <a:pt x="19266" y="6109"/>
                          </a:cubicBezTo>
                          <a:cubicBezTo>
                            <a:pt x="19744" y="6688"/>
                            <a:pt x="20182" y="7291"/>
                            <a:pt x="20541" y="7890"/>
                          </a:cubicBezTo>
                          <a:cubicBezTo>
                            <a:pt x="20940" y="8505"/>
                            <a:pt x="21259" y="9143"/>
                            <a:pt x="21577" y="9802"/>
                          </a:cubicBezTo>
                          <a:lnTo>
                            <a:pt x="22135" y="10992"/>
                          </a:lnTo>
                          <a:lnTo>
                            <a:pt x="20820" y="11279"/>
                          </a:lnTo>
                          <a:cubicBezTo>
                            <a:pt x="20262" y="11411"/>
                            <a:pt x="19665" y="11579"/>
                            <a:pt x="19146" y="11771"/>
                          </a:cubicBezTo>
                          <a:cubicBezTo>
                            <a:pt x="18588" y="11962"/>
                            <a:pt x="18070" y="12186"/>
                            <a:pt x="17592" y="12429"/>
                          </a:cubicBezTo>
                          <a:lnTo>
                            <a:pt x="16595" y="12932"/>
                          </a:lnTo>
                          <a:lnTo>
                            <a:pt x="16118" y="11902"/>
                          </a:lnTo>
                          <a:close/>
                          <a:moveTo>
                            <a:pt x="17353" y="9678"/>
                          </a:moveTo>
                          <a:lnTo>
                            <a:pt x="17592" y="10086"/>
                          </a:lnTo>
                          <a:lnTo>
                            <a:pt x="18428" y="9766"/>
                          </a:lnTo>
                          <a:lnTo>
                            <a:pt x="19067" y="9559"/>
                          </a:lnTo>
                          <a:lnTo>
                            <a:pt x="18748" y="9016"/>
                          </a:lnTo>
                          <a:cubicBezTo>
                            <a:pt x="18389" y="8477"/>
                            <a:pt x="18030" y="7942"/>
                            <a:pt x="17631" y="7438"/>
                          </a:cubicBezTo>
                          <a:cubicBezTo>
                            <a:pt x="16994" y="6668"/>
                            <a:pt x="16317" y="5969"/>
                            <a:pt x="15639" y="5358"/>
                          </a:cubicBezTo>
                          <a:cubicBezTo>
                            <a:pt x="15320" y="5087"/>
                            <a:pt x="15001" y="4835"/>
                            <a:pt x="14683" y="4596"/>
                          </a:cubicBezTo>
                          <a:lnTo>
                            <a:pt x="14563" y="5107"/>
                          </a:lnTo>
                          <a:cubicBezTo>
                            <a:pt x="14443" y="5506"/>
                            <a:pt x="14324" y="5901"/>
                            <a:pt x="14204" y="6273"/>
                          </a:cubicBezTo>
                          <a:cubicBezTo>
                            <a:pt x="14484" y="6476"/>
                            <a:pt x="14762" y="6696"/>
                            <a:pt x="15041" y="6931"/>
                          </a:cubicBezTo>
                          <a:cubicBezTo>
                            <a:pt x="15559" y="7359"/>
                            <a:pt x="16037" y="7854"/>
                            <a:pt x="16476" y="8397"/>
                          </a:cubicBezTo>
                          <a:cubicBezTo>
                            <a:pt x="16795" y="8804"/>
                            <a:pt x="17074" y="9235"/>
                            <a:pt x="17353" y="9682"/>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4" name="Google Shape;694;p5"/>
                    <p:cNvSpPr/>
                    <p:nvPr/>
                  </p:nvSpPr>
                  <p:spPr>
                    <a:xfrm>
                      <a:off x="11205301" y="6840666"/>
                      <a:ext cx="20909" cy="22516"/>
                    </a:xfrm>
                    <a:custGeom>
                      <a:rect b="b" l="l" r="r" t="t"/>
                      <a:pathLst>
                        <a:path extrusionOk="0" h="22516" w="20909">
                          <a:moveTo>
                            <a:pt x="18329" y="1436"/>
                          </a:moveTo>
                          <a:cubicBezTo>
                            <a:pt x="16496" y="27"/>
                            <a:pt x="14105" y="-309"/>
                            <a:pt x="11635" y="270"/>
                          </a:cubicBezTo>
                          <a:cubicBezTo>
                            <a:pt x="11754" y="2214"/>
                            <a:pt x="12471" y="3899"/>
                            <a:pt x="13707" y="4826"/>
                          </a:cubicBezTo>
                          <a:cubicBezTo>
                            <a:pt x="14145" y="4969"/>
                            <a:pt x="14583" y="5197"/>
                            <a:pt x="14982" y="5504"/>
                          </a:cubicBezTo>
                          <a:cubicBezTo>
                            <a:pt x="17254" y="7273"/>
                            <a:pt x="16974" y="11438"/>
                            <a:pt x="14464" y="14572"/>
                          </a:cubicBezTo>
                          <a:cubicBezTo>
                            <a:pt x="11874" y="17698"/>
                            <a:pt x="8007" y="18956"/>
                            <a:pt x="5736" y="17075"/>
                          </a:cubicBezTo>
                          <a:cubicBezTo>
                            <a:pt x="5338" y="16768"/>
                            <a:pt x="5018" y="16404"/>
                            <a:pt x="4780" y="15973"/>
                          </a:cubicBezTo>
                          <a:lnTo>
                            <a:pt x="4740" y="15997"/>
                          </a:lnTo>
                          <a:cubicBezTo>
                            <a:pt x="4022" y="14508"/>
                            <a:pt x="2309" y="13334"/>
                            <a:pt x="197" y="12859"/>
                          </a:cubicBezTo>
                          <a:cubicBezTo>
                            <a:pt x="-401" y="16185"/>
                            <a:pt x="356" y="19267"/>
                            <a:pt x="2588" y="21032"/>
                          </a:cubicBezTo>
                          <a:cubicBezTo>
                            <a:pt x="6454" y="24154"/>
                            <a:pt x="12989" y="22174"/>
                            <a:pt x="17373" y="16760"/>
                          </a:cubicBezTo>
                          <a:cubicBezTo>
                            <a:pt x="21637" y="11438"/>
                            <a:pt x="22155" y="4562"/>
                            <a:pt x="18329" y="1436"/>
                          </a:cubicBezTo>
                          <a:close/>
                          <a:moveTo>
                            <a:pt x="7968" y="1803"/>
                          </a:moveTo>
                          <a:cubicBezTo>
                            <a:pt x="6374" y="2761"/>
                            <a:pt x="4860" y="4075"/>
                            <a:pt x="3505" y="5712"/>
                          </a:cubicBezTo>
                          <a:cubicBezTo>
                            <a:pt x="2627" y="6810"/>
                            <a:pt x="1910" y="7992"/>
                            <a:pt x="1352" y="9198"/>
                          </a:cubicBezTo>
                          <a:cubicBezTo>
                            <a:pt x="2627" y="9441"/>
                            <a:pt x="3823" y="9840"/>
                            <a:pt x="4899" y="10348"/>
                          </a:cubicBezTo>
                          <a:cubicBezTo>
                            <a:pt x="5258" y="9545"/>
                            <a:pt x="5736" y="8750"/>
                            <a:pt x="6334" y="8008"/>
                          </a:cubicBezTo>
                          <a:cubicBezTo>
                            <a:pt x="7091" y="7042"/>
                            <a:pt x="8048" y="6255"/>
                            <a:pt x="9004" y="5696"/>
                          </a:cubicBezTo>
                          <a:cubicBezTo>
                            <a:pt x="8446" y="4530"/>
                            <a:pt x="8088" y="3221"/>
                            <a:pt x="7968" y="1803"/>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5" name="Google Shape;695;p5"/>
                    <p:cNvSpPr/>
                    <p:nvPr/>
                  </p:nvSpPr>
                  <p:spPr>
                    <a:xfrm>
                      <a:off x="11204239" y="6839597"/>
                      <a:ext cx="23035" cy="24653"/>
                    </a:xfrm>
                    <a:custGeom>
                      <a:rect b="b" l="l" r="r" t="t"/>
                      <a:pathLst>
                        <a:path extrusionOk="0" h="24653" w="23035">
                          <a:moveTo>
                            <a:pt x="18714" y="3344"/>
                          </a:moveTo>
                          <a:cubicBezTo>
                            <a:pt x="17997" y="2765"/>
                            <a:pt x="17120" y="2398"/>
                            <a:pt x="16164" y="2238"/>
                          </a:cubicBezTo>
                          <a:cubicBezTo>
                            <a:pt x="15446" y="2106"/>
                            <a:pt x="14649" y="2102"/>
                            <a:pt x="13852" y="2206"/>
                          </a:cubicBezTo>
                          <a:cubicBezTo>
                            <a:pt x="13972" y="2709"/>
                            <a:pt x="14092" y="3188"/>
                            <a:pt x="14291" y="3608"/>
                          </a:cubicBezTo>
                          <a:cubicBezTo>
                            <a:pt x="14530" y="4147"/>
                            <a:pt x="14889" y="4614"/>
                            <a:pt x="15287" y="4949"/>
                          </a:cubicBezTo>
                          <a:cubicBezTo>
                            <a:pt x="15487" y="5033"/>
                            <a:pt x="15726" y="5125"/>
                            <a:pt x="15925" y="5233"/>
                          </a:cubicBezTo>
                          <a:cubicBezTo>
                            <a:pt x="16203" y="5376"/>
                            <a:pt x="16442" y="5544"/>
                            <a:pt x="16682" y="5724"/>
                          </a:cubicBezTo>
                          <a:lnTo>
                            <a:pt x="16762" y="5779"/>
                          </a:lnTo>
                          <a:cubicBezTo>
                            <a:pt x="18117" y="6889"/>
                            <a:pt x="18754" y="8670"/>
                            <a:pt x="18634" y="10623"/>
                          </a:cubicBezTo>
                          <a:cubicBezTo>
                            <a:pt x="18515" y="12447"/>
                            <a:pt x="17798" y="14448"/>
                            <a:pt x="16483" y="16160"/>
                          </a:cubicBezTo>
                          <a:lnTo>
                            <a:pt x="16323" y="16328"/>
                          </a:lnTo>
                          <a:cubicBezTo>
                            <a:pt x="14889" y="18077"/>
                            <a:pt x="13055" y="19307"/>
                            <a:pt x="11262" y="19818"/>
                          </a:cubicBezTo>
                          <a:cubicBezTo>
                            <a:pt x="9389" y="20357"/>
                            <a:pt x="7516" y="20133"/>
                            <a:pt x="6121" y="18971"/>
                          </a:cubicBezTo>
                          <a:cubicBezTo>
                            <a:pt x="5882" y="18812"/>
                            <a:pt x="5723" y="18640"/>
                            <a:pt x="5563" y="18456"/>
                          </a:cubicBezTo>
                          <a:lnTo>
                            <a:pt x="5364" y="18556"/>
                          </a:lnTo>
                          <a:lnTo>
                            <a:pt x="4885" y="17550"/>
                          </a:lnTo>
                          <a:cubicBezTo>
                            <a:pt x="4567" y="16971"/>
                            <a:pt x="4088" y="16440"/>
                            <a:pt x="3451" y="16005"/>
                          </a:cubicBezTo>
                          <a:cubicBezTo>
                            <a:pt x="3052" y="15741"/>
                            <a:pt x="2614" y="15510"/>
                            <a:pt x="2136" y="15322"/>
                          </a:cubicBezTo>
                          <a:cubicBezTo>
                            <a:pt x="2056" y="16424"/>
                            <a:pt x="2176" y="17470"/>
                            <a:pt x="2454" y="18408"/>
                          </a:cubicBezTo>
                          <a:cubicBezTo>
                            <a:pt x="2774" y="19566"/>
                            <a:pt x="3411" y="20560"/>
                            <a:pt x="4287" y="21267"/>
                          </a:cubicBezTo>
                          <a:lnTo>
                            <a:pt x="4368" y="21323"/>
                          </a:lnTo>
                          <a:cubicBezTo>
                            <a:pt x="6001" y="22613"/>
                            <a:pt x="8233" y="22828"/>
                            <a:pt x="10545" y="22153"/>
                          </a:cubicBezTo>
                          <a:cubicBezTo>
                            <a:pt x="13015" y="21431"/>
                            <a:pt x="15566" y="19702"/>
                            <a:pt x="17598" y="17167"/>
                          </a:cubicBezTo>
                          <a:cubicBezTo>
                            <a:pt x="19591" y="14671"/>
                            <a:pt x="20707" y="11812"/>
                            <a:pt x="20867" y="9237"/>
                          </a:cubicBezTo>
                          <a:cubicBezTo>
                            <a:pt x="21025" y="6822"/>
                            <a:pt x="20309" y="4666"/>
                            <a:pt x="18714" y="3348"/>
                          </a:cubicBezTo>
                          <a:close/>
                          <a:moveTo>
                            <a:pt x="16523" y="142"/>
                          </a:moveTo>
                          <a:cubicBezTo>
                            <a:pt x="17798" y="361"/>
                            <a:pt x="18993" y="869"/>
                            <a:pt x="20029" y="1675"/>
                          </a:cubicBezTo>
                          <a:lnTo>
                            <a:pt x="20029" y="1687"/>
                          </a:lnTo>
                          <a:cubicBezTo>
                            <a:pt x="22221" y="3468"/>
                            <a:pt x="23178" y="6271"/>
                            <a:pt x="23018" y="9361"/>
                          </a:cubicBezTo>
                          <a:cubicBezTo>
                            <a:pt x="22819" y="12359"/>
                            <a:pt x="21544" y="15649"/>
                            <a:pt x="19273" y="18496"/>
                          </a:cubicBezTo>
                          <a:lnTo>
                            <a:pt x="19192" y="18572"/>
                          </a:lnTo>
                          <a:cubicBezTo>
                            <a:pt x="16881" y="21415"/>
                            <a:pt x="13972" y="23363"/>
                            <a:pt x="11143" y="24190"/>
                          </a:cubicBezTo>
                          <a:cubicBezTo>
                            <a:pt x="8154" y="25068"/>
                            <a:pt x="5204" y="24725"/>
                            <a:pt x="2973" y="22928"/>
                          </a:cubicBezTo>
                          <a:cubicBezTo>
                            <a:pt x="1738" y="21930"/>
                            <a:pt x="860" y="20568"/>
                            <a:pt x="422" y="19007"/>
                          </a:cubicBezTo>
                          <a:cubicBezTo>
                            <a:pt x="-56" y="17418"/>
                            <a:pt x="-136" y="15605"/>
                            <a:pt x="223" y="13757"/>
                          </a:cubicBezTo>
                          <a:lnTo>
                            <a:pt x="382" y="12663"/>
                          </a:lnTo>
                          <a:lnTo>
                            <a:pt x="1498" y="12906"/>
                          </a:lnTo>
                          <a:cubicBezTo>
                            <a:pt x="2693" y="13174"/>
                            <a:pt x="3770" y="13637"/>
                            <a:pt x="4646" y="14244"/>
                          </a:cubicBezTo>
                          <a:cubicBezTo>
                            <a:pt x="5244" y="14647"/>
                            <a:pt x="5723" y="15118"/>
                            <a:pt x="6161" y="15641"/>
                          </a:cubicBezTo>
                          <a:lnTo>
                            <a:pt x="6201" y="15605"/>
                          </a:lnTo>
                          <a:lnTo>
                            <a:pt x="6759" y="16520"/>
                          </a:lnTo>
                          <a:cubicBezTo>
                            <a:pt x="6838" y="16680"/>
                            <a:pt x="6958" y="16827"/>
                            <a:pt x="7037" y="16947"/>
                          </a:cubicBezTo>
                          <a:cubicBezTo>
                            <a:pt x="7157" y="17079"/>
                            <a:pt x="7276" y="17203"/>
                            <a:pt x="7436" y="17302"/>
                          </a:cubicBezTo>
                          <a:lnTo>
                            <a:pt x="7436" y="17322"/>
                          </a:lnTo>
                          <a:cubicBezTo>
                            <a:pt x="8273" y="18005"/>
                            <a:pt x="9429" y="18117"/>
                            <a:pt x="10664" y="17766"/>
                          </a:cubicBezTo>
                          <a:cubicBezTo>
                            <a:pt x="12059" y="17370"/>
                            <a:pt x="13534" y="16384"/>
                            <a:pt x="14690" y="14975"/>
                          </a:cubicBezTo>
                          <a:lnTo>
                            <a:pt x="14809" y="14851"/>
                          </a:lnTo>
                          <a:cubicBezTo>
                            <a:pt x="15845" y="13485"/>
                            <a:pt x="16442" y="11916"/>
                            <a:pt x="16523" y="10503"/>
                          </a:cubicBezTo>
                          <a:cubicBezTo>
                            <a:pt x="16602" y="9229"/>
                            <a:pt x="16243" y="8099"/>
                            <a:pt x="15446" y="7448"/>
                          </a:cubicBezTo>
                          <a:lnTo>
                            <a:pt x="15367" y="7397"/>
                          </a:lnTo>
                          <a:cubicBezTo>
                            <a:pt x="15247" y="7289"/>
                            <a:pt x="15088" y="7189"/>
                            <a:pt x="14929" y="7113"/>
                          </a:cubicBezTo>
                          <a:cubicBezTo>
                            <a:pt x="14769" y="7029"/>
                            <a:pt x="14609" y="6957"/>
                            <a:pt x="14450" y="6909"/>
                          </a:cubicBezTo>
                          <a:lnTo>
                            <a:pt x="14251" y="6854"/>
                          </a:lnTo>
                          <a:lnTo>
                            <a:pt x="14131" y="6750"/>
                          </a:lnTo>
                          <a:cubicBezTo>
                            <a:pt x="13374" y="6187"/>
                            <a:pt x="12776" y="5396"/>
                            <a:pt x="12338" y="4466"/>
                          </a:cubicBezTo>
                          <a:cubicBezTo>
                            <a:pt x="11940" y="3560"/>
                            <a:pt x="11701" y="2506"/>
                            <a:pt x="11660" y="1388"/>
                          </a:cubicBezTo>
                          <a:lnTo>
                            <a:pt x="11620" y="501"/>
                          </a:lnTo>
                          <a:lnTo>
                            <a:pt x="12457" y="298"/>
                          </a:lnTo>
                          <a:cubicBezTo>
                            <a:pt x="13852" y="-26"/>
                            <a:pt x="15247" y="-94"/>
                            <a:pt x="16562" y="134"/>
                          </a:cubicBezTo>
                          <a:close/>
                          <a:moveTo>
                            <a:pt x="8233" y="4686"/>
                          </a:moveTo>
                          <a:lnTo>
                            <a:pt x="7357" y="5408"/>
                          </a:lnTo>
                          <a:cubicBezTo>
                            <a:pt x="6679" y="6007"/>
                            <a:pt x="6041" y="6694"/>
                            <a:pt x="5404" y="7452"/>
                          </a:cubicBezTo>
                          <a:cubicBezTo>
                            <a:pt x="5005" y="7952"/>
                            <a:pt x="4646" y="8479"/>
                            <a:pt x="4287" y="9018"/>
                          </a:cubicBezTo>
                          <a:lnTo>
                            <a:pt x="3969" y="9553"/>
                          </a:lnTo>
                          <a:lnTo>
                            <a:pt x="4607" y="9736"/>
                          </a:lnTo>
                          <a:lnTo>
                            <a:pt x="5483" y="10048"/>
                          </a:lnTo>
                          <a:lnTo>
                            <a:pt x="5682" y="9680"/>
                          </a:lnTo>
                          <a:cubicBezTo>
                            <a:pt x="5922" y="9241"/>
                            <a:pt x="6240" y="8810"/>
                            <a:pt x="6599" y="8399"/>
                          </a:cubicBezTo>
                          <a:cubicBezTo>
                            <a:pt x="6998" y="7888"/>
                            <a:pt x="7476" y="7409"/>
                            <a:pt x="7915" y="6989"/>
                          </a:cubicBezTo>
                          <a:cubicBezTo>
                            <a:pt x="8193" y="6762"/>
                            <a:pt x="8472" y="6550"/>
                            <a:pt x="8751" y="6354"/>
                          </a:cubicBezTo>
                          <a:cubicBezTo>
                            <a:pt x="8592" y="5967"/>
                            <a:pt x="8472" y="5572"/>
                            <a:pt x="8353" y="5169"/>
                          </a:cubicBezTo>
                          <a:lnTo>
                            <a:pt x="8233" y="4690"/>
                          </a:lnTo>
                          <a:close/>
                          <a:moveTo>
                            <a:pt x="5962" y="3807"/>
                          </a:moveTo>
                          <a:cubicBezTo>
                            <a:pt x="6759" y="3100"/>
                            <a:pt x="7596" y="2482"/>
                            <a:pt x="8472" y="1963"/>
                          </a:cubicBezTo>
                          <a:lnTo>
                            <a:pt x="9907" y="1100"/>
                          </a:lnTo>
                          <a:lnTo>
                            <a:pt x="10066" y="2761"/>
                          </a:lnTo>
                          <a:cubicBezTo>
                            <a:pt x="10146" y="3412"/>
                            <a:pt x="10265" y="4035"/>
                            <a:pt x="10425" y="4622"/>
                          </a:cubicBezTo>
                          <a:cubicBezTo>
                            <a:pt x="10584" y="5233"/>
                            <a:pt x="10784" y="5807"/>
                            <a:pt x="11023" y="6334"/>
                          </a:cubicBezTo>
                          <a:lnTo>
                            <a:pt x="11382" y="7197"/>
                          </a:lnTo>
                          <a:lnTo>
                            <a:pt x="10584" y="7676"/>
                          </a:lnTo>
                          <a:cubicBezTo>
                            <a:pt x="10146" y="7928"/>
                            <a:pt x="9748" y="8231"/>
                            <a:pt x="9309" y="8582"/>
                          </a:cubicBezTo>
                          <a:cubicBezTo>
                            <a:pt x="8951" y="8922"/>
                            <a:pt x="8552" y="9309"/>
                            <a:pt x="8233" y="9736"/>
                          </a:cubicBezTo>
                          <a:lnTo>
                            <a:pt x="8233" y="9756"/>
                          </a:lnTo>
                          <a:cubicBezTo>
                            <a:pt x="7954" y="10084"/>
                            <a:pt x="7715" y="10427"/>
                            <a:pt x="7476" y="10774"/>
                          </a:cubicBezTo>
                          <a:cubicBezTo>
                            <a:pt x="7276" y="11130"/>
                            <a:pt x="7077" y="11493"/>
                            <a:pt x="6918" y="11848"/>
                          </a:cubicBezTo>
                          <a:lnTo>
                            <a:pt x="6479" y="12843"/>
                          </a:lnTo>
                          <a:lnTo>
                            <a:pt x="5524" y="12375"/>
                          </a:lnTo>
                          <a:cubicBezTo>
                            <a:pt x="5005" y="12136"/>
                            <a:pt x="4487" y="11928"/>
                            <a:pt x="3929" y="11757"/>
                          </a:cubicBezTo>
                          <a:cubicBezTo>
                            <a:pt x="3371" y="11581"/>
                            <a:pt x="2813" y="11429"/>
                            <a:pt x="2215" y="11313"/>
                          </a:cubicBezTo>
                          <a:lnTo>
                            <a:pt x="860" y="11050"/>
                          </a:lnTo>
                          <a:lnTo>
                            <a:pt x="1458" y="9820"/>
                          </a:lnTo>
                          <a:cubicBezTo>
                            <a:pt x="1777" y="9157"/>
                            <a:pt x="2096" y="8507"/>
                            <a:pt x="2494" y="7896"/>
                          </a:cubicBezTo>
                          <a:cubicBezTo>
                            <a:pt x="2853" y="7293"/>
                            <a:pt x="3291" y="6698"/>
                            <a:pt x="3770" y="6123"/>
                          </a:cubicBezTo>
                          <a:cubicBezTo>
                            <a:pt x="4447" y="5272"/>
                            <a:pt x="5165" y="4502"/>
                            <a:pt x="5962" y="3811"/>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6" name="Google Shape;696;p5"/>
                    <p:cNvSpPr/>
                    <p:nvPr/>
                  </p:nvSpPr>
                  <p:spPr>
                    <a:xfrm>
                      <a:off x="11215043" y="6818985"/>
                      <a:ext cx="17474" cy="17507"/>
                    </a:xfrm>
                    <a:custGeom>
                      <a:rect b="b" l="l" r="r" t="t"/>
                      <a:pathLst>
                        <a:path extrusionOk="0" h="17507" w="17474">
                          <a:moveTo>
                            <a:pt x="5000" y="722"/>
                          </a:moveTo>
                          <a:cubicBezTo>
                            <a:pt x="3964" y="2083"/>
                            <a:pt x="3645" y="3225"/>
                            <a:pt x="3645" y="5210"/>
                          </a:cubicBezTo>
                          <a:cubicBezTo>
                            <a:pt x="3645" y="6719"/>
                            <a:pt x="3964" y="8136"/>
                            <a:pt x="4483" y="9322"/>
                          </a:cubicBezTo>
                          <a:cubicBezTo>
                            <a:pt x="3406" y="9977"/>
                            <a:pt x="2370" y="10863"/>
                            <a:pt x="1494" y="11961"/>
                          </a:cubicBezTo>
                          <a:cubicBezTo>
                            <a:pt x="537" y="9965"/>
                            <a:pt x="19" y="7577"/>
                            <a:pt x="19" y="5010"/>
                          </a:cubicBezTo>
                          <a:cubicBezTo>
                            <a:pt x="19" y="2922"/>
                            <a:pt x="-220" y="-208"/>
                            <a:pt x="1015" y="315"/>
                          </a:cubicBezTo>
                          <a:cubicBezTo>
                            <a:pt x="2689" y="1045"/>
                            <a:pt x="1652" y="722"/>
                            <a:pt x="5000" y="722"/>
                          </a:cubicBezTo>
                          <a:close/>
                          <a:moveTo>
                            <a:pt x="8149" y="12640"/>
                          </a:moveTo>
                          <a:cubicBezTo>
                            <a:pt x="8388" y="12692"/>
                            <a:pt x="8627" y="12712"/>
                            <a:pt x="8826" y="12712"/>
                          </a:cubicBezTo>
                          <a:cubicBezTo>
                            <a:pt x="11775" y="12712"/>
                            <a:pt x="14047" y="9270"/>
                            <a:pt x="14047" y="5206"/>
                          </a:cubicBezTo>
                          <a:cubicBezTo>
                            <a:pt x="14047" y="3752"/>
                            <a:pt x="13529" y="1976"/>
                            <a:pt x="13090" y="1045"/>
                          </a:cubicBezTo>
                          <a:cubicBezTo>
                            <a:pt x="12493" y="-727"/>
                            <a:pt x="18112" y="315"/>
                            <a:pt x="16557" y="211"/>
                          </a:cubicBezTo>
                          <a:cubicBezTo>
                            <a:pt x="17155" y="1556"/>
                            <a:pt x="17474" y="3337"/>
                            <a:pt x="17474" y="5006"/>
                          </a:cubicBezTo>
                          <a:cubicBezTo>
                            <a:pt x="17474" y="9901"/>
                            <a:pt x="14565" y="17507"/>
                            <a:pt x="8826" y="17507"/>
                          </a:cubicBezTo>
                          <a:cubicBezTo>
                            <a:pt x="6993" y="17507"/>
                            <a:pt x="5239" y="16681"/>
                            <a:pt x="3844" y="15295"/>
                          </a:cubicBezTo>
                          <a:cubicBezTo>
                            <a:pt x="5000" y="13710"/>
                            <a:pt x="6555" y="12720"/>
                            <a:pt x="8149" y="12636"/>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7" name="Google Shape;697;p5"/>
                    <p:cNvSpPr/>
                    <p:nvPr/>
                  </p:nvSpPr>
                  <p:spPr>
                    <a:xfrm>
                      <a:off x="11213970" y="6817924"/>
                      <a:ext cx="19623" cy="19646"/>
                    </a:xfrm>
                    <a:custGeom>
                      <a:rect b="b" l="l" r="r" t="t"/>
                      <a:pathLst>
                        <a:path extrusionOk="0" h="19646" w="19623">
                          <a:moveTo>
                            <a:pt x="6911" y="2446"/>
                          </a:moveTo>
                          <a:cubicBezTo>
                            <a:pt x="6473" y="3017"/>
                            <a:pt x="6194" y="3536"/>
                            <a:pt x="6034" y="4099"/>
                          </a:cubicBezTo>
                          <a:cubicBezTo>
                            <a:pt x="5835" y="4694"/>
                            <a:pt x="5756" y="5385"/>
                            <a:pt x="5756" y="6275"/>
                          </a:cubicBezTo>
                          <a:cubicBezTo>
                            <a:pt x="5756" y="6954"/>
                            <a:pt x="5835" y="7605"/>
                            <a:pt x="5955" y="8208"/>
                          </a:cubicBezTo>
                          <a:cubicBezTo>
                            <a:pt x="6114" y="8827"/>
                            <a:pt x="6313" y="9418"/>
                            <a:pt x="6553" y="9945"/>
                          </a:cubicBezTo>
                          <a:lnTo>
                            <a:pt x="6951" y="10815"/>
                          </a:lnTo>
                          <a:lnTo>
                            <a:pt x="6114" y="11306"/>
                          </a:lnTo>
                          <a:cubicBezTo>
                            <a:pt x="5636" y="11597"/>
                            <a:pt x="5158" y="11949"/>
                            <a:pt x="4679" y="12348"/>
                          </a:cubicBezTo>
                          <a:cubicBezTo>
                            <a:pt x="4241" y="12747"/>
                            <a:pt x="3803" y="13199"/>
                            <a:pt x="3404" y="13694"/>
                          </a:cubicBezTo>
                          <a:lnTo>
                            <a:pt x="2328" y="15003"/>
                          </a:lnTo>
                          <a:lnTo>
                            <a:pt x="1611" y="13474"/>
                          </a:lnTo>
                          <a:cubicBezTo>
                            <a:pt x="1092" y="12380"/>
                            <a:pt x="694" y="11178"/>
                            <a:pt x="415" y="9913"/>
                          </a:cubicBezTo>
                          <a:cubicBezTo>
                            <a:pt x="136" y="8695"/>
                            <a:pt x="17" y="7401"/>
                            <a:pt x="17" y="6076"/>
                          </a:cubicBezTo>
                          <a:lnTo>
                            <a:pt x="17" y="5277"/>
                          </a:lnTo>
                          <a:cubicBezTo>
                            <a:pt x="-23" y="3860"/>
                            <a:pt x="-23" y="2279"/>
                            <a:pt x="376" y="1368"/>
                          </a:cubicBezTo>
                          <a:cubicBezTo>
                            <a:pt x="774" y="386"/>
                            <a:pt x="1451" y="-53"/>
                            <a:pt x="2527" y="398"/>
                          </a:cubicBezTo>
                          <a:lnTo>
                            <a:pt x="2926" y="594"/>
                          </a:lnTo>
                          <a:cubicBezTo>
                            <a:pt x="3284" y="733"/>
                            <a:pt x="3404" y="797"/>
                            <a:pt x="3444" y="801"/>
                          </a:cubicBezTo>
                          <a:lnTo>
                            <a:pt x="4002" y="789"/>
                          </a:lnTo>
                          <a:cubicBezTo>
                            <a:pt x="4440" y="769"/>
                            <a:pt x="5117" y="733"/>
                            <a:pt x="6074" y="733"/>
                          </a:cubicBezTo>
                          <a:lnTo>
                            <a:pt x="8226" y="733"/>
                          </a:lnTo>
                          <a:lnTo>
                            <a:pt x="6911" y="2446"/>
                          </a:lnTo>
                          <a:close/>
                          <a:moveTo>
                            <a:pt x="3962" y="3496"/>
                          </a:moveTo>
                          <a:lnTo>
                            <a:pt x="4201" y="2905"/>
                          </a:lnTo>
                          <a:lnTo>
                            <a:pt x="4081" y="2909"/>
                          </a:lnTo>
                          <a:cubicBezTo>
                            <a:pt x="3683" y="2929"/>
                            <a:pt x="3484" y="2937"/>
                            <a:pt x="3245" y="2913"/>
                          </a:cubicBezTo>
                          <a:cubicBezTo>
                            <a:pt x="2886" y="2877"/>
                            <a:pt x="2647" y="2782"/>
                            <a:pt x="2209" y="2586"/>
                          </a:cubicBezTo>
                          <a:cubicBezTo>
                            <a:pt x="2089" y="3237"/>
                            <a:pt x="2128" y="4291"/>
                            <a:pt x="2128" y="5253"/>
                          </a:cubicBezTo>
                          <a:lnTo>
                            <a:pt x="2128" y="6072"/>
                          </a:lnTo>
                          <a:cubicBezTo>
                            <a:pt x="2128" y="7261"/>
                            <a:pt x="2248" y="8403"/>
                            <a:pt x="2487" y="9473"/>
                          </a:cubicBezTo>
                          <a:cubicBezTo>
                            <a:pt x="2607" y="10028"/>
                            <a:pt x="2767" y="10567"/>
                            <a:pt x="2926" y="11078"/>
                          </a:cubicBezTo>
                          <a:lnTo>
                            <a:pt x="3284" y="10751"/>
                          </a:lnTo>
                          <a:cubicBezTo>
                            <a:pt x="3603" y="10472"/>
                            <a:pt x="3922" y="10216"/>
                            <a:pt x="4241" y="9980"/>
                          </a:cubicBezTo>
                          <a:cubicBezTo>
                            <a:pt x="4121" y="9553"/>
                            <a:pt x="3962" y="9106"/>
                            <a:pt x="3882" y="8647"/>
                          </a:cubicBezTo>
                          <a:cubicBezTo>
                            <a:pt x="3723" y="7884"/>
                            <a:pt x="3643" y="7090"/>
                            <a:pt x="3643" y="6279"/>
                          </a:cubicBezTo>
                          <a:cubicBezTo>
                            <a:pt x="3643" y="5189"/>
                            <a:pt x="3723" y="4315"/>
                            <a:pt x="3962" y="3500"/>
                          </a:cubicBezTo>
                          <a:close/>
                          <a:moveTo>
                            <a:pt x="9422" y="12672"/>
                          </a:moveTo>
                          <a:lnTo>
                            <a:pt x="9900" y="12715"/>
                          </a:lnTo>
                          <a:cubicBezTo>
                            <a:pt x="10976" y="12715"/>
                            <a:pt x="11972" y="12045"/>
                            <a:pt x="12730" y="10979"/>
                          </a:cubicBezTo>
                          <a:cubicBezTo>
                            <a:pt x="13527" y="9781"/>
                            <a:pt x="14044" y="8104"/>
                            <a:pt x="14044" y="6271"/>
                          </a:cubicBezTo>
                          <a:cubicBezTo>
                            <a:pt x="14044" y="5696"/>
                            <a:pt x="13965" y="5065"/>
                            <a:pt x="13845" y="4475"/>
                          </a:cubicBezTo>
                          <a:cubicBezTo>
                            <a:pt x="13646" y="3712"/>
                            <a:pt x="13407" y="3005"/>
                            <a:pt x="13208" y="2542"/>
                          </a:cubicBezTo>
                          <a:lnTo>
                            <a:pt x="13168" y="2458"/>
                          </a:lnTo>
                          <a:cubicBezTo>
                            <a:pt x="12769" y="1268"/>
                            <a:pt x="13328" y="586"/>
                            <a:pt x="14364" y="230"/>
                          </a:cubicBezTo>
                          <a:cubicBezTo>
                            <a:pt x="15041" y="-13"/>
                            <a:pt x="15997" y="-29"/>
                            <a:pt x="16755" y="27"/>
                          </a:cubicBezTo>
                          <a:cubicBezTo>
                            <a:pt x="17114" y="47"/>
                            <a:pt x="17392" y="119"/>
                            <a:pt x="17671" y="218"/>
                          </a:cubicBezTo>
                          <a:lnTo>
                            <a:pt x="17671" y="218"/>
                          </a:lnTo>
                          <a:cubicBezTo>
                            <a:pt x="17751" y="222"/>
                            <a:pt x="17751" y="238"/>
                            <a:pt x="17791" y="262"/>
                          </a:cubicBezTo>
                          <a:cubicBezTo>
                            <a:pt x="18508" y="546"/>
                            <a:pt x="18947" y="1021"/>
                            <a:pt x="18947" y="1312"/>
                          </a:cubicBezTo>
                          <a:lnTo>
                            <a:pt x="18907" y="1624"/>
                          </a:lnTo>
                          <a:cubicBezTo>
                            <a:pt x="19106" y="2163"/>
                            <a:pt x="19265" y="2734"/>
                            <a:pt x="19345" y="3321"/>
                          </a:cubicBezTo>
                          <a:cubicBezTo>
                            <a:pt x="19544" y="4219"/>
                            <a:pt x="19624" y="5165"/>
                            <a:pt x="19624" y="6072"/>
                          </a:cubicBezTo>
                          <a:cubicBezTo>
                            <a:pt x="19624" y="8998"/>
                            <a:pt x="18627" y="12843"/>
                            <a:pt x="16715" y="15662"/>
                          </a:cubicBezTo>
                          <a:cubicBezTo>
                            <a:pt x="15080" y="17990"/>
                            <a:pt x="12849" y="19647"/>
                            <a:pt x="9900" y="19647"/>
                          </a:cubicBezTo>
                          <a:cubicBezTo>
                            <a:pt x="8864" y="19647"/>
                            <a:pt x="7828" y="19415"/>
                            <a:pt x="6871" y="18992"/>
                          </a:cubicBezTo>
                          <a:cubicBezTo>
                            <a:pt x="5914" y="18561"/>
                            <a:pt x="4998" y="17926"/>
                            <a:pt x="4162" y="17123"/>
                          </a:cubicBezTo>
                          <a:lnTo>
                            <a:pt x="3484" y="16477"/>
                          </a:lnTo>
                          <a:lnTo>
                            <a:pt x="4042" y="15734"/>
                          </a:lnTo>
                          <a:cubicBezTo>
                            <a:pt x="4719" y="14820"/>
                            <a:pt x="5516" y="14077"/>
                            <a:pt x="6353" y="13550"/>
                          </a:cubicBezTo>
                          <a:cubicBezTo>
                            <a:pt x="7270" y="13011"/>
                            <a:pt x="8226" y="12699"/>
                            <a:pt x="9183" y="12656"/>
                          </a:cubicBezTo>
                          <a:lnTo>
                            <a:pt x="9422" y="12668"/>
                          </a:lnTo>
                          <a:close/>
                          <a:moveTo>
                            <a:pt x="9461" y="14824"/>
                          </a:moveTo>
                          <a:lnTo>
                            <a:pt x="9143" y="14788"/>
                          </a:lnTo>
                          <a:cubicBezTo>
                            <a:pt x="8585" y="14832"/>
                            <a:pt x="8027" y="15035"/>
                            <a:pt x="7469" y="15367"/>
                          </a:cubicBezTo>
                          <a:cubicBezTo>
                            <a:pt x="7070" y="15602"/>
                            <a:pt x="6711" y="15898"/>
                            <a:pt x="6353" y="16249"/>
                          </a:cubicBezTo>
                          <a:cubicBezTo>
                            <a:pt x="6792" y="16568"/>
                            <a:pt x="7270" y="16840"/>
                            <a:pt x="7708" y="17048"/>
                          </a:cubicBezTo>
                          <a:cubicBezTo>
                            <a:pt x="8386" y="17351"/>
                            <a:pt x="9143" y="17515"/>
                            <a:pt x="9900" y="17515"/>
                          </a:cubicBezTo>
                          <a:cubicBezTo>
                            <a:pt x="12012" y="17515"/>
                            <a:pt x="13686" y="16241"/>
                            <a:pt x="14922" y="14456"/>
                          </a:cubicBezTo>
                          <a:cubicBezTo>
                            <a:pt x="16635" y="12005"/>
                            <a:pt x="17512" y="8643"/>
                            <a:pt x="17512" y="6072"/>
                          </a:cubicBezTo>
                          <a:cubicBezTo>
                            <a:pt x="17512" y="5293"/>
                            <a:pt x="17432" y="4487"/>
                            <a:pt x="17272" y="3728"/>
                          </a:cubicBezTo>
                          <a:cubicBezTo>
                            <a:pt x="17114" y="3057"/>
                            <a:pt x="16954" y="2418"/>
                            <a:pt x="16715" y="1867"/>
                          </a:cubicBezTo>
                          <a:cubicBezTo>
                            <a:pt x="16675" y="2027"/>
                            <a:pt x="16635" y="2147"/>
                            <a:pt x="16635" y="2147"/>
                          </a:cubicBezTo>
                          <a:cubicBezTo>
                            <a:pt x="16197" y="2119"/>
                            <a:pt x="15719" y="2111"/>
                            <a:pt x="15360" y="2167"/>
                          </a:cubicBezTo>
                          <a:cubicBezTo>
                            <a:pt x="15559" y="2690"/>
                            <a:pt x="15719" y="3337"/>
                            <a:pt x="15877" y="4011"/>
                          </a:cubicBezTo>
                          <a:cubicBezTo>
                            <a:pt x="16077" y="4762"/>
                            <a:pt x="16157" y="5557"/>
                            <a:pt x="16157" y="6271"/>
                          </a:cubicBezTo>
                          <a:cubicBezTo>
                            <a:pt x="16157" y="8543"/>
                            <a:pt x="15519" y="10655"/>
                            <a:pt x="14443" y="12192"/>
                          </a:cubicBezTo>
                          <a:cubicBezTo>
                            <a:pt x="13328" y="13817"/>
                            <a:pt x="11733" y="14844"/>
                            <a:pt x="9900" y="14844"/>
                          </a:cubicBezTo>
                          <a:lnTo>
                            <a:pt x="9461" y="14824"/>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8" name="Google Shape;698;p5"/>
                    <p:cNvSpPr/>
                    <p:nvPr/>
                  </p:nvSpPr>
                  <p:spPr>
                    <a:xfrm>
                      <a:off x="11174771" y="6646673"/>
                      <a:ext cx="63843" cy="14617"/>
                    </a:xfrm>
                    <a:custGeom>
                      <a:rect b="b" l="l" r="r" t="t"/>
                      <a:pathLst>
                        <a:path extrusionOk="0" h="14617" w="63843">
                          <a:moveTo>
                            <a:pt x="0" y="14617"/>
                          </a:moveTo>
                          <a:lnTo>
                            <a:pt x="63843" y="14617"/>
                          </a:lnTo>
                          <a:lnTo>
                            <a:pt x="63843" y="0"/>
                          </a:lnTo>
                          <a:lnTo>
                            <a:pt x="0" y="0"/>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9" name="Google Shape;699;p5"/>
                    <p:cNvSpPr/>
                    <p:nvPr/>
                  </p:nvSpPr>
                  <p:spPr>
                    <a:xfrm>
                      <a:off x="11173456" y="6645367"/>
                      <a:ext cx="66473" cy="17256"/>
                    </a:xfrm>
                    <a:custGeom>
                      <a:rect b="b" l="l" r="r" t="t"/>
                      <a:pathLst>
                        <a:path extrusionOk="0" h="17256" w="66473">
                          <a:moveTo>
                            <a:pt x="2631" y="14617"/>
                          </a:moveTo>
                          <a:lnTo>
                            <a:pt x="63844" y="14617"/>
                          </a:lnTo>
                          <a:lnTo>
                            <a:pt x="63844" y="2643"/>
                          </a:lnTo>
                          <a:lnTo>
                            <a:pt x="2631" y="2643"/>
                          </a:lnTo>
                          <a:lnTo>
                            <a:pt x="2631" y="14617"/>
                          </a:lnTo>
                          <a:close/>
                          <a:moveTo>
                            <a:pt x="65158" y="17256"/>
                          </a:moveTo>
                          <a:lnTo>
                            <a:pt x="0" y="17256"/>
                          </a:lnTo>
                          <a:lnTo>
                            <a:pt x="0" y="0"/>
                          </a:lnTo>
                          <a:lnTo>
                            <a:pt x="66474" y="0"/>
                          </a:lnTo>
                          <a:lnTo>
                            <a:pt x="66474" y="17256"/>
                          </a:lnTo>
                          <a:lnTo>
                            <a:pt x="65158" y="17256"/>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0" name="Google Shape;700;p5"/>
                    <p:cNvSpPr/>
                    <p:nvPr/>
                  </p:nvSpPr>
                  <p:spPr>
                    <a:xfrm>
                      <a:off x="11175249" y="6679772"/>
                      <a:ext cx="62289" cy="18901"/>
                    </a:xfrm>
                    <a:custGeom>
                      <a:rect b="b" l="l" r="r" t="t"/>
                      <a:pathLst>
                        <a:path extrusionOk="0" h="18901" w="62289">
                          <a:moveTo>
                            <a:pt x="0" y="0"/>
                          </a:moveTo>
                          <a:lnTo>
                            <a:pt x="62289" y="0"/>
                          </a:lnTo>
                          <a:lnTo>
                            <a:pt x="58862" y="18901"/>
                          </a:lnTo>
                          <a:lnTo>
                            <a:pt x="2830" y="1890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1" name="Google Shape;701;p5"/>
                    <p:cNvSpPr/>
                    <p:nvPr/>
                  </p:nvSpPr>
                  <p:spPr>
                    <a:xfrm>
                      <a:off x="11173696" y="6678454"/>
                      <a:ext cx="65397" cy="21540"/>
                    </a:xfrm>
                    <a:custGeom>
                      <a:rect b="b" l="l" r="r" t="t"/>
                      <a:pathLst>
                        <a:path extrusionOk="0" h="21540" w="65397">
                          <a:moveTo>
                            <a:pt x="1554" y="0"/>
                          </a:moveTo>
                          <a:lnTo>
                            <a:pt x="65397" y="0"/>
                          </a:lnTo>
                          <a:lnTo>
                            <a:pt x="61531" y="21540"/>
                          </a:lnTo>
                          <a:lnTo>
                            <a:pt x="3268" y="21540"/>
                          </a:lnTo>
                          <a:lnTo>
                            <a:pt x="0" y="0"/>
                          </a:lnTo>
                          <a:lnTo>
                            <a:pt x="1554" y="0"/>
                          </a:lnTo>
                          <a:close/>
                          <a:moveTo>
                            <a:pt x="62249" y="2639"/>
                          </a:moveTo>
                          <a:lnTo>
                            <a:pt x="3068" y="2639"/>
                          </a:lnTo>
                          <a:lnTo>
                            <a:pt x="5539" y="18897"/>
                          </a:lnTo>
                          <a:lnTo>
                            <a:pt x="59339" y="18897"/>
                          </a:lnTo>
                          <a:lnTo>
                            <a:pt x="62249" y="2639"/>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2" name="Google Shape;702;p5"/>
                    <p:cNvSpPr/>
                    <p:nvPr/>
                  </p:nvSpPr>
                  <p:spPr>
                    <a:xfrm>
                      <a:off x="11178238" y="6660695"/>
                      <a:ext cx="56590" cy="16697"/>
                    </a:xfrm>
                    <a:custGeom>
                      <a:rect b="b" l="l" r="r" t="t"/>
                      <a:pathLst>
                        <a:path extrusionOk="0" h="16697" w="56590">
                          <a:moveTo>
                            <a:pt x="0" y="0"/>
                          </a:moveTo>
                          <a:lnTo>
                            <a:pt x="56590" y="0"/>
                          </a:lnTo>
                          <a:cubicBezTo>
                            <a:pt x="50214" y="6045"/>
                            <a:pt x="50772" y="13076"/>
                            <a:pt x="56590" y="16697"/>
                          </a:cubicBezTo>
                          <a:lnTo>
                            <a:pt x="0" y="16697"/>
                          </a:lnTo>
                          <a:cubicBezTo>
                            <a:pt x="5261" y="12521"/>
                            <a:pt x="5261" y="6923"/>
                            <a:pt x="0" y="0"/>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3" name="Google Shape;703;p5"/>
                    <p:cNvSpPr/>
                    <p:nvPr/>
                  </p:nvSpPr>
                  <p:spPr>
                    <a:xfrm>
                      <a:off x="11174452" y="6659377"/>
                      <a:ext cx="64959" cy="19344"/>
                    </a:xfrm>
                    <a:custGeom>
                      <a:rect b="b" l="l" r="r" t="t"/>
                      <a:pathLst>
                        <a:path extrusionOk="0" h="19344" w="64959">
                          <a:moveTo>
                            <a:pt x="3786" y="0"/>
                          </a:moveTo>
                          <a:lnTo>
                            <a:pt x="63645" y="0"/>
                          </a:lnTo>
                          <a:lnTo>
                            <a:pt x="61253" y="2276"/>
                          </a:lnTo>
                          <a:cubicBezTo>
                            <a:pt x="60177" y="3302"/>
                            <a:pt x="59300" y="4352"/>
                            <a:pt x="58663" y="5410"/>
                          </a:cubicBezTo>
                          <a:cubicBezTo>
                            <a:pt x="57507" y="7279"/>
                            <a:pt x="56989" y="9143"/>
                            <a:pt x="57109" y="10852"/>
                          </a:cubicBezTo>
                          <a:cubicBezTo>
                            <a:pt x="57228" y="12517"/>
                            <a:pt x="57906" y="14074"/>
                            <a:pt x="59141" y="15364"/>
                          </a:cubicBezTo>
                          <a:cubicBezTo>
                            <a:pt x="59659" y="15923"/>
                            <a:pt x="60297" y="16442"/>
                            <a:pt x="61054" y="16905"/>
                          </a:cubicBezTo>
                          <a:lnTo>
                            <a:pt x="64959" y="19345"/>
                          </a:lnTo>
                          <a:lnTo>
                            <a:pt x="0" y="19345"/>
                          </a:lnTo>
                          <a:lnTo>
                            <a:pt x="2949" y="16993"/>
                          </a:lnTo>
                          <a:cubicBezTo>
                            <a:pt x="5261" y="15172"/>
                            <a:pt x="6417" y="13068"/>
                            <a:pt x="6417" y="10704"/>
                          </a:cubicBezTo>
                          <a:cubicBezTo>
                            <a:pt x="6417" y="8209"/>
                            <a:pt x="5181" y="5346"/>
                            <a:pt x="2750" y="2124"/>
                          </a:cubicBezTo>
                          <a:lnTo>
                            <a:pt x="1116" y="4"/>
                          </a:lnTo>
                          <a:lnTo>
                            <a:pt x="3786" y="4"/>
                          </a:lnTo>
                          <a:close/>
                          <a:moveTo>
                            <a:pt x="57387" y="2639"/>
                          </a:moveTo>
                          <a:lnTo>
                            <a:pt x="6297" y="2639"/>
                          </a:lnTo>
                          <a:cubicBezTo>
                            <a:pt x="8130" y="5530"/>
                            <a:pt x="9047" y="8217"/>
                            <a:pt x="9047" y="10700"/>
                          </a:cubicBezTo>
                          <a:cubicBezTo>
                            <a:pt x="9047" y="12900"/>
                            <a:pt x="8329" y="14901"/>
                            <a:pt x="6934" y="16701"/>
                          </a:cubicBezTo>
                          <a:lnTo>
                            <a:pt x="56789" y="16701"/>
                          </a:lnTo>
                          <a:cubicBezTo>
                            <a:pt x="55435" y="15052"/>
                            <a:pt x="54638" y="13104"/>
                            <a:pt x="54479" y="11016"/>
                          </a:cubicBezTo>
                          <a:cubicBezTo>
                            <a:pt x="54359" y="8764"/>
                            <a:pt x="54956" y="6364"/>
                            <a:pt x="56431" y="4017"/>
                          </a:cubicBezTo>
                          <a:cubicBezTo>
                            <a:pt x="56710" y="3553"/>
                            <a:pt x="57029" y="3098"/>
                            <a:pt x="57387" y="2639"/>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4" name="Google Shape;704;p5"/>
                    <p:cNvSpPr/>
                    <p:nvPr/>
                  </p:nvSpPr>
                  <p:spPr>
                    <a:xfrm>
                      <a:off x="11160983" y="6543186"/>
                      <a:ext cx="85881" cy="103490"/>
                    </a:xfrm>
                    <a:custGeom>
                      <a:rect b="b" l="l" r="r" t="t"/>
                      <a:pathLst>
                        <a:path extrusionOk="0" h="103490" w="85881">
                          <a:moveTo>
                            <a:pt x="18252" y="103490"/>
                          </a:moveTo>
                          <a:cubicBezTo>
                            <a:pt x="9565" y="95473"/>
                            <a:pt x="7054" y="81527"/>
                            <a:pt x="12952" y="61647"/>
                          </a:cubicBezTo>
                          <a:cubicBezTo>
                            <a:pt x="13828" y="45045"/>
                            <a:pt x="9684" y="32417"/>
                            <a:pt x="0" y="23289"/>
                          </a:cubicBezTo>
                          <a:cubicBezTo>
                            <a:pt x="8010" y="19664"/>
                            <a:pt x="9445" y="26703"/>
                            <a:pt x="14945" y="30217"/>
                          </a:cubicBezTo>
                          <a:cubicBezTo>
                            <a:pt x="13270" y="25162"/>
                            <a:pt x="17336" y="22742"/>
                            <a:pt x="14067" y="16478"/>
                          </a:cubicBezTo>
                          <a:cubicBezTo>
                            <a:pt x="15383" y="15827"/>
                            <a:pt x="27418" y="30875"/>
                            <a:pt x="25904" y="31530"/>
                          </a:cubicBezTo>
                          <a:cubicBezTo>
                            <a:pt x="27418" y="16478"/>
                            <a:pt x="31922" y="4827"/>
                            <a:pt x="38497" y="0"/>
                          </a:cubicBezTo>
                          <a:cubicBezTo>
                            <a:pt x="39254" y="15488"/>
                            <a:pt x="49257" y="21425"/>
                            <a:pt x="50573" y="34932"/>
                          </a:cubicBezTo>
                          <a:cubicBezTo>
                            <a:pt x="53880" y="17137"/>
                            <a:pt x="66035" y="22183"/>
                            <a:pt x="72292" y="9119"/>
                          </a:cubicBezTo>
                          <a:cubicBezTo>
                            <a:pt x="76436" y="21205"/>
                            <a:pt x="63724" y="31634"/>
                            <a:pt x="65039" y="40314"/>
                          </a:cubicBezTo>
                          <a:cubicBezTo>
                            <a:pt x="71056" y="35483"/>
                            <a:pt x="78110" y="31095"/>
                            <a:pt x="85882" y="32524"/>
                          </a:cubicBezTo>
                          <a:cubicBezTo>
                            <a:pt x="77114" y="42294"/>
                            <a:pt x="75041" y="52955"/>
                            <a:pt x="79107" y="64055"/>
                          </a:cubicBezTo>
                          <a:cubicBezTo>
                            <a:pt x="84367" y="81527"/>
                            <a:pt x="81936" y="94479"/>
                            <a:pt x="71415" y="103490"/>
                          </a:cubicBezTo>
                          <a:cubicBezTo>
                            <a:pt x="53521" y="103490"/>
                            <a:pt x="36106" y="103490"/>
                            <a:pt x="18252" y="103490"/>
                          </a:cubicBez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5"/>
                    <p:cNvSpPr/>
                    <p:nvPr/>
                  </p:nvSpPr>
                  <p:spPr>
                    <a:xfrm>
                      <a:off x="11157994" y="6539944"/>
                      <a:ext cx="92177" cy="108441"/>
                    </a:xfrm>
                    <a:custGeom>
                      <a:rect b="b" l="l" r="r" t="t"/>
                      <a:pathLst>
                        <a:path extrusionOk="0" h="108441" w="92177">
                          <a:moveTo>
                            <a:pt x="20086" y="107990"/>
                          </a:moveTo>
                          <a:cubicBezTo>
                            <a:pt x="15343" y="103606"/>
                            <a:pt x="12315" y="97601"/>
                            <a:pt x="11358" y="89975"/>
                          </a:cubicBezTo>
                          <a:cubicBezTo>
                            <a:pt x="10481" y="82908"/>
                            <a:pt x="11358" y="74443"/>
                            <a:pt x="14267" y="64594"/>
                          </a:cubicBezTo>
                          <a:cubicBezTo>
                            <a:pt x="14665" y="56592"/>
                            <a:pt x="13868" y="49557"/>
                            <a:pt x="11836" y="43444"/>
                          </a:cubicBezTo>
                          <a:cubicBezTo>
                            <a:pt x="9764" y="37344"/>
                            <a:pt x="6456" y="32133"/>
                            <a:pt x="1833" y="27765"/>
                          </a:cubicBezTo>
                          <a:lnTo>
                            <a:pt x="0" y="26024"/>
                          </a:lnTo>
                          <a:lnTo>
                            <a:pt x="2311" y="24978"/>
                          </a:lnTo>
                          <a:cubicBezTo>
                            <a:pt x="8967" y="21968"/>
                            <a:pt x="11756" y="24990"/>
                            <a:pt x="14945" y="28480"/>
                          </a:cubicBezTo>
                          <a:lnTo>
                            <a:pt x="15901" y="29498"/>
                          </a:lnTo>
                          <a:cubicBezTo>
                            <a:pt x="16020" y="28807"/>
                            <a:pt x="16140" y="28148"/>
                            <a:pt x="16259" y="27482"/>
                          </a:cubicBezTo>
                          <a:cubicBezTo>
                            <a:pt x="16698" y="25521"/>
                            <a:pt x="17136" y="23509"/>
                            <a:pt x="15542" y="20510"/>
                          </a:cubicBezTo>
                          <a:lnTo>
                            <a:pt x="14745" y="18965"/>
                          </a:lnTo>
                          <a:lnTo>
                            <a:pt x="16300" y="18195"/>
                          </a:lnTo>
                          <a:cubicBezTo>
                            <a:pt x="16738" y="17979"/>
                            <a:pt x="17495" y="18290"/>
                            <a:pt x="18492" y="18961"/>
                          </a:cubicBezTo>
                          <a:lnTo>
                            <a:pt x="18571" y="18925"/>
                          </a:lnTo>
                          <a:lnTo>
                            <a:pt x="18611" y="19045"/>
                          </a:lnTo>
                          <a:cubicBezTo>
                            <a:pt x="21042" y="20766"/>
                            <a:pt x="24628" y="24615"/>
                            <a:pt x="27179" y="28077"/>
                          </a:cubicBezTo>
                          <a:lnTo>
                            <a:pt x="27897" y="29087"/>
                          </a:lnTo>
                          <a:cubicBezTo>
                            <a:pt x="28813" y="23577"/>
                            <a:pt x="30088" y="18618"/>
                            <a:pt x="31802" y="14414"/>
                          </a:cubicBezTo>
                          <a:cubicBezTo>
                            <a:pt x="34034" y="8792"/>
                            <a:pt x="36982" y="4464"/>
                            <a:pt x="40490" y="1873"/>
                          </a:cubicBezTo>
                          <a:lnTo>
                            <a:pt x="43040" y="0"/>
                          </a:lnTo>
                          <a:lnTo>
                            <a:pt x="43200" y="3162"/>
                          </a:lnTo>
                          <a:cubicBezTo>
                            <a:pt x="43599" y="10972"/>
                            <a:pt x="46507" y="16326"/>
                            <a:pt x="49337" y="21552"/>
                          </a:cubicBezTo>
                          <a:cubicBezTo>
                            <a:pt x="51011" y="24675"/>
                            <a:pt x="52684" y="27761"/>
                            <a:pt x="53840" y="31299"/>
                          </a:cubicBezTo>
                          <a:cubicBezTo>
                            <a:pt x="56351" y="25629"/>
                            <a:pt x="60177" y="23369"/>
                            <a:pt x="64122" y="21053"/>
                          </a:cubicBezTo>
                          <a:cubicBezTo>
                            <a:pt x="67629" y="18981"/>
                            <a:pt x="71255" y="16853"/>
                            <a:pt x="73766" y="11639"/>
                          </a:cubicBezTo>
                          <a:lnTo>
                            <a:pt x="75520" y="7913"/>
                          </a:lnTo>
                          <a:lnTo>
                            <a:pt x="76875" y="11818"/>
                          </a:lnTo>
                          <a:cubicBezTo>
                            <a:pt x="79505" y="19412"/>
                            <a:pt x="76197" y="26128"/>
                            <a:pt x="73129" y="32249"/>
                          </a:cubicBezTo>
                          <a:cubicBezTo>
                            <a:pt x="71774" y="34988"/>
                            <a:pt x="70499" y="37599"/>
                            <a:pt x="69941" y="39979"/>
                          </a:cubicBezTo>
                          <a:cubicBezTo>
                            <a:pt x="72212" y="38346"/>
                            <a:pt x="74603" y="36864"/>
                            <a:pt x="77114" y="35758"/>
                          </a:cubicBezTo>
                          <a:cubicBezTo>
                            <a:pt x="80900" y="34109"/>
                            <a:pt x="84925" y="33311"/>
                            <a:pt x="89189" y="34093"/>
                          </a:cubicBezTo>
                          <a:lnTo>
                            <a:pt x="92178" y="34640"/>
                          </a:lnTo>
                          <a:lnTo>
                            <a:pt x="90145" y="36900"/>
                          </a:lnTo>
                          <a:cubicBezTo>
                            <a:pt x="86001" y="41520"/>
                            <a:pt x="83410" y="46323"/>
                            <a:pt x="82335" y="51258"/>
                          </a:cubicBezTo>
                          <a:cubicBezTo>
                            <a:pt x="81259" y="56253"/>
                            <a:pt x="81737" y="61423"/>
                            <a:pt x="83650" y="66714"/>
                          </a:cubicBezTo>
                          <a:lnTo>
                            <a:pt x="83690" y="66805"/>
                          </a:lnTo>
                          <a:cubicBezTo>
                            <a:pt x="86399" y="75801"/>
                            <a:pt x="87157" y="83683"/>
                            <a:pt x="85842" y="90506"/>
                          </a:cubicBezTo>
                          <a:cubicBezTo>
                            <a:pt x="84487" y="97449"/>
                            <a:pt x="81060" y="103271"/>
                            <a:pt x="75480" y="108030"/>
                          </a:cubicBezTo>
                          <a:lnTo>
                            <a:pt x="75002" y="108441"/>
                          </a:lnTo>
                          <a:lnTo>
                            <a:pt x="20564" y="108441"/>
                          </a:lnTo>
                          <a:lnTo>
                            <a:pt x="20086" y="107982"/>
                          </a:lnTo>
                          <a:close/>
                          <a:moveTo>
                            <a:pt x="14706" y="89548"/>
                          </a:moveTo>
                          <a:cubicBezTo>
                            <a:pt x="15542" y="96076"/>
                            <a:pt x="18013" y="101242"/>
                            <a:pt x="21879" y="105039"/>
                          </a:cubicBezTo>
                          <a:lnTo>
                            <a:pt x="73766" y="105039"/>
                          </a:lnTo>
                          <a:cubicBezTo>
                            <a:pt x="78429" y="100875"/>
                            <a:pt x="81338" y="95840"/>
                            <a:pt x="82494" y="89875"/>
                          </a:cubicBezTo>
                          <a:cubicBezTo>
                            <a:pt x="83690" y="83603"/>
                            <a:pt x="83012" y="76264"/>
                            <a:pt x="80462" y="67804"/>
                          </a:cubicBezTo>
                          <a:cubicBezTo>
                            <a:pt x="78310" y="61926"/>
                            <a:pt x="77831" y="56157"/>
                            <a:pt x="79027" y="50547"/>
                          </a:cubicBezTo>
                          <a:cubicBezTo>
                            <a:pt x="80023" y="45960"/>
                            <a:pt x="82175" y="41496"/>
                            <a:pt x="85483" y="37204"/>
                          </a:cubicBezTo>
                          <a:cubicBezTo>
                            <a:pt x="83052" y="37268"/>
                            <a:pt x="80701" y="37899"/>
                            <a:pt x="78469" y="38881"/>
                          </a:cubicBezTo>
                          <a:cubicBezTo>
                            <a:pt x="75161" y="40326"/>
                            <a:pt x="72013" y="42558"/>
                            <a:pt x="69104" y="44898"/>
                          </a:cubicBezTo>
                          <a:lnTo>
                            <a:pt x="66792" y="46734"/>
                          </a:lnTo>
                          <a:lnTo>
                            <a:pt x="66354" y="43820"/>
                          </a:lnTo>
                          <a:cubicBezTo>
                            <a:pt x="65717" y="39587"/>
                            <a:pt x="67828" y="35331"/>
                            <a:pt x="70100" y="30752"/>
                          </a:cubicBezTo>
                          <a:cubicBezTo>
                            <a:pt x="72212" y="26459"/>
                            <a:pt x="74524" y="21848"/>
                            <a:pt x="74404" y="17077"/>
                          </a:cubicBezTo>
                          <a:cubicBezTo>
                            <a:pt x="71853" y="20454"/>
                            <a:pt x="68825" y="22239"/>
                            <a:pt x="65836" y="23984"/>
                          </a:cubicBezTo>
                          <a:cubicBezTo>
                            <a:pt x="61333" y="26639"/>
                            <a:pt x="56949" y="29210"/>
                            <a:pt x="55235" y="38485"/>
                          </a:cubicBezTo>
                          <a:lnTo>
                            <a:pt x="53043" y="50348"/>
                          </a:lnTo>
                          <a:lnTo>
                            <a:pt x="51887" y="38342"/>
                          </a:lnTo>
                          <a:cubicBezTo>
                            <a:pt x="51290" y="32333"/>
                            <a:pt x="48819" y="27805"/>
                            <a:pt x="46348" y="23181"/>
                          </a:cubicBezTo>
                          <a:cubicBezTo>
                            <a:pt x="43757" y="18414"/>
                            <a:pt x="41088" y="13535"/>
                            <a:pt x="40131" y="6792"/>
                          </a:cubicBezTo>
                          <a:cubicBezTo>
                            <a:pt x="38138" y="9011"/>
                            <a:pt x="36385" y="12026"/>
                            <a:pt x="34950" y="15683"/>
                          </a:cubicBezTo>
                          <a:cubicBezTo>
                            <a:pt x="32918" y="20734"/>
                            <a:pt x="31444" y="26975"/>
                            <a:pt x="30686" y="34026"/>
                          </a:cubicBezTo>
                          <a:cubicBezTo>
                            <a:pt x="30885" y="35112"/>
                            <a:pt x="30566" y="35910"/>
                            <a:pt x="29570" y="36341"/>
                          </a:cubicBezTo>
                          <a:lnTo>
                            <a:pt x="26900" y="37475"/>
                          </a:lnTo>
                          <a:lnTo>
                            <a:pt x="27219" y="34365"/>
                          </a:lnTo>
                          <a:cubicBezTo>
                            <a:pt x="27060" y="34038"/>
                            <a:pt x="26820" y="33566"/>
                            <a:pt x="26462" y="33003"/>
                          </a:cubicBezTo>
                          <a:cubicBezTo>
                            <a:pt x="25904" y="32141"/>
                            <a:pt x="25226" y="31139"/>
                            <a:pt x="24469" y="30101"/>
                          </a:cubicBezTo>
                          <a:lnTo>
                            <a:pt x="20086" y="24232"/>
                          </a:lnTo>
                          <a:cubicBezTo>
                            <a:pt x="20125" y="25673"/>
                            <a:pt x="19886" y="26939"/>
                            <a:pt x="19607" y="28188"/>
                          </a:cubicBezTo>
                          <a:cubicBezTo>
                            <a:pt x="19289" y="29698"/>
                            <a:pt x="18970" y="31179"/>
                            <a:pt x="19528" y="32944"/>
                          </a:cubicBezTo>
                          <a:lnTo>
                            <a:pt x="21002" y="37475"/>
                          </a:lnTo>
                          <a:lnTo>
                            <a:pt x="17017" y="34900"/>
                          </a:lnTo>
                          <a:cubicBezTo>
                            <a:pt x="15144" y="33698"/>
                            <a:pt x="13749" y="32197"/>
                            <a:pt x="12473" y="30780"/>
                          </a:cubicBezTo>
                          <a:cubicBezTo>
                            <a:pt x="10640" y="28787"/>
                            <a:pt x="9006" y="27006"/>
                            <a:pt x="6217" y="27338"/>
                          </a:cubicBezTo>
                          <a:cubicBezTo>
                            <a:pt x="10202" y="31646"/>
                            <a:pt x="13112" y="36649"/>
                            <a:pt x="15024" y="42362"/>
                          </a:cubicBezTo>
                          <a:cubicBezTo>
                            <a:pt x="17256" y="48942"/>
                            <a:pt x="18093" y="56460"/>
                            <a:pt x="17654" y="64969"/>
                          </a:cubicBezTo>
                          <a:lnTo>
                            <a:pt x="17614" y="65176"/>
                          </a:lnTo>
                          <a:lnTo>
                            <a:pt x="17575" y="65368"/>
                          </a:lnTo>
                          <a:cubicBezTo>
                            <a:pt x="14745" y="74843"/>
                            <a:pt x="13909" y="82900"/>
                            <a:pt x="14745" y="8954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6" name="Google Shape;706;p5"/>
                    <p:cNvSpPr/>
                    <p:nvPr/>
                  </p:nvSpPr>
                  <p:spPr>
                    <a:xfrm>
                      <a:off x="11187132" y="6561992"/>
                      <a:ext cx="12576" cy="39882"/>
                    </a:xfrm>
                    <a:custGeom>
                      <a:rect b="b" l="l" r="r" t="t"/>
                      <a:pathLst>
                        <a:path extrusionOk="0" h="39882" w="12576">
                          <a:moveTo>
                            <a:pt x="9438" y="39883"/>
                          </a:moveTo>
                          <a:cubicBezTo>
                            <a:pt x="8442" y="38346"/>
                            <a:pt x="5493" y="34932"/>
                            <a:pt x="3620" y="34932"/>
                          </a:cubicBezTo>
                          <a:cubicBezTo>
                            <a:pt x="-6901" y="19991"/>
                            <a:pt x="9239" y="8680"/>
                            <a:pt x="5493" y="0"/>
                          </a:cubicBezTo>
                          <a:cubicBezTo>
                            <a:pt x="5493" y="3841"/>
                            <a:pt x="11311" y="10217"/>
                            <a:pt x="12268" y="14501"/>
                          </a:cubicBezTo>
                          <a:cubicBezTo>
                            <a:pt x="14699" y="23840"/>
                            <a:pt x="1747" y="18562"/>
                            <a:pt x="9438" y="39883"/>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7" name="Google Shape;707;p5"/>
                    <p:cNvSpPr/>
                    <p:nvPr/>
                  </p:nvSpPr>
                  <p:spPr>
                    <a:xfrm>
                      <a:off x="11211483" y="6564392"/>
                      <a:ext cx="13348" cy="57131"/>
                    </a:xfrm>
                    <a:custGeom>
                      <a:rect b="b" l="l" r="r" t="t"/>
                      <a:pathLst>
                        <a:path extrusionOk="0" h="57131" w="13348">
                          <a:moveTo>
                            <a:pt x="12347" y="57131"/>
                          </a:moveTo>
                          <a:cubicBezTo>
                            <a:pt x="11350" y="55590"/>
                            <a:pt x="8959" y="30101"/>
                            <a:pt x="2583" y="35595"/>
                          </a:cubicBezTo>
                          <a:cubicBezTo>
                            <a:pt x="-6384" y="25924"/>
                            <a:pt x="10833" y="11639"/>
                            <a:pt x="11350" y="0"/>
                          </a:cubicBezTo>
                          <a:cubicBezTo>
                            <a:pt x="11350" y="3845"/>
                            <a:pt x="511" y="28671"/>
                            <a:pt x="7764" y="29662"/>
                          </a:cubicBezTo>
                          <a:cubicBezTo>
                            <a:pt x="17089" y="30975"/>
                            <a:pt x="11789" y="48775"/>
                            <a:pt x="12347" y="57131"/>
                          </a:cubicBez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8" name="Google Shape;708;p5"/>
                    <p:cNvSpPr/>
                    <p:nvPr/>
                  </p:nvSpPr>
                  <p:spPr>
                    <a:xfrm>
                      <a:off x="11172932" y="6604877"/>
                      <a:ext cx="61697" cy="41535"/>
                    </a:xfrm>
                    <a:custGeom>
                      <a:rect b="b" l="l" r="r" t="t"/>
                      <a:pathLst>
                        <a:path extrusionOk="0" h="41535" w="61697">
                          <a:moveTo>
                            <a:pt x="5546" y="41532"/>
                          </a:moveTo>
                          <a:cubicBezTo>
                            <a:pt x="-5294" y="32189"/>
                            <a:pt x="3155" y="25821"/>
                            <a:pt x="2836" y="14182"/>
                          </a:cubicBezTo>
                          <a:cubicBezTo>
                            <a:pt x="6223" y="15060"/>
                            <a:pt x="3673" y="17803"/>
                            <a:pt x="7539" y="17803"/>
                          </a:cubicBezTo>
                          <a:cubicBezTo>
                            <a:pt x="7539" y="16370"/>
                            <a:pt x="8973" y="14617"/>
                            <a:pt x="8973" y="13184"/>
                          </a:cubicBezTo>
                          <a:cubicBezTo>
                            <a:pt x="9930" y="12194"/>
                            <a:pt x="10487" y="11203"/>
                            <a:pt x="12361" y="11203"/>
                          </a:cubicBezTo>
                          <a:cubicBezTo>
                            <a:pt x="12361" y="14182"/>
                            <a:pt x="14314" y="20770"/>
                            <a:pt x="16744" y="21756"/>
                          </a:cubicBezTo>
                          <a:cubicBezTo>
                            <a:pt x="18617" y="17356"/>
                            <a:pt x="19175" y="12194"/>
                            <a:pt x="24954" y="10768"/>
                          </a:cubicBezTo>
                          <a:cubicBezTo>
                            <a:pt x="24954" y="9778"/>
                            <a:pt x="27385" y="7370"/>
                            <a:pt x="27823" y="6815"/>
                          </a:cubicBezTo>
                          <a:cubicBezTo>
                            <a:pt x="28819" y="5382"/>
                            <a:pt x="29815" y="16370"/>
                            <a:pt x="32207" y="21756"/>
                          </a:cubicBezTo>
                          <a:cubicBezTo>
                            <a:pt x="33642" y="24611"/>
                            <a:pt x="34080" y="27581"/>
                            <a:pt x="34080" y="30991"/>
                          </a:cubicBezTo>
                          <a:cubicBezTo>
                            <a:pt x="34638" y="29454"/>
                            <a:pt x="35594" y="24615"/>
                            <a:pt x="35594" y="22627"/>
                          </a:cubicBezTo>
                          <a:cubicBezTo>
                            <a:pt x="38464" y="21217"/>
                            <a:pt x="36033" y="14621"/>
                            <a:pt x="35594" y="12198"/>
                          </a:cubicBezTo>
                          <a:cubicBezTo>
                            <a:pt x="34638" y="7814"/>
                            <a:pt x="37468" y="3965"/>
                            <a:pt x="37468" y="0"/>
                          </a:cubicBezTo>
                          <a:cubicBezTo>
                            <a:pt x="37468" y="7818"/>
                            <a:pt x="47112" y="13188"/>
                            <a:pt x="49104" y="19784"/>
                          </a:cubicBezTo>
                          <a:cubicBezTo>
                            <a:pt x="51495" y="28468"/>
                            <a:pt x="46673" y="17807"/>
                            <a:pt x="53926" y="16374"/>
                          </a:cubicBezTo>
                          <a:cubicBezTo>
                            <a:pt x="53926" y="15607"/>
                            <a:pt x="55879" y="9782"/>
                            <a:pt x="56317" y="8792"/>
                          </a:cubicBezTo>
                          <a:cubicBezTo>
                            <a:pt x="56557" y="8792"/>
                            <a:pt x="56756" y="8792"/>
                            <a:pt x="56875" y="8792"/>
                          </a:cubicBezTo>
                          <a:cubicBezTo>
                            <a:pt x="57194" y="11100"/>
                            <a:pt x="57513" y="13407"/>
                            <a:pt x="57753" y="15607"/>
                          </a:cubicBezTo>
                          <a:cubicBezTo>
                            <a:pt x="59306" y="15835"/>
                            <a:pt x="60701" y="25170"/>
                            <a:pt x="61697" y="25170"/>
                          </a:cubicBezTo>
                          <a:cubicBezTo>
                            <a:pt x="61697" y="28911"/>
                            <a:pt x="61697" y="32628"/>
                            <a:pt x="61697" y="36265"/>
                          </a:cubicBezTo>
                          <a:cubicBezTo>
                            <a:pt x="60701" y="37256"/>
                            <a:pt x="61140" y="38238"/>
                            <a:pt x="60701" y="38677"/>
                          </a:cubicBezTo>
                          <a:cubicBezTo>
                            <a:pt x="60582" y="38677"/>
                            <a:pt x="60383" y="38677"/>
                            <a:pt x="60144" y="38677"/>
                          </a:cubicBezTo>
                          <a:cubicBezTo>
                            <a:pt x="60144" y="39232"/>
                            <a:pt x="60701" y="40218"/>
                            <a:pt x="59745" y="40218"/>
                          </a:cubicBezTo>
                          <a:cubicBezTo>
                            <a:pt x="41731" y="40653"/>
                            <a:pt x="23638" y="41101"/>
                            <a:pt x="5546" y="4153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9" name="Google Shape;709;p5"/>
                    <p:cNvSpPr/>
                    <p:nvPr/>
                  </p:nvSpPr>
                  <p:spPr>
                    <a:xfrm>
                      <a:off x="11181427" y="6646249"/>
                      <a:ext cx="23982" cy="52955"/>
                    </a:xfrm>
                    <a:custGeom>
                      <a:rect b="b" l="l" r="r" t="t"/>
                      <a:pathLst>
                        <a:path extrusionOk="0" h="52955" w="23982">
                          <a:moveTo>
                            <a:pt x="0" y="427"/>
                          </a:moveTo>
                          <a:lnTo>
                            <a:pt x="0" y="13615"/>
                          </a:lnTo>
                          <a:cubicBezTo>
                            <a:pt x="4504" y="18674"/>
                            <a:pt x="6257" y="25150"/>
                            <a:pt x="1435" y="32508"/>
                          </a:cubicBezTo>
                          <a:cubicBezTo>
                            <a:pt x="2432" y="39987"/>
                            <a:pt x="4823" y="52069"/>
                            <a:pt x="4823" y="51957"/>
                          </a:cubicBezTo>
                          <a:cubicBezTo>
                            <a:pt x="4823" y="52069"/>
                            <a:pt x="21281" y="53059"/>
                            <a:pt x="21281" y="52947"/>
                          </a:cubicBezTo>
                          <a:cubicBezTo>
                            <a:pt x="21281" y="53063"/>
                            <a:pt x="19328" y="32628"/>
                            <a:pt x="19328" y="32512"/>
                          </a:cubicBezTo>
                          <a:cubicBezTo>
                            <a:pt x="25028" y="27354"/>
                            <a:pt x="25665" y="15811"/>
                            <a:pt x="20285" y="13507"/>
                          </a:cubicBezTo>
                          <a:cubicBezTo>
                            <a:pt x="20285" y="13619"/>
                            <a:pt x="20285" y="0"/>
                            <a:pt x="20285" y="0"/>
                          </a:cubicBezTo>
                          <a:lnTo>
                            <a:pt x="0" y="431"/>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0" name="Google Shape;710;p5"/>
                    <p:cNvSpPr/>
                    <p:nvPr/>
                  </p:nvSpPr>
                  <p:spPr>
                    <a:xfrm>
                      <a:off x="11217733" y="6646677"/>
                      <a:ext cx="14664" cy="51652"/>
                    </a:xfrm>
                    <a:custGeom>
                      <a:rect b="b" l="l" r="r" t="t"/>
                      <a:pathLst>
                        <a:path extrusionOk="0" h="51652" w="14664">
                          <a:moveTo>
                            <a:pt x="5897" y="0"/>
                          </a:moveTo>
                          <a:lnTo>
                            <a:pt x="5897" y="13735"/>
                          </a:lnTo>
                          <a:cubicBezTo>
                            <a:pt x="-2751" y="19772"/>
                            <a:pt x="-41" y="28456"/>
                            <a:pt x="2510" y="31207"/>
                          </a:cubicBezTo>
                          <a:cubicBezTo>
                            <a:pt x="2390" y="31319"/>
                            <a:pt x="1394" y="51202"/>
                            <a:pt x="1513" y="51094"/>
                          </a:cubicBezTo>
                          <a:cubicBezTo>
                            <a:pt x="1394" y="51202"/>
                            <a:pt x="9284" y="51749"/>
                            <a:pt x="9284" y="51637"/>
                          </a:cubicBezTo>
                          <a:cubicBezTo>
                            <a:pt x="9284" y="51749"/>
                            <a:pt x="12154" y="31754"/>
                            <a:pt x="12154" y="31646"/>
                          </a:cubicBezTo>
                          <a:cubicBezTo>
                            <a:pt x="5778" y="33734"/>
                            <a:pt x="8726" y="14174"/>
                            <a:pt x="13708" y="13623"/>
                          </a:cubicBezTo>
                          <a:cubicBezTo>
                            <a:pt x="13708" y="13735"/>
                            <a:pt x="14664" y="0"/>
                            <a:pt x="14664" y="0"/>
                          </a:cubicBezTo>
                          <a:lnTo>
                            <a:pt x="5897"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1" name="Google Shape;711;p5"/>
                    <p:cNvSpPr/>
                    <p:nvPr/>
                  </p:nvSpPr>
                  <p:spPr>
                    <a:xfrm>
                      <a:off x="11157556" y="6722462"/>
                      <a:ext cx="46666" cy="11862"/>
                    </a:xfrm>
                    <a:custGeom>
                      <a:rect b="b" l="l" r="r" t="t"/>
                      <a:pathLst>
                        <a:path extrusionOk="0" h="11862" w="46666">
                          <a:moveTo>
                            <a:pt x="0" y="11862"/>
                          </a:moveTo>
                          <a:lnTo>
                            <a:pt x="46667" y="11862"/>
                          </a:lnTo>
                          <a:lnTo>
                            <a:pt x="46667" y="0"/>
                          </a:lnTo>
                          <a:lnTo>
                            <a:pt x="0" y="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2" name="Google Shape;712;p5"/>
                    <p:cNvSpPr/>
                    <p:nvPr/>
                  </p:nvSpPr>
                  <p:spPr>
                    <a:xfrm>
                      <a:off x="11092915" y="6811977"/>
                      <a:ext cx="220144" cy="157852"/>
                    </a:xfrm>
                    <a:custGeom>
                      <a:rect b="b" l="l" r="r" t="t"/>
                      <a:pathLst>
                        <a:path extrusionOk="0" h="157852" w="220144">
                          <a:moveTo>
                            <a:pt x="206873" y="795"/>
                          </a:moveTo>
                          <a:cubicBezTo>
                            <a:pt x="199301" y="767"/>
                            <a:pt x="193283" y="9311"/>
                            <a:pt x="193283" y="19860"/>
                          </a:cubicBezTo>
                          <a:cubicBezTo>
                            <a:pt x="193283" y="30512"/>
                            <a:pt x="199301" y="39104"/>
                            <a:pt x="206873" y="39132"/>
                          </a:cubicBezTo>
                          <a:cubicBezTo>
                            <a:pt x="215640" y="39168"/>
                            <a:pt x="220144" y="27542"/>
                            <a:pt x="220144" y="19967"/>
                          </a:cubicBezTo>
                          <a:cubicBezTo>
                            <a:pt x="220144" y="9423"/>
                            <a:pt x="214007" y="823"/>
                            <a:pt x="206873" y="795"/>
                          </a:cubicBezTo>
                          <a:close/>
                          <a:moveTo>
                            <a:pt x="206873" y="8816"/>
                          </a:moveTo>
                          <a:cubicBezTo>
                            <a:pt x="202370" y="8796"/>
                            <a:pt x="198863" y="13947"/>
                            <a:pt x="198863" y="20211"/>
                          </a:cubicBezTo>
                          <a:cubicBezTo>
                            <a:pt x="198863" y="26468"/>
                            <a:pt x="202370" y="31758"/>
                            <a:pt x="206873" y="31774"/>
                          </a:cubicBezTo>
                          <a:cubicBezTo>
                            <a:pt x="211377" y="31794"/>
                            <a:pt x="214764" y="26531"/>
                            <a:pt x="214764" y="20275"/>
                          </a:cubicBezTo>
                          <a:cubicBezTo>
                            <a:pt x="214764" y="14014"/>
                            <a:pt x="211377" y="8836"/>
                            <a:pt x="206873" y="8816"/>
                          </a:cubicBezTo>
                          <a:close/>
                          <a:moveTo>
                            <a:pt x="206196" y="47896"/>
                          </a:moveTo>
                          <a:cubicBezTo>
                            <a:pt x="198863" y="45992"/>
                            <a:pt x="190892" y="52767"/>
                            <a:pt x="188302" y="62981"/>
                          </a:cubicBezTo>
                          <a:cubicBezTo>
                            <a:pt x="185672" y="73302"/>
                            <a:pt x="189378" y="83112"/>
                            <a:pt x="196751" y="85016"/>
                          </a:cubicBezTo>
                          <a:cubicBezTo>
                            <a:pt x="205239" y="87216"/>
                            <a:pt x="212452" y="77079"/>
                            <a:pt x="214326" y="69736"/>
                          </a:cubicBezTo>
                          <a:cubicBezTo>
                            <a:pt x="216916" y="59527"/>
                            <a:pt x="213090" y="49693"/>
                            <a:pt x="206196" y="47896"/>
                          </a:cubicBezTo>
                          <a:close/>
                          <a:moveTo>
                            <a:pt x="204203" y="55654"/>
                          </a:moveTo>
                          <a:cubicBezTo>
                            <a:pt x="199819" y="54528"/>
                            <a:pt x="195157" y="58657"/>
                            <a:pt x="193642" y="64709"/>
                          </a:cubicBezTo>
                          <a:cubicBezTo>
                            <a:pt x="192088" y="70762"/>
                            <a:pt x="194200" y="76755"/>
                            <a:pt x="198544" y="77889"/>
                          </a:cubicBezTo>
                          <a:cubicBezTo>
                            <a:pt x="202888" y="79015"/>
                            <a:pt x="207511" y="74767"/>
                            <a:pt x="209025" y="68702"/>
                          </a:cubicBezTo>
                          <a:cubicBezTo>
                            <a:pt x="210579" y="62641"/>
                            <a:pt x="208547" y="56788"/>
                            <a:pt x="204203" y="55654"/>
                          </a:cubicBezTo>
                          <a:close/>
                          <a:moveTo>
                            <a:pt x="190334" y="91952"/>
                          </a:moveTo>
                          <a:cubicBezTo>
                            <a:pt x="183679" y="88350"/>
                            <a:pt x="174354" y="93026"/>
                            <a:pt x="169372" y="102308"/>
                          </a:cubicBezTo>
                          <a:cubicBezTo>
                            <a:pt x="164351" y="111691"/>
                            <a:pt x="165666" y="122112"/>
                            <a:pt x="172321" y="125694"/>
                          </a:cubicBezTo>
                          <a:cubicBezTo>
                            <a:pt x="180053" y="129870"/>
                            <a:pt x="189537" y="121753"/>
                            <a:pt x="193084" y="115085"/>
                          </a:cubicBezTo>
                          <a:cubicBezTo>
                            <a:pt x="198026" y="105806"/>
                            <a:pt x="196631" y="95345"/>
                            <a:pt x="190334" y="91948"/>
                          </a:cubicBezTo>
                          <a:close/>
                          <a:moveTo>
                            <a:pt x="186589" y="99015"/>
                          </a:moveTo>
                          <a:cubicBezTo>
                            <a:pt x="182604" y="96878"/>
                            <a:pt x="177104" y="99745"/>
                            <a:pt x="174154" y="105263"/>
                          </a:cubicBezTo>
                          <a:cubicBezTo>
                            <a:pt x="171205" y="110777"/>
                            <a:pt x="171803" y="117085"/>
                            <a:pt x="175788" y="119229"/>
                          </a:cubicBezTo>
                          <a:cubicBezTo>
                            <a:pt x="179734" y="121362"/>
                            <a:pt x="185234" y="118327"/>
                            <a:pt x="188183" y="112825"/>
                          </a:cubicBezTo>
                          <a:cubicBezTo>
                            <a:pt x="191131" y="107311"/>
                            <a:pt x="190533" y="101163"/>
                            <a:pt x="186589" y="99015"/>
                          </a:cubicBezTo>
                          <a:close/>
                          <a:moveTo>
                            <a:pt x="158452" y="128137"/>
                          </a:moveTo>
                          <a:cubicBezTo>
                            <a:pt x="153153" y="122695"/>
                            <a:pt x="142831" y="124356"/>
                            <a:pt x="135338" y="131715"/>
                          </a:cubicBezTo>
                          <a:cubicBezTo>
                            <a:pt x="127726" y="139157"/>
                            <a:pt x="125854" y="149466"/>
                            <a:pt x="131194" y="154888"/>
                          </a:cubicBezTo>
                          <a:cubicBezTo>
                            <a:pt x="137331" y="161185"/>
                            <a:pt x="148769" y="156286"/>
                            <a:pt x="154149" y="150991"/>
                          </a:cubicBezTo>
                          <a:cubicBezTo>
                            <a:pt x="161681" y="143629"/>
                            <a:pt x="163474" y="133248"/>
                            <a:pt x="158452" y="128137"/>
                          </a:cubicBezTo>
                          <a:close/>
                          <a:moveTo>
                            <a:pt x="152754" y="133715"/>
                          </a:moveTo>
                          <a:cubicBezTo>
                            <a:pt x="149606" y="130501"/>
                            <a:pt x="143468" y="131595"/>
                            <a:pt x="139005" y="135951"/>
                          </a:cubicBezTo>
                          <a:cubicBezTo>
                            <a:pt x="134541" y="140327"/>
                            <a:pt x="133266" y="146527"/>
                            <a:pt x="136415" y="149746"/>
                          </a:cubicBezTo>
                          <a:cubicBezTo>
                            <a:pt x="139563" y="152976"/>
                            <a:pt x="145700" y="151730"/>
                            <a:pt x="150164" y="147374"/>
                          </a:cubicBezTo>
                          <a:cubicBezTo>
                            <a:pt x="154627" y="143002"/>
                            <a:pt x="155903" y="136949"/>
                            <a:pt x="152754" y="133715"/>
                          </a:cubicBezTo>
                          <a:close/>
                          <a:moveTo>
                            <a:pt x="61453" y="127738"/>
                          </a:moveTo>
                          <a:cubicBezTo>
                            <a:pt x="66753" y="122344"/>
                            <a:pt x="77074" y="124085"/>
                            <a:pt x="84567" y="131507"/>
                          </a:cubicBezTo>
                          <a:cubicBezTo>
                            <a:pt x="92179" y="139005"/>
                            <a:pt x="94051" y="149326"/>
                            <a:pt x="88751" y="154712"/>
                          </a:cubicBezTo>
                          <a:cubicBezTo>
                            <a:pt x="82574" y="160957"/>
                            <a:pt x="71136" y="155966"/>
                            <a:pt x="65756" y="150628"/>
                          </a:cubicBezTo>
                          <a:cubicBezTo>
                            <a:pt x="58224" y="143214"/>
                            <a:pt x="56471" y="132809"/>
                            <a:pt x="61453" y="127738"/>
                          </a:cubicBezTo>
                          <a:close/>
                          <a:moveTo>
                            <a:pt x="67151" y="133368"/>
                          </a:moveTo>
                          <a:cubicBezTo>
                            <a:pt x="70300" y="130177"/>
                            <a:pt x="76437" y="131319"/>
                            <a:pt x="80900" y="135715"/>
                          </a:cubicBezTo>
                          <a:cubicBezTo>
                            <a:pt x="85364" y="140123"/>
                            <a:pt x="86639" y="146336"/>
                            <a:pt x="83530" y="149534"/>
                          </a:cubicBezTo>
                          <a:cubicBezTo>
                            <a:pt x="80342" y="152740"/>
                            <a:pt x="74922" y="150911"/>
                            <a:pt x="70459" y="146515"/>
                          </a:cubicBezTo>
                          <a:cubicBezTo>
                            <a:pt x="65995" y="142108"/>
                            <a:pt x="64003" y="136574"/>
                            <a:pt x="67151" y="133368"/>
                          </a:cubicBezTo>
                          <a:close/>
                          <a:moveTo>
                            <a:pt x="29810" y="91289"/>
                          </a:moveTo>
                          <a:cubicBezTo>
                            <a:pt x="36465" y="87747"/>
                            <a:pt x="45830" y="92498"/>
                            <a:pt x="50772" y="101821"/>
                          </a:cubicBezTo>
                          <a:cubicBezTo>
                            <a:pt x="55793" y="111240"/>
                            <a:pt x="54479" y="121649"/>
                            <a:pt x="47823" y="125187"/>
                          </a:cubicBezTo>
                          <a:cubicBezTo>
                            <a:pt x="40091" y="129299"/>
                            <a:pt x="30647" y="121102"/>
                            <a:pt x="27060" y="114414"/>
                          </a:cubicBezTo>
                          <a:cubicBezTo>
                            <a:pt x="22118" y="105091"/>
                            <a:pt x="23513" y="94643"/>
                            <a:pt x="29770" y="91293"/>
                          </a:cubicBezTo>
                          <a:close/>
                          <a:moveTo>
                            <a:pt x="33556" y="98380"/>
                          </a:moveTo>
                          <a:cubicBezTo>
                            <a:pt x="37541" y="96284"/>
                            <a:pt x="43040" y="99194"/>
                            <a:pt x="45990" y="104732"/>
                          </a:cubicBezTo>
                          <a:cubicBezTo>
                            <a:pt x="48939" y="110278"/>
                            <a:pt x="48341" y="116578"/>
                            <a:pt x="44356" y="118686"/>
                          </a:cubicBezTo>
                          <a:cubicBezTo>
                            <a:pt x="40410" y="120787"/>
                            <a:pt x="35788" y="117181"/>
                            <a:pt x="32838" y="111655"/>
                          </a:cubicBezTo>
                          <a:cubicBezTo>
                            <a:pt x="29889" y="106114"/>
                            <a:pt x="29611" y="100492"/>
                            <a:pt x="33556" y="98380"/>
                          </a:cubicBezTo>
                          <a:close/>
                          <a:moveTo>
                            <a:pt x="13749" y="47102"/>
                          </a:moveTo>
                          <a:cubicBezTo>
                            <a:pt x="21082" y="45257"/>
                            <a:pt x="29013" y="52105"/>
                            <a:pt x="31643" y="62334"/>
                          </a:cubicBezTo>
                          <a:cubicBezTo>
                            <a:pt x="34273" y="72679"/>
                            <a:pt x="30527" y="82457"/>
                            <a:pt x="23194" y="84294"/>
                          </a:cubicBezTo>
                          <a:cubicBezTo>
                            <a:pt x="14706" y="86434"/>
                            <a:pt x="7453" y="76236"/>
                            <a:pt x="5579" y="68878"/>
                          </a:cubicBezTo>
                          <a:cubicBezTo>
                            <a:pt x="2989" y="58637"/>
                            <a:pt x="6815" y="48843"/>
                            <a:pt x="13749" y="47102"/>
                          </a:cubicBezTo>
                          <a:close/>
                          <a:moveTo>
                            <a:pt x="15702" y="54879"/>
                          </a:moveTo>
                          <a:cubicBezTo>
                            <a:pt x="20046" y="53785"/>
                            <a:pt x="24748" y="57954"/>
                            <a:pt x="26302" y="64027"/>
                          </a:cubicBezTo>
                          <a:cubicBezTo>
                            <a:pt x="27817" y="70088"/>
                            <a:pt x="25744" y="76061"/>
                            <a:pt x="21361" y="77155"/>
                          </a:cubicBezTo>
                          <a:cubicBezTo>
                            <a:pt x="17017" y="78253"/>
                            <a:pt x="13470" y="73617"/>
                            <a:pt x="11956" y="67544"/>
                          </a:cubicBezTo>
                          <a:cubicBezTo>
                            <a:pt x="10401" y="61471"/>
                            <a:pt x="11358" y="55981"/>
                            <a:pt x="15702" y="54879"/>
                          </a:cubicBezTo>
                          <a:close/>
                          <a:moveTo>
                            <a:pt x="13271" y="0"/>
                          </a:moveTo>
                          <a:cubicBezTo>
                            <a:pt x="20843" y="28"/>
                            <a:pt x="26861" y="8624"/>
                            <a:pt x="26861" y="19173"/>
                          </a:cubicBezTo>
                          <a:cubicBezTo>
                            <a:pt x="26861" y="29825"/>
                            <a:pt x="20843" y="38370"/>
                            <a:pt x="13271" y="38334"/>
                          </a:cubicBezTo>
                          <a:cubicBezTo>
                            <a:pt x="4504" y="38298"/>
                            <a:pt x="0" y="26631"/>
                            <a:pt x="0" y="19061"/>
                          </a:cubicBezTo>
                          <a:cubicBezTo>
                            <a:pt x="0" y="8513"/>
                            <a:pt x="6137" y="-32"/>
                            <a:pt x="13271" y="0"/>
                          </a:cubicBezTo>
                          <a:close/>
                          <a:moveTo>
                            <a:pt x="13829" y="8021"/>
                          </a:moveTo>
                          <a:cubicBezTo>
                            <a:pt x="18292" y="8037"/>
                            <a:pt x="21281" y="13216"/>
                            <a:pt x="21281" y="19476"/>
                          </a:cubicBezTo>
                          <a:cubicBezTo>
                            <a:pt x="21281" y="25737"/>
                            <a:pt x="17774" y="30995"/>
                            <a:pt x="13271" y="30979"/>
                          </a:cubicBezTo>
                          <a:cubicBezTo>
                            <a:pt x="8767" y="30959"/>
                            <a:pt x="6615" y="25497"/>
                            <a:pt x="6615" y="19241"/>
                          </a:cubicBezTo>
                          <a:cubicBezTo>
                            <a:pt x="6615" y="12976"/>
                            <a:pt x="9286" y="8005"/>
                            <a:pt x="13829" y="8025"/>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3" name="Google Shape;713;p5"/>
                    <p:cNvSpPr/>
                    <p:nvPr/>
                  </p:nvSpPr>
                  <p:spPr>
                    <a:xfrm>
                      <a:off x="11092915" y="6811977"/>
                      <a:ext cx="220144" cy="157852"/>
                    </a:xfrm>
                    <a:custGeom>
                      <a:rect b="b" l="l" r="r" t="t"/>
                      <a:pathLst>
                        <a:path extrusionOk="0" h="157852" w="220144">
                          <a:moveTo>
                            <a:pt x="13271" y="795"/>
                          </a:moveTo>
                          <a:cubicBezTo>
                            <a:pt x="20843" y="767"/>
                            <a:pt x="26861" y="9311"/>
                            <a:pt x="26861" y="19860"/>
                          </a:cubicBezTo>
                          <a:cubicBezTo>
                            <a:pt x="26861" y="30512"/>
                            <a:pt x="20843" y="39104"/>
                            <a:pt x="13271" y="39132"/>
                          </a:cubicBezTo>
                          <a:cubicBezTo>
                            <a:pt x="4504" y="39168"/>
                            <a:pt x="0" y="27542"/>
                            <a:pt x="0" y="19967"/>
                          </a:cubicBezTo>
                          <a:cubicBezTo>
                            <a:pt x="0" y="9423"/>
                            <a:pt x="6137" y="823"/>
                            <a:pt x="13271" y="795"/>
                          </a:cubicBezTo>
                          <a:close/>
                          <a:moveTo>
                            <a:pt x="13271" y="8816"/>
                          </a:moveTo>
                          <a:cubicBezTo>
                            <a:pt x="17774" y="8796"/>
                            <a:pt x="21281" y="13947"/>
                            <a:pt x="21281" y="20211"/>
                          </a:cubicBezTo>
                          <a:cubicBezTo>
                            <a:pt x="21281" y="26468"/>
                            <a:pt x="17774" y="31758"/>
                            <a:pt x="13271" y="31774"/>
                          </a:cubicBezTo>
                          <a:cubicBezTo>
                            <a:pt x="8767" y="31794"/>
                            <a:pt x="5380" y="26531"/>
                            <a:pt x="5380" y="20275"/>
                          </a:cubicBezTo>
                          <a:cubicBezTo>
                            <a:pt x="5380" y="14014"/>
                            <a:pt x="8767" y="8836"/>
                            <a:pt x="13271" y="8816"/>
                          </a:cubicBezTo>
                          <a:close/>
                          <a:moveTo>
                            <a:pt x="13948" y="47896"/>
                          </a:moveTo>
                          <a:cubicBezTo>
                            <a:pt x="21281" y="45992"/>
                            <a:pt x="29252" y="52767"/>
                            <a:pt x="31842" y="62981"/>
                          </a:cubicBezTo>
                          <a:cubicBezTo>
                            <a:pt x="34472" y="73302"/>
                            <a:pt x="30766" y="83112"/>
                            <a:pt x="23394" y="85016"/>
                          </a:cubicBezTo>
                          <a:cubicBezTo>
                            <a:pt x="14905" y="87216"/>
                            <a:pt x="7692" y="77079"/>
                            <a:pt x="5818" y="69736"/>
                          </a:cubicBezTo>
                          <a:cubicBezTo>
                            <a:pt x="3228" y="59527"/>
                            <a:pt x="7054" y="49693"/>
                            <a:pt x="13948" y="47896"/>
                          </a:cubicBezTo>
                          <a:close/>
                          <a:moveTo>
                            <a:pt x="15941" y="55654"/>
                          </a:moveTo>
                          <a:cubicBezTo>
                            <a:pt x="20325" y="54528"/>
                            <a:pt x="24988" y="58657"/>
                            <a:pt x="26502" y="64709"/>
                          </a:cubicBezTo>
                          <a:cubicBezTo>
                            <a:pt x="28056" y="70762"/>
                            <a:pt x="25944" y="76755"/>
                            <a:pt x="21600" y="77889"/>
                          </a:cubicBezTo>
                          <a:cubicBezTo>
                            <a:pt x="17256" y="79015"/>
                            <a:pt x="12634" y="74767"/>
                            <a:pt x="11119" y="68702"/>
                          </a:cubicBezTo>
                          <a:cubicBezTo>
                            <a:pt x="9565" y="62641"/>
                            <a:pt x="11597" y="56788"/>
                            <a:pt x="15941" y="55654"/>
                          </a:cubicBezTo>
                          <a:close/>
                          <a:moveTo>
                            <a:pt x="29810" y="91952"/>
                          </a:moveTo>
                          <a:cubicBezTo>
                            <a:pt x="36465" y="88350"/>
                            <a:pt x="45830" y="93026"/>
                            <a:pt x="50772" y="102308"/>
                          </a:cubicBezTo>
                          <a:cubicBezTo>
                            <a:pt x="55793" y="111691"/>
                            <a:pt x="54479" y="122112"/>
                            <a:pt x="47823" y="125694"/>
                          </a:cubicBezTo>
                          <a:cubicBezTo>
                            <a:pt x="40091" y="129870"/>
                            <a:pt x="30607" y="121753"/>
                            <a:pt x="27060" y="115085"/>
                          </a:cubicBezTo>
                          <a:cubicBezTo>
                            <a:pt x="22118" y="105806"/>
                            <a:pt x="23513" y="95345"/>
                            <a:pt x="29810" y="91948"/>
                          </a:cubicBezTo>
                          <a:close/>
                          <a:moveTo>
                            <a:pt x="33556" y="99015"/>
                          </a:moveTo>
                          <a:cubicBezTo>
                            <a:pt x="37541" y="96878"/>
                            <a:pt x="43040" y="99745"/>
                            <a:pt x="45990" y="105263"/>
                          </a:cubicBezTo>
                          <a:cubicBezTo>
                            <a:pt x="48939" y="110777"/>
                            <a:pt x="48301" y="117085"/>
                            <a:pt x="44356" y="119229"/>
                          </a:cubicBezTo>
                          <a:cubicBezTo>
                            <a:pt x="40410" y="121362"/>
                            <a:pt x="34910" y="118327"/>
                            <a:pt x="31962" y="112825"/>
                          </a:cubicBezTo>
                          <a:cubicBezTo>
                            <a:pt x="29013" y="107311"/>
                            <a:pt x="29611" y="101163"/>
                            <a:pt x="33556" y="99015"/>
                          </a:cubicBezTo>
                          <a:close/>
                          <a:moveTo>
                            <a:pt x="61692" y="128137"/>
                          </a:moveTo>
                          <a:cubicBezTo>
                            <a:pt x="66991" y="122695"/>
                            <a:pt x="77313" y="124356"/>
                            <a:pt x="84806" y="131715"/>
                          </a:cubicBezTo>
                          <a:cubicBezTo>
                            <a:pt x="92418" y="139157"/>
                            <a:pt x="94290" y="149466"/>
                            <a:pt x="88951" y="154888"/>
                          </a:cubicBezTo>
                          <a:cubicBezTo>
                            <a:pt x="82813" y="161185"/>
                            <a:pt x="71375" y="156286"/>
                            <a:pt x="65995" y="150991"/>
                          </a:cubicBezTo>
                          <a:cubicBezTo>
                            <a:pt x="58464" y="143629"/>
                            <a:pt x="56670" y="133248"/>
                            <a:pt x="61692" y="128137"/>
                          </a:cubicBezTo>
                          <a:close/>
                          <a:moveTo>
                            <a:pt x="67390" y="133715"/>
                          </a:moveTo>
                          <a:cubicBezTo>
                            <a:pt x="70538" y="130501"/>
                            <a:pt x="76676" y="131595"/>
                            <a:pt x="81139" y="135951"/>
                          </a:cubicBezTo>
                          <a:cubicBezTo>
                            <a:pt x="85603" y="140327"/>
                            <a:pt x="86878" y="146527"/>
                            <a:pt x="83729" y="149746"/>
                          </a:cubicBezTo>
                          <a:cubicBezTo>
                            <a:pt x="80582" y="152976"/>
                            <a:pt x="74444" y="151730"/>
                            <a:pt x="69980" y="147374"/>
                          </a:cubicBezTo>
                          <a:cubicBezTo>
                            <a:pt x="65517" y="143002"/>
                            <a:pt x="64242" y="136949"/>
                            <a:pt x="67390" y="133715"/>
                          </a:cubicBezTo>
                          <a:close/>
                          <a:moveTo>
                            <a:pt x="158692" y="127738"/>
                          </a:moveTo>
                          <a:cubicBezTo>
                            <a:pt x="153391" y="122344"/>
                            <a:pt x="143070" y="124085"/>
                            <a:pt x="135578" y="131507"/>
                          </a:cubicBezTo>
                          <a:cubicBezTo>
                            <a:pt x="127965" y="139005"/>
                            <a:pt x="126093" y="149326"/>
                            <a:pt x="131393" y="154712"/>
                          </a:cubicBezTo>
                          <a:cubicBezTo>
                            <a:pt x="137570" y="160957"/>
                            <a:pt x="149008" y="155966"/>
                            <a:pt x="154388" y="150628"/>
                          </a:cubicBezTo>
                          <a:cubicBezTo>
                            <a:pt x="161880" y="143214"/>
                            <a:pt x="163674" y="132809"/>
                            <a:pt x="158692" y="127738"/>
                          </a:cubicBezTo>
                          <a:close/>
                          <a:moveTo>
                            <a:pt x="152993" y="133368"/>
                          </a:moveTo>
                          <a:cubicBezTo>
                            <a:pt x="149844" y="130177"/>
                            <a:pt x="143707" y="131319"/>
                            <a:pt x="139244" y="135715"/>
                          </a:cubicBezTo>
                          <a:cubicBezTo>
                            <a:pt x="134781" y="140123"/>
                            <a:pt x="133505" y="146336"/>
                            <a:pt x="136614" y="149534"/>
                          </a:cubicBezTo>
                          <a:cubicBezTo>
                            <a:pt x="139802" y="152740"/>
                            <a:pt x="145222" y="150911"/>
                            <a:pt x="149685" y="146515"/>
                          </a:cubicBezTo>
                          <a:cubicBezTo>
                            <a:pt x="154149" y="142108"/>
                            <a:pt x="156141" y="136574"/>
                            <a:pt x="152993" y="133368"/>
                          </a:cubicBezTo>
                          <a:close/>
                          <a:moveTo>
                            <a:pt x="190334" y="91289"/>
                          </a:moveTo>
                          <a:cubicBezTo>
                            <a:pt x="183679" y="87747"/>
                            <a:pt x="174314" y="92498"/>
                            <a:pt x="169372" y="101821"/>
                          </a:cubicBezTo>
                          <a:cubicBezTo>
                            <a:pt x="164351" y="111240"/>
                            <a:pt x="165666" y="121649"/>
                            <a:pt x="172321" y="125187"/>
                          </a:cubicBezTo>
                          <a:cubicBezTo>
                            <a:pt x="180053" y="129299"/>
                            <a:pt x="189497" y="121102"/>
                            <a:pt x="193084" y="114414"/>
                          </a:cubicBezTo>
                          <a:cubicBezTo>
                            <a:pt x="198026" y="105091"/>
                            <a:pt x="196631" y="94643"/>
                            <a:pt x="190334" y="91293"/>
                          </a:cubicBezTo>
                          <a:close/>
                          <a:moveTo>
                            <a:pt x="186589" y="98380"/>
                          </a:moveTo>
                          <a:cubicBezTo>
                            <a:pt x="182604" y="96284"/>
                            <a:pt x="177104" y="99194"/>
                            <a:pt x="174154" y="104732"/>
                          </a:cubicBezTo>
                          <a:cubicBezTo>
                            <a:pt x="171205" y="110278"/>
                            <a:pt x="171803" y="116578"/>
                            <a:pt x="175788" y="118686"/>
                          </a:cubicBezTo>
                          <a:cubicBezTo>
                            <a:pt x="179734" y="120787"/>
                            <a:pt x="184356" y="117181"/>
                            <a:pt x="187306" y="111655"/>
                          </a:cubicBezTo>
                          <a:cubicBezTo>
                            <a:pt x="190255" y="106114"/>
                            <a:pt x="190533" y="100492"/>
                            <a:pt x="186589" y="98380"/>
                          </a:cubicBezTo>
                          <a:close/>
                          <a:moveTo>
                            <a:pt x="206395" y="47102"/>
                          </a:moveTo>
                          <a:cubicBezTo>
                            <a:pt x="199062" y="45257"/>
                            <a:pt x="191131" y="52105"/>
                            <a:pt x="188501" y="62334"/>
                          </a:cubicBezTo>
                          <a:cubicBezTo>
                            <a:pt x="185871" y="72679"/>
                            <a:pt x="189617" y="82457"/>
                            <a:pt x="196950" y="84294"/>
                          </a:cubicBezTo>
                          <a:cubicBezTo>
                            <a:pt x="205438" y="86434"/>
                            <a:pt x="212692" y="76236"/>
                            <a:pt x="214565" y="68878"/>
                          </a:cubicBezTo>
                          <a:cubicBezTo>
                            <a:pt x="217155" y="58637"/>
                            <a:pt x="213290" y="48843"/>
                            <a:pt x="206395" y="47102"/>
                          </a:cubicBezTo>
                          <a:close/>
                          <a:moveTo>
                            <a:pt x="204442" y="54879"/>
                          </a:moveTo>
                          <a:cubicBezTo>
                            <a:pt x="200098" y="53785"/>
                            <a:pt x="195396" y="57954"/>
                            <a:pt x="193881" y="64027"/>
                          </a:cubicBezTo>
                          <a:cubicBezTo>
                            <a:pt x="192327" y="70088"/>
                            <a:pt x="194400" y="76061"/>
                            <a:pt x="198783" y="77155"/>
                          </a:cubicBezTo>
                          <a:cubicBezTo>
                            <a:pt x="203127" y="78253"/>
                            <a:pt x="206674" y="73617"/>
                            <a:pt x="208228" y="67544"/>
                          </a:cubicBezTo>
                          <a:cubicBezTo>
                            <a:pt x="209743" y="61471"/>
                            <a:pt x="208786" y="55981"/>
                            <a:pt x="204442" y="54879"/>
                          </a:cubicBezTo>
                          <a:close/>
                          <a:moveTo>
                            <a:pt x="206873" y="0"/>
                          </a:moveTo>
                          <a:cubicBezTo>
                            <a:pt x="199301" y="28"/>
                            <a:pt x="193283" y="8624"/>
                            <a:pt x="193283" y="19173"/>
                          </a:cubicBezTo>
                          <a:cubicBezTo>
                            <a:pt x="193283" y="29825"/>
                            <a:pt x="199301" y="38370"/>
                            <a:pt x="206873" y="38334"/>
                          </a:cubicBezTo>
                          <a:cubicBezTo>
                            <a:pt x="215640" y="38298"/>
                            <a:pt x="220144" y="26631"/>
                            <a:pt x="220144" y="19061"/>
                          </a:cubicBezTo>
                          <a:cubicBezTo>
                            <a:pt x="220144" y="8513"/>
                            <a:pt x="214007" y="-32"/>
                            <a:pt x="206873" y="0"/>
                          </a:cubicBezTo>
                          <a:close/>
                          <a:moveTo>
                            <a:pt x="206355" y="8021"/>
                          </a:moveTo>
                          <a:cubicBezTo>
                            <a:pt x="201852" y="8037"/>
                            <a:pt x="198863" y="13216"/>
                            <a:pt x="198863" y="19476"/>
                          </a:cubicBezTo>
                          <a:cubicBezTo>
                            <a:pt x="198863" y="25737"/>
                            <a:pt x="202370" y="30995"/>
                            <a:pt x="206873" y="30979"/>
                          </a:cubicBezTo>
                          <a:cubicBezTo>
                            <a:pt x="211377" y="30959"/>
                            <a:pt x="213529" y="25497"/>
                            <a:pt x="213529" y="19241"/>
                          </a:cubicBezTo>
                          <a:cubicBezTo>
                            <a:pt x="213529" y="12976"/>
                            <a:pt x="210858" y="8005"/>
                            <a:pt x="206355" y="8025"/>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4" name="Google Shape;714;p5"/>
                    <p:cNvSpPr/>
                    <p:nvPr/>
                  </p:nvSpPr>
                  <p:spPr>
                    <a:xfrm>
                      <a:off x="11098056" y="6818510"/>
                      <a:ext cx="17654" cy="25944"/>
                    </a:xfrm>
                    <a:custGeom>
                      <a:rect b="b" l="l" r="r" t="t"/>
                      <a:pathLst>
                        <a:path extrusionOk="0" h="25944" w="17654">
                          <a:moveTo>
                            <a:pt x="8688" y="0"/>
                          </a:moveTo>
                          <a:cubicBezTo>
                            <a:pt x="11398" y="16"/>
                            <a:pt x="13670" y="1509"/>
                            <a:pt x="15264" y="3921"/>
                          </a:cubicBezTo>
                          <a:cubicBezTo>
                            <a:pt x="16778" y="6241"/>
                            <a:pt x="17614" y="9455"/>
                            <a:pt x="17655" y="12944"/>
                          </a:cubicBezTo>
                          <a:lnTo>
                            <a:pt x="17655" y="13016"/>
                          </a:lnTo>
                          <a:cubicBezTo>
                            <a:pt x="17614" y="16434"/>
                            <a:pt x="16659" y="19596"/>
                            <a:pt x="15064" y="21912"/>
                          </a:cubicBezTo>
                          <a:cubicBezTo>
                            <a:pt x="13351" y="24391"/>
                            <a:pt x="10920" y="25944"/>
                            <a:pt x="8170" y="25944"/>
                          </a:cubicBezTo>
                          <a:lnTo>
                            <a:pt x="8130" y="25944"/>
                          </a:lnTo>
                          <a:cubicBezTo>
                            <a:pt x="5420" y="25928"/>
                            <a:pt x="3387" y="24419"/>
                            <a:pt x="2032" y="22020"/>
                          </a:cubicBezTo>
                          <a:cubicBezTo>
                            <a:pt x="677" y="19616"/>
                            <a:pt x="0" y="16262"/>
                            <a:pt x="0" y="12709"/>
                          </a:cubicBezTo>
                          <a:lnTo>
                            <a:pt x="0" y="12617"/>
                          </a:lnTo>
                          <a:cubicBezTo>
                            <a:pt x="0" y="9239"/>
                            <a:pt x="757" y="6177"/>
                            <a:pt x="2112" y="3945"/>
                          </a:cubicBezTo>
                          <a:cubicBezTo>
                            <a:pt x="3626" y="1501"/>
                            <a:pt x="5858" y="0"/>
                            <a:pt x="8648" y="0"/>
                          </a:cubicBezTo>
                          <a:lnTo>
                            <a:pt x="8688" y="0"/>
                          </a:lnTo>
                          <a:close/>
                          <a:moveTo>
                            <a:pt x="12753" y="5554"/>
                          </a:moveTo>
                          <a:cubicBezTo>
                            <a:pt x="11717" y="3969"/>
                            <a:pt x="10322" y="2983"/>
                            <a:pt x="8688" y="2979"/>
                          </a:cubicBezTo>
                          <a:lnTo>
                            <a:pt x="8648" y="2987"/>
                          </a:lnTo>
                          <a:cubicBezTo>
                            <a:pt x="6974" y="2987"/>
                            <a:pt x="5619" y="3945"/>
                            <a:pt x="4662" y="5510"/>
                          </a:cubicBezTo>
                          <a:cubicBezTo>
                            <a:pt x="3587" y="7287"/>
                            <a:pt x="2989" y="9798"/>
                            <a:pt x="2949" y="12617"/>
                          </a:cubicBezTo>
                          <a:lnTo>
                            <a:pt x="2989" y="12709"/>
                          </a:lnTo>
                          <a:cubicBezTo>
                            <a:pt x="2949" y="15771"/>
                            <a:pt x="3507" y="18602"/>
                            <a:pt x="4623" y="20550"/>
                          </a:cubicBezTo>
                          <a:cubicBezTo>
                            <a:pt x="5459" y="22032"/>
                            <a:pt x="6655" y="22958"/>
                            <a:pt x="8130" y="22966"/>
                          </a:cubicBezTo>
                          <a:lnTo>
                            <a:pt x="8170" y="22958"/>
                          </a:lnTo>
                          <a:cubicBezTo>
                            <a:pt x="9884" y="22958"/>
                            <a:pt x="11437" y="21900"/>
                            <a:pt x="12593" y="20219"/>
                          </a:cubicBezTo>
                          <a:cubicBezTo>
                            <a:pt x="13869" y="18374"/>
                            <a:pt x="14666" y="15811"/>
                            <a:pt x="14666" y="13016"/>
                          </a:cubicBezTo>
                          <a:lnTo>
                            <a:pt x="14666" y="12944"/>
                          </a:lnTo>
                          <a:cubicBezTo>
                            <a:pt x="14666" y="10042"/>
                            <a:pt x="13988" y="7410"/>
                            <a:pt x="12753" y="555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5" name="Google Shape;715;p5"/>
                    <p:cNvSpPr/>
                    <p:nvPr/>
                  </p:nvSpPr>
                  <p:spPr>
                    <a:xfrm>
                      <a:off x="11091441" y="6810488"/>
                      <a:ext cx="29849" cy="41328"/>
                    </a:xfrm>
                    <a:custGeom>
                      <a:rect b="b" l="l" r="r" t="t"/>
                      <a:pathLst>
                        <a:path extrusionOk="0" h="41328" w="29849">
                          <a:moveTo>
                            <a:pt x="14745" y="0"/>
                          </a:moveTo>
                          <a:cubicBezTo>
                            <a:pt x="19049" y="20"/>
                            <a:pt x="22875" y="2408"/>
                            <a:pt x="25585" y="6245"/>
                          </a:cubicBezTo>
                          <a:cubicBezTo>
                            <a:pt x="28215" y="9958"/>
                            <a:pt x="29849" y="15064"/>
                            <a:pt x="29849" y="20666"/>
                          </a:cubicBezTo>
                          <a:lnTo>
                            <a:pt x="29849" y="20766"/>
                          </a:lnTo>
                          <a:cubicBezTo>
                            <a:pt x="29809" y="26380"/>
                            <a:pt x="28215" y="31458"/>
                            <a:pt x="25585" y="35136"/>
                          </a:cubicBezTo>
                          <a:cubicBezTo>
                            <a:pt x="22875" y="38965"/>
                            <a:pt x="19089" y="41328"/>
                            <a:pt x="14785" y="41328"/>
                          </a:cubicBezTo>
                          <a:lnTo>
                            <a:pt x="14745" y="41328"/>
                          </a:lnTo>
                          <a:cubicBezTo>
                            <a:pt x="10322" y="41304"/>
                            <a:pt x="6894" y="38773"/>
                            <a:pt x="4463" y="35227"/>
                          </a:cubicBezTo>
                          <a:cubicBezTo>
                            <a:pt x="1514" y="30919"/>
                            <a:pt x="0" y="25050"/>
                            <a:pt x="0" y="20554"/>
                          </a:cubicBezTo>
                          <a:lnTo>
                            <a:pt x="0" y="20443"/>
                          </a:lnTo>
                          <a:cubicBezTo>
                            <a:pt x="40" y="14881"/>
                            <a:pt x="1673" y="9834"/>
                            <a:pt x="4264" y="6177"/>
                          </a:cubicBezTo>
                          <a:cubicBezTo>
                            <a:pt x="6934" y="2360"/>
                            <a:pt x="10680" y="0"/>
                            <a:pt x="14706" y="4"/>
                          </a:cubicBezTo>
                          <a:lnTo>
                            <a:pt x="14745" y="0"/>
                          </a:lnTo>
                          <a:close/>
                          <a:moveTo>
                            <a:pt x="23154" y="7969"/>
                          </a:moveTo>
                          <a:cubicBezTo>
                            <a:pt x="21002" y="4899"/>
                            <a:pt x="18013" y="2991"/>
                            <a:pt x="14745" y="2979"/>
                          </a:cubicBezTo>
                          <a:lnTo>
                            <a:pt x="14706" y="2983"/>
                          </a:lnTo>
                          <a:cubicBezTo>
                            <a:pt x="11676" y="2979"/>
                            <a:pt x="8807" y="4859"/>
                            <a:pt x="6695" y="7894"/>
                          </a:cubicBezTo>
                          <a:cubicBezTo>
                            <a:pt x="4423" y="11084"/>
                            <a:pt x="2989" y="15524"/>
                            <a:pt x="2989" y="20443"/>
                          </a:cubicBezTo>
                          <a:lnTo>
                            <a:pt x="2989" y="20554"/>
                          </a:lnTo>
                          <a:cubicBezTo>
                            <a:pt x="2989" y="24547"/>
                            <a:pt x="4304" y="29745"/>
                            <a:pt x="6894" y="33531"/>
                          </a:cubicBezTo>
                          <a:cubicBezTo>
                            <a:pt x="8847" y="36329"/>
                            <a:pt x="11477" y="38326"/>
                            <a:pt x="14745" y="38342"/>
                          </a:cubicBezTo>
                          <a:lnTo>
                            <a:pt x="14785" y="38334"/>
                          </a:lnTo>
                          <a:cubicBezTo>
                            <a:pt x="18053" y="38334"/>
                            <a:pt x="21002" y="36453"/>
                            <a:pt x="23194" y="33403"/>
                          </a:cubicBezTo>
                          <a:cubicBezTo>
                            <a:pt x="25466" y="30201"/>
                            <a:pt x="26861" y="25737"/>
                            <a:pt x="26861" y="20762"/>
                          </a:cubicBezTo>
                          <a:lnTo>
                            <a:pt x="26861" y="20662"/>
                          </a:lnTo>
                          <a:cubicBezTo>
                            <a:pt x="26861" y="15699"/>
                            <a:pt x="25466" y="11203"/>
                            <a:pt x="23154" y="7969"/>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6" name="Google Shape;716;p5"/>
                    <p:cNvSpPr/>
                    <p:nvPr/>
                  </p:nvSpPr>
                  <p:spPr>
                    <a:xfrm>
                      <a:off x="11122045" y="6908186"/>
                      <a:ext cx="20206" cy="24587"/>
                    </a:xfrm>
                    <a:custGeom>
                      <a:rect b="b" l="l" r="r" t="t"/>
                      <a:pathLst>
                        <a:path extrusionOk="0" h="24587" w="20206">
                          <a:moveTo>
                            <a:pt x="3748" y="865"/>
                          </a:moveTo>
                          <a:lnTo>
                            <a:pt x="3828" y="810"/>
                          </a:lnTo>
                          <a:cubicBezTo>
                            <a:pt x="6259" y="-420"/>
                            <a:pt x="9048" y="-201"/>
                            <a:pt x="11678" y="1141"/>
                          </a:cubicBezTo>
                          <a:cubicBezTo>
                            <a:pt x="14189" y="2423"/>
                            <a:pt x="16540" y="4766"/>
                            <a:pt x="18175" y="7829"/>
                          </a:cubicBezTo>
                          <a:lnTo>
                            <a:pt x="18175" y="7853"/>
                          </a:lnTo>
                          <a:cubicBezTo>
                            <a:pt x="19808" y="10887"/>
                            <a:pt x="20446" y="14153"/>
                            <a:pt x="20127" y="16960"/>
                          </a:cubicBezTo>
                          <a:cubicBezTo>
                            <a:pt x="19808" y="19938"/>
                            <a:pt x="18414" y="22442"/>
                            <a:pt x="15983" y="23755"/>
                          </a:cubicBezTo>
                          <a:lnTo>
                            <a:pt x="15942" y="23799"/>
                          </a:lnTo>
                          <a:cubicBezTo>
                            <a:pt x="13511" y="25073"/>
                            <a:pt x="11001" y="24734"/>
                            <a:pt x="8610" y="23284"/>
                          </a:cubicBezTo>
                          <a:cubicBezTo>
                            <a:pt x="6259" y="21847"/>
                            <a:pt x="4067" y="19272"/>
                            <a:pt x="2392" y="16153"/>
                          </a:cubicBezTo>
                          <a:lnTo>
                            <a:pt x="2392" y="16133"/>
                          </a:lnTo>
                          <a:cubicBezTo>
                            <a:pt x="839" y="13159"/>
                            <a:pt x="-38" y="10112"/>
                            <a:pt x="1" y="7497"/>
                          </a:cubicBezTo>
                          <a:cubicBezTo>
                            <a:pt x="42" y="4603"/>
                            <a:pt x="1237" y="2211"/>
                            <a:pt x="3748" y="869"/>
                          </a:cubicBezTo>
                          <a:close/>
                          <a:moveTo>
                            <a:pt x="10323" y="3804"/>
                          </a:moveTo>
                          <a:cubicBezTo>
                            <a:pt x="8530" y="2878"/>
                            <a:pt x="6657" y="2698"/>
                            <a:pt x="5142" y="3501"/>
                          </a:cubicBezTo>
                          <a:lnTo>
                            <a:pt x="5023" y="3545"/>
                          </a:lnTo>
                          <a:cubicBezTo>
                            <a:pt x="3668" y="4327"/>
                            <a:pt x="3031" y="5776"/>
                            <a:pt x="2990" y="7557"/>
                          </a:cubicBezTo>
                          <a:cubicBezTo>
                            <a:pt x="2911" y="9649"/>
                            <a:pt x="3668" y="12181"/>
                            <a:pt x="5023" y="14736"/>
                          </a:cubicBezTo>
                          <a:lnTo>
                            <a:pt x="5023" y="14756"/>
                          </a:lnTo>
                          <a:cubicBezTo>
                            <a:pt x="6458" y="17423"/>
                            <a:pt x="8251" y="19587"/>
                            <a:pt x="10164" y="20741"/>
                          </a:cubicBezTo>
                          <a:cubicBezTo>
                            <a:pt x="11639" y="21647"/>
                            <a:pt x="13153" y="21891"/>
                            <a:pt x="14547" y="21168"/>
                          </a:cubicBezTo>
                          <a:cubicBezTo>
                            <a:pt x="16062" y="20366"/>
                            <a:pt x="16939" y="18689"/>
                            <a:pt x="17178" y="16641"/>
                          </a:cubicBezTo>
                          <a:cubicBezTo>
                            <a:pt x="17417" y="14405"/>
                            <a:pt x="16899" y="11757"/>
                            <a:pt x="15584" y="9258"/>
                          </a:cubicBezTo>
                          <a:lnTo>
                            <a:pt x="15544" y="9238"/>
                          </a:lnTo>
                          <a:cubicBezTo>
                            <a:pt x="14229" y="6731"/>
                            <a:pt x="12316" y="4830"/>
                            <a:pt x="10323" y="3808"/>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7" name="Google Shape;717;p5"/>
                    <p:cNvSpPr/>
                    <p:nvPr/>
                  </p:nvSpPr>
                  <p:spPr>
                    <a:xfrm>
                      <a:off x="11115517" y="6900607"/>
                      <a:ext cx="32706" cy="39165"/>
                    </a:xfrm>
                    <a:custGeom>
                      <a:rect b="b" l="l" r="r" t="t"/>
                      <a:pathLst>
                        <a:path extrusionOk="0" h="39165" w="32706">
                          <a:moveTo>
                            <a:pt x="6490" y="1350"/>
                          </a:moveTo>
                          <a:cubicBezTo>
                            <a:pt x="10276" y="-659"/>
                            <a:pt x="14740" y="-347"/>
                            <a:pt x="18964" y="1765"/>
                          </a:cubicBezTo>
                          <a:cubicBezTo>
                            <a:pt x="23029" y="3801"/>
                            <a:pt x="26854" y="7546"/>
                            <a:pt x="29485" y="12493"/>
                          </a:cubicBezTo>
                          <a:lnTo>
                            <a:pt x="29525" y="12585"/>
                          </a:lnTo>
                          <a:cubicBezTo>
                            <a:pt x="32155" y="17548"/>
                            <a:pt x="33111" y="22798"/>
                            <a:pt x="32553" y="27294"/>
                          </a:cubicBezTo>
                          <a:cubicBezTo>
                            <a:pt x="31956" y="31957"/>
                            <a:pt x="29724" y="35834"/>
                            <a:pt x="25978" y="37847"/>
                          </a:cubicBezTo>
                          <a:lnTo>
                            <a:pt x="25898" y="37883"/>
                          </a:lnTo>
                          <a:cubicBezTo>
                            <a:pt x="22032" y="39951"/>
                            <a:pt x="17808" y="39332"/>
                            <a:pt x="14022" y="37348"/>
                          </a:cubicBezTo>
                          <a:cubicBezTo>
                            <a:pt x="9360" y="34948"/>
                            <a:pt x="5294" y="30464"/>
                            <a:pt x="3183" y="26487"/>
                          </a:cubicBezTo>
                          <a:lnTo>
                            <a:pt x="3142" y="26455"/>
                          </a:lnTo>
                          <a:cubicBezTo>
                            <a:pt x="552" y="21521"/>
                            <a:pt x="-404" y="16266"/>
                            <a:pt x="153" y="11798"/>
                          </a:cubicBezTo>
                          <a:cubicBezTo>
                            <a:pt x="711" y="7131"/>
                            <a:pt x="2903" y="3266"/>
                            <a:pt x="6490" y="1353"/>
                          </a:cubicBezTo>
                          <a:lnTo>
                            <a:pt x="6530" y="1350"/>
                          </a:lnTo>
                          <a:close/>
                          <a:moveTo>
                            <a:pt x="17648" y="4424"/>
                          </a:moveTo>
                          <a:cubicBezTo>
                            <a:pt x="14301" y="2739"/>
                            <a:pt x="10755" y="2459"/>
                            <a:pt x="7885" y="3989"/>
                          </a:cubicBezTo>
                          <a:cubicBezTo>
                            <a:pt x="5215" y="5422"/>
                            <a:pt x="3541" y="8448"/>
                            <a:pt x="3102" y="12162"/>
                          </a:cubicBezTo>
                          <a:cubicBezTo>
                            <a:pt x="2625" y="16067"/>
                            <a:pt x="3461" y="20690"/>
                            <a:pt x="5773" y="25070"/>
                          </a:cubicBezTo>
                          <a:lnTo>
                            <a:pt x="5813" y="25094"/>
                          </a:lnTo>
                          <a:cubicBezTo>
                            <a:pt x="7685" y="28620"/>
                            <a:pt x="11272" y="32584"/>
                            <a:pt x="15377" y="34700"/>
                          </a:cubicBezTo>
                          <a:cubicBezTo>
                            <a:pt x="18366" y="36262"/>
                            <a:pt x="21634" y="36785"/>
                            <a:pt x="24543" y="35239"/>
                          </a:cubicBezTo>
                          <a:lnTo>
                            <a:pt x="24543" y="35227"/>
                          </a:lnTo>
                          <a:cubicBezTo>
                            <a:pt x="27412" y="33702"/>
                            <a:pt x="29126" y="30644"/>
                            <a:pt x="29604" y="26915"/>
                          </a:cubicBezTo>
                          <a:cubicBezTo>
                            <a:pt x="30083" y="23010"/>
                            <a:pt x="29245" y="18390"/>
                            <a:pt x="26895" y="13970"/>
                          </a:cubicBezTo>
                          <a:lnTo>
                            <a:pt x="26854" y="13879"/>
                          </a:lnTo>
                          <a:cubicBezTo>
                            <a:pt x="24543" y="9495"/>
                            <a:pt x="21156" y="6193"/>
                            <a:pt x="17648" y="442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8" name="Google Shape;718;p5"/>
                    <p:cNvSpPr/>
                    <p:nvPr/>
                  </p:nvSpPr>
                  <p:spPr>
                    <a:xfrm>
                      <a:off x="11157057" y="6942037"/>
                      <a:ext cx="22582" cy="22592"/>
                    </a:xfrm>
                    <a:custGeom>
                      <a:rect b="b" l="l" r="r" t="t"/>
                      <a:pathLst>
                        <a:path extrusionOk="0" h="22592" w="22582">
                          <a:moveTo>
                            <a:pt x="1973" y="2266"/>
                          </a:moveTo>
                          <a:cubicBezTo>
                            <a:pt x="3886" y="309"/>
                            <a:pt x="6676" y="-338"/>
                            <a:pt x="9585" y="161"/>
                          </a:cubicBezTo>
                          <a:cubicBezTo>
                            <a:pt x="12374" y="633"/>
                            <a:pt x="15363" y="2166"/>
                            <a:pt x="17794" y="4597"/>
                          </a:cubicBezTo>
                          <a:cubicBezTo>
                            <a:pt x="20265" y="7041"/>
                            <a:pt x="21859" y="10007"/>
                            <a:pt x="22377" y="12814"/>
                          </a:cubicBezTo>
                          <a:cubicBezTo>
                            <a:pt x="22935" y="15761"/>
                            <a:pt x="22377" y="18568"/>
                            <a:pt x="20425" y="20520"/>
                          </a:cubicBezTo>
                          <a:cubicBezTo>
                            <a:pt x="18512" y="22468"/>
                            <a:pt x="16001" y="22964"/>
                            <a:pt x="13291" y="22337"/>
                          </a:cubicBezTo>
                          <a:cubicBezTo>
                            <a:pt x="10621" y="21722"/>
                            <a:pt x="7791" y="19989"/>
                            <a:pt x="5281" y="17518"/>
                          </a:cubicBezTo>
                          <a:cubicBezTo>
                            <a:pt x="2770" y="15038"/>
                            <a:pt x="977" y="12183"/>
                            <a:pt x="299" y="9504"/>
                          </a:cubicBezTo>
                          <a:cubicBezTo>
                            <a:pt x="-378" y="6785"/>
                            <a:pt x="60" y="4214"/>
                            <a:pt x="1973" y="2262"/>
                          </a:cubicBezTo>
                          <a:close/>
                          <a:moveTo>
                            <a:pt x="9107" y="3104"/>
                          </a:moveTo>
                          <a:cubicBezTo>
                            <a:pt x="7114" y="2765"/>
                            <a:pt x="5281" y="3156"/>
                            <a:pt x="4085" y="4366"/>
                          </a:cubicBezTo>
                          <a:cubicBezTo>
                            <a:pt x="2969" y="5488"/>
                            <a:pt x="2770" y="7065"/>
                            <a:pt x="3169" y="8786"/>
                          </a:cubicBezTo>
                          <a:cubicBezTo>
                            <a:pt x="3727" y="10938"/>
                            <a:pt x="5241" y="13293"/>
                            <a:pt x="7353" y="15397"/>
                          </a:cubicBezTo>
                          <a:cubicBezTo>
                            <a:pt x="9505" y="17494"/>
                            <a:pt x="11816" y="18947"/>
                            <a:pt x="13929" y="19434"/>
                          </a:cubicBezTo>
                          <a:cubicBezTo>
                            <a:pt x="15643" y="19825"/>
                            <a:pt x="17196" y="19566"/>
                            <a:pt x="18312" y="18436"/>
                          </a:cubicBezTo>
                          <a:cubicBezTo>
                            <a:pt x="19508" y="17222"/>
                            <a:pt x="19867" y="15373"/>
                            <a:pt x="19468" y="13365"/>
                          </a:cubicBezTo>
                          <a:cubicBezTo>
                            <a:pt x="19030" y="11129"/>
                            <a:pt x="17754" y="8730"/>
                            <a:pt x="15722" y="6725"/>
                          </a:cubicBezTo>
                          <a:cubicBezTo>
                            <a:pt x="13690" y="4729"/>
                            <a:pt x="11299" y="3483"/>
                            <a:pt x="9107" y="310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9" name="Google Shape;719;p5"/>
                    <p:cNvSpPr/>
                    <p:nvPr/>
                  </p:nvSpPr>
                  <p:spPr>
                    <a:xfrm>
                      <a:off x="11150068" y="6935088"/>
                      <a:ext cx="36106" cy="36000"/>
                    </a:xfrm>
                    <a:custGeom>
                      <a:rect b="b" l="l" r="r" t="t"/>
                      <a:pathLst>
                        <a:path extrusionOk="0" h="36000" w="36106">
                          <a:moveTo>
                            <a:pt x="3263" y="3577"/>
                          </a:moveTo>
                          <a:cubicBezTo>
                            <a:pt x="6252" y="526"/>
                            <a:pt x="10635" y="-524"/>
                            <a:pt x="15259" y="239"/>
                          </a:cubicBezTo>
                          <a:cubicBezTo>
                            <a:pt x="19722" y="974"/>
                            <a:pt x="24504" y="3397"/>
                            <a:pt x="28450" y="7318"/>
                          </a:cubicBezTo>
                          <a:lnTo>
                            <a:pt x="28489" y="7346"/>
                          </a:lnTo>
                          <a:cubicBezTo>
                            <a:pt x="32514" y="11319"/>
                            <a:pt x="34986" y="16062"/>
                            <a:pt x="35822" y="20534"/>
                          </a:cubicBezTo>
                          <a:cubicBezTo>
                            <a:pt x="36659" y="25193"/>
                            <a:pt x="35663" y="29593"/>
                            <a:pt x="32674" y="32647"/>
                          </a:cubicBezTo>
                          <a:lnTo>
                            <a:pt x="32634" y="32667"/>
                          </a:lnTo>
                          <a:cubicBezTo>
                            <a:pt x="29127" y="36217"/>
                            <a:pt x="24226" y="36604"/>
                            <a:pt x="19443" y="35351"/>
                          </a:cubicBezTo>
                          <a:cubicBezTo>
                            <a:pt x="14900" y="34153"/>
                            <a:pt x="10436" y="31422"/>
                            <a:pt x="7567" y="28595"/>
                          </a:cubicBezTo>
                          <a:lnTo>
                            <a:pt x="7527" y="28563"/>
                          </a:lnTo>
                          <a:cubicBezTo>
                            <a:pt x="3582" y="24638"/>
                            <a:pt x="1111" y="19895"/>
                            <a:pt x="314" y="15459"/>
                          </a:cubicBezTo>
                          <a:cubicBezTo>
                            <a:pt x="-563" y="10831"/>
                            <a:pt x="394" y="6487"/>
                            <a:pt x="3223" y="3593"/>
                          </a:cubicBezTo>
                          <a:lnTo>
                            <a:pt x="3263" y="3573"/>
                          </a:lnTo>
                          <a:close/>
                          <a:moveTo>
                            <a:pt x="5375" y="5677"/>
                          </a:moveTo>
                          <a:lnTo>
                            <a:pt x="5335" y="5697"/>
                          </a:lnTo>
                          <a:cubicBezTo>
                            <a:pt x="3223" y="7861"/>
                            <a:pt x="2546" y="11247"/>
                            <a:pt x="3223" y="14928"/>
                          </a:cubicBezTo>
                          <a:cubicBezTo>
                            <a:pt x="3941" y="18801"/>
                            <a:pt x="6093" y="22969"/>
                            <a:pt x="9639" y="26451"/>
                          </a:cubicBezTo>
                          <a:lnTo>
                            <a:pt x="9679" y="26471"/>
                          </a:lnTo>
                          <a:cubicBezTo>
                            <a:pt x="12229" y="28986"/>
                            <a:pt x="16175" y="31410"/>
                            <a:pt x="20200" y="32472"/>
                          </a:cubicBezTo>
                          <a:cubicBezTo>
                            <a:pt x="24026" y="33474"/>
                            <a:pt x="27892" y="33238"/>
                            <a:pt x="30522" y="30571"/>
                          </a:cubicBezTo>
                          <a:lnTo>
                            <a:pt x="30561" y="30551"/>
                          </a:lnTo>
                          <a:cubicBezTo>
                            <a:pt x="32833" y="28228"/>
                            <a:pt x="33550" y="24774"/>
                            <a:pt x="32873" y="21061"/>
                          </a:cubicBezTo>
                          <a:cubicBezTo>
                            <a:pt x="32196" y="17164"/>
                            <a:pt x="29964" y="12996"/>
                            <a:pt x="26417" y="9466"/>
                          </a:cubicBezTo>
                          <a:lnTo>
                            <a:pt x="26377" y="9434"/>
                          </a:lnTo>
                          <a:cubicBezTo>
                            <a:pt x="22831" y="5960"/>
                            <a:pt x="18686" y="3816"/>
                            <a:pt x="14820" y="3182"/>
                          </a:cubicBezTo>
                          <a:cubicBezTo>
                            <a:pt x="11074" y="2571"/>
                            <a:pt x="7646" y="3349"/>
                            <a:pt x="5375" y="5677"/>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0" name="Google Shape;720;p5"/>
                    <p:cNvSpPr/>
                    <p:nvPr/>
                  </p:nvSpPr>
                  <p:spPr>
                    <a:xfrm>
                      <a:off x="11226096" y="6942355"/>
                      <a:ext cx="22801" cy="22686"/>
                    </a:xfrm>
                    <a:custGeom>
                      <a:rect b="b" l="l" r="r" t="t"/>
                      <a:pathLst>
                        <a:path extrusionOk="0" h="22686" w="22801">
                          <a:moveTo>
                            <a:pt x="18537" y="4383"/>
                          </a:moveTo>
                          <a:cubicBezTo>
                            <a:pt x="17301" y="3161"/>
                            <a:pt x="15468" y="2762"/>
                            <a:pt x="13475" y="3086"/>
                          </a:cubicBezTo>
                          <a:cubicBezTo>
                            <a:pt x="11284" y="3445"/>
                            <a:pt x="8892" y="4671"/>
                            <a:pt x="6900" y="6647"/>
                          </a:cubicBezTo>
                          <a:lnTo>
                            <a:pt x="6820" y="6695"/>
                          </a:lnTo>
                          <a:cubicBezTo>
                            <a:pt x="4828" y="8655"/>
                            <a:pt x="3552" y="11003"/>
                            <a:pt x="3154" y="13203"/>
                          </a:cubicBezTo>
                          <a:cubicBezTo>
                            <a:pt x="2755" y="15223"/>
                            <a:pt x="3074" y="17100"/>
                            <a:pt x="4270" y="18330"/>
                          </a:cubicBezTo>
                          <a:lnTo>
                            <a:pt x="4309" y="18342"/>
                          </a:lnTo>
                          <a:cubicBezTo>
                            <a:pt x="5505" y="19555"/>
                            <a:pt x="7298" y="19927"/>
                            <a:pt x="9291" y="19587"/>
                          </a:cubicBezTo>
                          <a:cubicBezTo>
                            <a:pt x="11523" y="19204"/>
                            <a:pt x="13914" y="17930"/>
                            <a:pt x="15947" y="15942"/>
                          </a:cubicBezTo>
                          <a:cubicBezTo>
                            <a:pt x="17979" y="13954"/>
                            <a:pt x="19294" y="11602"/>
                            <a:pt x="19692" y="9410"/>
                          </a:cubicBezTo>
                          <a:cubicBezTo>
                            <a:pt x="20051" y="7446"/>
                            <a:pt x="19733" y="5617"/>
                            <a:pt x="18537" y="4391"/>
                          </a:cubicBezTo>
                          <a:close/>
                          <a:moveTo>
                            <a:pt x="12998" y="147"/>
                          </a:moveTo>
                          <a:cubicBezTo>
                            <a:pt x="15947" y="-328"/>
                            <a:pt x="18736" y="339"/>
                            <a:pt x="20649" y="2299"/>
                          </a:cubicBezTo>
                          <a:cubicBezTo>
                            <a:pt x="22562" y="4283"/>
                            <a:pt x="23160" y="7050"/>
                            <a:pt x="22602" y="9957"/>
                          </a:cubicBezTo>
                          <a:cubicBezTo>
                            <a:pt x="22083" y="12728"/>
                            <a:pt x="20489" y="15647"/>
                            <a:pt x="18019" y="18070"/>
                          </a:cubicBezTo>
                          <a:cubicBezTo>
                            <a:pt x="15548" y="20486"/>
                            <a:pt x="12559" y="22039"/>
                            <a:pt x="9770" y="22522"/>
                          </a:cubicBezTo>
                          <a:cubicBezTo>
                            <a:pt x="6860" y="23025"/>
                            <a:pt x="4110" y="22390"/>
                            <a:pt x="2157" y="20418"/>
                          </a:cubicBezTo>
                          <a:lnTo>
                            <a:pt x="2157" y="20398"/>
                          </a:lnTo>
                          <a:cubicBezTo>
                            <a:pt x="205" y="18421"/>
                            <a:pt x="-353" y="15595"/>
                            <a:pt x="205" y="12640"/>
                          </a:cubicBezTo>
                          <a:cubicBezTo>
                            <a:pt x="762" y="9865"/>
                            <a:pt x="2317" y="6950"/>
                            <a:pt x="4748" y="4551"/>
                          </a:cubicBezTo>
                          <a:lnTo>
                            <a:pt x="4828" y="4499"/>
                          </a:lnTo>
                          <a:cubicBezTo>
                            <a:pt x="7259" y="2095"/>
                            <a:pt x="10248" y="594"/>
                            <a:pt x="12998" y="14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1" name="Google Shape;721;p5"/>
                    <p:cNvSpPr/>
                    <p:nvPr/>
                  </p:nvSpPr>
                  <p:spPr>
                    <a:xfrm>
                      <a:off x="11219599" y="6935421"/>
                      <a:ext cx="36090" cy="35909"/>
                    </a:xfrm>
                    <a:custGeom>
                      <a:rect b="b" l="l" r="r" t="t"/>
                      <a:pathLst>
                        <a:path extrusionOk="0" h="35909" w="36090">
                          <a:moveTo>
                            <a:pt x="30732" y="5755"/>
                          </a:moveTo>
                          <a:lnTo>
                            <a:pt x="30732" y="5731"/>
                          </a:lnTo>
                          <a:cubicBezTo>
                            <a:pt x="28421" y="3388"/>
                            <a:pt x="24993" y="2577"/>
                            <a:pt x="21287" y="3156"/>
                          </a:cubicBezTo>
                          <a:cubicBezTo>
                            <a:pt x="17381" y="3767"/>
                            <a:pt x="13237" y="5871"/>
                            <a:pt x="9730" y="9321"/>
                          </a:cubicBezTo>
                          <a:lnTo>
                            <a:pt x="9690" y="9341"/>
                          </a:lnTo>
                          <a:cubicBezTo>
                            <a:pt x="6104" y="12850"/>
                            <a:pt x="3912" y="16999"/>
                            <a:pt x="3194" y="20888"/>
                          </a:cubicBezTo>
                          <a:cubicBezTo>
                            <a:pt x="2517" y="24593"/>
                            <a:pt x="3274" y="28050"/>
                            <a:pt x="5546" y="30394"/>
                          </a:cubicBezTo>
                          <a:lnTo>
                            <a:pt x="5546" y="30414"/>
                          </a:lnTo>
                          <a:cubicBezTo>
                            <a:pt x="8176" y="33113"/>
                            <a:pt x="12081" y="33385"/>
                            <a:pt x="15907" y="32411"/>
                          </a:cubicBezTo>
                          <a:cubicBezTo>
                            <a:pt x="19932" y="31380"/>
                            <a:pt x="23878" y="28997"/>
                            <a:pt x="26428" y="26517"/>
                          </a:cubicBezTo>
                          <a:lnTo>
                            <a:pt x="26428" y="26493"/>
                          </a:lnTo>
                          <a:cubicBezTo>
                            <a:pt x="29975" y="23028"/>
                            <a:pt x="32166" y="18879"/>
                            <a:pt x="32844" y="15018"/>
                          </a:cubicBezTo>
                          <a:cubicBezTo>
                            <a:pt x="33522" y="11341"/>
                            <a:pt x="32884" y="7947"/>
                            <a:pt x="30732" y="5763"/>
                          </a:cubicBezTo>
                          <a:close/>
                          <a:moveTo>
                            <a:pt x="32844" y="3643"/>
                          </a:moveTo>
                          <a:lnTo>
                            <a:pt x="32844" y="3659"/>
                          </a:lnTo>
                          <a:cubicBezTo>
                            <a:pt x="35713" y="6582"/>
                            <a:pt x="36630" y="10926"/>
                            <a:pt x="35794" y="15549"/>
                          </a:cubicBezTo>
                          <a:cubicBezTo>
                            <a:pt x="34997" y="19981"/>
                            <a:pt x="32525" y="24701"/>
                            <a:pt x="28540" y="28597"/>
                          </a:cubicBezTo>
                          <a:lnTo>
                            <a:pt x="28500" y="28637"/>
                          </a:lnTo>
                          <a:cubicBezTo>
                            <a:pt x="25631" y="31436"/>
                            <a:pt x="21167" y="34139"/>
                            <a:pt x="16624" y="35297"/>
                          </a:cubicBezTo>
                          <a:cubicBezTo>
                            <a:pt x="11882" y="36511"/>
                            <a:pt x="6940" y="36088"/>
                            <a:pt x="3433" y="32510"/>
                          </a:cubicBezTo>
                          <a:lnTo>
                            <a:pt x="3433" y="32486"/>
                          </a:lnTo>
                          <a:cubicBezTo>
                            <a:pt x="444" y="29412"/>
                            <a:pt x="-552" y="25012"/>
                            <a:pt x="285" y="20361"/>
                          </a:cubicBezTo>
                          <a:cubicBezTo>
                            <a:pt x="1082" y="15893"/>
                            <a:pt x="3593" y="11169"/>
                            <a:pt x="7578" y="7233"/>
                          </a:cubicBezTo>
                          <a:lnTo>
                            <a:pt x="7618" y="7201"/>
                          </a:lnTo>
                          <a:cubicBezTo>
                            <a:pt x="11603" y="3308"/>
                            <a:pt x="16345" y="916"/>
                            <a:pt x="20809" y="218"/>
                          </a:cubicBezTo>
                          <a:cubicBezTo>
                            <a:pt x="25472" y="-509"/>
                            <a:pt x="29816" y="573"/>
                            <a:pt x="32844" y="3643"/>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2" name="Google Shape;722;p5"/>
                    <p:cNvSpPr/>
                    <p:nvPr/>
                  </p:nvSpPr>
                  <p:spPr>
                    <a:xfrm>
                      <a:off x="11263722" y="6908792"/>
                      <a:ext cx="20722" cy="24594"/>
                    </a:xfrm>
                    <a:custGeom>
                      <a:rect b="b" l="l" r="r" t="t"/>
                      <a:pathLst>
                        <a:path extrusionOk="0" h="24594" w="20722">
                          <a:moveTo>
                            <a:pt x="16459" y="887"/>
                          </a:moveTo>
                          <a:cubicBezTo>
                            <a:pt x="18890" y="2200"/>
                            <a:pt x="20284" y="4664"/>
                            <a:pt x="20643" y="7598"/>
                          </a:cubicBezTo>
                          <a:cubicBezTo>
                            <a:pt x="20962" y="10385"/>
                            <a:pt x="20324" y="13643"/>
                            <a:pt x="18690" y="16690"/>
                          </a:cubicBezTo>
                          <a:lnTo>
                            <a:pt x="18651" y="16761"/>
                          </a:lnTo>
                          <a:cubicBezTo>
                            <a:pt x="17057" y="19760"/>
                            <a:pt x="14705" y="22100"/>
                            <a:pt x="12235" y="23401"/>
                          </a:cubicBezTo>
                          <a:cubicBezTo>
                            <a:pt x="9605" y="24799"/>
                            <a:pt x="6735" y="25042"/>
                            <a:pt x="4304" y="23737"/>
                          </a:cubicBezTo>
                          <a:lnTo>
                            <a:pt x="4264" y="23725"/>
                          </a:lnTo>
                          <a:cubicBezTo>
                            <a:pt x="1833" y="22415"/>
                            <a:pt x="438" y="19904"/>
                            <a:pt x="80" y="16925"/>
                          </a:cubicBezTo>
                          <a:cubicBezTo>
                            <a:pt x="-239" y="14098"/>
                            <a:pt x="398" y="10800"/>
                            <a:pt x="2033" y="7746"/>
                          </a:cubicBezTo>
                          <a:lnTo>
                            <a:pt x="2033" y="7726"/>
                          </a:lnTo>
                          <a:cubicBezTo>
                            <a:pt x="3666" y="4700"/>
                            <a:pt x="6018" y="2392"/>
                            <a:pt x="8528" y="1122"/>
                          </a:cubicBezTo>
                          <a:cubicBezTo>
                            <a:pt x="11158" y="-227"/>
                            <a:pt x="14028" y="-423"/>
                            <a:pt x="16459" y="883"/>
                          </a:cubicBezTo>
                          <a:close/>
                          <a:moveTo>
                            <a:pt x="15024" y="3482"/>
                          </a:moveTo>
                          <a:cubicBezTo>
                            <a:pt x="13510" y="2699"/>
                            <a:pt x="11637" y="2875"/>
                            <a:pt x="9843" y="3785"/>
                          </a:cubicBezTo>
                          <a:cubicBezTo>
                            <a:pt x="7891" y="4787"/>
                            <a:pt x="6018" y="6656"/>
                            <a:pt x="4663" y="9131"/>
                          </a:cubicBezTo>
                          <a:lnTo>
                            <a:pt x="4663" y="9151"/>
                          </a:lnTo>
                          <a:cubicBezTo>
                            <a:pt x="3308" y="11655"/>
                            <a:pt x="2789" y="14326"/>
                            <a:pt x="3069" y="16590"/>
                          </a:cubicBezTo>
                          <a:cubicBezTo>
                            <a:pt x="3308" y="18622"/>
                            <a:pt x="4184" y="20291"/>
                            <a:pt x="5699" y="21101"/>
                          </a:cubicBezTo>
                          <a:lnTo>
                            <a:pt x="5738" y="21137"/>
                          </a:lnTo>
                          <a:cubicBezTo>
                            <a:pt x="7253" y="21908"/>
                            <a:pt x="9086" y="21696"/>
                            <a:pt x="10840" y="20762"/>
                          </a:cubicBezTo>
                          <a:cubicBezTo>
                            <a:pt x="12832" y="19724"/>
                            <a:pt x="14705" y="17819"/>
                            <a:pt x="16021" y="15352"/>
                          </a:cubicBezTo>
                          <a:lnTo>
                            <a:pt x="16060" y="15308"/>
                          </a:lnTo>
                          <a:cubicBezTo>
                            <a:pt x="17376" y="12801"/>
                            <a:pt x="17933" y="10162"/>
                            <a:pt x="17694" y="7938"/>
                          </a:cubicBezTo>
                          <a:cubicBezTo>
                            <a:pt x="17455" y="5957"/>
                            <a:pt x="16579" y="4328"/>
                            <a:pt x="15064" y="3518"/>
                          </a:cubicBezTo>
                          <a:lnTo>
                            <a:pt x="15024" y="3486"/>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3" name="Google Shape;723;p5"/>
                    <p:cNvSpPr/>
                    <p:nvPr/>
                  </p:nvSpPr>
                  <p:spPr>
                    <a:xfrm>
                      <a:off x="11257753" y="6901220"/>
                      <a:ext cx="32725" cy="39091"/>
                    </a:xfrm>
                    <a:custGeom>
                      <a:rect b="b" l="l" r="r" t="t"/>
                      <a:pathLst>
                        <a:path extrusionOk="0" h="39091" w="32725">
                          <a:moveTo>
                            <a:pt x="24819" y="4031"/>
                          </a:moveTo>
                          <a:lnTo>
                            <a:pt x="24779" y="4015"/>
                          </a:lnTo>
                          <a:cubicBezTo>
                            <a:pt x="21909" y="2470"/>
                            <a:pt x="18402" y="2729"/>
                            <a:pt x="15055" y="4386"/>
                          </a:cubicBezTo>
                          <a:cubicBezTo>
                            <a:pt x="11547" y="6119"/>
                            <a:pt x="8240" y="9361"/>
                            <a:pt x="5889" y="13681"/>
                          </a:cubicBezTo>
                          <a:lnTo>
                            <a:pt x="5849" y="13761"/>
                          </a:lnTo>
                          <a:cubicBezTo>
                            <a:pt x="3498" y="18181"/>
                            <a:pt x="2621" y="22824"/>
                            <a:pt x="3099" y="26761"/>
                          </a:cubicBezTo>
                          <a:cubicBezTo>
                            <a:pt x="3577" y="30510"/>
                            <a:pt x="5331" y="33593"/>
                            <a:pt x="8200" y="35138"/>
                          </a:cubicBezTo>
                          <a:lnTo>
                            <a:pt x="8200" y="35154"/>
                          </a:lnTo>
                          <a:cubicBezTo>
                            <a:pt x="11547" y="36927"/>
                            <a:pt x="15294" y="36032"/>
                            <a:pt x="18641" y="33964"/>
                          </a:cubicBezTo>
                          <a:cubicBezTo>
                            <a:pt x="22149" y="31780"/>
                            <a:pt x="25217" y="28322"/>
                            <a:pt x="26891" y="25200"/>
                          </a:cubicBezTo>
                          <a:lnTo>
                            <a:pt x="26931" y="25152"/>
                          </a:lnTo>
                          <a:cubicBezTo>
                            <a:pt x="29242" y="20820"/>
                            <a:pt x="30079" y="16229"/>
                            <a:pt x="29640" y="12328"/>
                          </a:cubicBezTo>
                          <a:cubicBezTo>
                            <a:pt x="29163" y="8575"/>
                            <a:pt x="27529" y="5496"/>
                            <a:pt x="24819" y="4031"/>
                          </a:cubicBezTo>
                          <a:close/>
                          <a:moveTo>
                            <a:pt x="26174" y="1380"/>
                          </a:moveTo>
                          <a:lnTo>
                            <a:pt x="26213" y="1392"/>
                          </a:lnTo>
                          <a:cubicBezTo>
                            <a:pt x="29840" y="3352"/>
                            <a:pt x="32032" y="7269"/>
                            <a:pt x="32590" y="11980"/>
                          </a:cubicBezTo>
                          <a:cubicBezTo>
                            <a:pt x="33108" y="16444"/>
                            <a:pt x="32151" y="21663"/>
                            <a:pt x="29561" y="26550"/>
                          </a:cubicBezTo>
                          <a:lnTo>
                            <a:pt x="29521" y="26605"/>
                          </a:lnTo>
                          <a:cubicBezTo>
                            <a:pt x="27608" y="30131"/>
                            <a:pt x="24181" y="34024"/>
                            <a:pt x="20196" y="36491"/>
                          </a:cubicBezTo>
                          <a:cubicBezTo>
                            <a:pt x="16011" y="39075"/>
                            <a:pt x="11229" y="40137"/>
                            <a:pt x="6845" y="37785"/>
                          </a:cubicBezTo>
                          <a:lnTo>
                            <a:pt x="6806" y="37769"/>
                          </a:lnTo>
                          <a:cubicBezTo>
                            <a:pt x="3020" y="35733"/>
                            <a:pt x="748" y="31820"/>
                            <a:pt x="150" y="27129"/>
                          </a:cubicBezTo>
                          <a:cubicBezTo>
                            <a:pt x="-408" y="22609"/>
                            <a:pt x="588" y="17334"/>
                            <a:pt x="3219" y="12372"/>
                          </a:cubicBezTo>
                          <a:lnTo>
                            <a:pt x="3259" y="12288"/>
                          </a:lnTo>
                          <a:cubicBezTo>
                            <a:pt x="5889" y="7393"/>
                            <a:pt x="9714" y="3703"/>
                            <a:pt x="13739" y="1711"/>
                          </a:cubicBezTo>
                          <a:cubicBezTo>
                            <a:pt x="17924" y="-361"/>
                            <a:pt x="22388" y="-645"/>
                            <a:pt x="26174" y="137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4" name="Google Shape;724;p5"/>
                    <p:cNvSpPr/>
                    <p:nvPr/>
                  </p:nvSpPr>
                  <p:spPr>
                    <a:xfrm>
                      <a:off x="11284566" y="6865947"/>
                      <a:ext cx="19391" cy="25594"/>
                    </a:xfrm>
                    <a:custGeom>
                      <a:rect b="b" l="l" r="r" t="t"/>
                      <a:pathLst>
                        <a:path extrusionOk="0" h="25594" w="19391">
                          <a:moveTo>
                            <a:pt x="12951" y="247"/>
                          </a:moveTo>
                          <a:cubicBezTo>
                            <a:pt x="15620" y="958"/>
                            <a:pt x="17534" y="3014"/>
                            <a:pt x="18570" y="5781"/>
                          </a:cubicBezTo>
                          <a:cubicBezTo>
                            <a:pt x="19526" y="8428"/>
                            <a:pt x="19686" y="11750"/>
                            <a:pt x="18849" y="15104"/>
                          </a:cubicBezTo>
                          <a:lnTo>
                            <a:pt x="18809" y="15160"/>
                          </a:lnTo>
                          <a:cubicBezTo>
                            <a:pt x="17972" y="18469"/>
                            <a:pt x="16259" y="21292"/>
                            <a:pt x="14186" y="23145"/>
                          </a:cubicBezTo>
                          <a:cubicBezTo>
                            <a:pt x="11954" y="25125"/>
                            <a:pt x="9244" y="26044"/>
                            <a:pt x="6614" y="25381"/>
                          </a:cubicBezTo>
                          <a:lnTo>
                            <a:pt x="6535" y="25361"/>
                          </a:lnTo>
                          <a:cubicBezTo>
                            <a:pt x="3864" y="24670"/>
                            <a:pt x="1912" y="22566"/>
                            <a:pt x="875" y="19751"/>
                          </a:cubicBezTo>
                          <a:cubicBezTo>
                            <a:pt x="-121" y="17076"/>
                            <a:pt x="-321" y="13718"/>
                            <a:pt x="557" y="10368"/>
                          </a:cubicBezTo>
                          <a:lnTo>
                            <a:pt x="557" y="10344"/>
                          </a:lnTo>
                          <a:cubicBezTo>
                            <a:pt x="1393" y="7022"/>
                            <a:pt x="3147" y="4212"/>
                            <a:pt x="5259" y="2383"/>
                          </a:cubicBezTo>
                          <a:cubicBezTo>
                            <a:pt x="7491" y="427"/>
                            <a:pt x="10240" y="-456"/>
                            <a:pt x="12911" y="231"/>
                          </a:cubicBezTo>
                          <a:lnTo>
                            <a:pt x="12951" y="243"/>
                          </a:lnTo>
                          <a:close/>
                          <a:moveTo>
                            <a:pt x="12193" y="3126"/>
                          </a:moveTo>
                          <a:cubicBezTo>
                            <a:pt x="10480" y="2698"/>
                            <a:pt x="8726" y="3317"/>
                            <a:pt x="7172" y="4639"/>
                          </a:cubicBezTo>
                          <a:cubicBezTo>
                            <a:pt x="5499" y="6088"/>
                            <a:pt x="4143" y="8360"/>
                            <a:pt x="3426" y="11075"/>
                          </a:cubicBezTo>
                          <a:lnTo>
                            <a:pt x="3426" y="11103"/>
                          </a:lnTo>
                          <a:cubicBezTo>
                            <a:pt x="2709" y="13866"/>
                            <a:pt x="2868" y="16589"/>
                            <a:pt x="3625" y="18717"/>
                          </a:cubicBezTo>
                          <a:cubicBezTo>
                            <a:pt x="4343" y="20610"/>
                            <a:pt x="5578" y="22015"/>
                            <a:pt x="7212" y="22462"/>
                          </a:cubicBezTo>
                          <a:lnTo>
                            <a:pt x="7251" y="22482"/>
                          </a:lnTo>
                          <a:cubicBezTo>
                            <a:pt x="8926" y="22905"/>
                            <a:pt x="10679" y="22263"/>
                            <a:pt x="12193" y="20921"/>
                          </a:cubicBezTo>
                          <a:cubicBezTo>
                            <a:pt x="13868" y="19444"/>
                            <a:pt x="15222" y="17156"/>
                            <a:pt x="15940" y="14445"/>
                          </a:cubicBezTo>
                          <a:lnTo>
                            <a:pt x="15940" y="14381"/>
                          </a:lnTo>
                          <a:cubicBezTo>
                            <a:pt x="16657" y="11614"/>
                            <a:pt x="16537" y="8919"/>
                            <a:pt x="15780" y="6819"/>
                          </a:cubicBezTo>
                          <a:cubicBezTo>
                            <a:pt x="15063" y="4942"/>
                            <a:pt x="13827" y="3565"/>
                            <a:pt x="12193" y="313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5" name="Google Shape;725;p5"/>
                    <p:cNvSpPr/>
                    <p:nvPr/>
                  </p:nvSpPr>
                  <p:spPr>
                    <a:xfrm>
                      <a:off x="11284566" y="6865947"/>
                      <a:ext cx="19391" cy="25594"/>
                    </a:xfrm>
                    <a:custGeom>
                      <a:rect b="b" l="l" r="r" t="t"/>
                      <a:pathLst>
                        <a:path extrusionOk="0" h="25594" w="19391">
                          <a:moveTo>
                            <a:pt x="12951" y="247"/>
                          </a:moveTo>
                          <a:cubicBezTo>
                            <a:pt x="15620" y="958"/>
                            <a:pt x="17534" y="3014"/>
                            <a:pt x="18570" y="5781"/>
                          </a:cubicBezTo>
                          <a:cubicBezTo>
                            <a:pt x="19526" y="8428"/>
                            <a:pt x="19686" y="11750"/>
                            <a:pt x="18849" y="15104"/>
                          </a:cubicBezTo>
                          <a:lnTo>
                            <a:pt x="18809" y="15160"/>
                          </a:lnTo>
                          <a:cubicBezTo>
                            <a:pt x="17972" y="18469"/>
                            <a:pt x="16259" y="21292"/>
                            <a:pt x="14186" y="23145"/>
                          </a:cubicBezTo>
                          <a:cubicBezTo>
                            <a:pt x="11954" y="25125"/>
                            <a:pt x="9244" y="26044"/>
                            <a:pt x="6614" y="25381"/>
                          </a:cubicBezTo>
                          <a:lnTo>
                            <a:pt x="6535" y="25361"/>
                          </a:lnTo>
                          <a:cubicBezTo>
                            <a:pt x="3864" y="24670"/>
                            <a:pt x="1912" y="22566"/>
                            <a:pt x="875" y="19751"/>
                          </a:cubicBezTo>
                          <a:cubicBezTo>
                            <a:pt x="-121" y="17076"/>
                            <a:pt x="-321" y="13718"/>
                            <a:pt x="557" y="10368"/>
                          </a:cubicBezTo>
                          <a:lnTo>
                            <a:pt x="557" y="10344"/>
                          </a:lnTo>
                          <a:cubicBezTo>
                            <a:pt x="1393" y="7022"/>
                            <a:pt x="3147" y="4212"/>
                            <a:pt x="5259" y="2383"/>
                          </a:cubicBezTo>
                          <a:cubicBezTo>
                            <a:pt x="7491" y="427"/>
                            <a:pt x="10240" y="-456"/>
                            <a:pt x="12911" y="231"/>
                          </a:cubicBezTo>
                          <a:lnTo>
                            <a:pt x="12951" y="243"/>
                          </a:lnTo>
                          <a:close/>
                          <a:moveTo>
                            <a:pt x="12193" y="3126"/>
                          </a:moveTo>
                          <a:cubicBezTo>
                            <a:pt x="10480" y="2698"/>
                            <a:pt x="8726" y="3317"/>
                            <a:pt x="7172" y="4639"/>
                          </a:cubicBezTo>
                          <a:cubicBezTo>
                            <a:pt x="5499" y="6088"/>
                            <a:pt x="4143" y="8360"/>
                            <a:pt x="3426" y="11075"/>
                          </a:cubicBezTo>
                          <a:lnTo>
                            <a:pt x="3426" y="11103"/>
                          </a:lnTo>
                          <a:cubicBezTo>
                            <a:pt x="2709" y="13866"/>
                            <a:pt x="2868" y="16589"/>
                            <a:pt x="3625" y="18717"/>
                          </a:cubicBezTo>
                          <a:cubicBezTo>
                            <a:pt x="4343" y="20610"/>
                            <a:pt x="5578" y="22015"/>
                            <a:pt x="7212" y="22462"/>
                          </a:cubicBezTo>
                          <a:lnTo>
                            <a:pt x="7251" y="22482"/>
                          </a:lnTo>
                          <a:cubicBezTo>
                            <a:pt x="8926" y="22905"/>
                            <a:pt x="10679" y="22263"/>
                            <a:pt x="12193" y="20921"/>
                          </a:cubicBezTo>
                          <a:cubicBezTo>
                            <a:pt x="13868" y="19444"/>
                            <a:pt x="15222" y="17156"/>
                            <a:pt x="15940" y="14445"/>
                          </a:cubicBezTo>
                          <a:lnTo>
                            <a:pt x="15940" y="14381"/>
                          </a:lnTo>
                          <a:cubicBezTo>
                            <a:pt x="16657" y="11614"/>
                            <a:pt x="16537" y="8919"/>
                            <a:pt x="15780" y="6819"/>
                          </a:cubicBezTo>
                          <a:cubicBezTo>
                            <a:pt x="15063" y="4942"/>
                            <a:pt x="13827" y="3565"/>
                            <a:pt x="12193" y="313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6" name="Google Shape;726;p5"/>
                    <p:cNvSpPr/>
                    <p:nvPr/>
                  </p:nvSpPr>
                  <p:spPr>
                    <a:xfrm>
                      <a:off x="11102019" y="6865947"/>
                      <a:ext cx="19404" cy="25594"/>
                    </a:xfrm>
                    <a:custGeom>
                      <a:rect b="b" l="l" r="r" t="t"/>
                      <a:pathLst>
                        <a:path extrusionOk="0" h="25594" w="19404">
                          <a:moveTo>
                            <a:pt x="6438" y="247"/>
                          </a:moveTo>
                          <a:cubicBezTo>
                            <a:pt x="3768" y="958"/>
                            <a:pt x="1855" y="3014"/>
                            <a:pt x="858" y="5781"/>
                          </a:cubicBezTo>
                          <a:cubicBezTo>
                            <a:pt x="-138" y="8428"/>
                            <a:pt x="-297" y="11750"/>
                            <a:pt x="540" y="15104"/>
                          </a:cubicBezTo>
                          <a:lnTo>
                            <a:pt x="580" y="15160"/>
                          </a:lnTo>
                          <a:cubicBezTo>
                            <a:pt x="1417" y="18469"/>
                            <a:pt x="3131" y="21292"/>
                            <a:pt x="5203" y="23145"/>
                          </a:cubicBezTo>
                          <a:cubicBezTo>
                            <a:pt x="7434" y="25125"/>
                            <a:pt x="10144" y="26044"/>
                            <a:pt x="12814" y="25381"/>
                          </a:cubicBezTo>
                          <a:lnTo>
                            <a:pt x="12854" y="25361"/>
                          </a:lnTo>
                          <a:cubicBezTo>
                            <a:pt x="15524" y="24670"/>
                            <a:pt x="17477" y="22566"/>
                            <a:pt x="18553" y="19751"/>
                          </a:cubicBezTo>
                          <a:cubicBezTo>
                            <a:pt x="19549" y="17076"/>
                            <a:pt x="19709" y="13718"/>
                            <a:pt x="18832" y="10368"/>
                          </a:cubicBezTo>
                          <a:lnTo>
                            <a:pt x="18832" y="10344"/>
                          </a:lnTo>
                          <a:cubicBezTo>
                            <a:pt x="17995" y="7022"/>
                            <a:pt x="16282" y="4212"/>
                            <a:pt x="14130" y="2383"/>
                          </a:cubicBezTo>
                          <a:cubicBezTo>
                            <a:pt x="11898" y="427"/>
                            <a:pt x="9148" y="-456"/>
                            <a:pt x="6478" y="231"/>
                          </a:cubicBezTo>
                          <a:lnTo>
                            <a:pt x="6438" y="243"/>
                          </a:lnTo>
                          <a:close/>
                          <a:moveTo>
                            <a:pt x="7195" y="3126"/>
                          </a:moveTo>
                          <a:cubicBezTo>
                            <a:pt x="8869" y="2698"/>
                            <a:pt x="10662" y="3317"/>
                            <a:pt x="12216" y="4639"/>
                          </a:cubicBezTo>
                          <a:cubicBezTo>
                            <a:pt x="13891" y="6088"/>
                            <a:pt x="15245" y="8360"/>
                            <a:pt x="15963" y="11075"/>
                          </a:cubicBezTo>
                          <a:lnTo>
                            <a:pt x="15963" y="11103"/>
                          </a:lnTo>
                          <a:cubicBezTo>
                            <a:pt x="16680" y="13866"/>
                            <a:pt x="16521" y="16589"/>
                            <a:pt x="15763" y="18717"/>
                          </a:cubicBezTo>
                          <a:cubicBezTo>
                            <a:pt x="15046" y="20610"/>
                            <a:pt x="13810" y="22015"/>
                            <a:pt x="12177" y="22462"/>
                          </a:cubicBezTo>
                          <a:lnTo>
                            <a:pt x="12097" y="22482"/>
                          </a:lnTo>
                          <a:cubicBezTo>
                            <a:pt x="10463" y="22905"/>
                            <a:pt x="8710" y="22263"/>
                            <a:pt x="7195" y="20921"/>
                          </a:cubicBezTo>
                          <a:cubicBezTo>
                            <a:pt x="5522" y="19444"/>
                            <a:pt x="4167" y="17156"/>
                            <a:pt x="3449" y="14445"/>
                          </a:cubicBezTo>
                          <a:lnTo>
                            <a:pt x="3449" y="14381"/>
                          </a:lnTo>
                          <a:cubicBezTo>
                            <a:pt x="2732" y="11614"/>
                            <a:pt x="2851" y="8919"/>
                            <a:pt x="3648" y="6819"/>
                          </a:cubicBezTo>
                          <a:cubicBezTo>
                            <a:pt x="4326" y="4942"/>
                            <a:pt x="5561" y="3565"/>
                            <a:pt x="7195" y="313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7" name="Google Shape;727;p5"/>
                    <p:cNvSpPr/>
                    <p:nvPr/>
                  </p:nvSpPr>
                  <p:spPr>
                    <a:xfrm>
                      <a:off x="11278886" y="6858068"/>
                      <a:ext cx="30656" cy="40736"/>
                    </a:xfrm>
                    <a:custGeom>
                      <a:rect b="b" l="l" r="r" t="t"/>
                      <a:pathLst>
                        <a:path extrusionOk="0" h="40736" w="30656">
                          <a:moveTo>
                            <a:pt x="19826" y="3247"/>
                          </a:moveTo>
                          <a:lnTo>
                            <a:pt x="19787" y="3243"/>
                          </a:lnTo>
                          <a:cubicBezTo>
                            <a:pt x="16638" y="2441"/>
                            <a:pt x="13330" y="3523"/>
                            <a:pt x="10461" y="5926"/>
                          </a:cubicBezTo>
                          <a:cubicBezTo>
                            <a:pt x="7472" y="8446"/>
                            <a:pt x="5041" y="12386"/>
                            <a:pt x="3806" y="17142"/>
                          </a:cubicBezTo>
                          <a:lnTo>
                            <a:pt x="3765" y="17253"/>
                          </a:lnTo>
                          <a:cubicBezTo>
                            <a:pt x="2530" y="22117"/>
                            <a:pt x="2769" y="26836"/>
                            <a:pt x="4204" y="30549"/>
                          </a:cubicBezTo>
                          <a:cubicBezTo>
                            <a:pt x="5559" y="34075"/>
                            <a:pt x="7990" y="36666"/>
                            <a:pt x="11138" y="37484"/>
                          </a:cubicBezTo>
                          <a:lnTo>
                            <a:pt x="11179" y="37492"/>
                          </a:lnTo>
                          <a:cubicBezTo>
                            <a:pt x="14805" y="38415"/>
                            <a:pt x="18232" y="36646"/>
                            <a:pt x="20982" y="33839"/>
                          </a:cubicBezTo>
                          <a:cubicBezTo>
                            <a:pt x="23891" y="30868"/>
                            <a:pt x="26003" y="26788"/>
                            <a:pt x="26880" y="23350"/>
                          </a:cubicBezTo>
                          <a:lnTo>
                            <a:pt x="26920" y="23266"/>
                          </a:lnTo>
                          <a:cubicBezTo>
                            <a:pt x="28116" y="18507"/>
                            <a:pt x="27876" y="13848"/>
                            <a:pt x="26481" y="10174"/>
                          </a:cubicBezTo>
                          <a:cubicBezTo>
                            <a:pt x="25167" y="6625"/>
                            <a:pt x="22815" y="4026"/>
                            <a:pt x="19866" y="3247"/>
                          </a:cubicBezTo>
                          <a:close/>
                          <a:moveTo>
                            <a:pt x="20544" y="356"/>
                          </a:moveTo>
                          <a:lnTo>
                            <a:pt x="20584" y="368"/>
                          </a:lnTo>
                          <a:cubicBezTo>
                            <a:pt x="24569" y="1399"/>
                            <a:pt x="27637" y="4688"/>
                            <a:pt x="29271" y="9140"/>
                          </a:cubicBezTo>
                          <a:cubicBezTo>
                            <a:pt x="30865" y="13353"/>
                            <a:pt x="31144" y="18647"/>
                            <a:pt x="29789" y="24017"/>
                          </a:cubicBezTo>
                          <a:lnTo>
                            <a:pt x="29750" y="24101"/>
                          </a:lnTo>
                          <a:cubicBezTo>
                            <a:pt x="28753" y="27982"/>
                            <a:pt x="26362" y="32589"/>
                            <a:pt x="23094" y="35931"/>
                          </a:cubicBezTo>
                          <a:cubicBezTo>
                            <a:pt x="19667" y="39437"/>
                            <a:pt x="15283" y="41621"/>
                            <a:pt x="10421" y="40391"/>
                          </a:cubicBezTo>
                          <a:lnTo>
                            <a:pt x="10382" y="40375"/>
                          </a:lnTo>
                          <a:cubicBezTo>
                            <a:pt x="6237" y="39297"/>
                            <a:pt x="3128" y="36031"/>
                            <a:pt x="1415" y="31615"/>
                          </a:cubicBezTo>
                          <a:cubicBezTo>
                            <a:pt x="-220" y="27363"/>
                            <a:pt x="-498" y="21997"/>
                            <a:pt x="896" y="16527"/>
                          </a:cubicBezTo>
                          <a:lnTo>
                            <a:pt x="936" y="16403"/>
                          </a:lnTo>
                          <a:cubicBezTo>
                            <a:pt x="2291" y="11037"/>
                            <a:pt x="5121" y="6557"/>
                            <a:pt x="8548" y="3658"/>
                          </a:cubicBezTo>
                          <a:cubicBezTo>
                            <a:pt x="12134" y="640"/>
                            <a:pt x="16399" y="-698"/>
                            <a:pt x="20544" y="35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8" name="Google Shape;728;p5"/>
                    <p:cNvSpPr/>
                    <p:nvPr/>
                  </p:nvSpPr>
                  <p:spPr>
                    <a:xfrm>
                      <a:off x="11278886" y="6858068"/>
                      <a:ext cx="30656" cy="40736"/>
                    </a:xfrm>
                    <a:custGeom>
                      <a:rect b="b" l="l" r="r" t="t"/>
                      <a:pathLst>
                        <a:path extrusionOk="0" h="40736" w="30656">
                          <a:moveTo>
                            <a:pt x="19826" y="3247"/>
                          </a:moveTo>
                          <a:lnTo>
                            <a:pt x="19787" y="3243"/>
                          </a:lnTo>
                          <a:cubicBezTo>
                            <a:pt x="16638" y="2441"/>
                            <a:pt x="13330" y="3523"/>
                            <a:pt x="10461" y="5926"/>
                          </a:cubicBezTo>
                          <a:cubicBezTo>
                            <a:pt x="7472" y="8446"/>
                            <a:pt x="5041" y="12386"/>
                            <a:pt x="3806" y="17142"/>
                          </a:cubicBezTo>
                          <a:lnTo>
                            <a:pt x="3765" y="17253"/>
                          </a:lnTo>
                          <a:cubicBezTo>
                            <a:pt x="2530" y="22117"/>
                            <a:pt x="2769" y="26836"/>
                            <a:pt x="4204" y="30549"/>
                          </a:cubicBezTo>
                          <a:cubicBezTo>
                            <a:pt x="5559" y="34075"/>
                            <a:pt x="7990" y="36666"/>
                            <a:pt x="11138" y="37484"/>
                          </a:cubicBezTo>
                          <a:lnTo>
                            <a:pt x="11179" y="37492"/>
                          </a:lnTo>
                          <a:cubicBezTo>
                            <a:pt x="14805" y="38415"/>
                            <a:pt x="18232" y="36646"/>
                            <a:pt x="20982" y="33839"/>
                          </a:cubicBezTo>
                          <a:cubicBezTo>
                            <a:pt x="23891" y="30868"/>
                            <a:pt x="26003" y="26788"/>
                            <a:pt x="26880" y="23350"/>
                          </a:cubicBezTo>
                          <a:lnTo>
                            <a:pt x="26920" y="23266"/>
                          </a:lnTo>
                          <a:cubicBezTo>
                            <a:pt x="28116" y="18507"/>
                            <a:pt x="27876" y="13848"/>
                            <a:pt x="26481" y="10174"/>
                          </a:cubicBezTo>
                          <a:cubicBezTo>
                            <a:pt x="25167" y="6625"/>
                            <a:pt x="22815" y="4026"/>
                            <a:pt x="19866" y="3247"/>
                          </a:cubicBezTo>
                          <a:close/>
                          <a:moveTo>
                            <a:pt x="20544" y="356"/>
                          </a:moveTo>
                          <a:lnTo>
                            <a:pt x="20584" y="368"/>
                          </a:lnTo>
                          <a:cubicBezTo>
                            <a:pt x="24569" y="1399"/>
                            <a:pt x="27637" y="4688"/>
                            <a:pt x="29271" y="9140"/>
                          </a:cubicBezTo>
                          <a:cubicBezTo>
                            <a:pt x="30865" y="13353"/>
                            <a:pt x="31144" y="18647"/>
                            <a:pt x="29789" y="24017"/>
                          </a:cubicBezTo>
                          <a:lnTo>
                            <a:pt x="29750" y="24101"/>
                          </a:lnTo>
                          <a:cubicBezTo>
                            <a:pt x="28753" y="27982"/>
                            <a:pt x="26362" y="32589"/>
                            <a:pt x="23094" y="35931"/>
                          </a:cubicBezTo>
                          <a:cubicBezTo>
                            <a:pt x="19667" y="39437"/>
                            <a:pt x="15283" y="41621"/>
                            <a:pt x="10421" y="40391"/>
                          </a:cubicBezTo>
                          <a:lnTo>
                            <a:pt x="10382" y="40375"/>
                          </a:lnTo>
                          <a:cubicBezTo>
                            <a:pt x="6237" y="39297"/>
                            <a:pt x="3128" y="36031"/>
                            <a:pt x="1415" y="31615"/>
                          </a:cubicBezTo>
                          <a:cubicBezTo>
                            <a:pt x="-220" y="27363"/>
                            <a:pt x="-498" y="21997"/>
                            <a:pt x="896" y="16527"/>
                          </a:cubicBezTo>
                          <a:lnTo>
                            <a:pt x="936" y="16403"/>
                          </a:lnTo>
                          <a:cubicBezTo>
                            <a:pt x="2291" y="11037"/>
                            <a:pt x="5121" y="6557"/>
                            <a:pt x="8548" y="3658"/>
                          </a:cubicBezTo>
                          <a:cubicBezTo>
                            <a:pt x="12134" y="640"/>
                            <a:pt x="16399" y="-698"/>
                            <a:pt x="20544" y="35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9" name="Google Shape;729;p5"/>
                    <p:cNvSpPr/>
                    <p:nvPr/>
                  </p:nvSpPr>
                  <p:spPr>
                    <a:xfrm>
                      <a:off x="11096432" y="6858068"/>
                      <a:ext cx="30656" cy="40736"/>
                    </a:xfrm>
                    <a:custGeom>
                      <a:rect b="b" l="l" r="r" t="t"/>
                      <a:pathLst>
                        <a:path extrusionOk="0" h="40736" w="30656">
                          <a:moveTo>
                            <a:pt x="10830" y="3247"/>
                          </a:moveTo>
                          <a:lnTo>
                            <a:pt x="10870" y="3243"/>
                          </a:lnTo>
                          <a:cubicBezTo>
                            <a:pt x="14018" y="2441"/>
                            <a:pt x="17366" y="3523"/>
                            <a:pt x="20195" y="5926"/>
                          </a:cubicBezTo>
                          <a:cubicBezTo>
                            <a:pt x="23184" y="8446"/>
                            <a:pt x="25615" y="12386"/>
                            <a:pt x="26851" y="17142"/>
                          </a:cubicBezTo>
                          <a:lnTo>
                            <a:pt x="26891" y="17253"/>
                          </a:lnTo>
                          <a:cubicBezTo>
                            <a:pt x="28126" y="22117"/>
                            <a:pt x="27887" y="26836"/>
                            <a:pt x="26453" y="30549"/>
                          </a:cubicBezTo>
                          <a:cubicBezTo>
                            <a:pt x="25097" y="34075"/>
                            <a:pt x="22706" y="36666"/>
                            <a:pt x="19518" y="37484"/>
                          </a:cubicBezTo>
                          <a:lnTo>
                            <a:pt x="19478" y="37492"/>
                          </a:lnTo>
                          <a:cubicBezTo>
                            <a:pt x="15851" y="38415"/>
                            <a:pt x="12424" y="36646"/>
                            <a:pt x="9674" y="33839"/>
                          </a:cubicBezTo>
                          <a:cubicBezTo>
                            <a:pt x="6805" y="30868"/>
                            <a:pt x="4653" y="26788"/>
                            <a:pt x="3776" y="23350"/>
                          </a:cubicBezTo>
                          <a:lnTo>
                            <a:pt x="3737" y="23266"/>
                          </a:lnTo>
                          <a:cubicBezTo>
                            <a:pt x="2541" y="18507"/>
                            <a:pt x="2780" y="13848"/>
                            <a:pt x="4175" y="10174"/>
                          </a:cubicBezTo>
                          <a:cubicBezTo>
                            <a:pt x="5490" y="6625"/>
                            <a:pt x="7841" y="4026"/>
                            <a:pt x="10830" y="3247"/>
                          </a:cubicBezTo>
                          <a:close/>
                          <a:moveTo>
                            <a:pt x="10113" y="356"/>
                          </a:moveTo>
                          <a:lnTo>
                            <a:pt x="10073" y="368"/>
                          </a:lnTo>
                          <a:cubicBezTo>
                            <a:pt x="6087" y="1399"/>
                            <a:pt x="3059" y="4688"/>
                            <a:pt x="1385" y="9140"/>
                          </a:cubicBezTo>
                          <a:cubicBezTo>
                            <a:pt x="-209" y="13353"/>
                            <a:pt x="-488" y="18647"/>
                            <a:pt x="867" y="24017"/>
                          </a:cubicBezTo>
                          <a:lnTo>
                            <a:pt x="907" y="24101"/>
                          </a:lnTo>
                          <a:cubicBezTo>
                            <a:pt x="1903" y="27982"/>
                            <a:pt x="4294" y="32589"/>
                            <a:pt x="7562" y="35931"/>
                          </a:cubicBezTo>
                          <a:cubicBezTo>
                            <a:pt x="10990" y="39437"/>
                            <a:pt x="15413" y="41621"/>
                            <a:pt x="20235" y="40391"/>
                          </a:cubicBezTo>
                          <a:lnTo>
                            <a:pt x="20275" y="40375"/>
                          </a:lnTo>
                          <a:cubicBezTo>
                            <a:pt x="24419" y="39297"/>
                            <a:pt x="27568" y="36031"/>
                            <a:pt x="29242" y="31615"/>
                          </a:cubicBezTo>
                          <a:cubicBezTo>
                            <a:pt x="30876" y="27363"/>
                            <a:pt x="31155" y="21997"/>
                            <a:pt x="29760" y="16527"/>
                          </a:cubicBezTo>
                          <a:lnTo>
                            <a:pt x="29760" y="16403"/>
                          </a:lnTo>
                          <a:cubicBezTo>
                            <a:pt x="28365" y="11037"/>
                            <a:pt x="25536" y="6557"/>
                            <a:pt x="22108" y="3658"/>
                          </a:cubicBezTo>
                          <a:cubicBezTo>
                            <a:pt x="18522" y="640"/>
                            <a:pt x="14257" y="-698"/>
                            <a:pt x="10113" y="356"/>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0" name="Google Shape;730;p5"/>
                    <p:cNvSpPr/>
                    <p:nvPr/>
                  </p:nvSpPr>
                  <p:spPr>
                    <a:xfrm>
                      <a:off x="11290303" y="6819300"/>
                      <a:ext cx="18890" cy="25944"/>
                    </a:xfrm>
                    <a:custGeom>
                      <a:rect b="b" l="l" r="r" t="t"/>
                      <a:pathLst>
                        <a:path extrusionOk="0" h="25944" w="18890">
                          <a:moveTo>
                            <a:pt x="9484" y="2983"/>
                          </a:moveTo>
                          <a:lnTo>
                            <a:pt x="9445" y="2987"/>
                          </a:lnTo>
                          <a:cubicBezTo>
                            <a:pt x="7731" y="2987"/>
                            <a:pt x="6177" y="4017"/>
                            <a:pt x="5021" y="5674"/>
                          </a:cubicBezTo>
                          <a:cubicBezTo>
                            <a:pt x="3746" y="7482"/>
                            <a:pt x="2989" y="10022"/>
                            <a:pt x="2949" y="12816"/>
                          </a:cubicBezTo>
                          <a:lnTo>
                            <a:pt x="2989" y="12888"/>
                          </a:lnTo>
                          <a:cubicBezTo>
                            <a:pt x="2949" y="15735"/>
                            <a:pt x="3746" y="18346"/>
                            <a:pt x="5061" y="20219"/>
                          </a:cubicBezTo>
                          <a:cubicBezTo>
                            <a:pt x="6217" y="21900"/>
                            <a:pt x="7771" y="22958"/>
                            <a:pt x="9484" y="22962"/>
                          </a:cubicBezTo>
                          <a:lnTo>
                            <a:pt x="9484" y="22954"/>
                          </a:lnTo>
                          <a:cubicBezTo>
                            <a:pt x="11198" y="22954"/>
                            <a:pt x="12753" y="21904"/>
                            <a:pt x="13868" y="20231"/>
                          </a:cubicBezTo>
                          <a:cubicBezTo>
                            <a:pt x="15104" y="18386"/>
                            <a:pt x="15861" y="15823"/>
                            <a:pt x="15901" y="13016"/>
                          </a:cubicBezTo>
                          <a:lnTo>
                            <a:pt x="15901" y="12944"/>
                          </a:lnTo>
                          <a:cubicBezTo>
                            <a:pt x="15901" y="10089"/>
                            <a:pt x="15104" y="7502"/>
                            <a:pt x="13868" y="5658"/>
                          </a:cubicBezTo>
                          <a:cubicBezTo>
                            <a:pt x="12713" y="4009"/>
                            <a:pt x="11159" y="2979"/>
                            <a:pt x="9484" y="2979"/>
                          </a:cubicBezTo>
                          <a:close/>
                          <a:moveTo>
                            <a:pt x="9445" y="0"/>
                          </a:moveTo>
                          <a:lnTo>
                            <a:pt x="9484" y="0"/>
                          </a:lnTo>
                          <a:cubicBezTo>
                            <a:pt x="12234" y="16"/>
                            <a:pt x="14625" y="1537"/>
                            <a:pt x="16300" y="3973"/>
                          </a:cubicBezTo>
                          <a:cubicBezTo>
                            <a:pt x="17894" y="6300"/>
                            <a:pt x="18890" y="9487"/>
                            <a:pt x="18890" y="12948"/>
                          </a:cubicBezTo>
                          <a:lnTo>
                            <a:pt x="18890" y="13020"/>
                          </a:lnTo>
                          <a:cubicBezTo>
                            <a:pt x="18850" y="16434"/>
                            <a:pt x="17894" y="19588"/>
                            <a:pt x="16339" y="21904"/>
                          </a:cubicBezTo>
                          <a:cubicBezTo>
                            <a:pt x="14665" y="24383"/>
                            <a:pt x="12274" y="25944"/>
                            <a:pt x="9484" y="25944"/>
                          </a:cubicBezTo>
                          <a:lnTo>
                            <a:pt x="9484" y="25944"/>
                          </a:lnTo>
                          <a:cubicBezTo>
                            <a:pt x="6735" y="25928"/>
                            <a:pt x="4304" y="24379"/>
                            <a:pt x="2630" y="21912"/>
                          </a:cubicBezTo>
                          <a:cubicBezTo>
                            <a:pt x="996" y="19568"/>
                            <a:pt x="0" y="16354"/>
                            <a:pt x="0" y="12888"/>
                          </a:cubicBezTo>
                          <a:lnTo>
                            <a:pt x="0" y="12816"/>
                          </a:lnTo>
                          <a:cubicBezTo>
                            <a:pt x="0" y="9395"/>
                            <a:pt x="996" y="6260"/>
                            <a:pt x="2590" y="3973"/>
                          </a:cubicBezTo>
                          <a:cubicBezTo>
                            <a:pt x="4304" y="1525"/>
                            <a:pt x="6695" y="0"/>
                            <a:pt x="9445" y="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1" name="Google Shape;731;p5"/>
                    <p:cNvSpPr/>
                    <p:nvPr/>
                  </p:nvSpPr>
                  <p:spPr>
                    <a:xfrm>
                      <a:off x="11284684" y="6811279"/>
                      <a:ext cx="29848" cy="41328"/>
                    </a:xfrm>
                    <a:custGeom>
                      <a:rect b="b" l="l" r="r" t="t"/>
                      <a:pathLst>
                        <a:path extrusionOk="0" h="41328" w="29848">
                          <a:moveTo>
                            <a:pt x="15103" y="2983"/>
                          </a:moveTo>
                          <a:lnTo>
                            <a:pt x="15064" y="2987"/>
                          </a:lnTo>
                          <a:cubicBezTo>
                            <a:pt x="11796" y="2987"/>
                            <a:pt x="8847" y="4871"/>
                            <a:pt x="6695" y="7906"/>
                          </a:cubicBezTo>
                          <a:cubicBezTo>
                            <a:pt x="4423" y="11096"/>
                            <a:pt x="3029" y="15532"/>
                            <a:pt x="2989" y="20447"/>
                          </a:cubicBezTo>
                          <a:lnTo>
                            <a:pt x="2989" y="20554"/>
                          </a:lnTo>
                          <a:cubicBezTo>
                            <a:pt x="2989" y="25573"/>
                            <a:pt x="4384" y="30085"/>
                            <a:pt x="6695" y="33331"/>
                          </a:cubicBezTo>
                          <a:cubicBezTo>
                            <a:pt x="8887" y="36421"/>
                            <a:pt x="11836" y="38334"/>
                            <a:pt x="15103" y="38346"/>
                          </a:cubicBezTo>
                          <a:lnTo>
                            <a:pt x="15144" y="38338"/>
                          </a:lnTo>
                          <a:cubicBezTo>
                            <a:pt x="18889" y="38338"/>
                            <a:pt x="21759" y="35778"/>
                            <a:pt x="23712" y="32381"/>
                          </a:cubicBezTo>
                          <a:cubicBezTo>
                            <a:pt x="25824" y="28783"/>
                            <a:pt x="26860" y="24303"/>
                            <a:pt x="26900" y="20754"/>
                          </a:cubicBezTo>
                          <a:lnTo>
                            <a:pt x="26860" y="20666"/>
                          </a:lnTo>
                          <a:cubicBezTo>
                            <a:pt x="26860" y="15739"/>
                            <a:pt x="25465" y="11279"/>
                            <a:pt x="23233" y="8049"/>
                          </a:cubicBezTo>
                          <a:cubicBezTo>
                            <a:pt x="21081" y="4935"/>
                            <a:pt x="18172" y="2995"/>
                            <a:pt x="15103" y="2987"/>
                          </a:cubicBezTo>
                          <a:close/>
                          <a:moveTo>
                            <a:pt x="15064" y="0"/>
                          </a:moveTo>
                          <a:lnTo>
                            <a:pt x="15103" y="0"/>
                          </a:lnTo>
                          <a:cubicBezTo>
                            <a:pt x="19208" y="20"/>
                            <a:pt x="22955" y="2452"/>
                            <a:pt x="25664" y="6356"/>
                          </a:cubicBezTo>
                          <a:cubicBezTo>
                            <a:pt x="28255" y="10058"/>
                            <a:pt x="29849" y="15120"/>
                            <a:pt x="29849" y="20666"/>
                          </a:cubicBezTo>
                          <a:lnTo>
                            <a:pt x="29849" y="20754"/>
                          </a:lnTo>
                          <a:cubicBezTo>
                            <a:pt x="29849" y="24771"/>
                            <a:pt x="28653" y="29833"/>
                            <a:pt x="26302" y="33878"/>
                          </a:cubicBezTo>
                          <a:cubicBezTo>
                            <a:pt x="23831" y="38126"/>
                            <a:pt x="20125" y="41328"/>
                            <a:pt x="15144" y="41328"/>
                          </a:cubicBezTo>
                          <a:lnTo>
                            <a:pt x="15103" y="41328"/>
                          </a:lnTo>
                          <a:cubicBezTo>
                            <a:pt x="10800" y="41308"/>
                            <a:pt x="6974" y="38913"/>
                            <a:pt x="4264" y="35048"/>
                          </a:cubicBezTo>
                          <a:cubicBezTo>
                            <a:pt x="1634" y="31331"/>
                            <a:pt x="40" y="26208"/>
                            <a:pt x="40" y="20554"/>
                          </a:cubicBezTo>
                          <a:lnTo>
                            <a:pt x="0" y="20447"/>
                          </a:lnTo>
                          <a:cubicBezTo>
                            <a:pt x="40" y="14889"/>
                            <a:pt x="1673" y="9838"/>
                            <a:pt x="4264" y="6177"/>
                          </a:cubicBezTo>
                          <a:cubicBezTo>
                            <a:pt x="6974" y="2356"/>
                            <a:pt x="10800" y="0"/>
                            <a:pt x="15064" y="0"/>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2" name="Google Shape;732;p5"/>
                    <p:cNvSpPr/>
                    <p:nvPr/>
                  </p:nvSpPr>
                  <p:spPr>
                    <a:xfrm>
                      <a:off x="11102078" y="6835077"/>
                      <a:ext cx="201857" cy="136165"/>
                    </a:xfrm>
                    <a:custGeom>
                      <a:rect b="b" l="l" r="r" t="t"/>
                      <a:pathLst>
                        <a:path extrusionOk="0" h="136165" w="201857">
                          <a:moveTo>
                            <a:pt x="201855" y="3212"/>
                          </a:moveTo>
                          <a:cubicBezTo>
                            <a:pt x="202014" y="274"/>
                            <a:pt x="195877" y="-30"/>
                            <a:pt x="195279" y="2561"/>
                          </a:cubicBezTo>
                          <a:cubicBezTo>
                            <a:pt x="194243" y="13697"/>
                            <a:pt x="192131" y="26545"/>
                            <a:pt x="190976" y="37861"/>
                          </a:cubicBezTo>
                          <a:cubicBezTo>
                            <a:pt x="190736" y="40089"/>
                            <a:pt x="197272" y="40943"/>
                            <a:pt x="197511" y="38711"/>
                          </a:cubicBezTo>
                          <a:cubicBezTo>
                            <a:pt x="198587" y="27192"/>
                            <a:pt x="200779" y="14440"/>
                            <a:pt x="201855" y="3212"/>
                          </a:cubicBezTo>
                          <a:close/>
                          <a:moveTo>
                            <a:pt x="193566" y="49368"/>
                          </a:moveTo>
                          <a:cubicBezTo>
                            <a:pt x="194681" y="46633"/>
                            <a:pt x="188942" y="44405"/>
                            <a:pt x="187588" y="46677"/>
                          </a:cubicBezTo>
                          <a:cubicBezTo>
                            <a:pt x="183045" y="56882"/>
                            <a:pt x="176987" y="68393"/>
                            <a:pt x="172285" y="78734"/>
                          </a:cubicBezTo>
                          <a:cubicBezTo>
                            <a:pt x="171368" y="80774"/>
                            <a:pt x="177306" y="83653"/>
                            <a:pt x="178223" y="81612"/>
                          </a:cubicBezTo>
                          <a:cubicBezTo>
                            <a:pt x="182885" y="71040"/>
                            <a:pt x="189023" y="59665"/>
                            <a:pt x="193566" y="49368"/>
                          </a:cubicBezTo>
                          <a:close/>
                          <a:moveTo>
                            <a:pt x="169256" y="94776"/>
                          </a:moveTo>
                          <a:cubicBezTo>
                            <a:pt x="171407" y="92772"/>
                            <a:pt x="167183" y="88296"/>
                            <a:pt x="164991" y="89778"/>
                          </a:cubicBezTo>
                          <a:cubicBezTo>
                            <a:pt x="156503" y="97036"/>
                            <a:pt x="146142" y="104826"/>
                            <a:pt x="137454" y="112148"/>
                          </a:cubicBezTo>
                          <a:cubicBezTo>
                            <a:pt x="135780" y="113594"/>
                            <a:pt x="139924" y="118740"/>
                            <a:pt x="141598" y="117283"/>
                          </a:cubicBezTo>
                          <a:cubicBezTo>
                            <a:pt x="150366" y="109741"/>
                            <a:pt x="160728" y="102111"/>
                            <a:pt x="169256" y="94772"/>
                          </a:cubicBezTo>
                          <a:close/>
                          <a:moveTo>
                            <a:pt x="132552" y="125193"/>
                          </a:moveTo>
                          <a:cubicBezTo>
                            <a:pt x="134863" y="123204"/>
                            <a:pt x="130480" y="118716"/>
                            <a:pt x="128367" y="120114"/>
                          </a:cubicBezTo>
                          <a:cubicBezTo>
                            <a:pt x="119839" y="127448"/>
                            <a:pt x="124581" y="123651"/>
                            <a:pt x="116053" y="130990"/>
                          </a:cubicBezTo>
                          <a:cubicBezTo>
                            <a:pt x="114379" y="132431"/>
                            <a:pt x="118444" y="137350"/>
                            <a:pt x="120118" y="135901"/>
                          </a:cubicBezTo>
                          <a:cubicBezTo>
                            <a:pt x="128806" y="128419"/>
                            <a:pt x="124103" y="132451"/>
                            <a:pt x="132552" y="125193"/>
                          </a:cubicBezTo>
                          <a:close/>
                          <a:moveTo>
                            <a:pt x="69267" y="124929"/>
                          </a:moveTo>
                          <a:cubicBezTo>
                            <a:pt x="66955" y="122925"/>
                            <a:pt x="71378" y="118473"/>
                            <a:pt x="73491" y="119886"/>
                          </a:cubicBezTo>
                          <a:cubicBezTo>
                            <a:pt x="82019" y="127293"/>
                            <a:pt x="77237" y="123456"/>
                            <a:pt x="85766" y="130862"/>
                          </a:cubicBezTo>
                          <a:cubicBezTo>
                            <a:pt x="87479" y="132327"/>
                            <a:pt x="83374" y="137203"/>
                            <a:pt x="81700" y="135745"/>
                          </a:cubicBezTo>
                          <a:cubicBezTo>
                            <a:pt x="73053" y="128191"/>
                            <a:pt x="77715" y="132264"/>
                            <a:pt x="69267" y="124929"/>
                          </a:cubicBezTo>
                          <a:close/>
                          <a:moveTo>
                            <a:pt x="32563" y="94213"/>
                          </a:moveTo>
                          <a:cubicBezTo>
                            <a:pt x="30411" y="92193"/>
                            <a:pt x="34635" y="87753"/>
                            <a:pt x="36866" y="89242"/>
                          </a:cubicBezTo>
                          <a:cubicBezTo>
                            <a:pt x="45316" y="96577"/>
                            <a:pt x="55717" y="104447"/>
                            <a:pt x="64364" y="111849"/>
                          </a:cubicBezTo>
                          <a:cubicBezTo>
                            <a:pt x="66078" y="113314"/>
                            <a:pt x="61934" y="118421"/>
                            <a:pt x="60220" y="116952"/>
                          </a:cubicBezTo>
                          <a:cubicBezTo>
                            <a:pt x="51493" y="109338"/>
                            <a:pt x="41091" y="101620"/>
                            <a:pt x="32563" y="94213"/>
                          </a:cubicBezTo>
                          <a:close/>
                          <a:moveTo>
                            <a:pt x="8013" y="48609"/>
                          </a:moveTo>
                          <a:cubicBezTo>
                            <a:pt x="6938" y="45866"/>
                            <a:pt x="12676" y="43678"/>
                            <a:pt x="14032" y="45970"/>
                          </a:cubicBezTo>
                          <a:cubicBezTo>
                            <a:pt x="18534" y="56207"/>
                            <a:pt x="24632" y="67766"/>
                            <a:pt x="29334" y="78147"/>
                          </a:cubicBezTo>
                          <a:cubicBezTo>
                            <a:pt x="30211" y="80195"/>
                            <a:pt x="24313" y="83022"/>
                            <a:pt x="23397" y="80970"/>
                          </a:cubicBezTo>
                          <a:cubicBezTo>
                            <a:pt x="18694" y="70365"/>
                            <a:pt x="12596" y="58938"/>
                            <a:pt x="8013" y="48605"/>
                          </a:cubicBezTo>
                          <a:close/>
                          <a:moveTo>
                            <a:pt x="3" y="2390"/>
                          </a:moveTo>
                          <a:cubicBezTo>
                            <a:pt x="-157" y="-557"/>
                            <a:pt x="5981" y="-804"/>
                            <a:pt x="6539" y="1791"/>
                          </a:cubicBezTo>
                          <a:cubicBezTo>
                            <a:pt x="7575" y="12930"/>
                            <a:pt x="9687" y="25799"/>
                            <a:pt x="10883" y="37126"/>
                          </a:cubicBezTo>
                          <a:cubicBezTo>
                            <a:pt x="11082" y="39358"/>
                            <a:pt x="4546" y="40152"/>
                            <a:pt x="4347" y="37925"/>
                          </a:cubicBezTo>
                          <a:cubicBezTo>
                            <a:pt x="3231" y="26398"/>
                            <a:pt x="1039" y="13621"/>
                            <a:pt x="3" y="2390"/>
                          </a:cubicBezTo>
                          <a:close/>
                        </a:path>
                      </a:pathLst>
                    </a:custGeom>
                    <a:solidFill>
                      <a:srgbClr val="FFF2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3" name="Google Shape;733;p5"/>
                    <p:cNvSpPr/>
                    <p:nvPr/>
                  </p:nvSpPr>
                  <p:spPr>
                    <a:xfrm>
                      <a:off x="11100562" y="6833588"/>
                      <a:ext cx="204850" cy="139162"/>
                    </a:xfrm>
                    <a:custGeom>
                      <a:rect b="b" l="l" r="r" t="t"/>
                      <a:pathLst>
                        <a:path extrusionOk="0" h="139162" w="204850">
                          <a:moveTo>
                            <a:pt x="201857" y="4613"/>
                          </a:moveTo>
                          <a:cubicBezTo>
                            <a:pt x="201857" y="4410"/>
                            <a:pt x="201697" y="4226"/>
                            <a:pt x="201418" y="4090"/>
                          </a:cubicBezTo>
                          <a:cubicBezTo>
                            <a:pt x="201139" y="3951"/>
                            <a:pt x="200780" y="3855"/>
                            <a:pt x="200421" y="3811"/>
                          </a:cubicBezTo>
                          <a:cubicBezTo>
                            <a:pt x="200023" y="3763"/>
                            <a:pt x="199624" y="3775"/>
                            <a:pt x="199266" y="3843"/>
                          </a:cubicBezTo>
                          <a:cubicBezTo>
                            <a:pt x="198748" y="3935"/>
                            <a:pt x="198349" y="4102"/>
                            <a:pt x="198270" y="4322"/>
                          </a:cubicBezTo>
                          <a:cubicBezTo>
                            <a:pt x="197712" y="10239"/>
                            <a:pt x="196835" y="16635"/>
                            <a:pt x="195998" y="23020"/>
                          </a:cubicBezTo>
                          <a:cubicBezTo>
                            <a:pt x="195241" y="28601"/>
                            <a:pt x="194524" y="34187"/>
                            <a:pt x="193966" y="39494"/>
                          </a:cubicBezTo>
                          <a:lnTo>
                            <a:pt x="194842" y="39773"/>
                          </a:lnTo>
                          <a:cubicBezTo>
                            <a:pt x="195201" y="39877"/>
                            <a:pt x="195560" y="39949"/>
                            <a:pt x="195919" y="39989"/>
                          </a:cubicBezTo>
                          <a:cubicBezTo>
                            <a:pt x="196277" y="40025"/>
                            <a:pt x="196635" y="40029"/>
                            <a:pt x="196955" y="39993"/>
                          </a:cubicBezTo>
                          <a:cubicBezTo>
                            <a:pt x="197274" y="39961"/>
                            <a:pt x="197513" y="40168"/>
                            <a:pt x="197513" y="40072"/>
                          </a:cubicBezTo>
                          <a:cubicBezTo>
                            <a:pt x="198071" y="34203"/>
                            <a:pt x="198908" y="28074"/>
                            <a:pt x="199744" y="21990"/>
                          </a:cubicBezTo>
                          <a:cubicBezTo>
                            <a:pt x="200541" y="16041"/>
                            <a:pt x="201338" y="10119"/>
                            <a:pt x="201857" y="4613"/>
                          </a:cubicBezTo>
                          <a:close/>
                          <a:moveTo>
                            <a:pt x="202773" y="1443"/>
                          </a:moveTo>
                          <a:cubicBezTo>
                            <a:pt x="204049" y="2098"/>
                            <a:pt x="204925" y="3216"/>
                            <a:pt x="204846" y="4785"/>
                          </a:cubicBezTo>
                          <a:lnTo>
                            <a:pt x="204846" y="4841"/>
                          </a:lnTo>
                          <a:cubicBezTo>
                            <a:pt x="204288" y="10443"/>
                            <a:pt x="203491" y="16396"/>
                            <a:pt x="202694" y="22385"/>
                          </a:cubicBezTo>
                          <a:cubicBezTo>
                            <a:pt x="201857" y="28466"/>
                            <a:pt x="201019" y="34590"/>
                            <a:pt x="200502" y="40340"/>
                          </a:cubicBezTo>
                          <a:cubicBezTo>
                            <a:pt x="200342" y="41961"/>
                            <a:pt x="198987" y="42779"/>
                            <a:pt x="197274" y="42963"/>
                          </a:cubicBezTo>
                          <a:cubicBezTo>
                            <a:pt x="196755" y="43019"/>
                            <a:pt x="196158" y="43015"/>
                            <a:pt x="195599" y="42955"/>
                          </a:cubicBezTo>
                          <a:cubicBezTo>
                            <a:pt x="195041" y="42899"/>
                            <a:pt x="194484" y="42783"/>
                            <a:pt x="193966" y="42624"/>
                          </a:cubicBezTo>
                          <a:cubicBezTo>
                            <a:pt x="192212" y="42065"/>
                            <a:pt x="190857" y="40899"/>
                            <a:pt x="191016" y="39214"/>
                          </a:cubicBezTo>
                          <a:cubicBezTo>
                            <a:pt x="191535" y="33944"/>
                            <a:pt x="192292" y="28286"/>
                            <a:pt x="193049" y="22632"/>
                          </a:cubicBezTo>
                          <a:cubicBezTo>
                            <a:pt x="193886" y="16232"/>
                            <a:pt x="194763" y="9828"/>
                            <a:pt x="195321" y="3915"/>
                          </a:cubicBezTo>
                          <a:lnTo>
                            <a:pt x="195361" y="3735"/>
                          </a:lnTo>
                          <a:cubicBezTo>
                            <a:pt x="195680" y="2150"/>
                            <a:pt x="197074" y="1224"/>
                            <a:pt x="198708" y="920"/>
                          </a:cubicBezTo>
                          <a:cubicBezTo>
                            <a:pt x="199385" y="789"/>
                            <a:pt x="200103" y="769"/>
                            <a:pt x="200780" y="848"/>
                          </a:cubicBezTo>
                          <a:cubicBezTo>
                            <a:pt x="201458" y="932"/>
                            <a:pt x="202175" y="1132"/>
                            <a:pt x="202773" y="1447"/>
                          </a:cubicBezTo>
                          <a:close/>
                          <a:moveTo>
                            <a:pt x="193727" y="50306"/>
                          </a:moveTo>
                          <a:cubicBezTo>
                            <a:pt x="193806" y="50118"/>
                            <a:pt x="193647" y="49882"/>
                            <a:pt x="193447" y="49671"/>
                          </a:cubicBezTo>
                          <a:cubicBezTo>
                            <a:pt x="193248" y="49443"/>
                            <a:pt x="192930" y="49244"/>
                            <a:pt x="192611" y="49084"/>
                          </a:cubicBezTo>
                          <a:cubicBezTo>
                            <a:pt x="192252" y="48916"/>
                            <a:pt x="191853" y="48796"/>
                            <a:pt x="191495" y="48745"/>
                          </a:cubicBezTo>
                          <a:cubicBezTo>
                            <a:pt x="190977" y="48677"/>
                            <a:pt x="190539" y="48709"/>
                            <a:pt x="190379" y="48892"/>
                          </a:cubicBezTo>
                          <a:cubicBezTo>
                            <a:pt x="188028" y="54238"/>
                            <a:pt x="185198" y="59984"/>
                            <a:pt x="182369" y="65721"/>
                          </a:cubicBezTo>
                          <a:cubicBezTo>
                            <a:pt x="179938" y="70744"/>
                            <a:pt x="177467" y="75775"/>
                            <a:pt x="175156" y="80834"/>
                          </a:cubicBezTo>
                          <a:lnTo>
                            <a:pt x="175912" y="81365"/>
                          </a:lnTo>
                          <a:cubicBezTo>
                            <a:pt x="176192" y="81568"/>
                            <a:pt x="176510" y="81756"/>
                            <a:pt x="176829" y="81908"/>
                          </a:cubicBezTo>
                          <a:cubicBezTo>
                            <a:pt x="177188" y="82059"/>
                            <a:pt x="177506" y="82179"/>
                            <a:pt x="177826" y="82247"/>
                          </a:cubicBezTo>
                          <a:cubicBezTo>
                            <a:pt x="178145" y="82323"/>
                            <a:pt x="178344" y="82579"/>
                            <a:pt x="178384" y="82495"/>
                          </a:cubicBezTo>
                          <a:cubicBezTo>
                            <a:pt x="180775" y="77061"/>
                            <a:pt x="183484" y="71539"/>
                            <a:pt x="186195" y="66061"/>
                          </a:cubicBezTo>
                          <a:cubicBezTo>
                            <a:pt x="188864" y="60655"/>
                            <a:pt x="191495" y="55285"/>
                            <a:pt x="193727" y="50302"/>
                          </a:cubicBezTo>
                          <a:close/>
                          <a:moveTo>
                            <a:pt x="195599" y="47583"/>
                          </a:moveTo>
                          <a:cubicBezTo>
                            <a:pt x="196596" y="48617"/>
                            <a:pt x="197074" y="49950"/>
                            <a:pt x="196477" y="51412"/>
                          </a:cubicBezTo>
                          <a:lnTo>
                            <a:pt x="196436" y="51460"/>
                          </a:lnTo>
                          <a:cubicBezTo>
                            <a:pt x="194125" y="56662"/>
                            <a:pt x="191495" y="62004"/>
                            <a:pt x="188864" y="67378"/>
                          </a:cubicBezTo>
                          <a:cubicBezTo>
                            <a:pt x="186155" y="72908"/>
                            <a:pt x="183405" y="78474"/>
                            <a:pt x="181093" y="83700"/>
                          </a:cubicBezTo>
                          <a:cubicBezTo>
                            <a:pt x="180416" y="85186"/>
                            <a:pt x="178862" y="85521"/>
                            <a:pt x="177188" y="85146"/>
                          </a:cubicBezTo>
                          <a:cubicBezTo>
                            <a:pt x="176670" y="85034"/>
                            <a:pt x="176112" y="84846"/>
                            <a:pt x="175594" y="84611"/>
                          </a:cubicBezTo>
                          <a:cubicBezTo>
                            <a:pt x="175115" y="84379"/>
                            <a:pt x="174598" y="84096"/>
                            <a:pt x="174159" y="83772"/>
                          </a:cubicBezTo>
                          <a:cubicBezTo>
                            <a:pt x="172684" y="82682"/>
                            <a:pt x="171768" y="81149"/>
                            <a:pt x="172445" y="79612"/>
                          </a:cubicBezTo>
                          <a:cubicBezTo>
                            <a:pt x="174558" y="74901"/>
                            <a:pt x="177148" y="69654"/>
                            <a:pt x="179739" y="64408"/>
                          </a:cubicBezTo>
                          <a:cubicBezTo>
                            <a:pt x="182528" y="58682"/>
                            <a:pt x="185318" y="52953"/>
                            <a:pt x="187749" y="47555"/>
                          </a:cubicBezTo>
                          <a:lnTo>
                            <a:pt x="187828" y="47395"/>
                          </a:lnTo>
                          <a:cubicBezTo>
                            <a:pt x="188665" y="46002"/>
                            <a:pt x="190259" y="45566"/>
                            <a:pt x="191894" y="45786"/>
                          </a:cubicBezTo>
                          <a:cubicBezTo>
                            <a:pt x="192571" y="45878"/>
                            <a:pt x="193248" y="46089"/>
                            <a:pt x="193886" y="46385"/>
                          </a:cubicBezTo>
                          <a:cubicBezTo>
                            <a:pt x="194524" y="46688"/>
                            <a:pt x="195122" y="47100"/>
                            <a:pt x="195599" y="47579"/>
                          </a:cubicBezTo>
                          <a:close/>
                          <a:moveTo>
                            <a:pt x="169776" y="95155"/>
                          </a:moveTo>
                          <a:cubicBezTo>
                            <a:pt x="169934" y="95016"/>
                            <a:pt x="169895" y="94764"/>
                            <a:pt x="169815" y="94493"/>
                          </a:cubicBezTo>
                          <a:cubicBezTo>
                            <a:pt x="169696" y="94193"/>
                            <a:pt x="169536" y="93882"/>
                            <a:pt x="169297" y="93590"/>
                          </a:cubicBezTo>
                          <a:cubicBezTo>
                            <a:pt x="169018" y="93291"/>
                            <a:pt x="168739" y="93019"/>
                            <a:pt x="168421" y="92816"/>
                          </a:cubicBezTo>
                          <a:cubicBezTo>
                            <a:pt x="167982" y="92536"/>
                            <a:pt x="167584" y="92385"/>
                            <a:pt x="167344" y="92476"/>
                          </a:cubicBezTo>
                          <a:cubicBezTo>
                            <a:pt x="162881" y="96305"/>
                            <a:pt x="157939" y="100254"/>
                            <a:pt x="152958" y="104203"/>
                          </a:cubicBezTo>
                          <a:cubicBezTo>
                            <a:pt x="148455" y="107776"/>
                            <a:pt x="143991" y="111354"/>
                            <a:pt x="139926" y="114779"/>
                          </a:cubicBezTo>
                          <a:lnTo>
                            <a:pt x="140364" y="115558"/>
                          </a:lnTo>
                          <a:cubicBezTo>
                            <a:pt x="140524" y="115853"/>
                            <a:pt x="140763" y="116165"/>
                            <a:pt x="141002" y="116460"/>
                          </a:cubicBezTo>
                          <a:cubicBezTo>
                            <a:pt x="141241" y="116740"/>
                            <a:pt x="141481" y="116991"/>
                            <a:pt x="141759" y="117187"/>
                          </a:cubicBezTo>
                          <a:cubicBezTo>
                            <a:pt x="142038" y="117399"/>
                            <a:pt x="142078" y="117710"/>
                            <a:pt x="142118" y="117654"/>
                          </a:cubicBezTo>
                          <a:cubicBezTo>
                            <a:pt x="146502" y="113869"/>
                            <a:pt x="151403" y="110008"/>
                            <a:pt x="156226" y="106171"/>
                          </a:cubicBezTo>
                          <a:cubicBezTo>
                            <a:pt x="160888" y="102486"/>
                            <a:pt x="165551" y="98817"/>
                            <a:pt x="169776" y="95159"/>
                          </a:cubicBezTo>
                          <a:close/>
                          <a:moveTo>
                            <a:pt x="172605" y="93514"/>
                          </a:moveTo>
                          <a:cubicBezTo>
                            <a:pt x="173083" y="94876"/>
                            <a:pt x="172964" y="96285"/>
                            <a:pt x="171808" y="97355"/>
                          </a:cubicBezTo>
                          <a:lnTo>
                            <a:pt x="171768" y="97399"/>
                          </a:lnTo>
                          <a:cubicBezTo>
                            <a:pt x="167584" y="101001"/>
                            <a:pt x="162841" y="104738"/>
                            <a:pt x="158099" y="108499"/>
                          </a:cubicBezTo>
                          <a:cubicBezTo>
                            <a:pt x="153316" y="112268"/>
                            <a:pt x="148534" y="116069"/>
                            <a:pt x="144071" y="119906"/>
                          </a:cubicBezTo>
                          <a:cubicBezTo>
                            <a:pt x="142875" y="120960"/>
                            <a:pt x="141321" y="120597"/>
                            <a:pt x="139926" y="119539"/>
                          </a:cubicBezTo>
                          <a:cubicBezTo>
                            <a:pt x="139488" y="119211"/>
                            <a:pt x="139089" y="118812"/>
                            <a:pt x="138731" y="118377"/>
                          </a:cubicBezTo>
                          <a:cubicBezTo>
                            <a:pt x="138372" y="117946"/>
                            <a:pt x="138053" y="117467"/>
                            <a:pt x="137774" y="116979"/>
                          </a:cubicBezTo>
                          <a:cubicBezTo>
                            <a:pt x="136898" y="115358"/>
                            <a:pt x="136738" y="113594"/>
                            <a:pt x="138013" y="112504"/>
                          </a:cubicBezTo>
                          <a:cubicBezTo>
                            <a:pt x="142158" y="108990"/>
                            <a:pt x="146621" y="105429"/>
                            <a:pt x="151125" y="101863"/>
                          </a:cubicBezTo>
                          <a:cubicBezTo>
                            <a:pt x="156106" y="97894"/>
                            <a:pt x="161088" y="93926"/>
                            <a:pt x="165511" y="90129"/>
                          </a:cubicBezTo>
                          <a:lnTo>
                            <a:pt x="165671" y="90025"/>
                          </a:lnTo>
                          <a:cubicBezTo>
                            <a:pt x="166986" y="89123"/>
                            <a:pt x="168620" y="89410"/>
                            <a:pt x="170015" y="90304"/>
                          </a:cubicBezTo>
                          <a:cubicBezTo>
                            <a:pt x="170573" y="90668"/>
                            <a:pt x="171130" y="91159"/>
                            <a:pt x="171569" y="91702"/>
                          </a:cubicBezTo>
                          <a:cubicBezTo>
                            <a:pt x="172007" y="92249"/>
                            <a:pt x="172406" y="92876"/>
                            <a:pt x="172605" y="93514"/>
                          </a:cubicBezTo>
                          <a:close/>
                          <a:moveTo>
                            <a:pt x="133112" y="125548"/>
                          </a:moveTo>
                          <a:cubicBezTo>
                            <a:pt x="133270" y="125416"/>
                            <a:pt x="133270" y="125176"/>
                            <a:pt x="133191" y="124921"/>
                          </a:cubicBezTo>
                          <a:cubicBezTo>
                            <a:pt x="133071" y="124633"/>
                            <a:pt x="132912" y="124338"/>
                            <a:pt x="132673" y="124058"/>
                          </a:cubicBezTo>
                          <a:cubicBezTo>
                            <a:pt x="132473" y="123763"/>
                            <a:pt x="132155" y="123487"/>
                            <a:pt x="131836" y="123264"/>
                          </a:cubicBezTo>
                          <a:cubicBezTo>
                            <a:pt x="131398" y="122944"/>
                            <a:pt x="130959" y="122745"/>
                            <a:pt x="130720" y="122821"/>
                          </a:cubicBezTo>
                          <a:cubicBezTo>
                            <a:pt x="126576" y="126398"/>
                            <a:pt x="125659" y="127265"/>
                            <a:pt x="124743" y="128127"/>
                          </a:cubicBezTo>
                          <a:cubicBezTo>
                            <a:pt x="123786" y="129025"/>
                            <a:pt x="122829" y="129928"/>
                            <a:pt x="118525" y="133609"/>
                          </a:cubicBezTo>
                          <a:cubicBezTo>
                            <a:pt x="118525" y="133629"/>
                            <a:pt x="118724" y="133888"/>
                            <a:pt x="118964" y="134276"/>
                          </a:cubicBezTo>
                          <a:cubicBezTo>
                            <a:pt x="119083" y="134555"/>
                            <a:pt x="119282" y="134843"/>
                            <a:pt x="119521" y="135106"/>
                          </a:cubicBezTo>
                          <a:cubicBezTo>
                            <a:pt x="119761" y="135370"/>
                            <a:pt x="120000" y="135613"/>
                            <a:pt x="120239" y="135797"/>
                          </a:cubicBezTo>
                          <a:cubicBezTo>
                            <a:pt x="120518" y="136017"/>
                            <a:pt x="120638" y="136296"/>
                            <a:pt x="120677" y="136256"/>
                          </a:cubicBezTo>
                          <a:lnTo>
                            <a:pt x="133112" y="125548"/>
                          </a:lnTo>
                          <a:close/>
                          <a:moveTo>
                            <a:pt x="136020" y="123999"/>
                          </a:moveTo>
                          <a:cubicBezTo>
                            <a:pt x="136459" y="125364"/>
                            <a:pt x="136259" y="126761"/>
                            <a:pt x="135064" y="127816"/>
                          </a:cubicBezTo>
                          <a:lnTo>
                            <a:pt x="122590" y="138524"/>
                          </a:lnTo>
                          <a:cubicBezTo>
                            <a:pt x="121355" y="139586"/>
                            <a:pt x="119801" y="139223"/>
                            <a:pt x="118406" y="138169"/>
                          </a:cubicBezTo>
                          <a:cubicBezTo>
                            <a:pt x="118007" y="137849"/>
                            <a:pt x="117609" y="137458"/>
                            <a:pt x="117250" y="137043"/>
                          </a:cubicBezTo>
                          <a:cubicBezTo>
                            <a:pt x="116891" y="136619"/>
                            <a:pt x="116573" y="136160"/>
                            <a:pt x="116333" y="135693"/>
                          </a:cubicBezTo>
                          <a:cubicBezTo>
                            <a:pt x="115496" y="134124"/>
                            <a:pt x="115337" y="132423"/>
                            <a:pt x="116613" y="131345"/>
                          </a:cubicBezTo>
                          <a:cubicBezTo>
                            <a:pt x="120837" y="127696"/>
                            <a:pt x="121754" y="126821"/>
                            <a:pt x="122710" y="125955"/>
                          </a:cubicBezTo>
                          <a:cubicBezTo>
                            <a:pt x="123666" y="125053"/>
                            <a:pt x="124623" y="124150"/>
                            <a:pt x="128887" y="120465"/>
                          </a:cubicBezTo>
                          <a:lnTo>
                            <a:pt x="129046" y="120349"/>
                          </a:lnTo>
                          <a:cubicBezTo>
                            <a:pt x="130401" y="119459"/>
                            <a:pt x="132115" y="119830"/>
                            <a:pt x="133550" y="120816"/>
                          </a:cubicBezTo>
                          <a:cubicBezTo>
                            <a:pt x="134067" y="121192"/>
                            <a:pt x="134586" y="121675"/>
                            <a:pt x="135024" y="122210"/>
                          </a:cubicBezTo>
                          <a:cubicBezTo>
                            <a:pt x="135462" y="122761"/>
                            <a:pt x="135821" y="123376"/>
                            <a:pt x="136020" y="123995"/>
                          </a:cubicBezTo>
                          <a:close/>
                          <a:moveTo>
                            <a:pt x="69786" y="127544"/>
                          </a:moveTo>
                          <a:cubicBezTo>
                            <a:pt x="68591" y="126482"/>
                            <a:pt x="68391" y="125085"/>
                            <a:pt x="68869" y="123719"/>
                          </a:cubicBezTo>
                          <a:cubicBezTo>
                            <a:pt x="69069" y="123088"/>
                            <a:pt x="69427" y="122477"/>
                            <a:pt x="69866" y="121938"/>
                          </a:cubicBezTo>
                          <a:cubicBezTo>
                            <a:pt x="70264" y="121411"/>
                            <a:pt x="70783" y="120932"/>
                            <a:pt x="71341" y="120557"/>
                          </a:cubicBezTo>
                          <a:cubicBezTo>
                            <a:pt x="72735" y="119587"/>
                            <a:pt x="74449" y="119235"/>
                            <a:pt x="75843" y="120134"/>
                          </a:cubicBezTo>
                          <a:lnTo>
                            <a:pt x="75963" y="120249"/>
                          </a:lnTo>
                          <a:cubicBezTo>
                            <a:pt x="80267" y="123983"/>
                            <a:pt x="81224" y="124885"/>
                            <a:pt x="82180" y="125779"/>
                          </a:cubicBezTo>
                          <a:cubicBezTo>
                            <a:pt x="83097" y="126674"/>
                            <a:pt x="84053" y="127568"/>
                            <a:pt x="88278" y="131229"/>
                          </a:cubicBezTo>
                          <a:cubicBezTo>
                            <a:pt x="89513" y="132319"/>
                            <a:pt x="89393" y="134016"/>
                            <a:pt x="88517" y="135577"/>
                          </a:cubicBezTo>
                          <a:cubicBezTo>
                            <a:pt x="88278" y="136044"/>
                            <a:pt x="87959" y="136496"/>
                            <a:pt x="87600" y="136915"/>
                          </a:cubicBezTo>
                          <a:cubicBezTo>
                            <a:pt x="87241" y="137322"/>
                            <a:pt x="86843" y="137705"/>
                            <a:pt x="86444" y="138029"/>
                          </a:cubicBezTo>
                          <a:cubicBezTo>
                            <a:pt x="85049" y="139071"/>
                            <a:pt x="83496" y="139426"/>
                            <a:pt x="82260" y="138360"/>
                          </a:cubicBezTo>
                          <a:lnTo>
                            <a:pt x="69786" y="127544"/>
                          </a:lnTo>
                          <a:close/>
                          <a:moveTo>
                            <a:pt x="71699" y="124653"/>
                          </a:moveTo>
                          <a:cubicBezTo>
                            <a:pt x="71580" y="124917"/>
                            <a:pt x="71580" y="125156"/>
                            <a:pt x="71739" y="125300"/>
                          </a:cubicBezTo>
                          <a:lnTo>
                            <a:pt x="84212" y="136108"/>
                          </a:lnTo>
                          <a:cubicBezTo>
                            <a:pt x="84252" y="136136"/>
                            <a:pt x="84332" y="135873"/>
                            <a:pt x="84651" y="135661"/>
                          </a:cubicBezTo>
                          <a:cubicBezTo>
                            <a:pt x="84850" y="135482"/>
                            <a:pt x="85129" y="135242"/>
                            <a:pt x="85329" y="134974"/>
                          </a:cubicBezTo>
                          <a:cubicBezTo>
                            <a:pt x="85568" y="134715"/>
                            <a:pt x="85767" y="134431"/>
                            <a:pt x="85926" y="134148"/>
                          </a:cubicBezTo>
                          <a:cubicBezTo>
                            <a:pt x="86126" y="133765"/>
                            <a:pt x="86325" y="133493"/>
                            <a:pt x="86325" y="133477"/>
                          </a:cubicBezTo>
                          <a:cubicBezTo>
                            <a:pt x="82021" y="129732"/>
                            <a:pt x="81064" y="128838"/>
                            <a:pt x="80108" y="127947"/>
                          </a:cubicBezTo>
                          <a:cubicBezTo>
                            <a:pt x="79191" y="127065"/>
                            <a:pt x="78274" y="126179"/>
                            <a:pt x="74130" y="122593"/>
                          </a:cubicBezTo>
                          <a:cubicBezTo>
                            <a:pt x="73931" y="122501"/>
                            <a:pt x="73492" y="122693"/>
                            <a:pt x="73014" y="123008"/>
                          </a:cubicBezTo>
                          <a:cubicBezTo>
                            <a:pt x="72695" y="123228"/>
                            <a:pt x="72416" y="123503"/>
                            <a:pt x="72177" y="123799"/>
                          </a:cubicBezTo>
                          <a:cubicBezTo>
                            <a:pt x="71938" y="124078"/>
                            <a:pt x="71779" y="124378"/>
                            <a:pt x="71699" y="124649"/>
                          </a:cubicBezTo>
                          <a:close/>
                          <a:moveTo>
                            <a:pt x="33042" y="96796"/>
                          </a:moveTo>
                          <a:cubicBezTo>
                            <a:pt x="31927" y="95722"/>
                            <a:pt x="31767" y="94317"/>
                            <a:pt x="32245" y="92963"/>
                          </a:cubicBezTo>
                          <a:cubicBezTo>
                            <a:pt x="32444" y="92321"/>
                            <a:pt x="32843" y="91694"/>
                            <a:pt x="33282" y="91147"/>
                          </a:cubicBezTo>
                          <a:cubicBezTo>
                            <a:pt x="33720" y="90612"/>
                            <a:pt x="34238" y="90133"/>
                            <a:pt x="34835" y="89757"/>
                          </a:cubicBezTo>
                          <a:cubicBezTo>
                            <a:pt x="36230" y="88875"/>
                            <a:pt x="37865" y="88595"/>
                            <a:pt x="39219" y="89502"/>
                          </a:cubicBezTo>
                          <a:lnTo>
                            <a:pt x="39339" y="89614"/>
                          </a:lnTo>
                          <a:cubicBezTo>
                            <a:pt x="43802" y="93483"/>
                            <a:pt x="48824" y="97531"/>
                            <a:pt x="53885" y="101572"/>
                          </a:cubicBezTo>
                          <a:cubicBezTo>
                            <a:pt x="58269" y="105121"/>
                            <a:pt x="62692" y="108675"/>
                            <a:pt x="66877" y="112212"/>
                          </a:cubicBezTo>
                          <a:cubicBezTo>
                            <a:pt x="68152" y="113330"/>
                            <a:pt x="67953" y="115107"/>
                            <a:pt x="67076" y="116732"/>
                          </a:cubicBezTo>
                          <a:cubicBezTo>
                            <a:pt x="66797" y="117211"/>
                            <a:pt x="66478" y="117682"/>
                            <a:pt x="66119" y="118097"/>
                          </a:cubicBezTo>
                          <a:cubicBezTo>
                            <a:pt x="65761" y="118525"/>
                            <a:pt x="65322" y="118920"/>
                            <a:pt x="64924" y="119239"/>
                          </a:cubicBezTo>
                          <a:cubicBezTo>
                            <a:pt x="63569" y="120285"/>
                            <a:pt x="61975" y="120641"/>
                            <a:pt x="60780" y="119575"/>
                          </a:cubicBezTo>
                          <a:cubicBezTo>
                            <a:pt x="56436" y="115786"/>
                            <a:pt x="51573" y="111905"/>
                            <a:pt x="46751" y="108056"/>
                          </a:cubicBezTo>
                          <a:cubicBezTo>
                            <a:pt x="42049" y="104299"/>
                            <a:pt x="37386" y="100558"/>
                            <a:pt x="33122" y="96840"/>
                          </a:cubicBezTo>
                          <a:lnTo>
                            <a:pt x="33042" y="96800"/>
                          </a:lnTo>
                          <a:close/>
                          <a:moveTo>
                            <a:pt x="35035" y="93930"/>
                          </a:moveTo>
                          <a:cubicBezTo>
                            <a:pt x="34955" y="94213"/>
                            <a:pt x="34955" y="94481"/>
                            <a:pt x="35115" y="94624"/>
                          </a:cubicBezTo>
                          <a:cubicBezTo>
                            <a:pt x="39260" y="98218"/>
                            <a:pt x="43922" y="101955"/>
                            <a:pt x="48625" y="105720"/>
                          </a:cubicBezTo>
                          <a:cubicBezTo>
                            <a:pt x="53407" y="109553"/>
                            <a:pt x="58229" y="113422"/>
                            <a:pt x="62732" y="117319"/>
                          </a:cubicBezTo>
                          <a:cubicBezTo>
                            <a:pt x="62812" y="117379"/>
                            <a:pt x="62852" y="117075"/>
                            <a:pt x="63130" y="116868"/>
                          </a:cubicBezTo>
                          <a:cubicBezTo>
                            <a:pt x="63370" y="116676"/>
                            <a:pt x="63609" y="116432"/>
                            <a:pt x="63848" y="116157"/>
                          </a:cubicBezTo>
                          <a:cubicBezTo>
                            <a:pt x="64087" y="115877"/>
                            <a:pt x="64326" y="115574"/>
                            <a:pt x="64486" y="115279"/>
                          </a:cubicBezTo>
                          <a:lnTo>
                            <a:pt x="64924" y="114464"/>
                          </a:lnTo>
                          <a:cubicBezTo>
                            <a:pt x="60939" y="111078"/>
                            <a:pt x="56475" y="107481"/>
                            <a:pt x="52012" y="103887"/>
                          </a:cubicBezTo>
                          <a:cubicBezTo>
                            <a:pt x="46990" y="99867"/>
                            <a:pt x="42009" y="95842"/>
                            <a:pt x="37506" y="91945"/>
                          </a:cubicBezTo>
                          <a:cubicBezTo>
                            <a:pt x="37267" y="91846"/>
                            <a:pt x="36868" y="91997"/>
                            <a:pt x="36429" y="92261"/>
                          </a:cubicBezTo>
                          <a:cubicBezTo>
                            <a:pt x="36151" y="92460"/>
                            <a:pt x="35832" y="92728"/>
                            <a:pt x="35593" y="93039"/>
                          </a:cubicBezTo>
                          <a:cubicBezTo>
                            <a:pt x="35354" y="93327"/>
                            <a:pt x="35154" y="93634"/>
                            <a:pt x="35035" y="93922"/>
                          </a:cubicBezTo>
                          <a:close/>
                          <a:moveTo>
                            <a:pt x="8175" y="50657"/>
                          </a:moveTo>
                          <a:cubicBezTo>
                            <a:pt x="7577" y="49192"/>
                            <a:pt x="8055" y="47858"/>
                            <a:pt x="9051" y="46832"/>
                          </a:cubicBezTo>
                          <a:cubicBezTo>
                            <a:pt x="9529" y="46357"/>
                            <a:pt x="10127" y="45954"/>
                            <a:pt x="10765" y="45650"/>
                          </a:cubicBezTo>
                          <a:cubicBezTo>
                            <a:pt x="11363" y="45359"/>
                            <a:pt x="12080" y="45151"/>
                            <a:pt x="12717" y="45067"/>
                          </a:cubicBezTo>
                          <a:cubicBezTo>
                            <a:pt x="14392" y="44852"/>
                            <a:pt x="15986" y="45303"/>
                            <a:pt x="16822" y="46704"/>
                          </a:cubicBezTo>
                          <a:lnTo>
                            <a:pt x="16902" y="46860"/>
                          </a:lnTo>
                          <a:cubicBezTo>
                            <a:pt x="19333" y="52386"/>
                            <a:pt x="22163" y="58171"/>
                            <a:pt x="24992" y="63949"/>
                          </a:cubicBezTo>
                          <a:cubicBezTo>
                            <a:pt x="27503" y="69119"/>
                            <a:pt x="30053" y="74294"/>
                            <a:pt x="32205" y="79033"/>
                          </a:cubicBezTo>
                          <a:cubicBezTo>
                            <a:pt x="32883" y="80590"/>
                            <a:pt x="31966" y="82119"/>
                            <a:pt x="30452" y="83197"/>
                          </a:cubicBezTo>
                          <a:cubicBezTo>
                            <a:pt x="30013" y="83509"/>
                            <a:pt x="29535" y="83792"/>
                            <a:pt x="29017" y="84024"/>
                          </a:cubicBezTo>
                          <a:cubicBezTo>
                            <a:pt x="28499" y="84251"/>
                            <a:pt x="27941" y="84435"/>
                            <a:pt x="27463" y="84543"/>
                          </a:cubicBezTo>
                          <a:cubicBezTo>
                            <a:pt x="25749" y="84906"/>
                            <a:pt x="24195" y="84559"/>
                            <a:pt x="23558" y="83070"/>
                          </a:cubicBezTo>
                          <a:cubicBezTo>
                            <a:pt x="21166" y="77676"/>
                            <a:pt x="18456" y="72178"/>
                            <a:pt x="15786" y="66720"/>
                          </a:cubicBezTo>
                          <a:cubicBezTo>
                            <a:pt x="13076" y="61234"/>
                            <a:pt x="10406" y="55776"/>
                            <a:pt x="8175" y="50701"/>
                          </a:cubicBezTo>
                          <a:lnTo>
                            <a:pt x="8175" y="50653"/>
                          </a:lnTo>
                          <a:close/>
                          <a:moveTo>
                            <a:pt x="11164" y="48920"/>
                          </a:moveTo>
                          <a:cubicBezTo>
                            <a:pt x="10964" y="49124"/>
                            <a:pt x="10845" y="49339"/>
                            <a:pt x="10924" y="49519"/>
                          </a:cubicBezTo>
                          <a:cubicBezTo>
                            <a:pt x="13196" y="54694"/>
                            <a:pt x="15826" y="60040"/>
                            <a:pt x="18456" y="65414"/>
                          </a:cubicBezTo>
                          <a:cubicBezTo>
                            <a:pt x="21166" y="70980"/>
                            <a:pt x="23916" y="76586"/>
                            <a:pt x="26267" y="81864"/>
                          </a:cubicBezTo>
                          <a:cubicBezTo>
                            <a:pt x="26308" y="81940"/>
                            <a:pt x="26466" y="81696"/>
                            <a:pt x="26825" y="81620"/>
                          </a:cubicBezTo>
                          <a:cubicBezTo>
                            <a:pt x="27144" y="81560"/>
                            <a:pt x="27463" y="81445"/>
                            <a:pt x="27782" y="81301"/>
                          </a:cubicBezTo>
                          <a:cubicBezTo>
                            <a:pt x="28101" y="81153"/>
                            <a:pt x="28419" y="80969"/>
                            <a:pt x="28699" y="80766"/>
                          </a:cubicBezTo>
                          <a:lnTo>
                            <a:pt x="29455" y="80243"/>
                          </a:lnTo>
                          <a:cubicBezTo>
                            <a:pt x="27224" y="75304"/>
                            <a:pt x="24793" y="70277"/>
                            <a:pt x="22322" y="65250"/>
                          </a:cubicBezTo>
                          <a:cubicBezTo>
                            <a:pt x="19453" y="59401"/>
                            <a:pt x="16623" y="53544"/>
                            <a:pt x="14232" y="48174"/>
                          </a:cubicBezTo>
                          <a:cubicBezTo>
                            <a:pt x="14072" y="47986"/>
                            <a:pt x="13634" y="47954"/>
                            <a:pt x="13116" y="48018"/>
                          </a:cubicBezTo>
                          <a:cubicBezTo>
                            <a:pt x="12758" y="48066"/>
                            <a:pt x="12359" y="48182"/>
                            <a:pt x="12000" y="48345"/>
                          </a:cubicBezTo>
                          <a:cubicBezTo>
                            <a:pt x="11681" y="48497"/>
                            <a:pt x="11363" y="48701"/>
                            <a:pt x="11164" y="48920"/>
                          </a:cubicBezTo>
                          <a:close/>
                          <a:moveTo>
                            <a:pt x="5" y="3963"/>
                          </a:moveTo>
                          <a:cubicBezTo>
                            <a:pt x="-75" y="2398"/>
                            <a:pt x="802" y="1292"/>
                            <a:pt x="2077" y="633"/>
                          </a:cubicBezTo>
                          <a:cubicBezTo>
                            <a:pt x="2675" y="321"/>
                            <a:pt x="3393" y="126"/>
                            <a:pt x="4070" y="46"/>
                          </a:cubicBezTo>
                          <a:cubicBezTo>
                            <a:pt x="4747" y="-34"/>
                            <a:pt x="5465" y="-10"/>
                            <a:pt x="6142" y="122"/>
                          </a:cubicBezTo>
                          <a:cubicBezTo>
                            <a:pt x="7776" y="437"/>
                            <a:pt x="9171" y="1375"/>
                            <a:pt x="9529" y="2968"/>
                          </a:cubicBezTo>
                          <a:lnTo>
                            <a:pt x="9529" y="3148"/>
                          </a:lnTo>
                          <a:cubicBezTo>
                            <a:pt x="10087" y="9081"/>
                            <a:pt x="10964" y="15517"/>
                            <a:pt x="11801" y="21946"/>
                          </a:cubicBezTo>
                          <a:cubicBezTo>
                            <a:pt x="12559" y="27587"/>
                            <a:pt x="13315" y="33225"/>
                            <a:pt x="13873" y="38463"/>
                          </a:cubicBezTo>
                          <a:lnTo>
                            <a:pt x="13873" y="38483"/>
                          </a:lnTo>
                          <a:cubicBezTo>
                            <a:pt x="14033" y="40156"/>
                            <a:pt x="12678" y="41306"/>
                            <a:pt x="10924" y="41857"/>
                          </a:cubicBezTo>
                          <a:cubicBezTo>
                            <a:pt x="10406" y="42021"/>
                            <a:pt x="9848" y="42133"/>
                            <a:pt x="9250" y="42189"/>
                          </a:cubicBezTo>
                          <a:cubicBezTo>
                            <a:pt x="8692" y="42244"/>
                            <a:pt x="8134" y="42244"/>
                            <a:pt x="7617" y="42189"/>
                          </a:cubicBezTo>
                          <a:cubicBezTo>
                            <a:pt x="5903" y="41997"/>
                            <a:pt x="4508" y="41170"/>
                            <a:pt x="4348" y="39557"/>
                          </a:cubicBezTo>
                          <a:cubicBezTo>
                            <a:pt x="3831" y="33808"/>
                            <a:pt x="2994" y="27711"/>
                            <a:pt x="2197" y="21654"/>
                          </a:cubicBezTo>
                          <a:cubicBezTo>
                            <a:pt x="1359" y="15641"/>
                            <a:pt x="562" y="9664"/>
                            <a:pt x="45" y="4015"/>
                          </a:cubicBezTo>
                          <a:lnTo>
                            <a:pt x="5" y="3963"/>
                          </a:lnTo>
                          <a:close/>
                          <a:moveTo>
                            <a:pt x="3432" y="3284"/>
                          </a:moveTo>
                          <a:cubicBezTo>
                            <a:pt x="3153" y="3416"/>
                            <a:pt x="2994" y="3595"/>
                            <a:pt x="2994" y="3795"/>
                          </a:cubicBezTo>
                          <a:cubicBezTo>
                            <a:pt x="3512" y="9309"/>
                            <a:pt x="4309" y="15266"/>
                            <a:pt x="5145" y="21255"/>
                          </a:cubicBezTo>
                          <a:cubicBezTo>
                            <a:pt x="5942" y="27328"/>
                            <a:pt x="6780" y="33449"/>
                            <a:pt x="7337" y="39278"/>
                          </a:cubicBezTo>
                          <a:cubicBezTo>
                            <a:pt x="7337" y="39366"/>
                            <a:pt x="7577" y="39186"/>
                            <a:pt x="7935" y="39222"/>
                          </a:cubicBezTo>
                          <a:cubicBezTo>
                            <a:pt x="8254" y="39258"/>
                            <a:pt x="8613" y="39258"/>
                            <a:pt x="8972" y="39222"/>
                          </a:cubicBezTo>
                          <a:cubicBezTo>
                            <a:pt x="9330" y="39186"/>
                            <a:pt x="9728" y="39114"/>
                            <a:pt x="10048" y="39010"/>
                          </a:cubicBezTo>
                          <a:lnTo>
                            <a:pt x="10924" y="38751"/>
                          </a:lnTo>
                          <a:cubicBezTo>
                            <a:pt x="10367" y="33461"/>
                            <a:pt x="9609" y="27899"/>
                            <a:pt x="8892" y="22333"/>
                          </a:cubicBezTo>
                          <a:cubicBezTo>
                            <a:pt x="8015" y="15929"/>
                            <a:pt x="7178" y="9512"/>
                            <a:pt x="6581" y="3575"/>
                          </a:cubicBezTo>
                          <a:cubicBezTo>
                            <a:pt x="6501" y="3332"/>
                            <a:pt x="6102" y="3148"/>
                            <a:pt x="5584" y="3048"/>
                          </a:cubicBezTo>
                          <a:cubicBezTo>
                            <a:pt x="5226" y="2976"/>
                            <a:pt x="4827" y="2964"/>
                            <a:pt x="4429" y="3008"/>
                          </a:cubicBezTo>
                          <a:cubicBezTo>
                            <a:pt x="4030" y="3052"/>
                            <a:pt x="3711" y="3144"/>
                            <a:pt x="3432" y="3284"/>
                          </a:cubicBez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4" name="Google Shape;734;p5"/>
                    <p:cNvSpPr/>
                    <p:nvPr/>
                  </p:nvSpPr>
                  <p:spPr>
                    <a:xfrm>
                      <a:off x="11013290" y="6634667"/>
                      <a:ext cx="142949" cy="125346"/>
                    </a:xfrm>
                    <a:custGeom>
                      <a:rect b="b" l="l" r="r" t="t"/>
                      <a:pathLst>
                        <a:path extrusionOk="0" h="125346" w="142949">
                          <a:moveTo>
                            <a:pt x="23393" y="111100"/>
                          </a:moveTo>
                          <a:lnTo>
                            <a:pt x="28255" y="105646"/>
                          </a:lnTo>
                          <a:lnTo>
                            <a:pt x="4702" y="97270"/>
                          </a:lnTo>
                          <a:lnTo>
                            <a:pt x="0" y="102528"/>
                          </a:lnTo>
                          <a:lnTo>
                            <a:pt x="10601" y="125346"/>
                          </a:lnTo>
                          <a:lnTo>
                            <a:pt x="15303" y="120092"/>
                          </a:lnTo>
                          <a:lnTo>
                            <a:pt x="13509" y="116586"/>
                          </a:lnTo>
                          <a:lnTo>
                            <a:pt x="19727" y="109631"/>
                          </a:lnTo>
                          <a:lnTo>
                            <a:pt x="23393" y="111096"/>
                          </a:lnTo>
                          <a:close/>
                          <a:moveTo>
                            <a:pt x="11039" y="111807"/>
                          </a:moveTo>
                          <a:lnTo>
                            <a:pt x="7332" y="104640"/>
                          </a:lnTo>
                          <a:lnTo>
                            <a:pt x="14785" y="107631"/>
                          </a:lnTo>
                          <a:lnTo>
                            <a:pt x="11039" y="111807"/>
                          </a:lnTo>
                          <a:close/>
                          <a:moveTo>
                            <a:pt x="25505" y="76368"/>
                          </a:moveTo>
                          <a:lnTo>
                            <a:pt x="47265" y="88162"/>
                          </a:lnTo>
                          <a:lnTo>
                            <a:pt x="52645" y="83515"/>
                          </a:lnTo>
                          <a:lnTo>
                            <a:pt x="44395" y="60118"/>
                          </a:lnTo>
                          <a:lnTo>
                            <a:pt x="39055" y="64705"/>
                          </a:lnTo>
                          <a:lnTo>
                            <a:pt x="45471" y="80297"/>
                          </a:lnTo>
                          <a:lnTo>
                            <a:pt x="31044" y="71589"/>
                          </a:lnTo>
                          <a:lnTo>
                            <a:pt x="25505" y="76368"/>
                          </a:lnTo>
                          <a:close/>
                          <a:moveTo>
                            <a:pt x="46746" y="58441"/>
                          </a:moveTo>
                          <a:lnTo>
                            <a:pt x="60974" y="76683"/>
                          </a:lnTo>
                          <a:lnTo>
                            <a:pt x="66394" y="72455"/>
                          </a:lnTo>
                          <a:lnTo>
                            <a:pt x="52166" y="54209"/>
                          </a:lnTo>
                          <a:lnTo>
                            <a:pt x="46746" y="58441"/>
                          </a:lnTo>
                          <a:close/>
                          <a:moveTo>
                            <a:pt x="64082" y="45245"/>
                          </a:moveTo>
                          <a:lnTo>
                            <a:pt x="55873" y="51170"/>
                          </a:lnTo>
                          <a:lnTo>
                            <a:pt x="69383" y="69960"/>
                          </a:lnTo>
                          <a:lnTo>
                            <a:pt x="77393" y="64170"/>
                          </a:lnTo>
                          <a:cubicBezTo>
                            <a:pt x="83570" y="59715"/>
                            <a:pt x="85004" y="53007"/>
                            <a:pt x="80940" y="47353"/>
                          </a:cubicBezTo>
                          <a:cubicBezTo>
                            <a:pt x="76874" y="41696"/>
                            <a:pt x="70180" y="40865"/>
                            <a:pt x="64082" y="45245"/>
                          </a:cubicBezTo>
                          <a:close/>
                          <a:moveTo>
                            <a:pt x="74603" y="59555"/>
                          </a:moveTo>
                          <a:lnTo>
                            <a:pt x="71813" y="61583"/>
                          </a:lnTo>
                          <a:lnTo>
                            <a:pt x="64600" y="51557"/>
                          </a:lnTo>
                          <a:lnTo>
                            <a:pt x="67151" y="49725"/>
                          </a:lnTo>
                          <a:cubicBezTo>
                            <a:pt x="69821" y="47796"/>
                            <a:pt x="73088" y="48475"/>
                            <a:pt x="75280" y="51502"/>
                          </a:cubicBezTo>
                          <a:cubicBezTo>
                            <a:pt x="77432" y="54504"/>
                            <a:pt x="77154" y="57722"/>
                            <a:pt x="74603" y="59555"/>
                          </a:cubicBezTo>
                          <a:close/>
                          <a:moveTo>
                            <a:pt x="103417" y="46391"/>
                          </a:moveTo>
                          <a:lnTo>
                            <a:pt x="109514" y="42362"/>
                          </a:lnTo>
                          <a:lnTo>
                            <a:pt x="88871" y="28256"/>
                          </a:lnTo>
                          <a:lnTo>
                            <a:pt x="82972" y="32141"/>
                          </a:lnTo>
                          <a:lnTo>
                            <a:pt x="87435" y="56912"/>
                          </a:lnTo>
                          <a:lnTo>
                            <a:pt x="93334" y="53031"/>
                          </a:lnTo>
                          <a:lnTo>
                            <a:pt x="92457" y="49178"/>
                          </a:lnTo>
                          <a:lnTo>
                            <a:pt x="100228" y="44043"/>
                          </a:lnTo>
                          <a:lnTo>
                            <a:pt x="103417" y="46391"/>
                          </a:lnTo>
                          <a:close/>
                          <a:moveTo>
                            <a:pt x="91301" y="43927"/>
                          </a:moveTo>
                          <a:lnTo>
                            <a:pt x="89508" y="36050"/>
                          </a:lnTo>
                          <a:lnTo>
                            <a:pt x="95964" y="40845"/>
                          </a:lnTo>
                          <a:lnTo>
                            <a:pt x="91301" y="43927"/>
                          </a:lnTo>
                          <a:close/>
                          <a:moveTo>
                            <a:pt x="120274" y="1022"/>
                          </a:moveTo>
                          <a:lnTo>
                            <a:pt x="119955" y="7929"/>
                          </a:lnTo>
                          <a:lnTo>
                            <a:pt x="124259" y="5634"/>
                          </a:lnTo>
                          <a:lnTo>
                            <a:pt x="126251" y="0"/>
                          </a:lnTo>
                          <a:lnTo>
                            <a:pt x="120274" y="1026"/>
                          </a:lnTo>
                          <a:close/>
                          <a:moveTo>
                            <a:pt x="115133" y="12413"/>
                          </a:moveTo>
                          <a:lnTo>
                            <a:pt x="125973" y="32852"/>
                          </a:lnTo>
                          <a:lnTo>
                            <a:pt x="142950" y="23804"/>
                          </a:lnTo>
                          <a:lnTo>
                            <a:pt x="140479" y="19137"/>
                          </a:lnTo>
                          <a:lnTo>
                            <a:pt x="129560" y="24958"/>
                          </a:lnTo>
                          <a:lnTo>
                            <a:pt x="127846" y="21724"/>
                          </a:lnTo>
                          <a:lnTo>
                            <a:pt x="137450" y="16586"/>
                          </a:lnTo>
                          <a:lnTo>
                            <a:pt x="134979" y="11922"/>
                          </a:lnTo>
                          <a:lnTo>
                            <a:pt x="125335" y="17061"/>
                          </a:lnTo>
                          <a:lnTo>
                            <a:pt x="123661" y="13851"/>
                          </a:lnTo>
                          <a:lnTo>
                            <a:pt x="134262" y="8185"/>
                          </a:lnTo>
                          <a:lnTo>
                            <a:pt x="131791" y="3522"/>
                          </a:lnTo>
                          <a:lnTo>
                            <a:pt x="115133" y="12417"/>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5" name="Google Shape;735;p5"/>
                    <p:cNvSpPr/>
                    <p:nvPr/>
                  </p:nvSpPr>
                  <p:spPr>
                    <a:xfrm>
                      <a:off x="11250629" y="6560555"/>
                      <a:ext cx="167918" cy="51463"/>
                    </a:xfrm>
                    <a:custGeom>
                      <a:rect b="b" l="l" r="r" t="t"/>
                      <a:pathLst>
                        <a:path extrusionOk="0" h="51463" w="167918">
                          <a:moveTo>
                            <a:pt x="16679" y="34676"/>
                          </a:moveTo>
                          <a:lnTo>
                            <a:pt x="18791" y="28915"/>
                          </a:lnTo>
                          <a:cubicBezTo>
                            <a:pt x="15763" y="27358"/>
                            <a:pt x="11697" y="27142"/>
                            <a:pt x="8430" y="28336"/>
                          </a:cubicBezTo>
                          <a:cubicBezTo>
                            <a:pt x="1695" y="30788"/>
                            <a:pt x="-1573" y="37280"/>
                            <a:pt x="738" y="43612"/>
                          </a:cubicBezTo>
                          <a:cubicBezTo>
                            <a:pt x="3089" y="50036"/>
                            <a:pt x="9665" y="53043"/>
                            <a:pt x="16280" y="50639"/>
                          </a:cubicBezTo>
                          <a:cubicBezTo>
                            <a:pt x="19549" y="49445"/>
                            <a:pt x="22538" y="46503"/>
                            <a:pt x="23932" y="43097"/>
                          </a:cubicBezTo>
                          <a:lnTo>
                            <a:pt x="18791" y="40478"/>
                          </a:lnTo>
                          <a:cubicBezTo>
                            <a:pt x="17874" y="42542"/>
                            <a:pt x="16201" y="44267"/>
                            <a:pt x="14527" y="44878"/>
                          </a:cubicBezTo>
                          <a:cubicBezTo>
                            <a:pt x="11578" y="45948"/>
                            <a:pt x="8469" y="44339"/>
                            <a:pt x="7314" y="41145"/>
                          </a:cubicBezTo>
                          <a:cubicBezTo>
                            <a:pt x="6158" y="37946"/>
                            <a:pt x="7513" y="34744"/>
                            <a:pt x="10462" y="33670"/>
                          </a:cubicBezTo>
                          <a:cubicBezTo>
                            <a:pt x="12255" y="33015"/>
                            <a:pt x="14686" y="33427"/>
                            <a:pt x="16679" y="34668"/>
                          </a:cubicBezTo>
                          <a:close/>
                          <a:moveTo>
                            <a:pt x="30946" y="20854"/>
                          </a:moveTo>
                          <a:cubicBezTo>
                            <a:pt x="24012" y="22990"/>
                            <a:pt x="20346" y="29298"/>
                            <a:pt x="22338" y="35798"/>
                          </a:cubicBezTo>
                          <a:cubicBezTo>
                            <a:pt x="24371" y="42334"/>
                            <a:pt x="30946" y="45592"/>
                            <a:pt x="37881" y="43460"/>
                          </a:cubicBezTo>
                          <a:cubicBezTo>
                            <a:pt x="44815" y="41324"/>
                            <a:pt x="48442" y="34892"/>
                            <a:pt x="46409" y="28388"/>
                          </a:cubicBezTo>
                          <a:cubicBezTo>
                            <a:pt x="44456" y="21916"/>
                            <a:pt x="37881" y="18718"/>
                            <a:pt x="30946" y="20854"/>
                          </a:cubicBezTo>
                          <a:close/>
                          <a:moveTo>
                            <a:pt x="32740" y="26320"/>
                          </a:moveTo>
                          <a:cubicBezTo>
                            <a:pt x="35609" y="25425"/>
                            <a:pt x="38717" y="27142"/>
                            <a:pt x="39714" y="30484"/>
                          </a:cubicBezTo>
                          <a:cubicBezTo>
                            <a:pt x="40750" y="33830"/>
                            <a:pt x="39195" y="37044"/>
                            <a:pt x="36287" y="37938"/>
                          </a:cubicBezTo>
                          <a:cubicBezTo>
                            <a:pt x="33377" y="38829"/>
                            <a:pt x="30110" y="37108"/>
                            <a:pt x="29074" y="33762"/>
                          </a:cubicBezTo>
                          <a:cubicBezTo>
                            <a:pt x="28037" y="30420"/>
                            <a:pt x="29790" y="27218"/>
                            <a:pt x="32740" y="26320"/>
                          </a:cubicBezTo>
                          <a:close/>
                          <a:moveTo>
                            <a:pt x="46568" y="16302"/>
                          </a:moveTo>
                          <a:lnTo>
                            <a:pt x="52307" y="38737"/>
                          </a:lnTo>
                          <a:lnTo>
                            <a:pt x="58125" y="37244"/>
                          </a:lnTo>
                          <a:lnTo>
                            <a:pt x="54738" y="23960"/>
                          </a:lnTo>
                          <a:lnTo>
                            <a:pt x="62071" y="33882"/>
                          </a:lnTo>
                          <a:lnTo>
                            <a:pt x="66415" y="32768"/>
                          </a:lnTo>
                          <a:lnTo>
                            <a:pt x="68088" y="20550"/>
                          </a:lnTo>
                          <a:lnTo>
                            <a:pt x="71516" y="33818"/>
                          </a:lnTo>
                          <a:lnTo>
                            <a:pt x="77334" y="32329"/>
                          </a:lnTo>
                          <a:lnTo>
                            <a:pt x="71596" y="9894"/>
                          </a:lnTo>
                          <a:lnTo>
                            <a:pt x="64502" y="11719"/>
                          </a:lnTo>
                          <a:lnTo>
                            <a:pt x="62270" y="25517"/>
                          </a:lnTo>
                          <a:lnTo>
                            <a:pt x="53702" y="14481"/>
                          </a:lnTo>
                          <a:lnTo>
                            <a:pt x="46568" y="16302"/>
                          </a:lnTo>
                          <a:close/>
                          <a:moveTo>
                            <a:pt x="87895" y="6700"/>
                          </a:moveTo>
                          <a:lnTo>
                            <a:pt x="76776" y="8864"/>
                          </a:lnTo>
                          <a:lnTo>
                            <a:pt x="81160" y="31594"/>
                          </a:lnTo>
                          <a:lnTo>
                            <a:pt x="92797" y="29338"/>
                          </a:lnTo>
                          <a:cubicBezTo>
                            <a:pt x="98217" y="28280"/>
                            <a:pt x="101246" y="25138"/>
                            <a:pt x="100488" y="21249"/>
                          </a:cubicBezTo>
                          <a:cubicBezTo>
                            <a:pt x="99930" y="18358"/>
                            <a:pt x="97699" y="16438"/>
                            <a:pt x="94830" y="16394"/>
                          </a:cubicBezTo>
                          <a:cubicBezTo>
                            <a:pt x="97061" y="15256"/>
                            <a:pt x="98177" y="13056"/>
                            <a:pt x="97739" y="10748"/>
                          </a:cubicBezTo>
                          <a:cubicBezTo>
                            <a:pt x="97022" y="7247"/>
                            <a:pt x="93195" y="5670"/>
                            <a:pt x="87895" y="6700"/>
                          </a:cubicBezTo>
                          <a:close/>
                          <a:moveTo>
                            <a:pt x="89290" y="15687"/>
                          </a:moveTo>
                          <a:lnTo>
                            <a:pt x="85185" y="16482"/>
                          </a:lnTo>
                          <a:lnTo>
                            <a:pt x="84468" y="12621"/>
                          </a:lnTo>
                          <a:lnTo>
                            <a:pt x="88533" y="11826"/>
                          </a:lnTo>
                          <a:cubicBezTo>
                            <a:pt x="89848" y="11571"/>
                            <a:pt x="90845" y="12122"/>
                            <a:pt x="91044" y="13288"/>
                          </a:cubicBezTo>
                          <a:cubicBezTo>
                            <a:pt x="91283" y="14485"/>
                            <a:pt x="90605" y="15432"/>
                            <a:pt x="89290" y="15687"/>
                          </a:cubicBezTo>
                          <a:close/>
                          <a:moveTo>
                            <a:pt x="90964" y="24443"/>
                          </a:moveTo>
                          <a:lnTo>
                            <a:pt x="86899" y="25234"/>
                          </a:lnTo>
                          <a:lnTo>
                            <a:pt x="86102" y="21113"/>
                          </a:lnTo>
                          <a:lnTo>
                            <a:pt x="90167" y="20323"/>
                          </a:lnTo>
                          <a:cubicBezTo>
                            <a:pt x="91881" y="19959"/>
                            <a:pt x="93116" y="20522"/>
                            <a:pt x="93355" y="21756"/>
                          </a:cubicBezTo>
                          <a:cubicBezTo>
                            <a:pt x="93634" y="23082"/>
                            <a:pt x="92678" y="24140"/>
                            <a:pt x="90964" y="24443"/>
                          </a:cubicBezTo>
                          <a:close/>
                          <a:moveTo>
                            <a:pt x="121251" y="24946"/>
                          </a:moveTo>
                          <a:lnTo>
                            <a:pt x="128505" y="23936"/>
                          </a:lnTo>
                          <a:lnTo>
                            <a:pt x="115911" y="2316"/>
                          </a:lnTo>
                          <a:lnTo>
                            <a:pt x="108897" y="3290"/>
                          </a:lnTo>
                          <a:lnTo>
                            <a:pt x="102322" y="27585"/>
                          </a:lnTo>
                          <a:lnTo>
                            <a:pt x="109296" y="26611"/>
                          </a:lnTo>
                          <a:lnTo>
                            <a:pt x="110173" y="22754"/>
                          </a:lnTo>
                          <a:lnTo>
                            <a:pt x="119418" y="21469"/>
                          </a:lnTo>
                          <a:lnTo>
                            <a:pt x="121251" y="24946"/>
                          </a:lnTo>
                          <a:close/>
                          <a:moveTo>
                            <a:pt x="111368" y="17520"/>
                          </a:moveTo>
                          <a:lnTo>
                            <a:pt x="113162" y="9638"/>
                          </a:lnTo>
                          <a:lnTo>
                            <a:pt x="116907" y="16745"/>
                          </a:lnTo>
                          <a:lnTo>
                            <a:pt x="111368" y="17516"/>
                          </a:lnTo>
                          <a:close/>
                          <a:moveTo>
                            <a:pt x="124719" y="1246"/>
                          </a:moveTo>
                          <a:lnTo>
                            <a:pt x="125037" y="6720"/>
                          </a:lnTo>
                          <a:lnTo>
                            <a:pt x="131693" y="6376"/>
                          </a:lnTo>
                          <a:lnTo>
                            <a:pt x="132609" y="24024"/>
                          </a:lnTo>
                          <a:lnTo>
                            <a:pt x="139504" y="23669"/>
                          </a:lnTo>
                          <a:lnTo>
                            <a:pt x="138587" y="6021"/>
                          </a:lnTo>
                          <a:lnTo>
                            <a:pt x="145283" y="5674"/>
                          </a:lnTo>
                          <a:lnTo>
                            <a:pt x="145003" y="200"/>
                          </a:lnTo>
                          <a:lnTo>
                            <a:pt x="124719" y="1242"/>
                          </a:lnTo>
                          <a:close/>
                          <a:moveTo>
                            <a:pt x="149029" y="0"/>
                          </a:moveTo>
                          <a:lnTo>
                            <a:pt x="148351" y="23146"/>
                          </a:lnTo>
                          <a:lnTo>
                            <a:pt x="167560" y="23705"/>
                          </a:lnTo>
                          <a:lnTo>
                            <a:pt x="167719" y="18426"/>
                          </a:lnTo>
                          <a:lnTo>
                            <a:pt x="155365" y="18067"/>
                          </a:lnTo>
                          <a:lnTo>
                            <a:pt x="155485" y="14402"/>
                          </a:lnTo>
                          <a:lnTo>
                            <a:pt x="166365" y="14717"/>
                          </a:lnTo>
                          <a:lnTo>
                            <a:pt x="166523" y="9435"/>
                          </a:lnTo>
                          <a:lnTo>
                            <a:pt x="155604" y="9119"/>
                          </a:lnTo>
                          <a:lnTo>
                            <a:pt x="155724" y="5486"/>
                          </a:lnTo>
                          <a:lnTo>
                            <a:pt x="167759" y="5837"/>
                          </a:lnTo>
                          <a:lnTo>
                            <a:pt x="167918" y="555"/>
                          </a:lnTo>
                          <a:lnTo>
                            <a:pt x="149029" y="8"/>
                          </a:lnTo>
                          <a:close/>
                        </a:path>
                      </a:pathLst>
                    </a:custGeom>
                    <a:solidFill>
                      <a:srgbClr val="ED32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36" name="Google Shape;736;p5"/>
                  <p:cNvSpPr/>
                  <p:nvPr/>
                </p:nvSpPr>
                <p:spPr>
                  <a:xfrm>
                    <a:off x="11039712" y="6439249"/>
                    <a:ext cx="321887" cy="79562"/>
                  </a:xfrm>
                  <a:custGeom>
                    <a:rect b="b" l="l" r="r" t="t"/>
                    <a:pathLst>
                      <a:path extrusionOk="0" h="79562" w="321887">
                        <a:moveTo>
                          <a:pt x="23234" y="45385"/>
                        </a:moveTo>
                        <a:lnTo>
                          <a:pt x="23234" y="0"/>
                        </a:lnTo>
                        <a:lnTo>
                          <a:pt x="0" y="0"/>
                        </a:lnTo>
                        <a:lnTo>
                          <a:pt x="0" y="45385"/>
                        </a:lnTo>
                        <a:cubicBezTo>
                          <a:pt x="0" y="66227"/>
                          <a:pt x="14626" y="79562"/>
                          <a:pt x="37143" y="79562"/>
                        </a:cubicBezTo>
                        <a:cubicBezTo>
                          <a:pt x="59500" y="79562"/>
                          <a:pt x="73687" y="66227"/>
                          <a:pt x="73687" y="45385"/>
                        </a:cubicBezTo>
                        <a:lnTo>
                          <a:pt x="73687" y="0"/>
                        </a:lnTo>
                        <a:lnTo>
                          <a:pt x="50453" y="0"/>
                        </a:lnTo>
                        <a:lnTo>
                          <a:pt x="50453" y="45385"/>
                        </a:lnTo>
                        <a:cubicBezTo>
                          <a:pt x="50453" y="54576"/>
                          <a:pt x="44954" y="60066"/>
                          <a:pt x="37222" y="60066"/>
                        </a:cubicBezTo>
                        <a:cubicBezTo>
                          <a:pt x="29411" y="60066"/>
                          <a:pt x="23234" y="54464"/>
                          <a:pt x="23234" y="45385"/>
                        </a:cubicBezTo>
                        <a:close/>
                        <a:moveTo>
                          <a:pt x="80302" y="0"/>
                        </a:moveTo>
                        <a:lnTo>
                          <a:pt x="80302" y="78556"/>
                        </a:lnTo>
                        <a:lnTo>
                          <a:pt x="103576" y="78556"/>
                        </a:lnTo>
                        <a:lnTo>
                          <a:pt x="103576" y="51549"/>
                        </a:lnTo>
                        <a:lnTo>
                          <a:pt x="138447" y="51549"/>
                        </a:lnTo>
                        <a:lnTo>
                          <a:pt x="138447" y="33618"/>
                        </a:lnTo>
                        <a:lnTo>
                          <a:pt x="103576" y="33618"/>
                        </a:lnTo>
                        <a:lnTo>
                          <a:pt x="103576" y="17931"/>
                        </a:lnTo>
                        <a:lnTo>
                          <a:pt x="141157" y="17931"/>
                        </a:lnTo>
                        <a:lnTo>
                          <a:pt x="141157" y="0"/>
                        </a:lnTo>
                        <a:lnTo>
                          <a:pt x="80302" y="0"/>
                        </a:lnTo>
                        <a:close/>
                        <a:moveTo>
                          <a:pt x="144146" y="0"/>
                        </a:moveTo>
                        <a:lnTo>
                          <a:pt x="144146" y="78556"/>
                        </a:lnTo>
                        <a:lnTo>
                          <a:pt x="164630" y="78556"/>
                        </a:lnTo>
                        <a:lnTo>
                          <a:pt x="164630" y="32049"/>
                        </a:lnTo>
                        <a:lnTo>
                          <a:pt x="180371" y="70822"/>
                        </a:lnTo>
                        <a:lnTo>
                          <a:pt x="195595" y="70822"/>
                        </a:lnTo>
                        <a:lnTo>
                          <a:pt x="211337" y="32049"/>
                        </a:lnTo>
                        <a:lnTo>
                          <a:pt x="211456" y="78556"/>
                        </a:lnTo>
                        <a:lnTo>
                          <a:pt x="231821" y="78556"/>
                        </a:lnTo>
                        <a:lnTo>
                          <a:pt x="231821" y="0"/>
                        </a:lnTo>
                        <a:lnTo>
                          <a:pt x="206873" y="0"/>
                        </a:lnTo>
                        <a:lnTo>
                          <a:pt x="187984" y="43484"/>
                        </a:lnTo>
                        <a:lnTo>
                          <a:pt x="169093" y="0"/>
                        </a:lnTo>
                        <a:lnTo>
                          <a:pt x="144146" y="0"/>
                        </a:lnTo>
                        <a:close/>
                        <a:moveTo>
                          <a:pt x="297059" y="78556"/>
                        </a:moveTo>
                        <a:lnTo>
                          <a:pt x="321887" y="78556"/>
                        </a:lnTo>
                        <a:lnTo>
                          <a:pt x="289566" y="0"/>
                        </a:lnTo>
                        <a:lnTo>
                          <a:pt x="265655" y="0"/>
                        </a:lnTo>
                        <a:lnTo>
                          <a:pt x="232179" y="78556"/>
                        </a:lnTo>
                        <a:lnTo>
                          <a:pt x="256131" y="78556"/>
                        </a:lnTo>
                        <a:lnTo>
                          <a:pt x="260833" y="66003"/>
                        </a:lnTo>
                        <a:lnTo>
                          <a:pt x="292476" y="66003"/>
                        </a:lnTo>
                        <a:lnTo>
                          <a:pt x="297059" y="78556"/>
                        </a:lnTo>
                        <a:close/>
                        <a:moveTo>
                          <a:pt x="267329" y="48970"/>
                        </a:moveTo>
                        <a:lnTo>
                          <a:pt x="276934" y="23309"/>
                        </a:lnTo>
                        <a:lnTo>
                          <a:pt x="286338" y="48970"/>
                        </a:lnTo>
                        <a:lnTo>
                          <a:pt x="267329" y="48970"/>
                        </a:lnTo>
                        <a:close/>
                      </a:path>
                    </a:pathLst>
                  </a:custGeom>
                  <a:solidFill>
                    <a:srgbClr val="3734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37" name="Google Shape;737;p5"/>
                <p:cNvGrpSpPr/>
                <p:nvPr/>
              </p:nvGrpSpPr>
              <p:grpSpPr>
                <a:xfrm>
                  <a:off x="9116021" y="6622741"/>
                  <a:ext cx="1644486" cy="318838"/>
                  <a:chOff x="9116021" y="6622741"/>
                  <a:chExt cx="1644486" cy="318838"/>
                </a:xfrm>
              </p:grpSpPr>
              <p:sp>
                <p:nvSpPr>
                  <p:cNvPr id="738" name="Google Shape;738;p5"/>
                  <p:cNvSpPr/>
                  <p:nvPr/>
                </p:nvSpPr>
                <p:spPr>
                  <a:xfrm>
                    <a:off x="10328349" y="6661509"/>
                    <a:ext cx="432158" cy="75856"/>
                  </a:xfrm>
                  <a:custGeom>
                    <a:rect b="b" l="l" r="r" t="t"/>
                    <a:pathLst>
                      <a:path extrusionOk="0" h="75856" w="432158">
                        <a:moveTo>
                          <a:pt x="29013" y="8453"/>
                        </a:moveTo>
                        <a:cubicBezTo>
                          <a:pt x="36983" y="8453"/>
                          <a:pt x="40968" y="15176"/>
                          <a:pt x="40968" y="25713"/>
                        </a:cubicBezTo>
                        <a:cubicBezTo>
                          <a:pt x="40968" y="39520"/>
                          <a:pt x="32480" y="53147"/>
                          <a:pt x="21958" y="53147"/>
                        </a:cubicBezTo>
                        <a:cubicBezTo>
                          <a:pt x="13948" y="53147"/>
                          <a:pt x="10043" y="46423"/>
                          <a:pt x="10043" y="35890"/>
                        </a:cubicBezTo>
                        <a:cubicBezTo>
                          <a:pt x="10043" y="22080"/>
                          <a:pt x="18492" y="8453"/>
                          <a:pt x="29013" y="8453"/>
                        </a:cubicBezTo>
                        <a:close/>
                        <a:moveTo>
                          <a:pt x="43519" y="67137"/>
                        </a:moveTo>
                        <a:cubicBezTo>
                          <a:pt x="41805" y="67592"/>
                          <a:pt x="40171" y="67864"/>
                          <a:pt x="38059" y="67864"/>
                        </a:cubicBezTo>
                        <a:cubicBezTo>
                          <a:pt x="32361" y="67864"/>
                          <a:pt x="27180" y="65867"/>
                          <a:pt x="24828" y="61320"/>
                        </a:cubicBezTo>
                        <a:cubicBezTo>
                          <a:pt x="39813" y="59140"/>
                          <a:pt x="50931" y="43245"/>
                          <a:pt x="50931" y="24982"/>
                        </a:cubicBezTo>
                        <a:cubicBezTo>
                          <a:pt x="50931" y="9630"/>
                          <a:pt x="42961" y="0"/>
                          <a:pt x="29571" y="0"/>
                        </a:cubicBezTo>
                        <a:cubicBezTo>
                          <a:pt x="13032" y="0"/>
                          <a:pt x="0" y="16989"/>
                          <a:pt x="0" y="36613"/>
                        </a:cubicBezTo>
                        <a:cubicBezTo>
                          <a:pt x="0" y="49242"/>
                          <a:pt x="5420" y="57966"/>
                          <a:pt x="14666" y="60689"/>
                        </a:cubicBezTo>
                        <a:cubicBezTo>
                          <a:pt x="18332" y="70954"/>
                          <a:pt x="26383" y="75857"/>
                          <a:pt x="37461" y="75857"/>
                        </a:cubicBezTo>
                        <a:cubicBezTo>
                          <a:pt x="39534" y="75857"/>
                          <a:pt x="42084" y="75406"/>
                          <a:pt x="44076" y="74679"/>
                        </a:cubicBezTo>
                        <a:lnTo>
                          <a:pt x="43519" y="67137"/>
                        </a:lnTo>
                        <a:close/>
                        <a:moveTo>
                          <a:pt x="61453" y="32892"/>
                        </a:moveTo>
                        <a:cubicBezTo>
                          <a:pt x="60934" y="35890"/>
                          <a:pt x="60376" y="39252"/>
                          <a:pt x="60376" y="41883"/>
                        </a:cubicBezTo>
                        <a:cubicBezTo>
                          <a:pt x="60376" y="55055"/>
                          <a:pt x="67271" y="61599"/>
                          <a:pt x="80342" y="61599"/>
                        </a:cubicBezTo>
                        <a:cubicBezTo>
                          <a:pt x="92019" y="61599"/>
                          <a:pt x="100029" y="54241"/>
                          <a:pt x="103536" y="36525"/>
                        </a:cubicBezTo>
                        <a:lnTo>
                          <a:pt x="110710" y="1098"/>
                        </a:lnTo>
                        <a:lnTo>
                          <a:pt x="101106" y="1098"/>
                        </a:lnTo>
                        <a:lnTo>
                          <a:pt x="94012" y="36525"/>
                        </a:lnTo>
                        <a:cubicBezTo>
                          <a:pt x="91660" y="48519"/>
                          <a:pt x="86958" y="53147"/>
                          <a:pt x="80701" y="53147"/>
                        </a:cubicBezTo>
                        <a:cubicBezTo>
                          <a:pt x="73249" y="53147"/>
                          <a:pt x="70180" y="48970"/>
                          <a:pt x="70180" y="41340"/>
                        </a:cubicBezTo>
                        <a:cubicBezTo>
                          <a:pt x="70180" y="39156"/>
                          <a:pt x="70459" y="36888"/>
                          <a:pt x="70977" y="34345"/>
                        </a:cubicBezTo>
                        <a:lnTo>
                          <a:pt x="77593" y="1098"/>
                        </a:lnTo>
                        <a:lnTo>
                          <a:pt x="67829" y="1098"/>
                        </a:lnTo>
                        <a:lnTo>
                          <a:pt x="61453" y="32896"/>
                        </a:lnTo>
                        <a:close/>
                        <a:moveTo>
                          <a:pt x="127010" y="36341"/>
                        </a:moveTo>
                        <a:lnTo>
                          <a:pt x="131473" y="27346"/>
                        </a:lnTo>
                        <a:cubicBezTo>
                          <a:pt x="134541" y="21169"/>
                          <a:pt x="137172" y="15352"/>
                          <a:pt x="140081" y="8904"/>
                        </a:cubicBezTo>
                        <a:lnTo>
                          <a:pt x="140440" y="8904"/>
                        </a:lnTo>
                        <a:cubicBezTo>
                          <a:pt x="140718" y="15352"/>
                          <a:pt x="141157" y="21257"/>
                          <a:pt x="141556" y="27346"/>
                        </a:cubicBezTo>
                        <a:lnTo>
                          <a:pt x="142153" y="36341"/>
                        </a:lnTo>
                        <a:lnTo>
                          <a:pt x="127049" y="36341"/>
                        </a:lnTo>
                        <a:close/>
                        <a:moveTo>
                          <a:pt x="143906" y="60505"/>
                        </a:moveTo>
                        <a:lnTo>
                          <a:pt x="154069" y="60505"/>
                        </a:lnTo>
                        <a:lnTo>
                          <a:pt x="147692" y="1090"/>
                        </a:lnTo>
                        <a:lnTo>
                          <a:pt x="136095" y="1090"/>
                        </a:lnTo>
                        <a:lnTo>
                          <a:pt x="104373" y="60505"/>
                        </a:lnTo>
                        <a:lnTo>
                          <a:pt x="115133" y="60505"/>
                        </a:lnTo>
                        <a:lnTo>
                          <a:pt x="123382" y="43788"/>
                        </a:lnTo>
                        <a:lnTo>
                          <a:pt x="142711" y="43788"/>
                        </a:lnTo>
                        <a:lnTo>
                          <a:pt x="143906" y="60505"/>
                        </a:lnTo>
                        <a:close/>
                        <a:moveTo>
                          <a:pt x="160486" y="60505"/>
                        </a:moveTo>
                        <a:lnTo>
                          <a:pt x="193961" y="60505"/>
                        </a:lnTo>
                        <a:lnTo>
                          <a:pt x="195555" y="52236"/>
                        </a:lnTo>
                        <a:lnTo>
                          <a:pt x="171923" y="52236"/>
                        </a:lnTo>
                        <a:lnTo>
                          <a:pt x="182045" y="1094"/>
                        </a:lnTo>
                        <a:lnTo>
                          <a:pt x="172282" y="1094"/>
                        </a:lnTo>
                        <a:lnTo>
                          <a:pt x="160486" y="60509"/>
                        </a:lnTo>
                        <a:close/>
                        <a:moveTo>
                          <a:pt x="204124" y="60505"/>
                        </a:moveTo>
                        <a:lnTo>
                          <a:pt x="213888" y="60505"/>
                        </a:lnTo>
                        <a:lnTo>
                          <a:pt x="225684" y="1090"/>
                        </a:lnTo>
                        <a:lnTo>
                          <a:pt x="215880" y="1090"/>
                        </a:lnTo>
                        <a:lnTo>
                          <a:pt x="204124" y="60505"/>
                        </a:lnTo>
                        <a:close/>
                        <a:moveTo>
                          <a:pt x="228872" y="60505"/>
                        </a:moveTo>
                        <a:lnTo>
                          <a:pt x="246088" y="60505"/>
                        </a:lnTo>
                        <a:cubicBezTo>
                          <a:pt x="265576" y="60505"/>
                          <a:pt x="278368" y="46878"/>
                          <a:pt x="278368" y="24347"/>
                        </a:cubicBezTo>
                        <a:cubicBezTo>
                          <a:pt x="278368" y="9263"/>
                          <a:pt x="269202" y="1090"/>
                          <a:pt x="252703" y="1090"/>
                        </a:cubicBezTo>
                        <a:lnTo>
                          <a:pt x="240628" y="1090"/>
                        </a:lnTo>
                        <a:lnTo>
                          <a:pt x="228872" y="60505"/>
                        </a:lnTo>
                        <a:close/>
                        <a:moveTo>
                          <a:pt x="240190" y="52600"/>
                        </a:moveTo>
                        <a:lnTo>
                          <a:pt x="248798" y="8996"/>
                        </a:lnTo>
                        <a:lnTo>
                          <a:pt x="252424" y="8996"/>
                        </a:lnTo>
                        <a:cubicBezTo>
                          <a:pt x="262507" y="8996"/>
                          <a:pt x="268405" y="14446"/>
                          <a:pt x="268405" y="24982"/>
                        </a:cubicBezTo>
                        <a:cubicBezTo>
                          <a:pt x="268405" y="42518"/>
                          <a:pt x="259239" y="52600"/>
                          <a:pt x="245928" y="52600"/>
                        </a:cubicBezTo>
                        <a:lnTo>
                          <a:pt x="240190" y="52600"/>
                        </a:lnTo>
                        <a:close/>
                        <a:moveTo>
                          <a:pt x="298135" y="36341"/>
                        </a:moveTo>
                        <a:lnTo>
                          <a:pt x="302559" y="27346"/>
                        </a:lnTo>
                        <a:cubicBezTo>
                          <a:pt x="305667" y="21169"/>
                          <a:pt x="308297" y="15352"/>
                          <a:pt x="311206" y="8904"/>
                        </a:cubicBezTo>
                        <a:lnTo>
                          <a:pt x="311565" y="8904"/>
                        </a:lnTo>
                        <a:cubicBezTo>
                          <a:pt x="311844" y="15352"/>
                          <a:pt x="312282" y="21257"/>
                          <a:pt x="312641" y="27346"/>
                        </a:cubicBezTo>
                        <a:lnTo>
                          <a:pt x="313278" y="36341"/>
                        </a:lnTo>
                        <a:lnTo>
                          <a:pt x="298135" y="36341"/>
                        </a:lnTo>
                        <a:close/>
                        <a:moveTo>
                          <a:pt x="314992" y="60505"/>
                        </a:moveTo>
                        <a:lnTo>
                          <a:pt x="325155" y="60505"/>
                        </a:lnTo>
                        <a:lnTo>
                          <a:pt x="318818" y="1090"/>
                        </a:lnTo>
                        <a:lnTo>
                          <a:pt x="307182" y="1090"/>
                        </a:lnTo>
                        <a:lnTo>
                          <a:pt x="275459" y="60505"/>
                        </a:lnTo>
                        <a:lnTo>
                          <a:pt x="286259" y="60505"/>
                        </a:lnTo>
                        <a:lnTo>
                          <a:pt x="294508" y="43788"/>
                        </a:lnTo>
                        <a:lnTo>
                          <a:pt x="313837" y="43788"/>
                        </a:lnTo>
                        <a:lnTo>
                          <a:pt x="314992" y="60505"/>
                        </a:lnTo>
                        <a:close/>
                        <a:moveTo>
                          <a:pt x="331610" y="60505"/>
                        </a:moveTo>
                        <a:lnTo>
                          <a:pt x="348827" y="60505"/>
                        </a:lnTo>
                        <a:cubicBezTo>
                          <a:pt x="368315" y="60505"/>
                          <a:pt x="381107" y="46878"/>
                          <a:pt x="381107" y="24347"/>
                        </a:cubicBezTo>
                        <a:cubicBezTo>
                          <a:pt x="381107" y="9263"/>
                          <a:pt x="371941" y="1090"/>
                          <a:pt x="355442" y="1090"/>
                        </a:cubicBezTo>
                        <a:lnTo>
                          <a:pt x="343367" y="1090"/>
                        </a:lnTo>
                        <a:lnTo>
                          <a:pt x="331610" y="60505"/>
                        </a:lnTo>
                        <a:close/>
                        <a:moveTo>
                          <a:pt x="342929" y="52600"/>
                        </a:moveTo>
                        <a:lnTo>
                          <a:pt x="351537" y="8996"/>
                        </a:lnTo>
                        <a:lnTo>
                          <a:pt x="355164" y="8996"/>
                        </a:lnTo>
                        <a:cubicBezTo>
                          <a:pt x="365246" y="8996"/>
                          <a:pt x="371144" y="14446"/>
                          <a:pt x="371144" y="24982"/>
                        </a:cubicBezTo>
                        <a:cubicBezTo>
                          <a:pt x="371144" y="42518"/>
                          <a:pt x="361978" y="52600"/>
                          <a:pt x="348628" y="52600"/>
                        </a:cubicBezTo>
                        <a:lnTo>
                          <a:pt x="342929" y="52600"/>
                        </a:lnTo>
                        <a:close/>
                        <a:moveTo>
                          <a:pt x="386368" y="60505"/>
                        </a:moveTo>
                        <a:lnTo>
                          <a:pt x="421079" y="60505"/>
                        </a:lnTo>
                        <a:lnTo>
                          <a:pt x="422713" y="52236"/>
                        </a:lnTo>
                        <a:lnTo>
                          <a:pt x="397686" y="52236"/>
                        </a:lnTo>
                        <a:lnTo>
                          <a:pt x="401512" y="33614"/>
                        </a:lnTo>
                        <a:lnTo>
                          <a:pt x="421996" y="33614"/>
                        </a:lnTo>
                        <a:lnTo>
                          <a:pt x="423630" y="25350"/>
                        </a:lnTo>
                        <a:lnTo>
                          <a:pt x="403066" y="25350"/>
                        </a:lnTo>
                        <a:lnTo>
                          <a:pt x="406214" y="9363"/>
                        </a:lnTo>
                        <a:lnTo>
                          <a:pt x="430524" y="9363"/>
                        </a:lnTo>
                        <a:lnTo>
                          <a:pt x="432158" y="1098"/>
                        </a:lnTo>
                        <a:lnTo>
                          <a:pt x="398164" y="1098"/>
                        </a:lnTo>
                        <a:lnTo>
                          <a:pt x="386368" y="605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9" name="Google Shape;739;p5"/>
                  <p:cNvSpPr/>
                  <p:nvPr/>
                </p:nvSpPr>
                <p:spPr>
                  <a:xfrm>
                    <a:off x="10342736" y="6826954"/>
                    <a:ext cx="374372" cy="76044"/>
                  </a:xfrm>
                  <a:custGeom>
                    <a:rect b="b" l="l" r="r" t="t"/>
                    <a:pathLst>
                      <a:path extrusionOk="0" h="76044" w="374372">
                        <a:moveTo>
                          <a:pt x="0" y="74951"/>
                        </a:moveTo>
                        <a:lnTo>
                          <a:pt x="9764" y="74951"/>
                        </a:lnTo>
                        <a:lnTo>
                          <a:pt x="21561" y="15536"/>
                        </a:lnTo>
                        <a:lnTo>
                          <a:pt x="11756" y="15536"/>
                        </a:lnTo>
                        <a:lnTo>
                          <a:pt x="0" y="74951"/>
                        </a:lnTo>
                        <a:close/>
                        <a:moveTo>
                          <a:pt x="24749" y="74951"/>
                        </a:moveTo>
                        <a:lnTo>
                          <a:pt x="34074" y="74951"/>
                        </a:lnTo>
                        <a:lnTo>
                          <a:pt x="39414" y="47697"/>
                        </a:lnTo>
                        <a:cubicBezTo>
                          <a:pt x="40809" y="41244"/>
                          <a:pt x="41527" y="33982"/>
                          <a:pt x="42243" y="27617"/>
                        </a:cubicBezTo>
                        <a:lnTo>
                          <a:pt x="42602" y="27617"/>
                        </a:lnTo>
                        <a:lnTo>
                          <a:pt x="46029" y="40610"/>
                        </a:lnTo>
                        <a:lnTo>
                          <a:pt x="57547" y="74951"/>
                        </a:lnTo>
                        <a:lnTo>
                          <a:pt x="67072" y="74951"/>
                        </a:lnTo>
                        <a:lnTo>
                          <a:pt x="78948" y="15536"/>
                        </a:lnTo>
                        <a:lnTo>
                          <a:pt x="69542" y="15536"/>
                        </a:lnTo>
                        <a:lnTo>
                          <a:pt x="64162" y="42518"/>
                        </a:lnTo>
                        <a:cubicBezTo>
                          <a:pt x="62808" y="48966"/>
                          <a:pt x="62289" y="56688"/>
                          <a:pt x="61532" y="62777"/>
                        </a:cubicBezTo>
                        <a:lnTo>
                          <a:pt x="61173" y="62777"/>
                        </a:lnTo>
                        <a:lnTo>
                          <a:pt x="57746" y="49964"/>
                        </a:lnTo>
                        <a:lnTo>
                          <a:pt x="46149" y="15536"/>
                        </a:lnTo>
                        <a:lnTo>
                          <a:pt x="36545" y="15536"/>
                        </a:lnTo>
                        <a:lnTo>
                          <a:pt x="24749" y="74951"/>
                        </a:lnTo>
                        <a:close/>
                        <a:moveTo>
                          <a:pt x="84248" y="51605"/>
                        </a:moveTo>
                        <a:cubicBezTo>
                          <a:pt x="84248" y="66506"/>
                          <a:pt x="92378" y="76045"/>
                          <a:pt x="106007" y="76045"/>
                        </a:cubicBezTo>
                        <a:cubicBezTo>
                          <a:pt x="113619" y="76045"/>
                          <a:pt x="119517" y="72499"/>
                          <a:pt x="123502" y="68958"/>
                        </a:cubicBezTo>
                        <a:lnTo>
                          <a:pt x="119238" y="62689"/>
                        </a:lnTo>
                        <a:cubicBezTo>
                          <a:pt x="115771" y="65596"/>
                          <a:pt x="112065" y="67596"/>
                          <a:pt x="107881" y="67596"/>
                        </a:cubicBezTo>
                        <a:cubicBezTo>
                          <a:pt x="98276" y="67596"/>
                          <a:pt x="94211" y="60872"/>
                          <a:pt x="94211" y="50879"/>
                        </a:cubicBezTo>
                        <a:cubicBezTo>
                          <a:pt x="94211" y="37072"/>
                          <a:pt x="102739" y="22898"/>
                          <a:pt x="114775" y="22898"/>
                        </a:cubicBezTo>
                        <a:cubicBezTo>
                          <a:pt x="118680" y="22898"/>
                          <a:pt x="121510" y="25082"/>
                          <a:pt x="123741" y="28715"/>
                        </a:cubicBezTo>
                        <a:lnTo>
                          <a:pt x="130476" y="23537"/>
                        </a:lnTo>
                        <a:cubicBezTo>
                          <a:pt x="127288" y="18083"/>
                          <a:pt x="122147" y="14454"/>
                          <a:pt x="115333" y="14454"/>
                        </a:cubicBezTo>
                        <a:cubicBezTo>
                          <a:pt x="97200" y="14454"/>
                          <a:pt x="84248" y="31985"/>
                          <a:pt x="84248" y="51609"/>
                        </a:cubicBezTo>
                        <a:close/>
                        <a:moveTo>
                          <a:pt x="132668" y="74951"/>
                        </a:moveTo>
                        <a:lnTo>
                          <a:pt x="166105" y="74951"/>
                        </a:lnTo>
                        <a:lnTo>
                          <a:pt x="167738" y="66686"/>
                        </a:lnTo>
                        <a:lnTo>
                          <a:pt x="144066" y="66686"/>
                        </a:lnTo>
                        <a:lnTo>
                          <a:pt x="154228" y="15540"/>
                        </a:lnTo>
                        <a:lnTo>
                          <a:pt x="144425" y="15540"/>
                        </a:lnTo>
                        <a:lnTo>
                          <a:pt x="132668" y="74955"/>
                        </a:lnTo>
                        <a:close/>
                        <a:moveTo>
                          <a:pt x="177064" y="47333"/>
                        </a:moveTo>
                        <a:cubicBezTo>
                          <a:pt x="176546" y="50332"/>
                          <a:pt x="175988" y="53694"/>
                          <a:pt x="175988" y="56329"/>
                        </a:cubicBezTo>
                        <a:cubicBezTo>
                          <a:pt x="175988" y="69501"/>
                          <a:pt x="182882" y="76045"/>
                          <a:pt x="195954" y="76045"/>
                        </a:cubicBezTo>
                        <a:cubicBezTo>
                          <a:pt x="207630" y="76045"/>
                          <a:pt x="215601" y="68682"/>
                          <a:pt x="219148" y="50971"/>
                        </a:cubicBezTo>
                        <a:lnTo>
                          <a:pt x="226321" y="15540"/>
                        </a:lnTo>
                        <a:lnTo>
                          <a:pt x="216717" y="15540"/>
                        </a:lnTo>
                        <a:lnTo>
                          <a:pt x="209623" y="50971"/>
                        </a:lnTo>
                        <a:cubicBezTo>
                          <a:pt x="207272" y="62961"/>
                          <a:pt x="202569" y="67592"/>
                          <a:pt x="196313" y="67592"/>
                        </a:cubicBezTo>
                        <a:cubicBezTo>
                          <a:pt x="188860" y="67592"/>
                          <a:pt x="185792" y="63412"/>
                          <a:pt x="185792" y="55782"/>
                        </a:cubicBezTo>
                        <a:cubicBezTo>
                          <a:pt x="185792" y="53602"/>
                          <a:pt x="186070" y="51330"/>
                          <a:pt x="186589" y="48787"/>
                        </a:cubicBezTo>
                        <a:lnTo>
                          <a:pt x="193204" y="15536"/>
                        </a:lnTo>
                        <a:lnTo>
                          <a:pt x="183440" y="15536"/>
                        </a:lnTo>
                        <a:lnTo>
                          <a:pt x="177064" y="47333"/>
                        </a:lnTo>
                        <a:close/>
                        <a:moveTo>
                          <a:pt x="225962" y="65228"/>
                        </a:moveTo>
                        <a:cubicBezTo>
                          <a:pt x="231303" y="72771"/>
                          <a:pt x="238556" y="76041"/>
                          <a:pt x="246447" y="76041"/>
                        </a:cubicBezTo>
                        <a:cubicBezTo>
                          <a:pt x="259319" y="76041"/>
                          <a:pt x="268006" y="67955"/>
                          <a:pt x="268006" y="57327"/>
                        </a:cubicBezTo>
                        <a:cubicBezTo>
                          <a:pt x="268006" y="50515"/>
                          <a:pt x="265137" y="46607"/>
                          <a:pt x="259399" y="43245"/>
                        </a:cubicBezTo>
                        <a:lnTo>
                          <a:pt x="253062" y="39428"/>
                        </a:lnTo>
                        <a:cubicBezTo>
                          <a:pt x="248519" y="36701"/>
                          <a:pt x="245530" y="34704"/>
                          <a:pt x="245530" y="30887"/>
                        </a:cubicBezTo>
                        <a:cubicBezTo>
                          <a:pt x="245530" y="26803"/>
                          <a:pt x="248877" y="22890"/>
                          <a:pt x="254616" y="22890"/>
                        </a:cubicBezTo>
                        <a:cubicBezTo>
                          <a:pt x="259479" y="22890"/>
                          <a:pt x="263304" y="25525"/>
                          <a:pt x="266293" y="28887"/>
                        </a:cubicBezTo>
                        <a:lnTo>
                          <a:pt x="272550" y="23162"/>
                        </a:lnTo>
                        <a:cubicBezTo>
                          <a:pt x="268405" y="17983"/>
                          <a:pt x="262228" y="14442"/>
                          <a:pt x="255135" y="14442"/>
                        </a:cubicBezTo>
                        <a:cubicBezTo>
                          <a:pt x="243976" y="14442"/>
                          <a:pt x="235487" y="22343"/>
                          <a:pt x="235487" y="31882"/>
                        </a:cubicBezTo>
                        <a:cubicBezTo>
                          <a:pt x="235487" y="38877"/>
                          <a:pt x="239273" y="43145"/>
                          <a:pt x="244454" y="46327"/>
                        </a:cubicBezTo>
                        <a:lnTo>
                          <a:pt x="250711" y="50144"/>
                        </a:lnTo>
                        <a:cubicBezTo>
                          <a:pt x="255054" y="52775"/>
                          <a:pt x="257885" y="54959"/>
                          <a:pt x="257885" y="58684"/>
                        </a:cubicBezTo>
                        <a:cubicBezTo>
                          <a:pt x="257885" y="64226"/>
                          <a:pt x="253421" y="67676"/>
                          <a:pt x="247244" y="67676"/>
                        </a:cubicBezTo>
                        <a:cubicBezTo>
                          <a:pt x="241465" y="67676"/>
                          <a:pt x="236483" y="64590"/>
                          <a:pt x="233017" y="59774"/>
                        </a:cubicBezTo>
                        <a:lnTo>
                          <a:pt x="225962" y="65224"/>
                        </a:lnTo>
                        <a:close/>
                        <a:moveTo>
                          <a:pt x="314434" y="184"/>
                        </a:moveTo>
                        <a:cubicBezTo>
                          <a:pt x="313359" y="3086"/>
                          <a:pt x="312003" y="4635"/>
                          <a:pt x="310290" y="4635"/>
                        </a:cubicBezTo>
                        <a:cubicBezTo>
                          <a:pt x="306743" y="4635"/>
                          <a:pt x="305388" y="0"/>
                          <a:pt x="300407" y="0"/>
                        </a:cubicBezTo>
                        <a:cubicBezTo>
                          <a:pt x="296222" y="0"/>
                          <a:pt x="292158" y="4180"/>
                          <a:pt x="290523" y="10720"/>
                        </a:cubicBezTo>
                        <a:lnTo>
                          <a:pt x="295784" y="10720"/>
                        </a:lnTo>
                        <a:cubicBezTo>
                          <a:pt x="296860" y="7814"/>
                          <a:pt x="298215" y="6269"/>
                          <a:pt x="299849" y="6269"/>
                        </a:cubicBezTo>
                        <a:cubicBezTo>
                          <a:pt x="303475" y="6269"/>
                          <a:pt x="304830" y="10900"/>
                          <a:pt x="309732" y="10900"/>
                        </a:cubicBezTo>
                        <a:cubicBezTo>
                          <a:pt x="313917" y="10900"/>
                          <a:pt x="318061" y="6724"/>
                          <a:pt x="319695" y="184"/>
                        </a:cubicBezTo>
                        <a:lnTo>
                          <a:pt x="314434" y="184"/>
                        </a:lnTo>
                        <a:close/>
                        <a:moveTo>
                          <a:pt x="289607" y="50783"/>
                        </a:moveTo>
                        <a:lnTo>
                          <a:pt x="294070" y="41791"/>
                        </a:lnTo>
                        <a:cubicBezTo>
                          <a:pt x="297139" y="35615"/>
                          <a:pt x="299769" y="29797"/>
                          <a:pt x="302678" y="23345"/>
                        </a:cubicBezTo>
                        <a:lnTo>
                          <a:pt x="303037" y="23345"/>
                        </a:lnTo>
                        <a:cubicBezTo>
                          <a:pt x="303316" y="29797"/>
                          <a:pt x="303754" y="35703"/>
                          <a:pt x="304113" y="41791"/>
                        </a:cubicBezTo>
                        <a:lnTo>
                          <a:pt x="304751" y="50783"/>
                        </a:lnTo>
                        <a:lnTo>
                          <a:pt x="289607" y="50783"/>
                        </a:lnTo>
                        <a:close/>
                        <a:moveTo>
                          <a:pt x="298693" y="15536"/>
                        </a:moveTo>
                        <a:lnTo>
                          <a:pt x="266931" y="74951"/>
                        </a:lnTo>
                        <a:lnTo>
                          <a:pt x="277731" y="74951"/>
                        </a:lnTo>
                        <a:lnTo>
                          <a:pt x="285980" y="58237"/>
                        </a:lnTo>
                        <a:lnTo>
                          <a:pt x="305309" y="58237"/>
                        </a:lnTo>
                        <a:lnTo>
                          <a:pt x="306464" y="74951"/>
                        </a:lnTo>
                        <a:lnTo>
                          <a:pt x="316626" y="74951"/>
                        </a:lnTo>
                        <a:lnTo>
                          <a:pt x="310290" y="15536"/>
                        </a:lnTo>
                        <a:lnTo>
                          <a:pt x="298653" y="15536"/>
                        </a:lnTo>
                        <a:close/>
                        <a:moveTo>
                          <a:pt x="344842" y="76041"/>
                        </a:moveTo>
                        <a:cubicBezTo>
                          <a:pt x="361420" y="76041"/>
                          <a:pt x="374372" y="59048"/>
                          <a:pt x="374372" y="39428"/>
                        </a:cubicBezTo>
                        <a:cubicBezTo>
                          <a:pt x="374372" y="24076"/>
                          <a:pt x="366402" y="14446"/>
                          <a:pt x="352972" y="14446"/>
                        </a:cubicBezTo>
                        <a:cubicBezTo>
                          <a:pt x="336473" y="14446"/>
                          <a:pt x="323442" y="31434"/>
                          <a:pt x="323442" y="51058"/>
                        </a:cubicBezTo>
                        <a:cubicBezTo>
                          <a:pt x="323442" y="66410"/>
                          <a:pt x="331491" y="76041"/>
                          <a:pt x="344842" y="76041"/>
                        </a:cubicBezTo>
                        <a:close/>
                        <a:moveTo>
                          <a:pt x="352454" y="22894"/>
                        </a:moveTo>
                        <a:cubicBezTo>
                          <a:pt x="360424" y="22894"/>
                          <a:pt x="364409" y="29622"/>
                          <a:pt x="364409" y="40154"/>
                        </a:cubicBezTo>
                        <a:cubicBezTo>
                          <a:pt x="364409" y="53965"/>
                          <a:pt x="355881" y="67592"/>
                          <a:pt x="345360" y="67592"/>
                        </a:cubicBezTo>
                        <a:cubicBezTo>
                          <a:pt x="337390" y="67592"/>
                          <a:pt x="333484" y="60868"/>
                          <a:pt x="333484" y="50332"/>
                        </a:cubicBezTo>
                        <a:cubicBezTo>
                          <a:pt x="333484" y="36525"/>
                          <a:pt x="341932" y="22894"/>
                          <a:pt x="352454" y="228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0" name="Google Shape;740;p5"/>
                  <p:cNvSpPr/>
                  <p:nvPr/>
                </p:nvSpPr>
                <p:spPr>
                  <a:xfrm>
                    <a:off x="10360710" y="6735278"/>
                    <a:ext cx="376324" cy="94566"/>
                  </a:xfrm>
                  <a:custGeom>
                    <a:rect b="b" l="l" r="r" t="t"/>
                    <a:pathLst>
                      <a:path extrusionOk="0" h="94566" w="376324">
                        <a:moveTo>
                          <a:pt x="0" y="74947"/>
                        </a:moveTo>
                        <a:lnTo>
                          <a:pt x="9803" y="74947"/>
                        </a:lnTo>
                        <a:lnTo>
                          <a:pt x="21600" y="15532"/>
                        </a:lnTo>
                        <a:lnTo>
                          <a:pt x="11796" y="15532"/>
                        </a:lnTo>
                        <a:lnTo>
                          <a:pt x="0" y="74947"/>
                        </a:lnTo>
                        <a:close/>
                        <a:moveTo>
                          <a:pt x="24788" y="74947"/>
                        </a:moveTo>
                        <a:lnTo>
                          <a:pt x="34113" y="74947"/>
                        </a:lnTo>
                        <a:lnTo>
                          <a:pt x="39454" y="47693"/>
                        </a:lnTo>
                        <a:cubicBezTo>
                          <a:pt x="40808" y="41244"/>
                          <a:pt x="41526" y="33978"/>
                          <a:pt x="42283" y="27617"/>
                        </a:cubicBezTo>
                        <a:lnTo>
                          <a:pt x="42642" y="27617"/>
                        </a:lnTo>
                        <a:lnTo>
                          <a:pt x="46069" y="40610"/>
                        </a:lnTo>
                        <a:lnTo>
                          <a:pt x="57587" y="74951"/>
                        </a:lnTo>
                        <a:lnTo>
                          <a:pt x="67111" y="74951"/>
                        </a:lnTo>
                        <a:lnTo>
                          <a:pt x="78987" y="15536"/>
                        </a:lnTo>
                        <a:lnTo>
                          <a:pt x="69542" y="15536"/>
                        </a:lnTo>
                        <a:lnTo>
                          <a:pt x="64202" y="42518"/>
                        </a:lnTo>
                        <a:cubicBezTo>
                          <a:pt x="62847" y="48966"/>
                          <a:pt x="62289" y="56688"/>
                          <a:pt x="61572" y="62777"/>
                        </a:cubicBezTo>
                        <a:lnTo>
                          <a:pt x="61213" y="62777"/>
                        </a:lnTo>
                        <a:lnTo>
                          <a:pt x="57786" y="49964"/>
                        </a:lnTo>
                        <a:lnTo>
                          <a:pt x="46188" y="15536"/>
                        </a:lnTo>
                        <a:lnTo>
                          <a:pt x="36544" y="15536"/>
                        </a:lnTo>
                        <a:lnTo>
                          <a:pt x="24788" y="74951"/>
                        </a:lnTo>
                        <a:close/>
                        <a:moveTo>
                          <a:pt x="105728" y="76037"/>
                        </a:moveTo>
                        <a:cubicBezTo>
                          <a:pt x="122346" y="76037"/>
                          <a:pt x="135298" y="59048"/>
                          <a:pt x="135298" y="39424"/>
                        </a:cubicBezTo>
                        <a:cubicBezTo>
                          <a:pt x="135298" y="24072"/>
                          <a:pt x="127328" y="14446"/>
                          <a:pt x="113897" y="14446"/>
                        </a:cubicBezTo>
                        <a:cubicBezTo>
                          <a:pt x="97398" y="14446"/>
                          <a:pt x="84327" y="31434"/>
                          <a:pt x="84327" y="51054"/>
                        </a:cubicBezTo>
                        <a:cubicBezTo>
                          <a:pt x="84327" y="66406"/>
                          <a:pt x="92417" y="76037"/>
                          <a:pt x="105728" y="76037"/>
                        </a:cubicBezTo>
                        <a:close/>
                        <a:moveTo>
                          <a:pt x="113339" y="22890"/>
                        </a:moveTo>
                        <a:cubicBezTo>
                          <a:pt x="121350" y="22890"/>
                          <a:pt x="125335" y="29614"/>
                          <a:pt x="125335" y="40150"/>
                        </a:cubicBezTo>
                        <a:cubicBezTo>
                          <a:pt x="125335" y="53957"/>
                          <a:pt x="116807" y="67588"/>
                          <a:pt x="106286" y="67588"/>
                        </a:cubicBezTo>
                        <a:cubicBezTo>
                          <a:pt x="98315" y="67588"/>
                          <a:pt x="94409" y="60864"/>
                          <a:pt x="94409" y="50328"/>
                        </a:cubicBezTo>
                        <a:cubicBezTo>
                          <a:pt x="94409" y="36517"/>
                          <a:pt x="102859" y="22890"/>
                          <a:pt x="113339" y="22890"/>
                        </a:cubicBezTo>
                        <a:close/>
                        <a:moveTo>
                          <a:pt x="148450" y="74947"/>
                        </a:moveTo>
                        <a:lnTo>
                          <a:pt x="160246" y="74947"/>
                        </a:lnTo>
                        <a:lnTo>
                          <a:pt x="190972" y="15532"/>
                        </a:lnTo>
                        <a:lnTo>
                          <a:pt x="180371" y="15532"/>
                        </a:lnTo>
                        <a:lnTo>
                          <a:pt x="165506" y="46599"/>
                        </a:lnTo>
                        <a:cubicBezTo>
                          <a:pt x="162597" y="52959"/>
                          <a:pt x="159608" y="59591"/>
                          <a:pt x="156699" y="65947"/>
                        </a:cubicBezTo>
                        <a:lnTo>
                          <a:pt x="156340" y="65947"/>
                        </a:lnTo>
                        <a:cubicBezTo>
                          <a:pt x="156180" y="59499"/>
                          <a:pt x="155702" y="52955"/>
                          <a:pt x="155344" y="46599"/>
                        </a:cubicBezTo>
                        <a:lnTo>
                          <a:pt x="153351" y="15532"/>
                        </a:lnTo>
                        <a:lnTo>
                          <a:pt x="143189" y="15532"/>
                        </a:lnTo>
                        <a:lnTo>
                          <a:pt x="148450" y="74947"/>
                        </a:lnTo>
                        <a:close/>
                        <a:moveTo>
                          <a:pt x="194878" y="50783"/>
                        </a:moveTo>
                        <a:lnTo>
                          <a:pt x="199341" y="41787"/>
                        </a:lnTo>
                        <a:cubicBezTo>
                          <a:pt x="202409" y="35611"/>
                          <a:pt x="205040" y="29793"/>
                          <a:pt x="207949" y="23345"/>
                        </a:cubicBezTo>
                        <a:lnTo>
                          <a:pt x="208307" y="23345"/>
                        </a:lnTo>
                        <a:cubicBezTo>
                          <a:pt x="208586" y="29793"/>
                          <a:pt x="209025" y="35703"/>
                          <a:pt x="209383" y="41787"/>
                        </a:cubicBezTo>
                        <a:lnTo>
                          <a:pt x="210021" y="50783"/>
                        </a:lnTo>
                        <a:lnTo>
                          <a:pt x="194878" y="50783"/>
                        </a:lnTo>
                        <a:close/>
                        <a:moveTo>
                          <a:pt x="211735" y="74947"/>
                        </a:moveTo>
                        <a:lnTo>
                          <a:pt x="221897" y="74947"/>
                        </a:lnTo>
                        <a:lnTo>
                          <a:pt x="215560" y="15532"/>
                        </a:lnTo>
                        <a:lnTo>
                          <a:pt x="203963" y="15532"/>
                        </a:lnTo>
                        <a:lnTo>
                          <a:pt x="172201" y="74947"/>
                        </a:lnTo>
                        <a:lnTo>
                          <a:pt x="183001" y="74947"/>
                        </a:lnTo>
                        <a:lnTo>
                          <a:pt x="191250" y="58229"/>
                        </a:lnTo>
                        <a:lnTo>
                          <a:pt x="210579" y="58229"/>
                        </a:lnTo>
                        <a:lnTo>
                          <a:pt x="211735" y="74947"/>
                        </a:lnTo>
                        <a:close/>
                        <a:moveTo>
                          <a:pt x="274861" y="23525"/>
                        </a:moveTo>
                        <a:cubicBezTo>
                          <a:pt x="271673" y="18075"/>
                          <a:pt x="266531" y="14442"/>
                          <a:pt x="259717" y="14442"/>
                        </a:cubicBezTo>
                        <a:cubicBezTo>
                          <a:pt x="241584" y="14442"/>
                          <a:pt x="228592" y="31973"/>
                          <a:pt x="228592" y="51597"/>
                        </a:cubicBezTo>
                        <a:cubicBezTo>
                          <a:pt x="228592" y="64769"/>
                          <a:pt x="234969" y="73761"/>
                          <a:pt x="245848" y="75673"/>
                        </a:cubicBezTo>
                        <a:lnTo>
                          <a:pt x="241663" y="81758"/>
                        </a:lnTo>
                        <a:cubicBezTo>
                          <a:pt x="245011" y="82668"/>
                          <a:pt x="246127" y="83846"/>
                          <a:pt x="246127" y="85483"/>
                        </a:cubicBezTo>
                        <a:cubicBezTo>
                          <a:pt x="246127" y="88390"/>
                          <a:pt x="242461" y="89843"/>
                          <a:pt x="237758" y="90478"/>
                        </a:cubicBezTo>
                        <a:lnTo>
                          <a:pt x="238117" y="94567"/>
                        </a:lnTo>
                        <a:cubicBezTo>
                          <a:pt x="246207" y="94020"/>
                          <a:pt x="253540" y="91113"/>
                          <a:pt x="253540" y="84661"/>
                        </a:cubicBezTo>
                        <a:cubicBezTo>
                          <a:pt x="253540" y="81846"/>
                          <a:pt x="251746" y="80209"/>
                          <a:pt x="249475" y="79390"/>
                        </a:cubicBezTo>
                        <a:lnTo>
                          <a:pt x="251627" y="76029"/>
                        </a:lnTo>
                        <a:cubicBezTo>
                          <a:pt x="258641" y="75573"/>
                          <a:pt x="264140" y="72307"/>
                          <a:pt x="267887" y="68946"/>
                        </a:cubicBezTo>
                        <a:lnTo>
                          <a:pt x="263623" y="62677"/>
                        </a:lnTo>
                        <a:cubicBezTo>
                          <a:pt x="260155" y="65580"/>
                          <a:pt x="256449" y="67584"/>
                          <a:pt x="252265" y="67584"/>
                        </a:cubicBezTo>
                        <a:cubicBezTo>
                          <a:pt x="242660" y="67584"/>
                          <a:pt x="238595" y="60860"/>
                          <a:pt x="238595" y="50867"/>
                        </a:cubicBezTo>
                        <a:cubicBezTo>
                          <a:pt x="238595" y="37056"/>
                          <a:pt x="247124" y="22886"/>
                          <a:pt x="259159" y="22886"/>
                        </a:cubicBezTo>
                        <a:cubicBezTo>
                          <a:pt x="263065" y="22886"/>
                          <a:pt x="265894" y="25066"/>
                          <a:pt x="268165" y="28699"/>
                        </a:cubicBezTo>
                        <a:lnTo>
                          <a:pt x="274861" y="23521"/>
                        </a:lnTo>
                        <a:close/>
                        <a:moveTo>
                          <a:pt x="316386" y="180"/>
                        </a:moveTo>
                        <a:cubicBezTo>
                          <a:pt x="315311" y="3086"/>
                          <a:pt x="313956" y="4631"/>
                          <a:pt x="312202" y="4631"/>
                        </a:cubicBezTo>
                        <a:cubicBezTo>
                          <a:pt x="308695" y="4631"/>
                          <a:pt x="307301" y="0"/>
                          <a:pt x="302319" y="0"/>
                        </a:cubicBezTo>
                        <a:cubicBezTo>
                          <a:pt x="298174" y="0"/>
                          <a:pt x="294069" y="4176"/>
                          <a:pt x="292435" y="10720"/>
                        </a:cubicBezTo>
                        <a:lnTo>
                          <a:pt x="297696" y="10720"/>
                        </a:lnTo>
                        <a:cubicBezTo>
                          <a:pt x="298812" y="7814"/>
                          <a:pt x="300167" y="6269"/>
                          <a:pt x="301801" y="6269"/>
                        </a:cubicBezTo>
                        <a:cubicBezTo>
                          <a:pt x="305427" y="6269"/>
                          <a:pt x="306782" y="10900"/>
                          <a:pt x="311684" y="10900"/>
                        </a:cubicBezTo>
                        <a:cubicBezTo>
                          <a:pt x="315829" y="10900"/>
                          <a:pt x="320014" y="6724"/>
                          <a:pt x="321647" y="180"/>
                        </a:cubicBezTo>
                        <a:lnTo>
                          <a:pt x="316386" y="180"/>
                        </a:lnTo>
                        <a:close/>
                        <a:moveTo>
                          <a:pt x="291519" y="50783"/>
                        </a:moveTo>
                        <a:lnTo>
                          <a:pt x="295982" y="41787"/>
                        </a:lnTo>
                        <a:cubicBezTo>
                          <a:pt x="299051" y="35611"/>
                          <a:pt x="301682" y="29793"/>
                          <a:pt x="304590" y="23345"/>
                        </a:cubicBezTo>
                        <a:lnTo>
                          <a:pt x="304949" y="23345"/>
                        </a:lnTo>
                        <a:cubicBezTo>
                          <a:pt x="305228" y="29793"/>
                          <a:pt x="305667" y="35703"/>
                          <a:pt x="306065" y="41787"/>
                        </a:cubicBezTo>
                        <a:lnTo>
                          <a:pt x="306703" y="50783"/>
                        </a:lnTo>
                        <a:lnTo>
                          <a:pt x="291559" y="50783"/>
                        </a:lnTo>
                        <a:close/>
                        <a:moveTo>
                          <a:pt x="300605" y="15536"/>
                        </a:moveTo>
                        <a:lnTo>
                          <a:pt x="268883" y="74951"/>
                        </a:lnTo>
                        <a:lnTo>
                          <a:pt x="279643" y="74951"/>
                        </a:lnTo>
                        <a:lnTo>
                          <a:pt x="287892" y="58233"/>
                        </a:lnTo>
                        <a:lnTo>
                          <a:pt x="307220" y="58233"/>
                        </a:lnTo>
                        <a:lnTo>
                          <a:pt x="308416" y="74951"/>
                        </a:lnTo>
                        <a:lnTo>
                          <a:pt x="318539" y="74951"/>
                        </a:lnTo>
                        <a:lnTo>
                          <a:pt x="312202" y="15536"/>
                        </a:lnTo>
                        <a:lnTo>
                          <a:pt x="300605" y="15536"/>
                        </a:lnTo>
                        <a:close/>
                        <a:moveTo>
                          <a:pt x="346754" y="76037"/>
                        </a:moveTo>
                        <a:cubicBezTo>
                          <a:pt x="363372" y="76037"/>
                          <a:pt x="376324" y="59048"/>
                          <a:pt x="376324" y="39424"/>
                        </a:cubicBezTo>
                        <a:cubicBezTo>
                          <a:pt x="376324" y="24072"/>
                          <a:pt x="368354" y="14446"/>
                          <a:pt x="354924" y="14446"/>
                        </a:cubicBezTo>
                        <a:cubicBezTo>
                          <a:pt x="338425" y="14446"/>
                          <a:pt x="325353" y="31434"/>
                          <a:pt x="325353" y="51054"/>
                        </a:cubicBezTo>
                        <a:cubicBezTo>
                          <a:pt x="325353" y="66406"/>
                          <a:pt x="333444" y="76037"/>
                          <a:pt x="346754" y="76037"/>
                        </a:cubicBezTo>
                        <a:close/>
                        <a:moveTo>
                          <a:pt x="354366" y="22890"/>
                        </a:moveTo>
                        <a:cubicBezTo>
                          <a:pt x="362376" y="22890"/>
                          <a:pt x="366361" y="29614"/>
                          <a:pt x="366361" y="40150"/>
                        </a:cubicBezTo>
                        <a:cubicBezTo>
                          <a:pt x="366361" y="53957"/>
                          <a:pt x="357833" y="67588"/>
                          <a:pt x="347312" y="67588"/>
                        </a:cubicBezTo>
                        <a:cubicBezTo>
                          <a:pt x="339342" y="67588"/>
                          <a:pt x="335436" y="60864"/>
                          <a:pt x="335436" y="50328"/>
                        </a:cubicBezTo>
                        <a:cubicBezTo>
                          <a:pt x="335436" y="36517"/>
                          <a:pt x="343845" y="22890"/>
                          <a:pt x="354366" y="228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41" name="Google Shape;741;p5"/>
                  <p:cNvGrpSpPr/>
                  <p:nvPr/>
                </p:nvGrpSpPr>
                <p:grpSpPr>
                  <a:xfrm>
                    <a:off x="9116021" y="6622741"/>
                    <a:ext cx="1209815" cy="318838"/>
                    <a:chOff x="9116021" y="6622741"/>
                    <a:chExt cx="1209815" cy="318838"/>
                  </a:xfrm>
                </p:grpSpPr>
                <p:grpSp>
                  <p:nvGrpSpPr>
                    <p:cNvPr id="742" name="Google Shape;742;p5"/>
                    <p:cNvGrpSpPr/>
                    <p:nvPr/>
                  </p:nvGrpSpPr>
                  <p:grpSpPr>
                    <a:xfrm>
                      <a:off x="9116021" y="6674769"/>
                      <a:ext cx="988428" cy="266810"/>
                      <a:chOff x="9116021" y="6674769"/>
                      <a:chExt cx="988428" cy="266810"/>
                    </a:xfrm>
                  </p:grpSpPr>
                  <p:sp>
                    <p:nvSpPr>
                      <p:cNvPr id="743" name="Google Shape;743;p5"/>
                      <p:cNvSpPr/>
                      <p:nvPr/>
                    </p:nvSpPr>
                    <p:spPr>
                      <a:xfrm>
                        <a:off x="9116021" y="6687857"/>
                        <a:ext cx="181015" cy="227325"/>
                      </a:xfrm>
                      <a:custGeom>
                        <a:rect b="b" l="l" r="r" t="t"/>
                        <a:pathLst>
                          <a:path extrusionOk="0" h="227325" w="181015">
                            <a:moveTo>
                              <a:pt x="46012" y="224077"/>
                            </a:moveTo>
                            <a:cubicBezTo>
                              <a:pt x="51751" y="222923"/>
                              <a:pt x="74826" y="216759"/>
                              <a:pt x="85586" y="213297"/>
                            </a:cubicBezTo>
                            <a:lnTo>
                              <a:pt x="92121" y="211372"/>
                            </a:lnTo>
                            <a:cubicBezTo>
                              <a:pt x="94792" y="210602"/>
                              <a:pt x="102483" y="207523"/>
                              <a:pt x="104037" y="206753"/>
                            </a:cubicBezTo>
                            <a:lnTo>
                              <a:pt x="106349" y="205212"/>
                            </a:lnTo>
                            <a:cubicBezTo>
                              <a:pt x="112885" y="201746"/>
                              <a:pt x="123645" y="193278"/>
                              <a:pt x="125159" y="190579"/>
                            </a:cubicBezTo>
                            <a:lnTo>
                              <a:pt x="126713" y="188658"/>
                            </a:lnTo>
                            <a:cubicBezTo>
                              <a:pt x="130937" y="183651"/>
                              <a:pt x="132452" y="169405"/>
                              <a:pt x="129782" y="164399"/>
                            </a:cubicBezTo>
                            <a:cubicBezTo>
                              <a:pt x="129383" y="164015"/>
                              <a:pt x="129383" y="163632"/>
                              <a:pt x="129383" y="163245"/>
                            </a:cubicBezTo>
                            <a:cubicBezTo>
                              <a:pt x="129383" y="159008"/>
                              <a:pt x="117109" y="143609"/>
                              <a:pt x="110932" y="140143"/>
                            </a:cubicBezTo>
                            <a:lnTo>
                              <a:pt x="107863" y="137835"/>
                            </a:lnTo>
                            <a:cubicBezTo>
                              <a:pt x="107505" y="137448"/>
                              <a:pt x="106349" y="137065"/>
                              <a:pt x="105193" y="136677"/>
                            </a:cubicBezTo>
                            <a:lnTo>
                              <a:pt x="94034" y="132058"/>
                            </a:lnTo>
                            <a:cubicBezTo>
                              <a:pt x="91365" y="131291"/>
                              <a:pt x="88256" y="129363"/>
                              <a:pt x="88256" y="128592"/>
                            </a:cubicBezTo>
                            <a:cubicBezTo>
                              <a:pt x="87499" y="127051"/>
                              <a:pt x="66377" y="120511"/>
                              <a:pt x="63309" y="119736"/>
                            </a:cubicBezTo>
                            <a:cubicBezTo>
                              <a:pt x="62153" y="119736"/>
                              <a:pt x="60997" y="119353"/>
                              <a:pt x="57928" y="117812"/>
                            </a:cubicBezTo>
                            <a:cubicBezTo>
                              <a:pt x="57131" y="117429"/>
                              <a:pt x="55617" y="116658"/>
                              <a:pt x="54859" y="116658"/>
                            </a:cubicBezTo>
                            <a:cubicBezTo>
                              <a:pt x="45255" y="113580"/>
                              <a:pt x="40991" y="110885"/>
                              <a:pt x="42546" y="109343"/>
                            </a:cubicBezTo>
                            <a:lnTo>
                              <a:pt x="43302" y="108577"/>
                            </a:lnTo>
                            <a:cubicBezTo>
                              <a:pt x="43302" y="107806"/>
                              <a:pt x="48682" y="102029"/>
                              <a:pt x="51751" y="98951"/>
                            </a:cubicBezTo>
                            <a:cubicBezTo>
                              <a:pt x="60598" y="90091"/>
                              <a:pt x="71757" y="81622"/>
                              <a:pt x="84829" y="73537"/>
                            </a:cubicBezTo>
                            <a:lnTo>
                              <a:pt x="93277" y="68534"/>
                            </a:lnTo>
                            <a:cubicBezTo>
                              <a:pt x="99415" y="64681"/>
                              <a:pt x="118265" y="55055"/>
                              <a:pt x="122091" y="53901"/>
                            </a:cubicBezTo>
                            <a:cubicBezTo>
                              <a:pt x="122489" y="53901"/>
                              <a:pt x="124003" y="53131"/>
                              <a:pt x="125159" y="52747"/>
                            </a:cubicBezTo>
                            <a:cubicBezTo>
                              <a:pt x="132093" y="49282"/>
                              <a:pt x="139387" y="47357"/>
                              <a:pt x="144009" y="47357"/>
                            </a:cubicBezTo>
                            <a:cubicBezTo>
                              <a:pt x="145922" y="47357"/>
                              <a:pt x="147078" y="47744"/>
                              <a:pt x="148234" y="48128"/>
                            </a:cubicBezTo>
                            <a:cubicBezTo>
                              <a:pt x="152458" y="50048"/>
                              <a:pt x="156682" y="51206"/>
                              <a:pt x="160907" y="51206"/>
                            </a:cubicBezTo>
                            <a:cubicBezTo>
                              <a:pt x="165530" y="51206"/>
                              <a:pt x="169754" y="50048"/>
                              <a:pt x="173579" y="48128"/>
                            </a:cubicBezTo>
                            <a:cubicBezTo>
                              <a:pt x="178601" y="45429"/>
                              <a:pt x="182427" y="35806"/>
                              <a:pt x="180514" y="30416"/>
                            </a:cubicBezTo>
                            <a:cubicBezTo>
                              <a:pt x="180115" y="29650"/>
                              <a:pt x="180115" y="28875"/>
                              <a:pt x="180115" y="28496"/>
                            </a:cubicBezTo>
                            <a:cubicBezTo>
                              <a:pt x="180115" y="27725"/>
                              <a:pt x="179717" y="26951"/>
                              <a:pt x="178959" y="25030"/>
                            </a:cubicBezTo>
                            <a:lnTo>
                              <a:pt x="169355" y="11551"/>
                            </a:lnTo>
                            <a:cubicBezTo>
                              <a:pt x="167043" y="8856"/>
                              <a:pt x="163218" y="5390"/>
                              <a:pt x="160508" y="3849"/>
                            </a:cubicBezTo>
                            <a:lnTo>
                              <a:pt x="157838" y="2312"/>
                            </a:lnTo>
                            <a:cubicBezTo>
                              <a:pt x="156283" y="767"/>
                              <a:pt x="153972" y="0"/>
                              <a:pt x="150505" y="0"/>
                            </a:cubicBezTo>
                            <a:cubicBezTo>
                              <a:pt x="146679" y="0"/>
                              <a:pt x="141698" y="1154"/>
                              <a:pt x="135919" y="2695"/>
                            </a:cubicBezTo>
                            <a:cubicBezTo>
                              <a:pt x="134763" y="3082"/>
                              <a:pt x="133210" y="3462"/>
                              <a:pt x="132452" y="3462"/>
                            </a:cubicBezTo>
                            <a:lnTo>
                              <a:pt x="121333" y="7698"/>
                            </a:lnTo>
                            <a:cubicBezTo>
                              <a:pt x="92879" y="18865"/>
                              <a:pt x="62511" y="36186"/>
                              <a:pt x="45614" y="50819"/>
                            </a:cubicBezTo>
                            <a:cubicBezTo>
                              <a:pt x="45614" y="51206"/>
                              <a:pt x="44458" y="51973"/>
                              <a:pt x="43701" y="52743"/>
                            </a:cubicBezTo>
                            <a:cubicBezTo>
                              <a:pt x="41390" y="54668"/>
                              <a:pt x="34455" y="61212"/>
                              <a:pt x="32144" y="63907"/>
                            </a:cubicBezTo>
                            <a:lnTo>
                              <a:pt x="25250" y="71992"/>
                            </a:lnTo>
                            <a:cubicBezTo>
                              <a:pt x="25250" y="72379"/>
                              <a:pt x="24492" y="73146"/>
                              <a:pt x="24094" y="73916"/>
                            </a:cubicBezTo>
                            <a:lnTo>
                              <a:pt x="20268" y="80077"/>
                            </a:lnTo>
                            <a:cubicBezTo>
                              <a:pt x="19870" y="80848"/>
                              <a:pt x="19471" y="81618"/>
                              <a:pt x="19471" y="82002"/>
                            </a:cubicBezTo>
                            <a:lnTo>
                              <a:pt x="18315" y="84309"/>
                            </a:lnTo>
                            <a:cubicBezTo>
                              <a:pt x="17956" y="84697"/>
                              <a:pt x="17199" y="88162"/>
                              <a:pt x="17199" y="88929"/>
                            </a:cubicBezTo>
                            <a:cubicBezTo>
                              <a:pt x="16402" y="90470"/>
                              <a:pt x="16044" y="96248"/>
                              <a:pt x="16402" y="97014"/>
                            </a:cubicBezTo>
                            <a:cubicBezTo>
                              <a:pt x="16800" y="97401"/>
                              <a:pt x="16800" y="99709"/>
                              <a:pt x="16800" y="102021"/>
                            </a:cubicBezTo>
                            <a:cubicBezTo>
                              <a:pt x="17199" y="104716"/>
                              <a:pt x="17199" y="107028"/>
                              <a:pt x="17558" y="107411"/>
                            </a:cubicBezTo>
                            <a:cubicBezTo>
                              <a:pt x="17558" y="107798"/>
                              <a:pt x="17956" y="109336"/>
                              <a:pt x="17956" y="110877"/>
                            </a:cubicBezTo>
                            <a:cubicBezTo>
                              <a:pt x="17956" y="112418"/>
                              <a:pt x="18355" y="114342"/>
                              <a:pt x="18355" y="114726"/>
                            </a:cubicBezTo>
                            <a:cubicBezTo>
                              <a:pt x="18714" y="115113"/>
                              <a:pt x="19112" y="115884"/>
                              <a:pt x="19112" y="116650"/>
                            </a:cubicBezTo>
                            <a:cubicBezTo>
                              <a:pt x="19112" y="117037"/>
                              <a:pt x="19471" y="117804"/>
                              <a:pt x="19471" y="117804"/>
                            </a:cubicBezTo>
                            <a:cubicBezTo>
                              <a:pt x="19870" y="117804"/>
                              <a:pt x="20268" y="118575"/>
                              <a:pt x="20627" y="119349"/>
                            </a:cubicBezTo>
                            <a:cubicBezTo>
                              <a:pt x="22181" y="123969"/>
                              <a:pt x="28716" y="131667"/>
                              <a:pt x="32941" y="133591"/>
                            </a:cubicBezTo>
                            <a:lnTo>
                              <a:pt x="36408" y="136290"/>
                            </a:lnTo>
                            <a:cubicBezTo>
                              <a:pt x="40632" y="140139"/>
                              <a:pt x="55617" y="146300"/>
                              <a:pt x="71000" y="150532"/>
                            </a:cubicBezTo>
                            <a:lnTo>
                              <a:pt x="77137" y="152456"/>
                            </a:lnTo>
                            <a:cubicBezTo>
                              <a:pt x="78652" y="152844"/>
                              <a:pt x="79808" y="153227"/>
                              <a:pt x="80605" y="153227"/>
                            </a:cubicBezTo>
                            <a:cubicBezTo>
                              <a:pt x="80963" y="153227"/>
                              <a:pt x="83274" y="153994"/>
                              <a:pt x="85188" y="154381"/>
                            </a:cubicBezTo>
                            <a:cubicBezTo>
                              <a:pt x="87140" y="155148"/>
                              <a:pt x="89412" y="155922"/>
                              <a:pt x="90568" y="155922"/>
                            </a:cubicBezTo>
                            <a:cubicBezTo>
                              <a:pt x="93277" y="156305"/>
                              <a:pt x="104037" y="160542"/>
                              <a:pt x="105193" y="161696"/>
                            </a:cubicBezTo>
                            <a:cubicBezTo>
                              <a:pt x="107106" y="163620"/>
                              <a:pt x="100172" y="167469"/>
                              <a:pt x="82916" y="174400"/>
                            </a:cubicBezTo>
                            <a:cubicBezTo>
                              <a:pt x="79050" y="175941"/>
                              <a:pt x="75981" y="177095"/>
                              <a:pt x="75583" y="177479"/>
                            </a:cubicBezTo>
                            <a:cubicBezTo>
                              <a:pt x="75224" y="177479"/>
                              <a:pt x="74826" y="177866"/>
                              <a:pt x="75224" y="177866"/>
                            </a:cubicBezTo>
                            <a:cubicBezTo>
                              <a:pt x="75583" y="178249"/>
                              <a:pt x="82517" y="175941"/>
                              <a:pt x="92879" y="172088"/>
                            </a:cubicBezTo>
                            <a:cubicBezTo>
                              <a:pt x="99415" y="169781"/>
                              <a:pt x="100570" y="169393"/>
                              <a:pt x="100570" y="170164"/>
                            </a:cubicBezTo>
                            <a:cubicBezTo>
                              <a:pt x="101328" y="172088"/>
                              <a:pt x="81760" y="179790"/>
                              <a:pt x="72514" y="181715"/>
                            </a:cubicBezTo>
                            <a:lnTo>
                              <a:pt x="55617" y="186334"/>
                            </a:lnTo>
                            <a:cubicBezTo>
                              <a:pt x="53704" y="186722"/>
                              <a:pt x="50595" y="187488"/>
                              <a:pt x="49081" y="188259"/>
                            </a:cubicBezTo>
                            <a:lnTo>
                              <a:pt x="28318" y="193266"/>
                            </a:lnTo>
                            <a:cubicBezTo>
                              <a:pt x="25250" y="194032"/>
                              <a:pt x="23336" y="194420"/>
                              <a:pt x="20627" y="194420"/>
                            </a:cubicBezTo>
                            <a:cubicBezTo>
                              <a:pt x="19471" y="194420"/>
                              <a:pt x="18315" y="194807"/>
                              <a:pt x="18315" y="194807"/>
                            </a:cubicBezTo>
                            <a:cubicBezTo>
                              <a:pt x="17956" y="195194"/>
                              <a:pt x="17558" y="195194"/>
                              <a:pt x="16800" y="195194"/>
                            </a:cubicBezTo>
                            <a:cubicBezTo>
                              <a:pt x="16402" y="195194"/>
                              <a:pt x="15645" y="195194"/>
                              <a:pt x="15645" y="195577"/>
                            </a:cubicBezTo>
                            <a:cubicBezTo>
                              <a:pt x="15645" y="195577"/>
                              <a:pt x="14848" y="195965"/>
                              <a:pt x="14091" y="195965"/>
                            </a:cubicBezTo>
                            <a:lnTo>
                              <a:pt x="8711" y="195965"/>
                            </a:lnTo>
                            <a:cubicBezTo>
                              <a:pt x="4885" y="195965"/>
                              <a:pt x="4487" y="195965"/>
                              <a:pt x="3331" y="195198"/>
                            </a:cubicBezTo>
                            <a:cubicBezTo>
                              <a:pt x="2932" y="194811"/>
                              <a:pt x="2175" y="194428"/>
                              <a:pt x="1816" y="194428"/>
                            </a:cubicBezTo>
                            <a:cubicBezTo>
                              <a:pt x="1418" y="194428"/>
                              <a:pt x="660" y="193274"/>
                              <a:pt x="660" y="192116"/>
                            </a:cubicBezTo>
                            <a:cubicBezTo>
                              <a:pt x="660" y="191732"/>
                              <a:pt x="660" y="191732"/>
                              <a:pt x="262" y="192503"/>
                            </a:cubicBezTo>
                            <a:cubicBezTo>
                              <a:pt x="-137" y="193274"/>
                              <a:pt x="-137" y="196739"/>
                              <a:pt x="660" y="197510"/>
                            </a:cubicBezTo>
                            <a:cubicBezTo>
                              <a:pt x="1019" y="198276"/>
                              <a:pt x="1019" y="198664"/>
                              <a:pt x="660" y="199051"/>
                            </a:cubicBezTo>
                            <a:cubicBezTo>
                              <a:pt x="262" y="199818"/>
                              <a:pt x="660" y="200592"/>
                              <a:pt x="1418" y="202129"/>
                            </a:cubicBezTo>
                            <a:cubicBezTo>
                              <a:pt x="2574" y="204054"/>
                              <a:pt x="2574" y="204054"/>
                              <a:pt x="1816" y="204824"/>
                            </a:cubicBezTo>
                            <a:cubicBezTo>
                              <a:pt x="1418" y="205978"/>
                              <a:pt x="1418" y="205978"/>
                              <a:pt x="1816" y="207136"/>
                            </a:cubicBezTo>
                            <a:cubicBezTo>
                              <a:pt x="2175" y="207903"/>
                              <a:pt x="2574" y="208677"/>
                              <a:pt x="2574" y="209061"/>
                            </a:cubicBezTo>
                            <a:lnTo>
                              <a:pt x="3331" y="210598"/>
                            </a:lnTo>
                            <a:cubicBezTo>
                              <a:pt x="4088" y="211368"/>
                              <a:pt x="4487" y="212139"/>
                              <a:pt x="4487" y="212522"/>
                            </a:cubicBezTo>
                            <a:cubicBezTo>
                              <a:pt x="4487" y="213293"/>
                              <a:pt x="4487" y="213676"/>
                              <a:pt x="4885" y="214063"/>
                            </a:cubicBezTo>
                            <a:cubicBezTo>
                              <a:pt x="5243" y="214451"/>
                              <a:pt x="5642" y="214834"/>
                              <a:pt x="5642" y="215605"/>
                            </a:cubicBezTo>
                            <a:cubicBezTo>
                              <a:pt x="5642" y="216759"/>
                              <a:pt x="5642" y="217146"/>
                              <a:pt x="6399" y="217529"/>
                            </a:cubicBezTo>
                            <a:cubicBezTo>
                              <a:pt x="7157" y="217916"/>
                              <a:pt x="7555" y="218296"/>
                              <a:pt x="7555" y="218683"/>
                            </a:cubicBezTo>
                            <a:cubicBezTo>
                              <a:pt x="7555" y="219070"/>
                              <a:pt x="7954" y="219454"/>
                              <a:pt x="8711" y="219837"/>
                            </a:cubicBezTo>
                            <a:lnTo>
                              <a:pt x="11022" y="221382"/>
                            </a:lnTo>
                            <a:cubicBezTo>
                              <a:pt x="12178" y="223690"/>
                              <a:pt x="12178" y="223690"/>
                              <a:pt x="14091" y="223690"/>
                            </a:cubicBezTo>
                            <a:cubicBezTo>
                              <a:pt x="14848" y="223690"/>
                              <a:pt x="15645" y="224077"/>
                              <a:pt x="16003" y="224456"/>
                            </a:cubicBezTo>
                            <a:cubicBezTo>
                              <a:pt x="16003" y="224456"/>
                              <a:pt x="17558" y="225227"/>
                              <a:pt x="19471" y="225614"/>
                            </a:cubicBezTo>
                            <a:cubicBezTo>
                              <a:pt x="21025" y="226381"/>
                              <a:pt x="22539" y="227155"/>
                              <a:pt x="22938" y="227155"/>
                            </a:cubicBezTo>
                            <a:cubicBezTo>
                              <a:pt x="23336" y="227155"/>
                              <a:pt x="23695" y="227539"/>
                              <a:pt x="24094" y="227155"/>
                            </a:cubicBezTo>
                            <a:cubicBezTo>
                              <a:pt x="24453" y="227155"/>
                              <a:pt x="25608" y="227155"/>
                              <a:pt x="26405" y="226768"/>
                            </a:cubicBezTo>
                            <a:cubicBezTo>
                              <a:pt x="29474" y="226381"/>
                              <a:pt x="34455" y="225614"/>
                              <a:pt x="36010" y="225614"/>
                            </a:cubicBezTo>
                            <a:cubicBezTo>
                              <a:pt x="36767" y="225614"/>
                              <a:pt x="38680" y="225227"/>
                              <a:pt x="40234" y="224844"/>
                            </a:cubicBezTo>
                            <a:cubicBezTo>
                              <a:pt x="42147" y="224456"/>
                              <a:pt x="44458" y="224077"/>
                              <a:pt x="45973" y="224077"/>
                            </a:cubicBezTo>
                            <a:close/>
                            <a:moveTo>
                              <a:pt x="13732" y="214451"/>
                            </a:moveTo>
                            <a:cubicBezTo>
                              <a:pt x="11819" y="212526"/>
                              <a:pt x="11420" y="212139"/>
                              <a:pt x="11420" y="211372"/>
                            </a:cubicBezTo>
                            <a:cubicBezTo>
                              <a:pt x="11420" y="210602"/>
                              <a:pt x="10664" y="209448"/>
                              <a:pt x="9508" y="209065"/>
                            </a:cubicBezTo>
                            <a:cubicBezTo>
                              <a:pt x="8711" y="208677"/>
                              <a:pt x="6798" y="206753"/>
                              <a:pt x="7196" y="205599"/>
                            </a:cubicBezTo>
                            <a:cubicBezTo>
                              <a:pt x="7196" y="205212"/>
                              <a:pt x="10265" y="205599"/>
                              <a:pt x="10664" y="205982"/>
                            </a:cubicBezTo>
                            <a:cubicBezTo>
                              <a:pt x="11420" y="206370"/>
                              <a:pt x="11420" y="206370"/>
                              <a:pt x="12178" y="205599"/>
                            </a:cubicBezTo>
                            <a:cubicBezTo>
                              <a:pt x="12576" y="205212"/>
                              <a:pt x="13334" y="204828"/>
                              <a:pt x="14489" y="204828"/>
                            </a:cubicBezTo>
                            <a:cubicBezTo>
                              <a:pt x="15645" y="204828"/>
                              <a:pt x="25250" y="203287"/>
                              <a:pt x="32184" y="201363"/>
                            </a:cubicBezTo>
                            <a:lnTo>
                              <a:pt x="43302" y="199055"/>
                            </a:lnTo>
                            <a:cubicBezTo>
                              <a:pt x="44099" y="198668"/>
                              <a:pt x="43701" y="199442"/>
                              <a:pt x="42546" y="199442"/>
                            </a:cubicBezTo>
                            <a:cubicBezTo>
                              <a:pt x="42147" y="199826"/>
                              <a:pt x="42944" y="199826"/>
                              <a:pt x="44099" y="199442"/>
                            </a:cubicBezTo>
                            <a:cubicBezTo>
                              <a:pt x="46411" y="199442"/>
                              <a:pt x="54062" y="197518"/>
                              <a:pt x="56374" y="196743"/>
                            </a:cubicBezTo>
                            <a:cubicBezTo>
                              <a:pt x="58287" y="195977"/>
                              <a:pt x="64464" y="194435"/>
                              <a:pt x="65978" y="194435"/>
                            </a:cubicBezTo>
                            <a:cubicBezTo>
                              <a:pt x="68290" y="194435"/>
                              <a:pt x="63667" y="196356"/>
                              <a:pt x="55617" y="198672"/>
                            </a:cubicBezTo>
                            <a:cubicBezTo>
                              <a:pt x="53704" y="199442"/>
                              <a:pt x="51393" y="200213"/>
                              <a:pt x="50994" y="200596"/>
                            </a:cubicBezTo>
                            <a:lnTo>
                              <a:pt x="42546" y="203675"/>
                            </a:lnTo>
                            <a:cubicBezTo>
                              <a:pt x="41031" y="204062"/>
                              <a:pt x="39477" y="204441"/>
                              <a:pt x="39118" y="204828"/>
                            </a:cubicBezTo>
                            <a:cubicBezTo>
                              <a:pt x="36807" y="204828"/>
                              <a:pt x="33339" y="205599"/>
                              <a:pt x="31387" y="206370"/>
                            </a:cubicBezTo>
                            <a:cubicBezTo>
                              <a:pt x="30630" y="206370"/>
                              <a:pt x="26405" y="207140"/>
                              <a:pt x="25648" y="207911"/>
                            </a:cubicBezTo>
                            <a:lnTo>
                              <a:pt x="25648" y="208298"/>
                            </a:lnTo>
                            <a:cubicBezTo>
                              <a:pt x="26405" y="208298"/>
                              <a:pt x="31387" y="207531"/>
                              <a:pt x="32542" y="207144"/>
                            </a:cubicBezTo>
                            <a:cubicBezTo>
                              <a:pt x="33339" y="206757"/>
                              <a:pt x="35651" y="206374"/>
                              <a:pt x="37963" y="205986"/>
                            </a:cubicBezTo>
                            <a:lnTo>
                              <a:pt x="59841" y="200596"/>
                            </a:lnTo>
                            <a:cubicBezTo>
                              <a:pt x="70243" y="197901"/>
                              <a:pt x="79050" y="195589"/>
                              <a:pt x="84430" y="193665"/>
                            </a:cubicBezTo>
                            <a:cubicBezTo>
                              <a:pt x="87538" y="192898"/>
                              <a:pt x="89053" y="192511"/>
                              <a:pt x="88694" y="192898"/>
                            </a:cubicBezTo>
                            <a:cubicBezTo>
                              <a:pt x="88296" y="193286"/>
                              <a:pt x="77934" y="196747"/>
                              <a:pt x="77137" y="196747"/>
                            </a:cubicBezTo>
                            <a:cubicBezTo>
                              <a:pt x="75981" y="196747"/>
                              <a:pt x="60239" y="201754"/>
                              <a:pt x="60239" y="201754"/>
                            </a:cubicBezTo>
                            <a:cubicBezTo>
                              <a:pt x="60239" y="202141"/>
                              <a:pt x="60638" y="202141"/>
                              <a:pt x="60638" y="202141"/>
                            </a:cubicBezTo>
                            <a:cubicBezTo>
                              <a:pt x="64066" y="200600"/>
                              <a:pt x="70243" y="200217"/>
                              <a:pt x="67533" y="201371"/>
                            </a:cubicBezTo>
                            <a:cubicBezTo>
                              <a:pt x="65221" y="202912"/>
                              <a:pt x="28716" y="212922"/>
                              <a:pt x="23735" y="212922"/>
                            </a:cubicBezTo>
                            <a:cubicBezTo>
                              <a:pt x="22978" y="213309"/>
                              <a:pt x="21822" y="213309"/>
                              <a:pt x="21025" y="213309"/>
                            </a:cubicBezTo>
                            <a:cubicBezTo>
                              <a:pt x="19511" y="213309"/>
                              <a:pt x="16442" y="214463"/>
                              <a:pt x="16044" y="215229"/>
                            </a:cubicBezTo>
                            <a:cubicBezTo>
                              <a:pt x="16044" y="216000"/>
                              <a:pt x="15645" y="216000"/>
                              <a:pt x="13732" y="214463"/>
                            </a:cubicBezTo>
                            <a:close/>
                            <a:moveTo>
                              <a:pt x="27561" y="225231"/>
                            </a:moveTo>
                            <a:cubicBezTo>
                              <a:pt x="24094" y="225231"/>
                              <a:pt x="22579" y="224460"/>
                              <a:pt x="24094" y="223307"/>
                            </a:cubicBezTo>
                            <a:cubicBezTo>
                              <a:pt x="25250" y="222153"/>
                              <a:pt x="25250" y="221765"/>
                              <a:pt x="23695" y="221765"/>
                            </a:cubicBezTo>
                            <a:cubicBezTo>
                              <a:pt x="23336" y="221765"/>
                              <a:pt x="22579" y="221765"/>
                              <a:pt x="21782" y="221765"/>
                            </a:cubicBezTo>
                            <a:cubicBezTo>
                              <a:pt x="19112" y="221765"/>
                              <a:pt x="16402" y="221382"/>
                              <a:pt x="16044" y="220224"/>
                            </a:cubicBezTo>
                            <a:cubicBezTo>
                              <a:pt x="16402" y="220224"/>
                              <a:pt x="17199" y="219837"/>
                              <a:pt x="17558" y="219458"/>
                            </a:cubicBezTo>
                            <a:cubicBezTo>
                              <a:pt x="18355" y="218300"/>
                              <a:pt x="18714" y="218300"/>
                              <a:pt x="21424" y="218300"/>
                            </a:cubicBezTo>
                            <a:cubicBezTo>
                              <a:pt x="25250" y="217916"/>
                              <a:pt x="27162" y="217533"/>
                              <a:pt x="32184" y="215992"/>
                            </a:cubicBezTo>
                            <a:cubicBezTo>
                              <a:pt x="32941" y="215605"/>
                              <a:pt x="32184" y="215605"/>
                              <a:pt x="29872" y="215605"/>
                            </a:cubicBezTo>
                            <a:cubicBezTo>
                              <a:pt x="28318" y="215992"/>
                              <a:pt x="27959" y="215992"/>
                              <a:pt x="27959" y="215605"/>
                            </a:cubicBezTo>
                            <a:cubicBezTo>
                              <a:pt x="27959" y="215217"/>
                              <a:pt x="28318" y="214838"/>
                              <a:pt x="29474" y="214838"/>
                            </a:cubicBezTo>
                            <a:cubicBezTo>
                              <a:pt x="30231" y="214838"/>
                              <a:pt x="32184" y="214451"/>
                              <a:pt x="33339" y="214067"/>
                            </a:cubicBezTo>
                            <a:cubicBezTo>
                              <a:pt x="34495" y="214067"/>
                              <a:pt x="35651" y="213680"/>
                              <a:pt x="36010" y="213680"/>
                            </a:cubicBezTo>
                            <a:cubicBezTo>
                              <a:pt x="36010" y="213297"/>
                              <a:pt x="36408" y="213297"/>
                              <a:pt x="37166" y="213297"/>
                            </a:cubicBezTo>
                            <a:cubicBezTo>
                              <a:pt x="37564" y="213297"/>
                              <a:pt x="39477" y="212910"/>
                              <a:pt x="41390" y="212526"/>
                            </a:cubicBezTo>
                            <a:cubicBezTo>
                              <a:pt x="42944" y="212139"/>
                              <a:pt x="45614" y="211372"/>
                              <a:pt x="46770" y="211372"/>
                            </a:cubicBezTo>
                            <a:lnTo>
                              <a:pt x="50635" y="210215"/>
                            </a:lnTo>
                            <a:cubicBezTo>
                              <a:pt x="51393" y="210215"/>
                              <a:pt x="52947" y="209831"/>
                              <a:pt x="53704" y="209448"/>
                            </a:cubicBezTo>
                            <a:cubicBezTo>
                              <a:pt x="54461" y="209448"/>
                              <a:pt x="56015" y="209065"/>
                              <a:pt x="56773" y="208681"/>
                            </a:cubicBezTo>
                            <a:cubicBezTo>
                              <a:pt x="57530" y="208294"/>
                              <a:pt x="58686" y="207911"/>
                              <a:pt x="59084" y="207911"/>
                            </a:cubicBezTo>
                            <a:cubicBezTo>
                              <a:pt x="59483" y="207911"/>
                              <a:pt x="60598" y="207527"/>
                              <a:pt x="61395" y="207144"/>
                            </a:cubicBezTo>
                            <a:cubicBezTo>
                              <a:pt x="63309" y="206757"/>
                              <a:pt x="63667" y="206757"/>
                              <a:pt x="62910" y="207531"/>
                            </a:cubicBezTo>
                            <a:cubicBezTo>
                              <a:pt x="62551" y="207915"/>
                              <a:pt x="61395" y="208298"/>
                              <a:pt x="58686" y="208685"/>
                            </a:cubicBezTo>
                            <a:cubicBezTo>
                              <a:pt x="57928" y="209452"/>
                              <a:pt x="55218" y="210223"/>
                              <a:pt x="54062" y="210606"/>
                            </a:cubicBezTo>
                            <a:cubicBezTo>
                              <a:pt x="52548" y="210993"/>
                              <a:pt x="51791" y="211764"/>
                              <a:pt x="52947" y="211764"/>
                            </a:cubicBezTo>
                            <a:cubicBezTo>
                              <a:pt x="54062" y="211764"/>
                              <a:pt x="67533" y="208298"/>
                              <a:pt x="74826" y="206374"/>
                            </a:cubicBezTo>
                            <a:lnTo>
                              <a:pt x="80605" y="204832"/>
                            </a:lnTo>
                            <a:cubicBezTo>
                              <a:pt x="82517" y="204445"/>
                              <a:pt x="85188" y="203679"/>
                              <a:pt x="86741" y="202908"/>
                            </a:cubicBezTo>
                            <a:cubicBezTo>
                              <a:pt x="88654" y="202525"/>
                              <a:pt x="89810" y="202141"/>
                              <a:pt x="90209" y="202141"/>
                            </a:cubicBezTo>
                            <a:cubicBezTo>
                              <a:pt x="91763" y="202141"/>
                              <a:pt x="88654" y="203683"/>
                              <a:pt x="83274" y="205220"/>
                            </a:cubicBezTo>
                            <a:cubicBezTo>
                              <a:pt x="81003" y="206374"/>
                              <a:pt x="78293" y="207144"/>
                              <a:pt x="78293" y="207531"/>
                            </a:cubicBezTo>
                            <a:cubicBezTo>
                              <a:pt x="77894" y="207531"/>
                              <a:pt x="74427" y="208685"/>
                              <a:pt x="71000" y="209839"/>
                            </a:cubicBezTo>
                            <a:lnTo>
                              <a:pt x="61754" y="212147"/>
                            </a:lnTo>
                            <a:cubicBezTo>
                              <a:pt x="58686" y="213305"/>
                              <a:pt x="56015" y="214071"/>
                              <a:pt x="54062" y="214459"/>
                            </a:cubicBezTo>
                            <a:cubicBezTo>
                              <a:pt x="53306" y="214459"/>
                              <a:pt x="51791" y="215225"/>
                              <a:pt x="50237" y="215225"/>
                            </a:cubicBezTo>
                            <a:cubicBezTo>
                              <a:pt x="49081" y="215613"/>
                              <a:pt x="47527" y="216383"/>
                              <a:pt x="46770" y="216383"/>
                            </a:cubicBezTo>
                            <a:cubicBezTo>
                              <a:pt x="45255" y="216767"/>
                              <a:pt x="44857" y="217150"/>
                              <a:pt x="46012" y="217537"/>
                            </a:cubicBezTo>
                            <a:cubicBezTo>
                              <a:pt x="46770" y="217537"/>
                              <a:pt x="46411" y="217924"/>
                              <a:pt x="45255" y="218304"/>
                            </a:cubicBezTo>
                            <a:cubicBezTo>
                              <a:pt x="44498" y="218304"/>
                              <a:pt x="44099" y="218691"/>
                              <a:pt x="44099" y="218691"/>
                            </a:cubicBezTo>
                            <a:cubicBezTo>
                              <a:pt x="44099" y="219078"/>
                              <a:pt x="42187" y="220232"/>
                              <a:pt x="39875" y="220615"/>
                            </a:cubicBezTo>
                            <a:cubicBezTo>
                              <a:pt x="37564" y="221386"/>
                              <a:pt x="37564" y="221769"/>
                              <a:pt x="38719" y="221769"/>
                            </a:cubicBezTo>
                            <a:cubicBezTo>
                              <a:pt x="39875" y="221769"/>
                              <a:pt x="41788" y="221386"/>
                              <a:pt x="44099" y="221003"/>
                            </a:cubicBezTo>
                            <a:cubicBezTo>
                              <a:pt x="44857" y="220615"/>
                              <a:pt x="47168" y="220615"/>
                              <a:pt x="48723" y="220232"/>
                            </a:cubicBezTo>
                            <a:cubicBezTo>
                              <a:pt x="52150" y="220232"/>
                              <a:pt x="52548" y="220232"/>
                              <a:pt x="53306" y="219466"/>
                            </a:cubicBezTo>
                            <a:cubicBezTo>
                              <a:pt x="53704" y="219849"/>
                              <a:pt x="52548" y="221007"/>
                              <a:pt x="51791" y="221007"/>
                            </a:cubicBezTo>
                            <a:cubicBezTo>
                              <a:pt x="51393" y="221007"/>
                              <a:pt x="50237" y="221007"/>
                              <a:pt x="49479" y="221394"/>
                            </a:cubicBezTo>
                            <a:cubicBezTo>
                              <a:pt x="42546" y="223702"/>
                              <a:pt x="34854" y="225243"/>
                              <a:pt x="27561" y="225243"/>
                            </a:cubicBezTo>
                            <a:close/>
                            <a:moveTo>
                              <a:pt x="39078" y="81235"/>
                            </a:moveTo>
                            <a:cubicBezTo>
                              <a:pt x="38719" y="81622"/>
                              <a:pt x="38321" y="82393"/>
                              <a:pt x="38321" y="82393"/>
                            </a:cubicBezTo>
                            <a:cubicBezTo>
                              <a:pt x="38321" y="82776"/>
                              <a:pt x="37922" y="83160"/>
                              <a:pt x="37564" y="83547"/>
                            </a:cubicBezTo>
                            <a:lnTo>
                              <a:pt x="34495" y="87783"/>
                            </a:lnTo>
                            <a:cubicBezTo>
                              <a:pt x="34096" y="88170"/>
                              <a:pt x="33698" y="88937"/>
                              <a:pt x="33698" y="89324"/>
                            </a:cubicBezTo>
                            <a:lnTo>
                              <a:pt x="32542" y="90865"/>
                            </a:lnTo>
                            <a:cubicBezTo>
                              <a:pt x="32184" y="91632"/>
                              <a:pt x="32184" y="92019"/>
                              <a:pt x="32184" y="92407"/>
                            </a:cubicBezTo>
                            <a:lnTo>
                              <a:pt x="31028" y="94718"/>
                            </a:lnTo>
                            <a:cubicBezTo>
                              <a:pt x="30630" y="95485"/>
                              <a:pt x="30231" y="96639"/>
                              <a:pt x="30231" y="97026"/>
                            </a:cubicBezTo>
                            <a:cubicBezTo>
                              <a:pt x="30231" y="97797"/>
                              <a:pt x="29872" y="98180"/>
                              <a:pt x="29474" y="98567"/>
                            </a:cubicBezTo>
                            <a:cubicBezTo>
                              <a:pt x="28318" y="100492"/>
                              <a:pt x="28716" y="95489"/>
                              <a:pt x="29872" y="93560"/>
                            </a:cubicBezTo>
                            <a:cubicBezTo>
                              <a:pt x="30271" y="92794"/>
                              <a:pt x="30630" y="92019"/>
                              <a:pt x="30630" y="91636"/>
                            </a:cubicBezTo>
                            <a:cubicBezTo>
                              <a:pt x="30630" y="91253"/>
                              <a:pt x="31028" y="90869"/>
                              <a:pt x="31387" y="90482"/>
                            </a:cubicBezTo>
                            <a:cubicBezTo>
                              <a:pt x="31786" y="90095"/>
                              <a:pt x="32184" y="89328"/>
                              <a:pt x="32184" y="88941"/>
                            </a:cubicBezTo>
                            <a:lnTo>
                              <a:pt x="35611" y="83938"/>
                            </a:lnTo>
                            <a:cubicBezTo>
                              <a:pt x="35611" y="83938"/>
                              <a:pt x="36010" y="83168"/>
                              <a:pt x="36408" y="82780"/>
                            </a:cubicBezTo>
                            <a:lnTo>
                              <a:pt x="37922" y="81239"/>
                            </a:lnTo>
                            <a:cubicBezTo>
                              <a:pt x="37922" y="80856"/>
                              <a:pt x="38719" y="80085"/>
                              <a:pt x="39477" y="79315"/>
                            </a:cubicBezTo>
                            <a:cubicBezTo>
                              <a:pt x="40234" y="78548"/>
                              <a:pt x="40234" y="78161"/>
                              <a:pt x="39875" y="77773"/>
                            </a:cubicBezTo>
                            <a:cubicBezTo>
                              <a:pt x="39477" y="77390"/>
                              <a:pt x="39875" y="77390"/>
                              <a:pt x="40234" y="77390"/>
                            </a:cubicBezTo>
                            <a:cubicBezTo>
                              <a:pt x="40991" y="77390"/>
                              <a:pt x="41390" y="77003"/>
                              <a:pt x="42147" y="76232"/>
                            </a:cubicBezTo>
                            <a:cubicBezTo>
                              <a:pt x="42546" y="75466"/>
                              <a:pt x="42944" y="75466"/>
                              <a:pt x="42944" y="75466"/>
                            </a:cubicBezTo>
                            <a:cubicBezTo>
                              <a:pt x="43701" y="76232"/>
                              <a:pt x="41788" y="78931"/>
                              <a:pt x="39078" y="81239"/>
                            </a:cubicBezTo>
                            <a:close/>
                            <a:moveTo>
                              <a:pt x="53306" y="63907"/>
                            </a:moveTo>
                            <a:cubicBezTo>
                              <a:pt x="54062" y="63140"/>
                              <a:pt x="55218" y="61986"/>
                              <a:pt x="55976" y="61599"/>
                            </a:cubicBezTo>
                            <a:lnTo>
                              <a:pt x="56773" y="60829"/>
                            </a:lnTo>
                            <a:cubicBezTo>
                              <a:pt x="57131" y="60829"/>
                              <a:pt x="57530" y="60062"/>
                              <a:pt x="58287" y="59675"/>
                            </a:cubicBezTo>
                            <a:cubicBezTo>
                              <a:pt x="59841" y="58133"/>
                              <a:pt x="61754" y="56980"/>
                              <a:pt x="62153" y="56980"/>
                            </a:cubicBezTo>
                            <a:cubicBezTo>
                              <a:pt x="62153" y="57367"/>
                              <a:pt x="60997" y="58521"/>
                              <a:pt x="60598" y="58521"/>
                            </a:cubicBezTo>
                            <a:cubicBezTo>
                              <a:pt x="60239" y="58521"/>
                              <a:pt x="59841" y="59287"/>
                              <a:pt x="59442" y="59675"/>
                            </a:cubicBezTo>
                            <a:cubicBezTo>
                              <a:pt x="58686" y="60445"/>
                              <a:pt x="58287" y="60829"/>
                              <a:pt x="57928" y="60829"/>
                            </a:cubicBezTo>
                            <a:cubicBezTo>
                              <a:pt x="57928" y="60829"/>
                              <a:pt x="56773" y="61599"/>
                              <a:pt x="55617" y="62753"/>
                            </a:cubicBezTo>
                            <a:cubicBezTo>
                              <a:pt x="54461" y="63524"/>
                              <a:pt x="53306" y="64677"/>
                              <a:pt x="53306" y="64677"/>
                            </a:cubicBezTo>
                            <a:cubicBezTo>
                              <a:pt x="52907" y="64677"/>
                              <a:pt x="52907" y="64677"/>
                              <a:pt x="52548" y="65065"/>
                            </a:cubicBezTo>
                            <a:cubicBezTo>
                              <a:pt x="52548" y="65448"/>
                              <a:pt x="52150" y="65448"/>
                              <a:pt x="51751" y="65448"/>
                            </a:cubicBezTo>
                            <a:cubicBezTo>
                              <a:pt x="51393" y="65448"/>
                              <a:pt x="51751" y="65065"/>
                              <a:pt x="53306" y="63907"/>
                            </a:cubicBezTo>
                            <a:close/>
                            <a:moveTo>
                              <a:pt x="63667" y="214838"/>
                            </a:moveTo>
                            <a:cubicBezTo>
                              <a:pt x="60598" y="215992"/>
                              <a:pt x="60239" y="216379"/>
                              <a:pt x="54820" y="217533"/>
                            </a:cubicBezTo>
                            <a:cubicBezTo>
                              <a:pt x="52548" y="217920"/>
                              <a:pt x="51393" y="218300"/>
                              <a:pt x="50994" y="218300"/>
                            </a:cubicBezTo>
                            <a:cubicBezTo>
                              <a:pt x="50237" y="218300"/>
                              <a:pt x="52548" y="217533"/>
                              <a:pt x="57131" y="216379"/>
                            </a:cubicBezTo>
                            <a:lnTo>
                              <a:pt x="62511" y="214838"/>
                            </a:lnTo>
                            <a:cubicBezTo>
                              <a:pt x="64066" y="214451"/>
                              <a:pt x="64822" y="214067"/>
                              <a:pt x="65221" y="214067"/>
                            </a:cubicBezTo>
                            <a:cubicBezTo>
                              <a:pt x="65619" y="214067"/>
                              <a:pt x="65221" y="214455"/>
                              <a:pt x="63667" y="214838"/>
                            </a:cubicBezTo>
                            <a:close/>
                            <a:moveTo>
                              <a:pt x="22938" y="208677"/>
                            </a:moveTo>
                            <a:cubicBezTo>
                              <a:pt x="22938" y="208290"/>
                              <a:pt x="22539" y="208290"/>
                              <a:pt x="21383" y="208290"/>
                            </a:cubicBezTo>
                            <a:cubicBezTo>
                              <a:pt x="20268" y="208290"/>
                              <a:pt x="18714" y="208290"/>
                              <a:pt x="16800" y="208677"/>
                            </a:cubicBezTo>
                            <a:cubicBezTo>
                              <a:pt x="14888" y="208677"/>
                              <a:pt x="14489" y="208677"/>
                              <a:pt x="14489" y="209065"/>
                            </a:cubicBezTo>
                            <a:cubicBezTo>
                              <a:pt x="14489" y="209448"/>
                              <a:pt x="15247" y="209448"/>
                              <a:pt x="17956" y="209448"/>
                            </a:cubicBezTo>
                            <a:cubicBezTo>
                              <a:pt x="19870" y="209065"/>
                              <a:pt x="21782" y="209065"/>
                              <a:pt x="22938" y="208681"/>
                            </a:cubicBezTo>
                            <a:close/>
                            <a:moveTo>
                              <a:pt x="43302" y="75074"/>
                            </a:moveTo>
                            <a:cubicBezTo>
                              <a:pt x="43302" y="74687"/>
                              <a:pt x="43701" y="74308"/>
                              <a:pt x="43701" y="74308"/>
                            </a:cubicBezTo>
                            <a:cubicBezTo>
                              <a:pt x="43701" y="74308"/>
                              <a:pt x="45215" y="73150"/>
                              <a:pt x="46371" y="71996"/>
                            </a:cubicBezTo>
                            <a:cubicBezTo>
                              <a:pt x="47926" y="70455"/>
                              <a:pt x="49081" y="69688"/>
                              <a:pt x="49081" y="69688"/>
                            </a:cubicBezTo>
                            <a:cubicBezTo>
                              <a:pt x="49479" y="70076"/>
                              <a:pt x="47527" y="72383"/>
                              <a:pt x="46770" y="72383"/>
                            </a:cubicBezTo>
                            <a:lnTo>
                              <a:pt x="46371" y="72383"/>
                            </a:lnTo>
                            <a:cubicBezTo>
                              <a:pt x="46371" y="72771"/>
                              <a:pt x="46012" y="73537"/>
                              <a:pt x="45215" y="74308"/>
                            </a:cubicBezTo>
                            <a:cubicBezTo>
                              <a:pt x="43701" y="75849"/>
                              <a:pt x="43302" y="75849"/>
                              <a:pt x="43302" y="75074"/>
                            </a:cubicBezTo>
                            <a:close/>
                            <a:moveTo>
                              <a:pt x="73670" y="48124"/>
                            </a:moveTo>
                            <a:cubicBezTo>
                              <a:pt x="74069" y="47736"/>
                              <a:pt x="74427" y="47736"/>
                              <a:pt x="74427" y="47736"/>
                            </a:cubicBezTo>
                            <a:cubicBezTo>
                              <a:pt x="74826" y="47736"/>
                              <a:pt x="75583" y="46966"/>
                              <a:pt x="75981" y="46583"/>
                            </a:cubicBezTo>
                            <a:cubicBezTo>
                              <a:pt x="77496" y="45425"/>
                              <a:pt x="80605" y="43888"/>
                              <a:pt x="80963" y="43888"/>
                            </a:cubicBezTo>
                            <a:cubicBezTo>
                              <a:pt x="81361" y="43888"/>
                              <a:pt x="80206" y="45041"/>
                              <a:pt x="79050" y="45425"/>
                            </a:cubicBezTo>
                            <a:cubicBezTo>
                              <a:pt x="78293" y="45812"/>
                              <a:pt x="77894" y="46195"/>
                              <a:pt x="77496" y="46195"/>
                            </a:cubicBezTo>
                            <a:cubicBezTo>
                              <a:pt x="76380" y="47349"/>
                              <a:pt x="74826" y="48120"/>
                              <a:pt x="74069" y="48120"/>
                            </a:cubicBezTo>
                            <a:lnTo>
                              <a:pt x="73670" y="48503"/>
                            </a:lnTo>
                            <a:cubicBezTo>
                              <a:pt x="73670" y="48890"/>
                              <a:pt x="73670" y="48890"/>
                              <a:pt x="73272" y="48890"/>
                            </a:cubicBezTo>
                            <a:cubicBezTo>
                              <a:pt x="73272" y="48890"/>
                              <a:pt x="73272" y="48503"/>
                              <a:pt x="73670" y="48124"/>
                            </a:cubicBezTo>
                            <a:close/>
                            <a:moveTo>
                              <a:pt x="58686" y="218683"/>
                            </a:moveTo>
                            <a:cubicBezTo>
                              <a:pt x="58287" y="218683"/>
                              <a:pt x="57928" y="219070"/>
                              <a:pt x="57530" y="219070"/>
                            </a:cubicBezTo>
                            <a:cubicBezTo>
                              <a:pt x="57131" y="219458"/>
                              <a:pt x="56374" y="219837"/>
                              <a:pt x="55617" y="219837"/>
                            </a:cubicBezTo>
                            <a:cubicBezTo>
                              <a:pt x="54859" y="219837"/>
                              <a:pt x="54461" y="219454"/>
                              <a:pt x="54461" y="219454"/>
                            </a:cubicBezTo>
                            <a:cubicBezTo>
                              <a:pt x="54461" y="219066"/>
                              <a:pt x="55617" y="218683"/>
                              <a:pt x="56773" y="218683"/>
                            </a:cubicBezTo>
                            <a:cubicBezTo>
                              <a:pt x="57131" y="218683"/>
                              <a:pt x="57530" y="218683"/>
                              <a:pt x="57928" y="218683"/>
                            </a:cubicBezTo>
                            <a:lnTo>
                              <a:pt x="58686" y="218683"/>
                            </a:lnTo>
                            <a:close/>
                            <a:moveTo>
                              <a:pt x="25250" y="215605"/>
                            </a:moveTo>
                            <a:cubicBezTo>
                              <a:pt x="25648" y="215992"/>
                              <a:pt x="24094" y="215992"/>
                              <a:pt x="23336" y="215992"/>
                            </a:cubicBezTo>
                            <a:cubicBezTo>
                              <a:pt x="22938" y="215992"/>
                              <a:pt x="22579" y="215992"/>
                              <a:pt x="22181" y="215992"/>
                            </a:cubicBezTo>
                            <a:cubicBezTo>
                              <a:pt x="21025" y="215605"/>
                              <a:pt x="21424" y="215605"/>
                              <a:pt x="22938" y="215605"/>
                            </a:cubicBezTo>
                            <a:cubicBezTo>
                              <a:pt x="23695" y="215605"/>
                              <a:pt x="24492" y="215605"/>
                              <a:pt x="25250" y="215605"/>
                            </a:cubicBezTo>
                            <a:close/>
                            <a:moveTo>
                              <a:pt x="11420" y="207523"/>
                            </a:moveTo>
                            <a:cubicBezTo>
                              <a:pt x="11022" y="207523"/>
                              <a:pt x="11022" y="207136"/>
                              <a:pt x="11022" y="206753"/>
                            </a:cubicBezTo>
                            <a:cubicBezTo>
                              <a:pt x="11022" y="206366"/>
                              <a:pt x="10623" y="206366"/>
                              <a:pt x="10265" y="206753"/>
                            </a:cubicBezTo>
                            <a:cubicBezTo>
                              <a:pt x="9867" y="207140"/>
                              <a:pt x="10265" y="207523"/>
                              <a:pt x="10265" y="207523"/>
                            </a:cubicBezTo>
                            <a:cubicBezTo>
                              <a:pt x="11022" y="208290"/>
                              <a:pt x="11420" y="208290"/>
                              <a:pt x="11420" y="207907"/>
                            </a:cubicBezTo>
                            <a:lnTo>
                              <a:pt x="11420" y="207523"/>
                            </a:lnTo>
                            <a:close/>
                            <a:moveTo>
                              <a:pt x="90209" y="38114"/>
                            </a:moveTo>
                            <a:cubicBezTo>
                              <a:pt x="90568" y="38114"/>
                              <a:pt x="90209" y="38501"/>
                              <a:pt x="89412" y="38885"/>
                            </a:cubicBezTo>
                            <a:cubicBezTo>
                              <a:pt x="88256" y="39651"/>
                              <a:pt x="87897" y="39651"/>
                              <a:pt x="87897" y="39268"/>
                            </a:cubicBezTo>
                            <a:cubicBezTo>
                              <a:pt x="87897" y="39268"/>
                              <a:pt x="89810" y="38114"/>
                              <a:pt x="90209" y="38114"/>
                            </a:cubicBezTo>
                            <a:close/>
                            <a:moveTo>
                              <a:pt x="80963" y="210215"/>
                            </a:moveTo>
                            <a:cubicBezTo>
                              <a:pt x="79449" y="210602"/>
                              <a:pt x="79050" y="210602"/>
                              <a:pt x="80206" y="209831"/>
                            </a:cubicBezTo>
                            <a:cubicBezTo>
                              <a:pt x="80605" y="209831"/>
                              <a:pt x="81361" y="209444"/>
                              <a:pt x="81760" y="209444"/>
                            </a:cubicBezTo>
                            <a:cubicBezTo>
                              <a:pt x="82517" y="209444"/>
                              <a:pt x="82118" y="209831"/>
                              <a:pt x="80963" y="210211"/>
                            </a:cubicBezTo>
                            <a:close/>
                            <a:moveTo>
                              <a:pt x="70202" y="213297"/>
                            </a:moveTo>
                            <a:cubicBezTo>
                              <a:pt x="69844" y="213297"/>
                              <a:pt x="69047" y="213680"/>
                              <a:pt x="68689" y="213680"/>
                            </a:cubicBezTo>
                            <a:cubicBezTo>
                              <a:pt x="67533" y="213680"/>
                              <a:pt x="67533" y="213680"/>
                              <a:pt x="68290" y="213297"/>
                            </a:cubicBezTo>
                            <a:cubicBezTo>
                              <a:pt x="68689" y="213297"/>
                              <a:pt x="69446" y="212910"/>
                              <a:pt x="69844" y="212910"/>
                            </a:cubicBezTo>
                            <a:cubicBezTo>
                              <a:pt x="70601" y="212910"/>
                              <a:pt x="71000" y="212910"/>
                              <a:pt x="70202" y="213297"/>
                            </a:cubicBezTo>
                            <a:close/>
                            <a:moveTo>
                              <a:pt x="17558" y="205595"/>
                            </a:moveTo>
                            <a:cubicBezTo>
                              <a:pt x="17558" y="205208"/>
                              <a:pt x="17199" y="205208"/>
                              <a:pt x="16044" y="205595"/>
                            </a:cubicBezTo>
                            <a:cubicBezTo>
                              <a:pt x="15247" y="205978"/>
                              <a:pt x="15247" y="205978"/>
                              <a:pt x="16402" y="205978"/>
                            </a:cubicBezTo>
                            <a:cubicBezTo>
                              <a:pt x="17199" y="205978"/>
                              <a:pt x="17558" y="205978"/>
                              <a:pt x="17558" y="205595"/>
                            </a:cubicBezTo>
                            <a:close/>
                            <a:moveTo>
                              <a:pt x="50994" y="65831"/>
                            </a:moveTo>
                            <a:cubicBezTo>
                              <a:pt x="50994" y="66602"/>
                              <a:pt x="50994" y="66602"/>
                              <a:pt x="50595" y="66602"/>
                            </a:cubicBezTo>
                            <a:cubicBezTo>
                              <a:pt x="50595" y="66602"/>
                              <a:pt x="50237" y="66602"/>
                              <a:pt x="50237" y="66215"/>
                            </a:cubicBezTo>
                            <a:cubicBezTo>
                              <a:pt x="50237" y="66215"/>
                              <a:pt x="50595" y="65827"/>
                              <a:pt x="50994" y="65827"/>
                            </a:cubicBezTo>
                            <a:close/>
                            <a:moveTo>
                              <a:pt x="74826" y="211756"/>
                            </a:moveTo>
                            <a:cubicBezTo>
                              <a:pt x="74069" y="212522"/>
                              <a:pt x="72913" y="212522"/>
                              <a:pt x="73670" y="211756"/>
                            </a:cubicBezTo>
                            <a:lnTo>
                              <a:pt x="74826" y="211756"/>
                            </a:lnTo>
                            <a:close/>
                            <a:moveTo>
                              <a:pt x="50595" y="68914"/>
                            </a:moveTo>
                            <a:cubicBezTo>
                              <a:pt x="50595" y="68914"/>
                              <a:pt x="50237" y="68914"/>
                              <a:pt x="50237" y="68530"/>
                            </a:cubicBezTo>
                            <a:cubicBezTo>
                              <a:pt x="50237" y="68143"/>
                              <a:pt x="50595" y="68143"/>
                              <a:pt x="50595" y="68143"/>
                            </a:cubicBezTo>
                            <a:cubicBezTo>
                              <a:pt x="50994" y="68143"/>
                              <a:pt x="50994" y="68143"/>
                              <a:pt x="50994" y="68530"/>
                            </a:cubicBezTo>
                            <a:lnTo>
                              <a:pt x="50595" y="68914"/>
                            </a:lnTo>
                            <a:close/>
                            <a:moveTo>
                              <a:pt x="67134" y="52743"/>
                            </a:moveTo>
                            <a:cubicBezTo>
                              <a:pt x="67533" y="52743"/>
                              <a:pt x="67533" y="52743"/>
                              <a:pt x="67533" y="53127"/>
                            </a:cubicBezTo>
                            <a:cubicBezTo>
                              <a:pt x="67533" y="53127"/>
                              <a:pt x="67533" y="53514"/>
                              <a:pt x="67134" y="53514"/>
                            </a:cubicBezTo>
                            <a:lnTo>
                              <a:pt x="66736" y="53127"/>
                            </a:lnTo>
                            <a:cubicBezTo>
                              <a:pt x="66736" y="52743"/>
                              <a:pt x="67134" y="52743"/>
                              <a:pt x="67134" y="52743"/>
                            </a:cubicBezTo>
                            <a:close/>
                            <a:moveTo>
                              <a:pt x="13334" y="208673"/>
                            </a:moveTo>
                            <a:cubicBezTo>
                              <a:pt x="12935" y="208286"/>
                              <a:pt x="12576" y="208286"/>
                              <a:pt x="12576" y="208673"/>
                            </a:cubicBezTo>
                            <a:cubicBezTo>
                              <a:pt x="12935" y="209061"/>
                              <a:pt x="12935" y="209061"/>
                              <a:pt x="13334" y="209061"/>
                            </a:cubicBezTo>
                            <a:cubicBezTo>
                              <a:pt x="14091" y="209061"/>
                              <a:pt x="14091" y="209061"/>
                              <a:pt x="13334" y="208673"/>
                            </a:cubicBezTo>
                            <a:close/>
                            <a:moveTo>
                              <a:pt x="55976" y="63903"/>
                            </a:moveTo>
                            <a:lnTo>
                              <a:pt x="55976" y="63520"/>
                            </a:lnTo>
                            <a:lnTo>
                              <a:pt x="56374" y="63132"/>
                            </a:lnTo>
                            <a:cubicBezTo>
                              <a:pt x="56374" y="63899"/>
                              <a:pt x="56374" y="63899"/>
                              <a:pt x="55976" y="63899"/>
                            </a:cubicBezTo>
                            <a:close/>
                            <a:moveTo>
                              <a:pt x="52907" y="66215"/>
                            </a:moveTo>
                            <a:lnTo>
                              <a:pt x="53306" y="65827"/>
                            </a:lnTo>
                            <a:lnTo>
                              <a:pt x="53704" y="65827"/>
                            </a:lnTo>
                            <a:cubicBezTo>
                              <a:pt x="53704" y="66215"/>
                              <a:pt x="53704" y="66215"/>
                              <a:pt x="52907" y="66215"/>
                            </a:cubicBezTo>
                            <a:close/>
                            <a:moveTo>
                              <a:pt x="83274" y="42346"/>
                            </a:moveTo>
                            <a:lnTo>
                              <a:pt x="84032" y="41576"/>
                            </a:lnTo>
                            <a:cubicBezTo>
                              <a:pt x="84430" y="41576"/>
                              <a:pt x="84032" y="41963"/>
                              <a:pt x="83673" y="42346"/>
                            </a:cubicBezTo>
                            <a:cubicBezTo>
                              <a:pt x="83274" y="42346"/>
                              <a:pt x="82876" y="42730"/>
                              <a:pt x="82876" y="42730"/>
                            </a:cubicBezTo>
                            <a:cubicBezTo>
                              <a:pt x="82517" y="42730"/>
                              <a:pt x="82876" y="42346"/>
                              <a:pt x="83274" y="42346"/>
                            </a:cubicBezTo>
                            <a:close/>
                            <a:moveTo>
                              <a:pt x="55218" y="64677"/>
                            </a:moveTo>
                            <a:lnTo>
                              <a:pt x="54461" y="65444"/>
                            </a:lnTo>
                            <a:cubicBezTo>
                              <a:pt x="54461" y="65444"/>
                              <a:pt x="54461" y="65061"/>
                              <a:pt x="55218" y="64290"/>
                            </a:cubicBezTo>
                            <a:lnTo>
                              <a:pt x="55218" y="64677"/>
                            </a:lnTo>
                            <a:close/>
                            <a:moveTo>
                              <a:pt x="20268" y="215605"/>
                            </a:moveTo>
                            <a:cubicBezTo>
                              <a:pt x="19471" y="215992"/>
                              <a:pt x="19471" y="215992"/>
                              <a:pt x="18315" y="215605"/>
                            </a:cubicBezTo>
                            <a:lnTo>
                              <a:pt x="20268" y="215605"/>
                            </a:lnTo>
                            <a:close/>
                            <a:moveTo>
                              <a:pt x="59084" y="61212"/>
                            </a:moveTo>
                            <a:lnTo>
                              <a:pt x="59084" y="60825"/>
                            </a:lnTo>
                            <a:cubicBezTo>
                              <a:pt x="59084" y="60441"/>
                              <a:pt x="59442" y="60441"/>
                              <a:pt x="59442" y="60441"/>
                            </a:cubicBezTo>
                            <a:lnTo>
                              <a:pt x="59442" y="60825"/>
                            </a:lnTo>
                            <a:cubicBezTo>
                              <a:pt x="59442" y="60825"/>
                              <a:pt x="59442" y="61212"/>
                              <a:pt x="59084" y="61212"/>
                            </a:cubicBezTo>
                            <a:close/>
                            <a:moveTo>
                              <a:pt x="57928" y="62366"/>
                            </a:moveTo>
                            <a:cubicBezTo>
                              <a:pt x="57530" y="62366"/>
                              <a:pt x="57530" y="62366"/>
                              <a:pt x="57530" y="61982"/>
                            </a:cubicBezTo>
                            <a:cubicBezTo>
                              <a:pt x="57530" y="61982"/>
                              <a:pt x="57530" y="61595"/>
                              <a:pt x="57928" y="61982"/>
                            </a:cubicBezTo>
                            <a:lnTo>
                              <a:pt x="57928" y="62366"/>
                            </a:lnTo>
                            <a:close/>
                            <a:moveTo>
                              <a:pt x="87140" y="40035"/>
                            </a:moveTo>
                            <a:lnTo>
                              <a:pt x="87140" y="40422"/>
                            </a:lnTo>
                            <a:cubicBezTo>
                              <a:pt x="86741" y="40809"/>
                              <a:pt x="86741" y="40422"/>
                              <a:pt x="86741" y="40422"/>
                            </a:cubicBezTo>
                            <a:cubicBezTo>
                              <a:pt x="86741" y="40035"/>
                              <a:pt x="86741" y="40035"/>
                              <a:pt x="87140" y="40035"/>
                            </a:cubicBezTo>
                            <a:close/>
                            <a:moveTo>
                              <a:pt x="52150" y="67368"/>
                            </a:moveTo>
                            <a:cubicBezTo>
                              <a:pt x="51751" y="67368"/>
                              <a:pt x="51751" y="67368"/>
                              <a:pt x="51751" y="66985"/>
                            </a:cubicBezTo>
                            <a:lnTo>
                              <a:pt x="52150" y="66985"/>
                            </a:lnTo>
                            <a:cubicBezTo>
                              <a:pt x="52548" y="67368"/>
                              <a:pt x="52150" y="67368"/>
                              <a:pt x="52150" y="67368"/>
                            </a:cubicBezTo>
                            <a:close/>
                            <a:moveTo>
                              <a:pt x="62910" y="56205"/>
                            </a:moveTo>
                            <a:lnTo>
                              <a:pt x="62910" y="56588"/>
                            </a:lnTo>
                            <a:lnTo>
                              <a:pt x="62511" y="56976"/>
                            </a:lnTo>
                            <a:lnTo>
                              <a:pt x="62511" y="56588"/>
                            </a:lnTo>
                            <a:cubicBezTo>
                              <a:pt x="62511" y="56588"/>
                              <a:pt x="62511" y="56205"/>
                              <a:pt x="62910" y="56205"/>
                            </a:cubicBezTo>
                            <a:close/>
                            <a:moveTo>
                              <a:pt x="49479" y="218679"/>
                            </a:moveTo>
                            <a:lnTo>
                              <a:pt x="49081" y="218679"/>
                            </a:lnTo>
                            <a:lnTo>
                              <a:pt x="49081" y="218292"/>
                            </a:lnTo>
                            <a:cubicBezTo>
                              <a:pt x="49479" y="218292"/>
                              <a:pt x="49479" y="218292"/>
                              <a:pt x="49479" y="218679"/>
                            </a:cubicBezTo>
                            <a:close/>
                            <a:moveTo>
                              <a:pt x="78652" y="210977"/>
                            </a:moveTo>
                            <a:cubicBezTo>
                              <a:pt x="78652" y="210977"/>
                              <a:pt x="78293" y="210590"/>
                              <a:pt x="78652" y="210590"/>
                            </a:cubicBezTo>
                            <a:lnTo>
                              <a:pt x="79050" y="210590"/>
                            </a:lnTo>
                            <a:cubicBezTo>
                              <a:pt x="79050" y="210590"/>
                              <a:pt x="79050" y="210977"/>
                              <a:pt x="78652" y="210977"/>
                            </a:cubicBezTo>
                            <a:close/>
                            <a:moveTo>
                              <a:pt x="27162" y="215984"/>
                            </a:moveTo>
                            <a:lnTo>
                              <a:pt x="27162" y="215597"/>
                            </a:lnTo>
                            <a:cubicBezTo>
                              <a:pt x="27162" y="215597"/>
                              <a:pt x="27162" y="215209"/>
                              <a:pt x="27561" y="215597"/>
                            </a:cubicBezTo>
                            <a:cubicBezTo>
                              <a:pt x="27561" y="215597"/>
                              <a:pt x="27561" y="215984"/>
                              <a:pt x="27162" y="215984"/>
                            </a:cubicBezTo>
                            <a:close/>
                            <a:moveTo>
                              <a:pt x="60598" y="60054"/>
                            </a:moveTo>
                            <a:lnTo>
                              <a:pt x="60239" y="60054"/>
                            </a:lnTo>
                            <a:cubicBezTo>
                              <a:pt x="60239" y="59667"/>
                              <a:pt x="60239" y="59667"/>
                              <a:pt x="60598" y="59667"/>
                            </a:cubicBezTo>
                            <a:lnTo>
                              <a:pt x="60598" y="60054"/>
                            </a:lnTo>
                            <a:close/>
                            <a:moveTo>
                              <a:pt x="60997" y="59667"/>
                            </a:moveTo>
                            <a:lnTo>
                              <a:pt x="60997" y="59279"/>
                            </a:lnTo>
                            <a:cubicBezTo>
                              <a:pt x="61395" y="59279"/>
                              <a:pt x="61395" y="59279"/>
                              <a:pt x="61395" y="59667"/>
                            </a:cubicBezTo>
                            <a:lnTo>
                              <a:pt x="60997" y="59667"/>
                            </a:lnTo>
                            <a:close/>
                            <a:moveTo>
                              <a:pt x="64066" y="57359"/>
                            </a:moveTo>
                            <a:lnTo>
                              <a:pt x="64066" y="56972"/>
                            </a:lnTo>
                            <a:lnTo>
                              <a:pt x="64464" y="56972"/>
                            </a:lnTo>
                            <a:cubicBezTo>
                              <a:pt x="64464" y="57359"/>
                              <a:pt x="64464" y="57359"/>
                              <a:pt x="64066" y="57359"/>
                            </a:cubicBezTo>
                            <a:close/>
                            <a:moveTo>
                              <a:pt x="67134" y="214059"/>
                            </a:moveTo>
                            <a:lnTo>
                              <a:pt x="67134" y="213672"/>
                            </a:lnTo>
                            <a:lnTo>
                              <a:pt x="67533" y="213672"/>
                            </a:lnTo>
                            <a:cubicBezTo>
                              <a:pt x="67533" y="214059"/>
                              <a:pt x="67134" y="214059"/>
                              <a:pt x="67134" y="214059"/>
                            </a:cubicBezTo>
                            <a:close/>
                            <a:moveTo>
                              <a:pt x="72514" y="48886"/>
                            </a:moveTo>
                            <a:cubicBezTo>
                              <a:pt x="72913" y="49274"/>
                              <a:pt x="72913" y="49274"/>
                              <a:pt x="72514" y="49657"/>
                            </a:cubicBezTo>
                            <a:lnTo>
                              <a:pt x="72514" y="48886"/>
                            </a:lnTo>
                            <a:close/>
                            <a:moveTo>
                              <a:pt x="47129" y="197889"/>
                            </a:moveTo>
                            <a:cubicBezTo>
                              <a:pt x="47527" y="197502"/>
                              <a:pt x="47527" y="197502"/>
                              <a:pt x="47926" y="197889"/>
                            </a:cubicBezTo>
                            <a:lnTo>
                              <a:pt x="47129" y="197889"/>
                            </a:lnTo>
                            <a:close/>
                            <a:moveTo>
                              <a:pt x="77137" y="211364"/>
                            </a:moveTo>
                            <a:lnTo>
                              <a:pt x="77137" y="210977"/>
                            </a:lnTo>
                            <a:lnTo>
                              <a:pt x="77496" y="210977"/>
                            </a:lnTo>
                            <a:cubicBezTo>
                              <a:pt x="77496" y="210977"/>
                              <a:pt x="77496" y="211364"/>
                              <a:pt x="77137" y="211364"/>
                            </a:cubicBezTo>
                            <a:close/>
                            <a:moveTo>
                              <a:pt x="60200" y="218292"/>
                            </a:moveTo>
                            <a:cubicBezTo>
                              <a:pt x="59841" y="218292"/>
                              <a:pt x="59841" y="217908"/>
                              <a:pt x="59841" y="217908"/>
                            </a:cubicBezTo>
                            <a:lnTo>
                              <a:pt x="60200" y="217908"/>
                            </a:lnTo>
                            <a:lnTo>
                              <a:pt x="60200" y="218292"/>
                            </a:lnTo>
                            <a:close/>
                            <a:moveTo>
                              <a:pt x="72116" y="72371"/>
                            </a:moveTo>
                            <a:lnTo>
                              <a:pt x="72514" y="72759"/>
                            </a:lnTo>
                            <a:lnTo>
                              <a:pt x="72116" y="72759"/>
                            </a:lnTo>
                            <a:lnTo>
                              <a:pt x="72116" y="72371"/>
                            </a:lnTo>
                            <a:close/>
                            <a:moveTo>
                              <a:pt x="70202" y="50811"/>
                            </a:moveTo>
                            <a:lnTo>
                              <a:pt x="70202" y="51198"/>
                            </a:lnTo>
                            <a:lnTo>
                              <a:pt x="69804" y="50811"/>
                            </a:lnTo>
                            <a:lnTo>
                              <a:pt x="70202" y="50811"/>
                            </a:lnTo>
                            <a:close/>
                            <a:moveTo>
                              <a:pt x="72514" y="212518"/>
                            </a:moveTo>
                            <a:cubicBezTo>
                              <a:pt x="72514" y="212131"/>
                              <a:pt x="72913" y="212131"/>
                              <a:pt x="72913" y="212518"/>
                            </a:cubicBezTo>
                            <a:lnTo>
                              <a:pt x="72514" y="212518"/>
                            </a:lnTo>
                            <a:close/>
                            <a:moveTo>
                              <a:pt x="64066" y="55430"/>
                            </a:moveTo>
                            <a:cubicBezTo>
                              <a:pt x="64066" y="55043"/>
                              <a:pt x="64424" y="55043"/>
                              <a:pt x="64424" y="55430"/>
                            </a:cubicBezTo>
                            <a:lnTo>
                              <a:pt x="64066" y="55430"/>
                            </a:lnTo>
                            <a:close/>
                            <a:moveTo>
                              <a:pt x="59442" y="202121"/>
                            </a:moveTo>
                            <a:lnTo>
                              <a:pt x="59841" y="202121"/>
                            </a:lnTo>
                            <a:cubicBezTo>
                              <a:pt x="59841" y="201734"/>
                              <a:pt x="59442" y="201734"/>
                              <a:pt x="59442" y="202121"/>
                            </a:cubicBezTo>
                            <a:close/>
                            <a:moveTo>
                              <a:pt x="65580" y="53889"/>
                            </a:moveTo>
                            <a:cubicBezTo>
                              <a:pt x="65978" y="53889"/>
                              <a:pt x="65978" y="54277"/>
                              <a:pt x="65580" y="54277"/>
                            </a:cubicBezTo>
                            <a:lnTo>
                              <a:pt x="65580" y="53889"/>
                            </a:lnTo>
                            <a:close/>
                            <a:moveTo>
                              <a:pt x="84829" y="41568"/>
                            </a:moveTo>
                            <a:lnTo>
                              <a:pt x="85188" y="41568"/>
                            </a:lnTo>
                            <a:lnTo>
                              <a:pt x="84829" y="415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4" name="Google Shape;744;p5"/>
                      <p:cNvSpPr/>
                      <p:nvPr/>
                    </p:nvSpPr>
                    <p:spPr>
                      <a:xfrm>
                        <a:off x="9244247" y="6686703"/>
                        <a:ext cx="204989" cy="229846"/>
                      </a:xfrm>
                      <a:custGeom>
                        <a:rect b="b" l="l" r="r" t="t"/>
                        <a:pathLst>
                          <a:path extrusionOk="0" h="229846" w="204989">
                            <a:moveTo>
                              <a:pt x="149128" y="169405"/>
                            </a:moveTo>
                            <a:cubicBezTo>
                              <a:pt x="149527" y="169789"/>
                              <a:pt x="149886" y="169789"/>
                              <a:pt x="150284" y="169405"/>
                            </a:cubicBezTo>
                            <a:cubicBezTo>
                              <a:pt x="150683" y="169018"/>
                              <a:pt x="151042" y="168635"/>
                              <a:pt x="150683" y="168635"/>
                            </a:cubicBezTo>
                            <a:cubicBezTo>
                              <a:pt x="151440" y="168635"/>
                              <a:pt x="152595" y="167868"/>
                              <a:pt x="153353" y="167094"/>
                            </a:cubicBezTo>
                            <a:cubicBezTo>
                              <a:pt x="153751" y="167094"/>
                              <a:pt x="154110" y="167094"/>
                              <a:pt x="154110" y="166710"/>
                            </a:cubicBezTo>
                            <a:cubicBezTo>
                              <a:pt x="154907" y="166710"/>
                              <a:pt x="154907" y="166710"/>
                              <a:pt x="154907" y="167864"/>
                            </a:cubicBezTo>
                            <a:cubicBezTo>
                              <a:pt x="155266" y="168251"/>
                              <a:pt x="155664" y="168251"/>
                              <a:pt x="155664" y="167477"/>
                            </a:cubicBezTo>
                            <a:cubicBezTo>
                              <a:pt x="155664" y="167090"/>
                              <a:pt x="156023" y="166710"/>
                              <a:pt x="156422" y="166710"/>
                            </a:cubicBezTo>
                            <a:cubicBezTo>
                              <a:pt x="156422" y="166710"/>
                              <a:pt x="156820" y="166323"/>
                              <a:pt x="156820" y="165552"/>
                            </a:cubicBezTo>
                            <a:cubicBezTo>
                              <a:pt x="156820" y="165169"/>
                              <a:pt x="157219" y="164786"/>
                              <a:pt x="159131" y="163632"/>
                            </a:cubicBezTo>
                            <a:cubicBezTo>
                              <a:pt x="162957" y="161707"/>
                              <a:pt x="163714" y="160933"/>
                              <a:pt x="162558" y="160933"/>
                            </a:cubicBezTo>
                            <a:cubicBezTo>
                              <a:pt x="161802" y="160933"/>
                              <a:pt x="162200" y="160166"/>
                              <a:pt x="162957" y="159779"/>
                            </a:cubicBezTo>
                            <a:cubicBezTo>
                              <a:pt x="163714" y="159392"/>
                              <a:pt x="164113" y="159008"/>
                              <a:pt x="164113" y="159008"/>
                            </a:cubicBezTo>
                            <a:cubicBezTo>
                              <a:pt x="164113" y="158625"/>
                              <a:pt x="164113" y="158242"/>
                              <a:pt x="164511" y="157855"/>
                            </a:cubicBezTo>
                            <a:cubicBezTo>
                              <a:pt x="164870" y="157467"/>
                              <a:pt x="164870" y="157088"/>
                              <a:pt x="164870" y="156701"/>
                            </a:cubicBezTo>
                            <a:cubicBezTo>
                              <a:pt x="164870" y="156313"/>
                              <a:pt x="164870" y="156313"/>
                              <a:pt x="165667" y="155547"/>
                            </a:cubicBezTo>
                            <a:cubicBezTo>
                              <a:pt x="167580" y="154393"/>
                              <a:pt x="167979" y="153622"/>
                              <a:pt x="167580" y="152081"/>
                            </a:cubicBezTo>
                            <a:cubicBezTo>
                              <a:pt x="167580" y="151315"/>
                              <a:pt x="167580" y="151315"/>
                              <a:pt x="168337" y="150540"/>
                            </a:cubicBezTo>
                            <a:cubicBezTo>
                              <a:pt x="169094" y="150153"/>
                              <a:pt x="171047" y="147845"/>
                              <a:pt x="170250" y="148232"/>
                            </a:cubicBezTo>
                            <a:cubicBezTo>
                              <a:pt x="169493" y="148232"/>
                              <a:pt x="169094" y="148616"/>
                              <a:pt x="169094" y="148616"/>
                            </a:cubicBezTo>
                            <a:cubicBezTo>
                              <a:pt x="168735" y="148616"/>
                              <a:pt x="169094" y="148232"/>
                              <a:pt x="170649" y="147074"/>
                            </a:cubicBezTo>
                            <a:cubicBezTo>
                              <a:pt x="171804" y="146308"/>
                              <a:pt x="172163" y="145533"/>
                              <a:pt x="172562" y="144767"/>
                            </a:cubicBezTo>
                            <a:cubicBezTo>
                              <a:pt x="172960" y="143996"/>
                              <a:pt x="173717" y="143225"/>
                              <a:pt x="173717" y="143225"/>
                            </a:cubicBezTo>
                            <a:cubicBezTo>
                              <a:pt x="174474" y="143225"/>
                              <a:pt x="174115" y="142455"/>
                              <a:pt x="173717" y="142455"/>
                            </a:cubicBezTo>
                            <a:cubicBezTo>
                              <a:pt x="172960" y="142455"/>
                              <a:pt x="172562" y="141688"/>
                              <a:pt x="173318" y="140914"/>
                            </a:cubicBezTo>
                            <a:cubicBezTo>
                              <a:pt x="174115" y="139760"/>
                              <a:pt x="174474" y="138219"/>
                              <a:pt x="174115" y="136294"/>
                            </a:cubicBezTo>
                            <a:cubicBezTo>
                              <a:pt x="174115" y="135528"/>
                              <a:pt x="172562" y="132828"/>
                              <a:pt x="171804" y="132058"/>
                            </a:cubicBezTo>
                            <a:cubicBezTo>
                              <a:pt x="171007" y="131671"/>
                              <a:pt x="170250" y="132058"/>
                              <a:pt x="159888" y="138989"/>
                            </a:cubicBezTo>
                            <a:cubicBezTo>
                              <a:pt x="158334" y="140143"/>
                              <a:pt x="157178" y="140910"/>
                              <a:pt x="157178" y="140910"/>
                            </a:cubicBezTo>
                            <a:cubicBezTo>
                              <a:pt x="156820" y="140910"/>
                              <a:pt x="156422" y="141297"/>
                              <a:pt x="156023" y="141680"/>
                            </a:cubicBezTo>
                            <a:cubicBezTo>
                              <a:pt x="155664" y="141680"/>
                              <a:pt x="154508" y="142447"/>
                              <a:pt x="153751" y="142834"/>
                            </a:cubicBezTo>
                            <a:cubicBezTo>
                              <a:pt x="152954" y="143221"/>
                              <a:pt x="152595" y="143988"/>
                              <a:pt x="152197" y="143988"/>
                            </a:cubicBezTo>
                            <a:cubicBezTo>
                              <a:pt x="152197" y="143988"/>
                              <a:pt x="151798" y="144375"/>
                              <a:pt x="151440" y="144375"/>
                            </a:cubicBezTo>
                            <a:lnTo>
                              <a:pt x="145662" y="148228"/>
                            </a:lnTo>
                            <a:cubicBezTo>
                              <a:pt x="145662" y="148228"/>
                              <a:pt x="144107" y="149382"/>
                              <a:pt x="142194" y="150536"/>
                            </a:cubicBezTo>
                            <a:cubicBezTo>
                              <a:pt x="140680" y="151690"/>
                              <a:pt x="138727" y="152848"/>
                              <a:pt x="138368" y="152848"/>
                            </a:cubicBezTo>
                            <a:lnTo>
                              <a:pt x="135300" y="155156"/>
                            </a:lnTo>
                            <a:cubicBezTo>
                              <a:pt x="128365" y="159004"/>
                              <a:pt x="123743" y="162087"/>
                              <a:pt x="121471" y="163628"/>
                            </a:cubicBezTo>
                            <a:cubicBezTo>
                              <a:pt x="119916" y="164782"/>
                              <a:pt x="110711" y="171326"/>
                              <a:pt x="95687" y="181336"/>
                            </a:cubicBezTo>
                            <a:lnTo>
                              <a:pt x="79546" y="191349"/>
                            </a:lnTo>
                            <a:cubicBezTo>
                              <a:pt x="78789" y="192116"/>
                              <a:pt x="77633" y="192890"/>
                              <a:pt x="76876" y="192890"/>
                            </a:cubicBezTo>
                            <a:lnTo>
                              <a:pt x="60337" y="202129"/>
                            </a:lnTo>
                            <a:cubicBezTo>
                              <a:pt x="51889" y="206749"/>
                              <a:pt x="40371" y="210215"/>
                              <a:pt x="36147" y="210215"/>
                            </a:cubicBezTo>
                            <a:cubicBezTo>
                              <a:pt x="35390" y="210215"/>
                              <a:pt x="34991" y="210215"/>
                              <a:pt x="34593" y="209827"/>
                            </a:cubicBezTo>
                            <a:cubicBezTo>
                              <a:pt x="34194" y="209057"/>
                              <a:pt x="35350" y="199430"/>
                              <a:pt x="36506" y="196352"/>
                            </a:cubicBezTo>
                            <a:cubicBezTo>
                              <a:pt x="36506" y="195965"/>
                              <a:pt x="37263" y="194040"/>
                              <a:pt x="37662" y="192116"/>
                            </a:cubicBezTo>
                            <a:lnTo>
                              <a:pt x="39574" y="186342"/>
                            </a:lnTo>
                            <a:cubicBezTo>
                              <a:pt x="43042" y="176329"/>
                              <a:pt x="47665" y="164782"/>
                              <a:pt x="53045" y="155922"/>
                            </a:cubicBezTo>
                            <a:lnTo>
                              <a:pt x="57667" y="146687"/>
                            </a:lnTo>
                            <a:lnTo>
                              <a:pt x="59979" y="143221"/>
                            </a:lnTo>
                            <a:cubicBezTo>
                              <a:pt x="62250" y="138215"/>
                              <a:pt x="73011" y="119349"/>
                              <a:pt x="74166" y="118579"/>
                            </a:cubicBezTo>
                            <a:cubicBezTo>
                              <a:pt x="74924" y="117808"/>
                              <a:pt x="94172" y="112418"/>
                              <a:pt x="96842" y="112418"/>
                            </a:cubicBezTo>
                            <a:cubicBezTo>
                              <a:pt x="97599" y="112031"/>
                              <a:pt x="100309" y="111647"/>
                              <a:pt x="109914" y="110106"/>
                            </a:cubicBezTo>
                            <a:cubicBezTo>
                              <a:pt x="116051" y="108565"/>
                              <a:pt x="121072" y="108565"/>
                              <a:pt x="127210" y="108565"/>
                            </a:cubicBezTo>
                            <a:cubicBezTo>
                              <a:pt x="127967" y="108565"/>
                              <a:pt x="128365" y="108182"/>
                              <a:pt x="128764" y="107798"/>
                            </a:cubicBezTo>
                            <a:cubicBezTo>
                              <a:pt x="128764" y="107411"/>
                              <a:pt x="129123" y="107028"/>
                              <a:pt x="129521" y="107028"/>
                            </a:cubicBezTo>
                            <a:cubicBezTo>
                              <a:pt x="130278" y="107028"/>
                              <a:pt x="130278" y="107028"/>
                              <a:pt x="130278" y="106640"/>
                            </a:cubicBezTo>
                            <a:lnTo>
                              <a:pt x="130278" y="103562"/>
                            </a:lnTo>
                            <a:cubicBezTo>
                              <a:pt x="129879" y="103179"/>
                              <a:pt x="129879" y="102796"/>
                              <a:pt x="130278" y="102408"/>
                            </a:cubicBezTo>
                            <a:cubicBezTo>
                              <a:pt x="130278" y="102021"/>
                              <a:pt x="130278" y="101642"/>
                              <a:pt x="129521" y="100488"/>
                            </a:cubicBezTo>
                            <a:lnTo>
                              <a:pt x="128365" y="97022"/>
                            </a:lnTo>
                            <a:cubicBezTo>
                              <a:pt x="127967" y="94710"/>
                              <a:pt x="127210" y="92403"/>
                              <a:pt x="126452" y="92403"/>
                            </a:cubicBezTo>
                            <a:cubicBezTo>
                              <a:pt x="126452" y="92403"/>
                              <a:pt x="125695" y="91245"/>
                              <a:pt x="125296" y="90478"/>
                            </a:cubicBezTo>
                            <a:cubicBezTo>
                              <a:pt x="123743" y="88166"/>
                              <a:pt x="122587" y="86629"/>
                              <a:pt x="119916" y="84705"/>
                            </a:cubicBezTo>
                            <a:cubicBezTo>
                              <a:pt x="115692" y="82010"/>
                              <a:pt x="112983" y="80852"/>
                              <a:pt x="108001" y="80852"/>
                            </a:cubicBezTo>
                            <a:cubicBezTo>
                              <a:pt x="106447" y="80852"/>
                              <a:pt x="104534" y="81239"/>
                              <a:pt x="102621" y="81239"/>
                            </a:cubicBezTo>
                            <a:cubicBezTo>
                              <a:pt x="99552" y="81626"/>
                              <a:pt x="97599" y="82010"/>
                              <a:pt x="96842" y="82010"/>
                            </a:cubicBezTo>
                            <a:cubicBezTo>
                              <a:pt x="96444" y="82010"/>
                              <a:pt x="96085" y="81622"/>
                              <a:pt x="96085" y="81622"/>
                            </a:cubicBezTo>
                            <a:cubicBezTo>
                              <a:pt x="95687" y="81622"/>
                              <a:pt x="101067" y="72383"/>
                              <a:pt x="103020" y="69688"/>
                            </a:cubicBezTo>
                            <a:lnTo>
                              <a:pt x="116449" y="47740"/>
                            </a:lnTo>
                            <a:cubicBezTo>
                              <a:pt x="117605" y="46583"/>
                              <a:pt x="120275" y="42350"/>
                              <a:pt x="122228" y="39268"/>
                            </a:cubicBezTo>
                            <a:cubicBezTo>
                              <a:pt x="124540" y="34648"/>
                              <a:pt x="150643" y="30029"/>
                              <a:pt x="155664" y="29258"/>
                            </a:cubicBezTo>
                            <a:lnTo>
                              <a:pt x="162957" y="28100"/>
                            </a:lnTo>
                            <a:cubicBezTo>
                              <a:pt x="171406" y="26947"/>
                              <a:pt x="172163" y="26947"/>
                              <a:pt x="181768" y="26947"/>
                            </a:cubicBezTo>
                            <a:cubicBezTo>
                              <a:pt x="191013" y="26947"/>
                              <a:pt x="191013" y="26947"/>
                              <a:pt x="191372" y="27717"/>
                            </a:cubicBezTo>
                            <a:lnTo>
                              <a:pt x="193285" y="28871"/>
                            </a:lnTo>
                            <a:cubicBezTo>
                              <a:pt x="194082" y="29258"/>
                              <a:pt x="194440" y="30025"/>
                              <a:pt x="194839" y="30412"/>
                            </a:cubicBezTo>
                            <a:cubicBezTo>
                              <a:pt x="195237" y="31953"/>
                              <a:pt x="195994" y="32337"/>
                              <a:pt x="197908" y="32337"/>
                            </a:cubicBezTo>
                            <a:cubicBezTo>
                              <a:pt x="198665" y="32337"/>
                              <a:pt x="199462" y="32337"/>
                              <a:pt x="199820" y="32720"/>
                            </a:cubicBezTo>
                            <a:lnTo>
                              <a:pt x="201773" y="32720"/>
                            </a:lnTo>
                            <a:cubicBezTo>
                              <a:pt x="202889" y="33107"/>
                              <a:pt x="203686" y="32720"/>
                              <a:pt x="204045" y="31183"/>
                            </a:cubicBezTo>
                            <a:cubicBezTo>
                              <a:pt x="204045" y="30796"/>
                              <a:pt x="204045" y="30412"/>
                              <a:pt x="204444" y="30412"/>
                            </a:cubicBezTo>
                            <a:cubicBezTo>
                              <a:pt x="204842" y="30025"/>
                              <a:pt x="204842" y="29646"/>
                              <a:pt x="204842" y="28871"/>
                            </a:cubicBezTo>
                            <a:lnTo>
                              <a:pt x="204842" y="26947"/>
                            </a:lnTo>
                            <a:cubicBezTo>
                              <a:pt x="205599" y="24639"/>
                              <a:pt x="203288" y="18091"/>
                              <a:pt x="201375" y="15013"/>
                            </a:cubicBezTo>
                            <a:cubicBezTo>
                              <a:pt x="200976" y="14625"/>
                              <a:pt x="200219" y="13471"/>
                              <a:pt x="200219" y="13088"/>
                            </a:cubicBezTo>
                            <a:cubicBezTo>
                              <a:pt x="199820" y="13088"/>
                              <a:pt x="199462" y="12321"/>
                              <a:pt x="199064" y="11934"/>
                            </a:cubicBezTo>
                            <a:lnTo>
                              <a:pt x="197509" y="9622"/>
                            </a:lnTo>
                            <a:cubicBezTo>
                              <a:pt x="192926" y="3078"/>
                              <a:pt x="184477" y="0"/>
                              <a:pt x="170250" y="0"/>
                            </a:cubicBezTo>
                            <a:cubicBezTo>
                              <a:pt x="154469" y="0"/>
                              <a:pt x="136415" y="3078"/>
                              <a:pt x="121431" y="7315"/>
                            </a:cubicBezTo>
                            <a:lnTo>
                              <a:pt x="117605" y="8081"/>
                            </a:lnTo>
                            <a:cubicBezTo>
                              <a:pt x="117207" y="8469"/>
                              <a:pt x="116848" y="8081"/>
                              <a:pt x="116449" y="7698"/>
                            </a:cubicBezTo>
                            <a:cubicBezTo>
                              <a:pt x="114138" y="5773"/>
                              <a:pt x="108758" y="3078"/>
                              <a:pt x="106447" y="3078"/>
                            </a:cubicBezTo>
                            <a:cubicBezTo>
                              <a:pt x="104534" y="3078"/>
                              <a:pt x="102979" y="4232"/>
                              <a:pt x="102223" y="6540"/>
                            </a:cubicBezTo>
                            <a:cubicBezTo>
                              <a:pt x="101824" y="8081"/>
                              <a:pt x="99911" y="10393"/>
                              <a:pt x="98755" y="11160"/>
                            </a:cubicBezTo>
                            <a:cubicBezTo>
                              <a:pt x="97241" y="11930"/>
                              <a:pt x="91462" y="16550"/>
                              <a:pt x="90705" y="17708"/>
                            </a:cubicBezTo>
                            <a:lnTo>
                              <a:pt x="88393" y="19249"/>
                            </a:lnTo>
                            <a:lnTo>
                              <a:pt x="83771" y="20790"/>
                            </a:lnTo>
                            <a:cubicBezTo>
                              <a:pt x="72253" y="25797"/>
                              <a:pt x="71496" y="26563"/>
                              <a:pt x="73409" y="32724"/>
                            </a:cubicBezTo>
                            <a:cubicBezTo>
                              <a:pt x="73808" y="33882"/>
                              <a:pt x="74166" y="35036"/>
                              <a:pt x="74166" y="35423"/>
                            </a:cubicBezTo>
                            <a:cubicBezTo>
                              <a:pt x="74166" y="36964"/>
                              <a:pt x="75721" y="43892"/>
                              <a:pt x="76477" y="45433"/>
                            </a:cubicBezTo>
                            <a:cubicBezTo>
                              <a:pt x="77235" y="47744"/>
                              <a:pt x="77235" y="48128"/>
                              <a:pt x="75721" y="50440"/>
                            </a:cubicBezTo>
                            <a:lnTo>
                              <a:pt x="64562" y="70459"/>
                            </a:lnTo>
                            <a:lnTo>
                              <a:pt x="59581" y="78544"/>
                            </a:lnTo>
                            <a:cubicBezTo>
                              <a:pt x="58784" y="80464"/>
                              <a:pt x="57628" y="82393"/>
                              <a:pt x="57269" y="82780"/>
                            </a:cubicBezTo>
                            <a:lnTo>
                              <a:pt x="55356" y="85859"/>
                            </a:lnTo>
                            <a:cubicBezTo>
                              <a:pt x="51131" y="93560"/>
                              <a:pt x="49577" y="95485"/>
                              <a:pt x="47665" y="96252"/>
                            </a:cubicBezTo>
                            <a:cubicBezTo>
                              <a:pt x="31883" y="102800"/>
                              <a:pt x="25746" y="105878"/>
                              <a:pt x="14986" y="112809"/>
                            </a:cubicBezTo>
                            <a:cubicBezTo>
                              <a:pt x="12315" y="114350"/>
                              <a:pt x="11917" y="114730"/>
                              <a:pt x="11917" y="113963"/>
                            </a:cubicBezTo>
                            <a:cubicBezTo>
                              <a:pt x="11917" y="112809"/>
                              <a:pt x="4624" y="118583"/>
                              <a:pt x="1555" y="122048"/>
                            </a:cubicBezTo>
                            <a:cubicBezTo>
                              <a:pt x="2" y="123969"/>
                              <a:pt x="-397" y="125127"/>
                              <a:pt x="400" y="126668"/>
                            </a:cubicBezTo>
                            <a:lnTo>
                              <a:pt x="1914" y="130129"/>
                            </a:lnTo>
                            <a:cubicBezTo>
                              <a:pt x="2312" y="130900"/>
                              <a:pt x="2711" y="132054"/>
                              <a:pt x="2711" y="132441"/>
                            </a:cubicBezTo>
                            <a:cubicBezTo>
                              <a:pt x="3070" y="133208"/>
                              <a:pt x="3070" y="133982"/>
                              <a:pt x="3468" y="134366"/>
                            </a:cubicBezTo>
                            <a:cubicBezTo>
                              <a:pt x="4624" y="135907"/>
                              <a:pt x="5780" y="138985"/>
                              <a:pt x="6138" y="140526"/>
                            </a:cubicBezTo>
                            <a:cubicBezTo>
                              <a:pt x="6537" y="140910"/>
                              <a:pt x="6935" y="141680"/>
                              <a:pt x="6935" y="142064"/>
                            </a:cubicBezTo>
                            <a:lnTo>
                              <a:pt x="8091" y="143221"/>
                            </a:lnTo>
                            <a:cubicBezTo>
                              <a:pt x="8091" y="143605"/>
                              <a:pt x="8450" y="143988"/>
                              <a:pt x="8450" y="143988"/>
                            </a:cubicBezTo>
                            <a:cubicBezTo>
                              <a:pt x="8848" y="143988"/>
                              <a:pt x="8848" y="144375"/>
                              <a:pt x="9207" y="144759"/>
                            </a:cubicBezTo>
                            <a:cubicBezTo>
                              <a:pt x="9606" y="144371"/>
                              <a:pt x="10363" y="144371"/>
                              <a:pt x="10762" y="145142"/>
                            </a:cubicBezTo>
                            <a:cubicBezTo>
                              <a:pt x="11160" y="146300"/>
                              <a:pt x="11518" y="146687"/>
                              <a:pt x="11518" y="146687"/>
                            </a:cubicBezTo>
                            <a:cubicBezTo>
                              <a:pt x="11917" y="146687"/>
                              <a:pt x="11917" y="146687"/>
                              <a:pt x="11917" y="145916"/>
                            </a:cubicBezTo>
                            <a:cubicBezTo>
                              <a:pt x="12315" y="144375"/>
                              <a:pt x="12674" y="144375"/>
                              <a:pt x="12674" y="145916"/>
                            </a:cubicBezTo>
                            <a:cubicBezTo>
                              <a:pt x="12674" y="148228"/>
                              <a:pt x="13471" y="149382"/>
                              <a:pt x="14587" y="149382"/>
                            </a:cubicBezTo>
                            <a:cubicBezTo>
                              <a:pt x="15743" y="149382"/>
                              <a:pt x="16540" y="147841"/>
                              <a:pt x="16898" y="145529"/>
                            </a:cubicBezTo>
                            <a:cubicBezTo>
                              <a:pt x="17297" y="142834"/>
                              <a:pt x="20366" y="139756"/>
                              <a:pt x="24590" y="137448"/>
                            </a:cubicBezTo>
                            <a:cubicBezTo>
                              <a:pt x="25746" y="136677"/>
                              <a:pt x="26503" y="135907"/>
                              <a:pt x="26902" y="135907"/>
                            </a:cubicBezTo>
                            <a:cubicBezTo>
                              <a:pt x="27300" y="135907"/>
                              <a:pt x="27300" y="136673"/>
                              <a:pt x="26503" y="137827"/>
                            </a:cubicBezTo>
                            <a:cubicBezTo>
                              <a:pt x="26144" y="138598"/>
                              <a:pt x="25746" y="139368"/>
                              <a:pt x="25746" y="139752"/>
                            </a:cubicBezTo>
                            <a:cubicBezTo>
                              <a:pt x="25746" y="140139"/>
                              <a:pt x="24590" y="142447"/>
                              <a:pt x="23075" y="145525"/>
                            </a:cubicBezTo>
                            <a:cubicBezTo>
                              <a:pt x="19609" y="153227"/>
                              <a:pt x="16898" y="160158"/>
                              <a:pt x="15384" y="164391"/>
                            </a:cubicBezTo>
                            <a:cubicBezTo>
                              <a:pt x="14986" y="166315"/>
                              <a:pt x="13830" y="168627"/>
                              <a:pt x="13830" y="169397"/>
                            </a:cubicBezTo>
                            <a:cubicBezTo>
                              <a:pt x="13431" y="170551"/>
                              <a:pt x="12674" y="172476"/>
                              <a:pt x="12276" y="174404"/>
                            </a:cubicBezTo>
                            <a:cubicBezTo>
                              <a:pt x="7294" y="193653"/>
                              <a:pt x="9606" y="202125"/>
                              <a:pt x="24989" y="220220"/>
                            </a:cubicBezTo>
                            <a:cubicBezTo>
                              <a:pt x="28057" y="223686"/>
                              <a:pt x="36865" y="227922"/>
                              <a:pt x="43042" y="228689"/>
                            </a:cubicBezTo>
                            <a:lnTo>
                              <a:pt x="47266" y="229459"/>
                            </a:lnTo>
                            <a:cubicBezTo>
                              <a:pt x="48821" y="229847"/>
                              <a:pt x="50334" y="229847"/>
                              <a:pt x="51490" y="229847"/>
                            </a:cubicBezTo>
                            <a:cubicBezTo>
                              <a:pt x="53045" y="229847"/>
                              <a:pt x="54201" y="229847"/>
                              <a:pt x="54957" y="229459"/>
                            </a:cubicBezTo>
                            <a:cubicBezTo>
                              <a:pt x="55356" y="229072"/>
                              <a:pt x="57269" y="228689"/>
                              <a:pt x="58784" y="228689"/>
                            </a:cubicBezTo>
                            <a:cubicBezTo>
                              <a:pt x="61852" y="227922"/>
                              <a:pt x="66873" y="226381"/>
                              <a:pt x="68029" y="225610"/>
                            </a:cubicBezTo>
                            <a:cubicBezTo>
                              <a:pt x="68786" y="224844"/>
                              <a:pt x="69942" y="224073"/>
                              <a:pt x="70699" y="224073"/>
                            </a:cubicBezTo>
                            <a:cubicBezTo>
                              <a:pt x="71097" y="224073"/>
                              <a:pt x="75322" y="221761"/>
                              <a:pt x="76477" y="220607"/>
                            </a:cubicBezTo>
                            <a:cubicBezTo>
                              <a:pt x="77633" y="219837"/>
                              <a:pt x="78032" y="219450"/>
                              <a:pt x="77235" y="219450"/>
                            </a:cubicBezTo>
                            <a:lnTo>
                              <a:pt x="77235" y="219066"/>
                            </a:lnTo>
                            <a:lnTo>
                              <a:pt x="76477" y="219066"/>
                            </a:lnTo>
                            <a:cubicBezTo>
                              <a:pt x="75322" y="219833"/>
                              <a:pt x="71496" y="220987"/>
                              <a:pt x="71496" y="220987"/>
                            </a:cubicBezTo>
                            <a:cubicBezTo>
                              <a:pt x="70699" y="220987"/>
                              <a:pt x="71496" y="220220"/>
                              <a:pt x="72253" y="219833"/>
                            </a:cubicBezTo>
                            <a:cubicBezTo>
                              <a:pt x="72612" y="219833"/>
                              <a:pt x="73011" y="219833"/>
                              <a:pt x="73011" y="219446"/>
                            </a:cubicBezTo>
                            <a:lnTo>
                              <a:pt x="73768" y="219446"/>
                            </a:lnTo>
                            <a:cubicBezTo>
                              <a:pt x="74166" y="219446"/>
                              <a:pt x="74525" y="219062"/>
                              <a:pt x="74924" y="218679"/>
                            </a:cubicBezTo>
                            <a:cubicBezTo>
                              <a:pt x="75680" y="217908"/>
                              <a:pt x="76836" y="216755"/>
                              <a:pt x="79148" y="215601"/>
                            </a:cubicBezTo>
                            <a:cubicBezTo>
                              <a:pt x="81857" y="214059"/>
                              <a:pt x="82615" y="213289"/>
                              <a:pt x="82615" y="212906"/>
                            </a:cubicBezTo>
                            <a:lnTo>
                              <a:pt x="82216" y="212906"/>
                            </a:lnTo>
                            <a:cubicBezTo>
                              <a:pt x="81101" y="213289"/>
                              <a:pt x="81459" y="212906"/>
                              <a:pt x="82615" y="212135"/>
                            </a:cubicBezTo>
                            <a:cubicBezTo>
                              <a:pt x="83372" y="211748"/>
                              <a:pt x="84169" y="211364"/>
                              <a:pt x="84528" y="211364"/>
                            </a:cubicBezTo>
                            <a:cubicBezTo>
                              <a:pt x="85285" y="210598"/>
                              <a:pt x="88752" y="208673"/>
                              <a:pt x="91064" y="207128"/>
                            </a:cubicBezTo>
                            <a:cubicBezTo>
                              <a:pt x="92219" y="206745"/>
                              <a:pt x="93375" y="205974"/>
                              <a:pt x="94132" y="205208"/>
                            </a:cubicBezTo>
                            <a:lnTo>
                              <a:pt x="95687" y="204050"/>
                            </a:lnTo>
                            <a:cubicBezTo>
                              <a:pt x="96085" y="203667"/>
                              <a:pt x="96842" y="203283"/>
                              <a:pt x="96842" y="202896"/>
                            </a:cubicBezTo>
                            <a:lnTo>
                              <a:pt x="97599" y="202129"/>
                            </a:lnTo>
                            <a:cubicBezTo>
                              <a:pt x="97998" y="202129"/>
                              <a:pt x="99512" y="200972"/>
                              <a:pt x="100668" y="200205"/>
                            </a:cubicBezTo>
                            <a:cubicBezTo>
                              <a:pt x="100668" y="200205"/>
                              <a:pt x="102223" y="199051"/>
                              <a:pt x="104135" y="197893"/>
                            </a:cubicBezTo>
                            <a:lnTo>
                              <a:pt x="108359" y="194815"/>
                            </a:lnTo>
                            <a:cubicBezTo>
                              <a:pt x="109117" y="194432"/>
                              <a:pt x="109515" y="194048"/>
                              <a:pt x="109914" y="194048"/>
                            </a:cubicBezTo>
                            <a:lnTo>
                              <a:pt x="110272" y="193661"/>
                            </a:lnTo>
                            <a:cubicBezTo>
                              <a:pt x="110272" y="193274"/>
                              <a:pt x="110272" y="193274"/>
                              <a:pt x="110671" y="193274"/>
                            </a:cubicBezTo>
                            <a:lnTo>
                              <a:pt x="110671" y="192890"/>
                            </a:lnTo>
                            <a:cubicBezTo>
                              <a:pt x="110671" y="192890"/>
                              <a:pt x="111069" y="192503"/>
                              <a:pt x="111069" y="192120"/>
                            </a:cubicBezTo>
                            <a:cubicBezTo>
                              <a:pt x="111827" y="191353"/>
                              <a:pt x="108001" y="193274"/>
                              <a:pt x="104534" y="195585"/>
                            </a:cubicBezTo>
                            <a:lnTo>
                              <a:pt x="101465" y="197893"/>
                            </a:lnTo>
                            <a:cubicBezTo>
                              <a:pt x="100668" y="198280"/>
                              <a:pt x="99911" y="199051"/>
                              <a:pt x="99512" y="199051"/>
                            </a:cubicBezTo>
                            <a:cubicBezTo>
                              <a:pt x="98396" y="200205"/>
                              <a:pt x="96085" y="201746"/>
                              <a:pt x="90665" y="204824"/>
                            </a:cubicBezTo>
                            <a:cubicBezTo>
                              <a:pt x="83013" y="208677"/>
                              <a:pt x="76477" y="212139"/>
                              <a:pt x="76079" y="212139"/>
                            </a:cubicBezTo>
                            <a:cubicBezTo>
                              <a:pt x="76079" y="212139"/>
                              <a:pt x="75680" y="212526"/>
                              <a:pt x="75322" y="212526"/>
                            </a:cubicBezTo>
                            <a:cubicBezTo>
                              <a:pt x="74166" y="213293"/>
                              <a:pt x="74924" y="212526"/>
                              <a:pt x="76836" y="210985"/>
                            </a:cubicBezTo>
                            <a:cubicBezTo>
                              <a:pt x="78391" y="210219"/>
                              <a:pt x="79148" y="209444"/>
                              <a:pt x="79905" y="209061"/>
                            </a:cubicBezTo>
                            <a:cubicBezTo>
                              <a:pt x="80702" y="208294"/>
                              <a:pt x="83372" y="206366"/>
                              <a:pt x="86082" y="205212"/>
                            </a:cubicBezTo>
                            <a:lnTo>
                              <a:pt x="95687" y="199434"/>
                            </a:lnTo>
                            <a:cubicBezTo>
                              <a:pt x="96085" y="198668"/>
                              <a:pt x="95687" y="198668"/>
                              <a:pt x="94929" y="199051"/>
                            </a:cubicBezTo>
                            <a:lnTo>
                              <a:pt x="93375" y="200205"/>
                            </a:lnTo>
                            <a:cubicBezTo>
                              <a:pt x="92976" y="200205"/>
                              <a:pt x="91064" y="201359"/>
                              <a:pt x="90307" y="202129"/>
                            </a:cubicBezTo>
                            <a:cubicBezTo>
                              <a:pt x="89908" y="202129"/>
                              <a:pt x="89549" y="202513"/>
                              <a:pt x="89151" y="202513"/>
                            </a:cubicBezTo>
                            <a:cubicBezTo>
                              <a:pt x="89151" y="202513"/>
                              <a:pt x="88393" y="203283"/>
                              <a:pt x="87237" y="203671"/>
                            </a:cubicBezTo>
                            <a:lnTo>
                              <a:pt x="76477" y="209831"/>
                            </a:lnTo>
                            <a:cubicBezTo>
                              <a:pt x="71097" y="212526"/>
                              <a:pt x="67630" y="214067"/>
                              <a:pt x="68029" y="213680"/>
                            </a:cubicBezTo>
                            <a:cubicBezTo>
                              <a:pt x="68029" y="213293"/>
                              <a:pt x="70699" y="211368"/>
                              <a:pt x="73409" y="210219"/>
                            </a:cubicBezTo>
                            <a:cubicBezTo>
                              <a:pt x="76079" y="208677"/>
                              <a:pt x="86440" y="202900"/>
                              <a:pt x="87237" y="202133"/>
                            </a:cubicBezTo>
                            <a:cubicBezTo>
                              <a:pt x="87636" y="202133"/>
                              <a:pt x="87995" y="201746"/>
                              <a:pt x="87995" y="201746"/>
                            </a:cubicBezTo>
                            <a:cubicBezTo>
                              <a:pt x="87995" y="201746"/>
                              <a:pt x="89151" y="201359"/>
                              <a:pt x="90665" y="200592"/>
                            </a:cubicBezTo>
                            <a:lnTo>
                              <a:pt x="94929" y="198280"/>
                            </a:lnTo>
                            <a:cubicBezTo>
                              <a:pt x="95687" y="197893"/>
                              <a:pt x="96842" y="197127"/>
                              <a:pt x="96842" y="197127"/>
                            </a:cubicBezTo>
                            <a:cubicBezTo>
                              <a:pt x="97201" y="196739"/>
                              <a:pt x="97599" y="196739"/>
                              <a:pt x="97599" y="196739"/>
                            </a:cubicBezTo>
                            <a:lnTo>
                              <a:pt x="101067" y="194815"/>
                            </a:lnTo>
                            <a:cubicBezTo>
                              <a:pt x="102581" y="193661"/>
                              <a:pt x="104135" y="192894"/>
                              <a:pt x="104135" y="192894"/>
                            </a:cubicBezTo>
                            <a:cubicBezTo>
                              <a:pt x="104534" y="192894"/>
                              <a:pt x="104135" y="193278"/>
                              <a:pt x="103736" y="193661"/>
                            </a:cubicBezTo>
                            <a:cubicBezTo>
                              <a:pt x="102979" y="194048"/>
                              <a:pt x="99911" y="195973"/>
                              <a:pt x="99153" y="196739"/>
                            </a:cubicBezTo>
                            <a:cubicBezTo>
                              <a:pt x="98755" y="196739"/>
                              <a:pt x="97998" y="197127"/>
                              <a:pt x="97599" y="197506"/>
                            </a:cubicBezTo>
                            <a:lnTo>
                              <a:pt x="96842" y="198276"/>
                            </a:lnTo>
                            <a:cubicBezTo>
                              <a:pt x="97201" y="198664"/>
                              <a:pt x="98755" y="197889"/>
                              <a:pt x="99153" y="197506"/>
                            </a:cubicBezTo>
                            <a:cubicBezTo>
                              <a:pt x="99153" y="197123"/>
                              <a:pt x="99911" y="196739"/>
                              <a:pt x="101067" y="196356"/>
                            </a:cubicBezTo>
                            <a:cubicBezTo>
                              <a:pt x="101824" y="195585"/>
                              <a:pt x="102581" y="195198"/>
                              <a:pt x="102581" y="195198"/>
                            </a:cubicBezTo>
                            <a:cubicBezTo>
                              <a:pt x="102979" y="194811"/>
                              <a:pt x="102979" y="194811"/>
                              <a:pt x="103378" y="194811"/>
                            </a:cubicBezTo>
                            <a:cubicBezTo>
                              <a:pt x="103378" y="194811"/>
                              <a:pt x="104135" y="194044"/>
                              <a:pt x="105291" y="193270"/>
                            </a:cubicBezTo>
                            <a:cubicBezTo>
                              <a:pt x="105650" y="193270"/>
                              <a:pt x="108758" y="191728"/>
                              <a:pt x="108758" y="190962"/>
                            </a:cubicBezTo>
                            <a:cubicBezTo>
                              <a:pt x="108758" y="190962"/>
                              <a:pt x="106806" y="191728"/>
                              <a:pt x="106447" y="192116"/>
                            </a:cubicBezTo>
                            <a:cubicBezTo>
                              <a:pt x="106048" y="192503"/>
                              <a:pt x="104494" y="192886"/>
                              <a:pt x="104494" y="192503"/>
                            </a:cubicBezTo>
                            <a:cubicBezTo>
                              <a:pt x="104494" y="192503"/>
                              <a:pt x="104892" y="192503"/>
                              <a:pt x="105291" y="192116"/>
                            </a:cubicBezTo>
                            <a:cubicBezTo>
                              <a:pt x="105650" y="192116"/>
                              <a:pt x="106447" y="191349"/>
                              <a:pt x="106806" y="190962"/>
                            </a:cubicBezTo>
                            <a:lnTo>
                              <a:pt x="116051" y="184801"/>
                            </a:lnTo>
                            <a:cubicBezTo>
                              <a:pt x="117566" y="184414"/>
                              <a:pt x="119119" y="183260"/>
                              <a:pt x="120275" y="182493"/>
                            </a:cubicBezTo>
                            <a:lnTo>
                              <a:pt x="141795" y="169014"/>
                            </a:lnTo>
                            <a:cubicBezTo>
                              <a:pt x="141795" y="169014"/>
                              <a:pt x="142553" y="168627"/>
                              <a:pt x="142951" y="168248"/>
                            </a:cubicBezTo>
                            <a:lnTo>
                              <a:pt x="144864" y="166706"/>
                            </a:lnTo>
                            <a:cubicBezTo>
                              <a:pt x="148690" y="164782"/>
                              <a:pt x="153711" y="161316"/>
                              <a:pt x="155226" y="160158"/>
                            </a:cubicBezTo>
                            <a:cubicBezTo>
                              <a:pt x="155625" y="159771"/>
                              <a:pt x="158294" y="158617"/>
                              <a:pt x="158693" y="158234"/>
                            </a:cubicBezTo>
                            <a:cubicBezTo>
                              <a:pt x="159450" y="157847"/>
                              <a:pt x="161403" y="157080"/>
                              <a:pt x="161403" y="157463"/>
                            </a:cubicBezTo>
                            <a:cubicBezTo>
                              <a:pt x="161761" y="157463"/>
                              <a:pt x="160606" y="158621"/>
                              <a:pt x="157936" y="160162"/>
                            </a:cubicBezTo>
                            <a:lnTo>
                              <a:pt x="155625" y="161703"/>
                            </a:lnTo>
                            <a:cubicBezTo>
                              <a:pt x="154867" y="162470"/>
                              <a:pt x="154070" y="162857"/>
                              <a:pt x="154070" y="162857"/>
                            </a:cubicBezTo>
                            <a:cubicBezTo>
                              <a:pt x="153711" y="162857"/>
                              <a:pt x="153711" y="162857"/>
                              <a:pt x="153313" y="163245"/>
                            </a:cubicBezTo>
                            <a:lnTo>
                              <a:pt x="153313" y="163632"/>
                            </a:lnTo>
                            <a:cubicBezTo>
                              <a:pt x="156023" y="162091"/>
                              <a:pt x="159091" y="160554"/>
                              <a:pt x="159450" y="160554"/>
                            </a:cubicBezTo>
                            <a:cubicBezTo>
                              <a:pt x="158693" y="161320"/>
                              <a:pt x="155226" y="163632"/>
                              <a:pt x="154867" y="164403"/>
                            </a:cubicBezTo>
                            <a:cubicBezTo>
                              <a:pt x="154469" y="164403"/>
                              <a:pt x="154070" y="164790"/>
                              <a:pt x="154070" y="164790"/>
                            </a:cubicBezTo>
                            <a:cubicBezTo>
                              <a:pt x="153711" y="164790"/>
                              <a:pt x="153711" y="164790"/>
                              <a:pt x="153313" y="165556"/>
                            </a:cubicBezTo>
                            <a:cubicBezTo>
                              <a:pt x="153313" y="165944"/>
                              <a:pt x="152954" y="165944"/>
                              <a:pt x="152555" y="165944"/>
                            </a:cubicBezTo>
                            <a:cubicBezTo>
                              <a:pt x="152555" y="166331"/>
                              <a:pt x="152555" y="166714"/>
                              <a:pt x="152157" y="166714"/>
                            </a:cubicBezTo>
                            <a:cubicBezTo>
                              <a:pt x="151400" y="167098"/>
                              <a:pt x="150643" y="168255"/>
                              <a:pt x="150643" y="168255"/>
                            </a:cubicBezTo>
                            <a:lnTo>
                              <a:pt x="150643" y="168639"/>
                            </a:lnTo>
                            <a:lnTo>
                              <a:pt x="149846" y="168639"/>
                            </a:lnTo>
                            <a:cubicBezTo>
                              <a:pt x="149487" y="168639"/>
                              <a:pt x="149089" y="169026"/>
                              <a:pt x="149089" y="169409"/>
                            </a:cubicBezTo>
                            <a:close/>
                            <a:moveTo>
                              <a:pt x="61134" y="123202"/>
                            </a:moveTo>
                            <a:cubicBezTo>
                              <a:pt x="61892" y="122432"/>
                              <a:pt x="62290" y="122048"/>
                              <a:pt x="62290" y="121661"/>
                            </a:cubicBezTo>
                            <a:lnTo>
                              <a:pt x="62649" y="122048"/>
                            </a:lnTo>
                            <a:cubicBezTo>
                              <a:pt x="62649" y="122048"/>
                              <a:pt x="62649" y="122432"/>
                              <a:pt x="62290" y="122815"/>
                            </a:cubicBezTo>
                            <a:cubicBezTo>
                              <a:pt x="61493" y="123969"/>
                              <a:pt x="60337" y="126668"/>
                              <a:pt x="60736" y="126668"/>
                            </a:cubicBezTo>
                            <a:cubicBezTo>
                              <a:pt x="60736" y="127051"/>
                              <a:pt x="60736" y="126668"/>
                              <a:pt x="61134" y="126280"/>
                            </a:cubicBezTo>
                            <a:cubicBezTo>
                              <a:pt x="61134" y="125893"/>
                              <a:pt x="61493" y="125893"/>
                              <a:pt x="61892" y="125893"/>
                            </a:cubicBezTo>
                            <a:cubicBezTo>
                              <a:pt x="62649" y="125893"/>
                              <a:pt x="62649" y="126280"/>
                              <a:pt x="62290" y="127047"/>
                            </a:cubicBezTo>
                            <a:lnTo>
                              <a:pt x="60337" y="130513"/>
                            </a:lnTo>
                            <a:cubicBezTo>
                              <a:pt x="60337" y="130513"/>
                              <a:pt x="52646" y="145912"/>
                              <a:pt x="51131" y="147841"/>
                            </a:cubicBezTo>
                            <a:cubicBezTo>
                              <a:pt x="50733" y="148608"/>
                              <a:pt x="50733" y="149382"/>
                              <a:pt x="50733" y="149382"/>
                            </a:cubicBezTo>
                            <a:lnTo>
                              <a:pt x="48821" y="152848"/>
                            </a:lnTo>
                            <a:cubicBezTo>
                              <a:pt x="48821" y="152848"/>
                              <a:pt x="48422" y="154002"/>
                              <a:pt x="48063" y="154768"/>
                            </a:cubicBezTo>
                            <a:lnTo>
                              <a:pt x="40371" y="171322"/>
                            </a:lnTo>
                            <a:cubicBezTo>
                              <a:pt x="40371" y="171709"/>
                              <a:pt x="39973" y="172867"/>
                              <a:pt x="39614" y="173634"/>
                            </a:cubicBezTo>
                            <a:lnTo>
                              <a:pt x="38060" y="177099"/>
                            </a:lnTo>
                            <a:cubicBezTo>
                              <a:pt x="37662" y="178253"/>
                              <a:pt x="34593" y="187492"/>
                              <a:pt x="34234" y="187880"/>
                            </a:cubicBezTo>
                            <a:cubicBezTo>
                              <a:pt x="33835" y="188267"/>
                              <a:pt x="33835" y="188646"/>
                              <a:pt x="33835" y="189033"/>
                            </a:cubicBezTo>
                            <a:lnTo>
                              <a:pt x="33835" y="190575"/>
                            </a:lnTo>
                            <a:cubicBezTo>
                              <a:pt x="33835" y="190962"/>
                              <a:pt x="33437" y="190962"/>
                              <a:pt x="33079" y="190962"/>
                            </a:cubicBezTo>
                            <a:cubicBezTo>
                              <a:pt x="32680" y="190962"/>
                              <a:pt x="32680" y="189808"/>
                              <a:pt x="33079" y="189037"/>
                            </a:cubicBezTo>
                            <a:cubicBezTo>
                              <a:pt x="33079" y="189037"/>
                              <a:pt x="33437" y="188650"/>
                              <a:pt x="33079" y="188271"/>
                            </a:cubicBezTo>
                            <a:cubicBezTo>
                              <a:pt x="33079" y="188271"/>
                              <a:pt x="33437" y="187500"/>
                              <a:pt x="33437" y="187113"/>
                            </a:cubicBezTo>
                            <a:cubicBezTo>
                              <a:pt x="33437" y="186730"/>
                              <a:pt x="33835" y="185959"/>
                              <a:pt x="33835" y="185572"/>
                            </a:cubicBezTo>
                            <a:cubicBezTo>
                              <a:pt x="34234" y="185184"/>
                              <a:pt x="34234" y="184418"/>
                              <a:pt x="34234" y="184031"/>
                            </a:cubicBezTo>
                            <a:cubicBezTo>
                              <a:pt x="34633" y="183643"/>
                              <a:pt x="34633" y="183264"/>
                              <a:pt x="34633" y="182877"/>
                            </a:cubicBezTo>
                            <a:cubicBezTo>
                              <a:pt x="34633" y="182877"/>
                              <a:pt x="34633" y="182110"/>
                              <a:pt x="34991" y="181723"/>
                            </a:cubicBezTo>
                            <a:cubicBezTo>
                              <a:pt x="34991" y="181336"/>
                              <a:pt x="35749" y="179028"/>
                              <a:pt x="36546" y="177103"/>
                            </a:cubicBezTo>
                            <a:cubicBezTo>
                              <a:pt x="37702" y="173638"/>
                              <a:pt x="40371" y="168248"/>
                              <a:pt x="41168" y="167090"/>
                            </a:cubicBezTo>
                            <a:cubicBezTo>
                              <a:pt x="42285" y="165548"/>
                              <a:pt x="43440" y="162470"/>
                              <a:pt x="43082" y="161700"/>
                            </a:cubicBezTo>
                            <a:cubicBezTo>
                              <a:pt x="43082" y="161700"/>
                              <a:pt x="43440" y="160929"/>
                              <a:pt x="43839" y="160929"/>
                            </a:cubicBezTo>
                            <a:cubicBezTo>
                              <a:pt x="43839" y="160546"/>
                              <a:pt x="44238" y="160162"/>
                              <a:pt x="44238" y="159775"/>
                            </a:cubicBezTo>
                            <a:cubicBezTo>
                              <a:pt x="44238" y="159775"/>
                              <a:pt x="44238" y="159388"/>
                              <a:pt x="44596" y="159004"/>
                            </a:cubicBezTo>
                            <a:cubicBezTo>
                              <a:pt x="44994" y="158621"/>
                              <a:pt x="46509" y="156697"/>
                              <a:pt x="46907" y="155543"/>
                            </a:cubicBezTo>
                            <a:lnTo>
                              <a:pt x="49219" y="150153"/>
                            </a:lnTo>
                            <a:lnTo>
                              <a:pt x="49219" y="149769"/>
                            </a:lnTo>
                            <a:cubicBezTo>
                              <a:pt x="49618" y="149769"/>
                              <a:pt x="49976" y="148999"/>
                              <a:pt x="50374" y="147845"/>
                            </a:cubicBezTo>
                            <a:lnTo>
                              <a:pt x="51530" y="144767"/>
                            </a:lnTo>
                            <a:cubicBezTo>
                              <a:pt x="51530" y="144379"/>
                              <a:pt x="51929" y="143996"/>
                              <a:pt x="51929" y="143609"/>
                            </a:cubicBezTo>
                            <a:cubicBezTo>
                              <a:pt x="51929" y="143609"/>
                              <a:pt x="51929" y="143225"/>
                              <a:pt x="52287" y="142842"/>
                            </a:cubicBezTo>
                            <a:lnTo>
                              <a:pt x="54998" y="137452"/>
                            </a:lnTo>
                            <a:cubicBezTo>
                              <a:pt x="55356" y="136294"/>
                              <a:pt x="55356" y="135528"/>
                              <a:pt x="55356" y="135528"/>
                            </a:cubicBezTo>
                            <a:cubicBezTo>
                              <a:pt x="54998" y="135528"/>
                              <a:pt x="54599" y="136294"/>
                              <a:pt x="54201" y="137452"/>
                            </a:cubicBezTo>
                            <a:cubicBezTo>
                              <a:pt x="53842" y="137835"/>
                              <a:pt x="53842" y="138219"/>
                              <a:pt x="53443" y="138219"/>
                            </a:cubicBezTo>
                            <a:cubicBezTo>
                              <a:pt x="53045" y="138606"/>
                              <a:pt x="50374" y="143992"/>
                              <a:pt x="50374" y="143992"/>
                            </a:cubicBezTo>
                            <a:cubicBezTo>
                              <a:pt x="50374" y="144379"/>
                              <a:pt x="49976" y="145146"/>
                              <a:pt x="49618" y="145916"/>
                            </a:cubicBezTo>
                            <a:cubicBezTo>
                              <a:pt x="49219" y="147070"/>
                              <a:pt x="48462" y="148228"/>
                              <a:pt x="48462" y="148612"/>
                            </a:cubicBezTo>
                            <a:cubicBezTo>
                              <a:pt x="48063" y="148999"/>
                              <a:pt x="48063" y="149382"/>
                              <a:pt x="48063" y="149382"/>
                            </a:cubicBezTo>
                            <a:cubicBezTo>
                              <a:pt x="47704" y="149382"/>
                              <a:pt x="46150" y="152460"/>
                              <a:pt x="45393" y="154002"/>
                            </a:cubicBezTo>
                            <a:cubicBezTo>
                              <a:pt x="44994" y="155543"/>
                              <a:pt x="43839" y="157463"/>
                              <a:pt x="43440" y="157463"/>
                            </a:cubicBezTo>
                            <a:cubicBezTo>
                              <a:pt x="43440" y="157463"/>
                              <a:pt x="43440" y="156697"/>
                              <a:pt x="43839" y="156309"/>
                            </a:cubicBezTo>
                            <a:cubicBezTo>
                              <a:pt x="44238" y="155922"/>
                              <a:pt x="44596" y="155543"/>
                              <a:pt x="44596" y="155156"/>
                            </a:cubicBezTo>
                            <a:cubicBezTo>
                              <a:pt x="44596" y="155156"/>
                              <a:pt x="44596" y="154768"/>
                              <a:pt x="44994" y="154389"/>
                            </a:cubicBezTo>
                            <a:cubicBezTo>
                              <a:pt x="44994" y="154002"/>
                              <a:pt x="45393" y="153231"/>
                              <a:pt x="45751" y="152464"/>
                            </a:cubicBezTo>
                            <a:lnTo>
                              <a:pt x="48063" y="147458"/>
                            </a:lnTo>
                            <a:cubicBezTo>
                              <a:pt x="48462" y="146691"/>
                              <a:pt x="48821" y="146304"/>
                              <a:pt x="48821" y="146304"/>
                            </a:cubicBezTo>
                            <a:cubicBezTo>
                              <a:pt x="48821" y="145916"/>
                              <a:pt x="50773" y="142451"/>
                              <a:pt x="52287" y="138989"/>
                            </a:cubicBezTo>
                            <a:lnTo>
                              <a:pt x="53842" y="135911"/>
                            </a:lnTo>
                            <a:cubicBezTo>
                              <a:pt x="53842" y="135911"/>
                              <a:pt x="54201" y="135140"/>
                              <a:pt x="54599" y="134753"/>
                            </a:cubicBezTo>
                            <a:lnTo>
                              <a:pt x="61134" y="123206"/>
                            </a:lnTo>
                            <a:close/>
                            <a:moveTo>
                              <a:pt x="101465" y="23481"/>
                            </a:moveTo>
                            <a:cubicBezTo>
                              <a:pt x="101465" y="23481"/>
                              <a:pt x="101864" y="23098"/>
                              <a:pt x="102223" y="23098"/>
                            </a:cubicBezTo>
                            <a:cubicBezTo>
                              <a:pt x="103776" y="22327"/>
                              <a:pt x="111827" y="19632"/>
                              <a:pt x="115294" y="18861"/>
                            </a:cubicBezTo>
                            <a:cubicBezTo>
                              <a:pt x="115692" y="18474"/>
                              <a:pt x="117207" y="18095"/>
                              <a:pt x="118363" y="17708"/>
                            </a:cubicBezTo>
                            <a:lnTo>
                              <a:pt x="121830" y="16554"/>
                            </a:lnTo>
                            <a:cubicBezTo>
                              <a:pt x="122587" y="16554"/>
                              <a:pt x="123743" y="16166"/>
                              <a:pt x="124540" y="15787"/>
                            </a:cubicBezTo>
                            <a:cubicBezTo>
                              <a:pt x="124898" y="15787"/>
                              <a:pt x="126054" y="15400"/>
                              <a:pt x="126851" y="15017"/>
                            </a:cubicBezTo>
                            <a:cubicBezTo>
                              <a:pt x="127608" y="15017"/>
                              <a:pt x="129521" y="14629"/>
                              <a:pt x="131075" y="14246"/>
                            </a:cubicBezTo>
                            <a:cubicBezTo>
                              <a:pt x="136814" y="12705"/>
                              <a:pt x="144506" y="11168"/>
                              <a:pt x="146418" y="11168"/>
                            </a:cubicBezTo>
                            <a:cubicBezTo>
                              <a:pt x="147215" y="11168"/>
                              <a:pt x="148371" y="11168"/>
                              <a:pt x="149128" y="10784"/>
                            </a:cubicBezTo>
                            <a:cubicBezTo>
                              <a:pt x="156023" y="9626"/>
                              <a:pt x="164511" y="9243"/>
                              <a:pt x="172163" y="9243"/>
                            </a:cubicBezTo>
                            <a:cubicBezTo>
                              <a:pt x="179097" y="9243"/>
                              <a:pt x="185234" y="9626"/>
                              <a:pt x="187945" y="10784"/>
                            </a:cubicBezTo>
                            <a:cubicBezTo>
                              <a:pt x="189100" y="11168"/>
                              <a:pt x="187945" y="11168"/>
                              <a:pt x="186031" y="10784"/>
                            </a:cubicBezTo>
                            <a:cubicBezTo>
                              <a:pt x="183322" y="10397"/>
                              <a:pt x="179097" y="10014"/>
                              <a:pt x="174474" y="10014"/>
                            </a:cubicBezTo>
                            <a:cubicBezTo>
                              <a:pt x="154508" y="10014"/>
                              <a:pt x="131832" y="13479"/>
                              <a:pt x="112983" y="20027"/>
                            </a:cubicBezTo>
                            <a:lnTo>
                              <a:pt x="107603" y="21568"/>
                            </a:lnTo>
                            <a:cubicBezTo>
                              <a:pt x="105689" y="22335"/>
                              <a:pt x="103776" y="22722"/>
                              <a:pt x="103378" y="23110"/>
                            </a:cubicBezTo>
                            <a:cubicBezTo>
                              <a:pt x="102621" y="23110"/>
                              <a:pt x="101864" y="23493"/>
                              <a:pt x="101067" y="23876"/>
                            </a:cubicBezTo>
                            <a:cubicBezTo>
                              <a:pt x="100708" y="23876"/>
                              <a:pt x="100309" y="24264"/>
                              <a:pt x="99951" y="24264"/>
                            </a:cubicBezTo>
                            <a:cubicBezTo>
                              <a:pt x="99552" y="24264"/>
                              <a:pt x="100708" y="23493"/>
                              <a:pt x="101465" y="23493"/>
                            </a:cubicBezTo>
                            <a:close/>
                            <a:moveTo>
                              <a:pt x="21163" y="200592"/>
                            </a:moveTo>
                            <a:cubicBezTo>
                              <a:pt x="21522" y="201746"/>
                              <a:pt x="21163" y="202513"/>
                              <a:pt x="21163" y="202513"/>
                            </a:cubicBezTo>
                            <a:cubicBezTo>
                              <a:pt x="21163" y="202513"/>
                              <a:pt x="20764" y="202129"/>
                              <a:pt x="20764" y="201746"/>
                            </a:cubicBezTo>
                            <a:cubicBezTo>
                              <a:pt x="20366" y="200976"/>
                              <a:pt x="20366" y="200205"/>
                              <a:pt x="20007" y="195585"/>
                            </a:cubicBezTo>
                            <a:cubicBezTo>
                              <a:pt x="20007" y="190966"/>
                              <a:pt x="21163" y="183647"/>
                              <a:pt x="23075" y="177874"/>
                            </a:cubicBezTo>
                            <a:cubicBezTo>
                              <a:pt x="23474" y="177107"/>
                              <a:pt x="23833" y="175953"/>
                              <a:pt x="23833" y="175179"/>
                            </a:cubicBezTo>
                            <a:cubicBezTo>
                              <a:pt x="25387" y="170559"/>
                              <a:pt x="31923" y="154006"/>
                              <a:pt x="36147" y="145916"/>
                            </a:cubicBezTo>
                            <a:cubicBezTo>
                              <a:pt x="37303" y="143605"/>
                              <a:pt x="38459" y="141297"/>
                              <a:pt x="39614" y="138989"/>
                            </a:cubicBezTo>
                            <a:cubicBezTo>
                              <a:pt x="40371" y="137065"/>
                              <a:pt x="41527" y="134753"/>
                              <a:pt x="42285" y="133982"/>
                            </a:cubicBezTo>
                            <a:cubicBezTo>
                              <a:pt x="42683" y="133212"/>
                              <a:pt x="43042" y="132441"/>
                              <a:pt x="43042" y="132058"/>
                            </a:cubicBezTo>
                            <a:cubicBezTo>
                              <a:pt x="43042" y="132058"/>
                              <a:pt x="43440" y="131671"/>
                              <a:pt x="43839" y="130904"/>
                            </a:cubicBezTo>
                            <a:cubicBezTo>
                              <a:pt x="44197" y="129746"/>
                              <a:pt x="45353" y="128205"/>
                              <a:pt x="45353" y="128592"/>
                            </a:cubicBezTo>
                            <a:cubicBezTo>
                              <a:pt x="45353" y="128980"/>
                              <a:pt x="42683" y="134370"/>
                              <a:pt x="41527" y="136677"/>
                            </a:cubicBezTo>
                            <a:lnTo>
                              <a:pt x="38817" y="141684"/>
                            </a:lnTo>
                            <a:cubicBezTo>
                              <a:pt x="38060" y="142838"/>
                              <a:pt x="37303" y="144763"/>
                              <a:pt x="36905" y="145920"/>
                            </a:cubicBezTo>
                            <a:lnTo>
                              <a:pt x="33079" y="154006"/>
                            </a:lnTo>
                            <a:cubicBezTo>
                              <a:pt x="33079" y="154772"/>
                              <a:pt x="31923" y="157084"/>
                              <a:pt x="31126" y="159008"/>
                            </a:cubicBezTo>
                            <a:cubicBezTo>
                              <a:pt x="23474" y="176720"/>
                              <a:pt x="19250" y="193278"/>
                              <a:pt x="21163" y="200592"/>
                            </a:cubicBezTo>
                            <a:close/>
                            <a:moveTo>
                              <a:pt x="56113" y="125897"/>
                            </a:moveTo>
                            <a:cubicBezTo>
                              <a:pt x="56113" y="125510"/>
                              <a:pt x="56512" y="125131"/>
                              <a:pt x="56910" y="124356"/>
                            </a:cubicBezTo>
                            <a:cubicBezTo>
                              <a:pt x="57667" y="123202"/>
                              <a:pt x="58026" y="122815"/>
                              <a:pt x="58425" y="122815"/>
                            </a:cubicBezTo>
                            <a:cubicBezTo>
                              <a:pt x="58425" y="122815"/>
                              <a:pt x="58026" y="123969"/>
                              <a:pt x="56910" y="126280"/>
                            </a:cubicBezTo>
                            <a:lnTo>
                              <a:pt x="52646" y="133982"/>
                            </a:lnTo>
                            <a:cubicBezTo>
                              <a:pt x="52287" y="134749"/>
                              <a:pt x="51889" y="135907"/>
                              <a:pt x="51530" y="135907"/>
                            </a:cubicBezTo>
                            <a:cubicBezTo>
                              <a:pt x="51131" y="136290"/>
                              <a:pt x="50733" y="137061"/>
                              <a:pt x="50733" y="137448"/>
                            </a:cubicBezTo>
                            <a:cubicBezTo>
                              <a:pt x="50374" y="138215"/>
                              <a:pt x="50374" y="138602"/>
                              <a:pt x="49976" y="138602"/>
                            </a:cubicBezTo>
                            <a:cubicBezTo>
                              <a:pt x="49976" y="138602"/>
                              <a:pt x="49577" y="138989"/>
                              <a:pt x="49577" y="139368"/>
                            </a:cubicBezTo>
                            <a:cubicBezTo>
                              <a:pt x="49577" y="139756"/>
                              <a:pt x="46907" y="145529"/>
                              <a:pt x="46150" y="146687"/>
                            </a:cubicBezTo>
                            <a:lnTo>
                              <a:pt x="45353" y="148228"/>
                            </a:lnTo>
                            <a:cubicBezTo>
                              <a:pt x="45353" y="148612"/>
                              <a:pt x="44994" y="149382"/>
                              <a:pt x="44994" y="149382"/>
                            </a:cubicBezTo>
                            <a:lnTo>
                              <a:pt x="41527" y="156697"/>
                            </a:lnTo>
                            <a:cubicBezTo>
                              <a:pt x="40770" y="157851"/>
                              <a:pt x="40371" y="159004"/>
                              <a:pt x="40371" y="159004"/>
                            </a:cubicBezTo>
                            <a:cubicBezTo>
                              <a:pt x="40770" y="159004"/>
                              <a:pt x="41527" y="158621"/>
                              <a:pt x="41527" y="158621"/>
                            </a:cubicBezTo>
                            <a:cubicBezTo>
                              <a:pt x="41129" y="159004"/>
                              <a:pt x="41129" y="159775"/>
                              <a:pt x="40770" y="160546"/>
                            </a:cubicBezTo>
                            <a:cubicBezTo>
                              <a:pt x="39614" y="163624"/>
                              <a:pt x="38857" y="165165"/>
                              <a:pt x="38857" y="164007"/>
                            </a:cubicBezTo>
                            <a:cubicBezTo>
                              <a:pt x="38857" y="163624"/>
                              <a:pt x="39216" y="162853"/>
                              <a:pt x="39216" y="162853"/>
                            </a:cubicBezTo>
                            <a:cubicBezTo>
                              <a:pt x="39614" y="162466"/>
                              <a:pt x="39614" y="161312"/>
                              <a:pt x="39614" y="161312"/>
                            </a:cubicBezTo>
                            <a:cubicBezTo>
                              <a:pt x="39216" y="161312"/>
                              <a:pt x="36546" y="167860"/>
                              <a:pt x="35749" y="169397"/>
                            </a:cubicBezTo>
                            <a:cubicBezTo>
                              <a:pt x="35390" y="170164"/>
                              <a:pt x="35390" y="170939"/>
                              <a:pt x="34991" y="171318"/>
                            </a:cubicBezTo>
                            <a:cubicBezTo>
                              <a:pt x="34234" y="173242"/>
                              <a:pt x="33477" y="175554"/>
                              <a:pt x="33477" y="175941"/>
                            </a:cubicBezTo>
                            <a:lnTo>
                              <a:pt x="33477" y="176325"/>
                            </a:lnTo>
                            <a:cubicBezTo>
                              <a:pt x="33079" y="176325"/>
                              <a:pt x="32680" y="178249"/>
                              <a:pt x="31923" y="180944"/>
                            </a:cubicBezTo>
                            <a:cubicBezTo>
                              <a:pt x="30767" y="183639"/>
                              <a:pt x="30767" y="184023"/>
                              <a:pt x="30369" y="186334"/>
                            </a:cubicBezTo>
                            <a:cubicBezTo>
                              <a:pt x="30010" y="187876"/>
                              <a:pt x="29611" y="189413"/>
                              <a:pt x="29252" y="189800"/>
                            </a:cubicBezTo>
                            <a:cubicBezTo>
                              <a:pt x="28854" y="191720"/>
                              <a:pt x="28097" y="197881"/>
                              <a:pt x="28097" y="199422"/>
                            </a:cubicBezTo>
                            <a:cubicBezTo>
                              <a:pt x="28097" y="200193"/>
                              <a:pt x="27699" y="201347"/>
                              <a:pt x="27699" y="200580"/>
                            </a:cubicBezTo>
                            <a:cubicBezTo>
                              <a:pt x="27699" y="200193"/>
                              <a:pt x="28097" y="192878"/>
                              <a:pt x="28455" y="192878"/>
                            </a:cubicBezTo>
                            <a:lnTo>
                              <a:pt x="28455" y="192108"/>
                            </a:lnTo>
                            <a:cubicBezTo>
                              <a:pt x="28455" y="191341"/>
                              <a:pt x="29611" y="185560"/>
                              <a:pt x="30369" y="184406"/>
                            </a:cubicBezTo>
                            <a:lnTo>
                              <a:pt x="30369" y="183252"/>
                            </a:lnTo>
                            <a:cubicBezTo>
                              <a:pt x="30369" y="182865"/>
                              <a:pt x="30767" y="182485"/>
                              <a:pt x="30767" y="182098"/>
                            </a:cubicBezTo>
                            <a:cubicBezTo>
                              <a:pt x="31166" y="181328"/>
                              <a:pt x="31524" y="180557"/>
                              <a:pt x="31524" y="179786"/>
                            </a:cubicBezTo>
                            <a:lnTo>
                              <a:pt x="36147" y="166311"/>
                            </a:lnTo>
                            <a:lnTo>
                              <a:pt x="38459" y="160921"/>
                            </a:lnTo>
                            <a:cubicBezTo>
                              <a:pt x="39216" y="159380"/>
                              <a:pt x="39973" y="157455"/>
                              <a:pt x="39973" y="157072"/>
                            </a:cubicBezTo>
                            <a:lnTo>
                              <a:pt x="43440" y="150141"/>
                            </a:lnTo>
                            <a:lnTo>
                              <a:pt x="43440" y="149757"/>
                            </a:lnTo>
                            <a:cubicBezTo>
                              <a:pt x="44197" y="148987"/>
                              <a:pt x="47306" y="143209"/>
                              <a:pt x="47665" y="142439"/>
                            </a:cubicBezTo>
                            <a:cubicBezTo>
                              <a:pt x="47665" y="141672"/>
                              <a:pt x="48063" y="140898"/>
                              <a:pt x="48422" y="140898"/>
                            </a:cubicBezTo>
                            <a:cubicBezTo>
                              <a:pt x="48821" y="140131"/>
                              <a:pt x="49976" y="138203"/>
                              <a:pt x="49577" y="137819"/>
                            </a:cubicBezTo>
                            <a:cubicBezTo>
                              <a:pt x="49577" y="137819"/>
                              <a:pt x="49976" y="137436"/>
                              <a:pt x="50374" y="136665"/>
                            </a:cubicBezTo>
                            <a:cubicBezTo>
                              <a:pt x="50733" y="136278"/>
                              <a:pt x="51131" y="135512"/>
                              <a:pt x="51131" y="135124"/>
                            </a:cubicBezTo>
                            <a:cubicBezTo>
                              <a:pt x="51131" y="135124"/>
                              <a:pt x="51131" y="134358"/>
                              <a:pt x="51530" y="134358"/>
                            </a:cubicBezTo>
                            <a:cubicBezTo>
                              <a:pt x="51530" y="133970"/>
                              <a:pt x="52646" y="132046"/>
                              <a:pt x="53802" y="130121"/>
                            </a:cubicBezTo>
                            <a:cubicBezTo>
                              <a:pt x="54957" y="127814"/>
                              <a:pt x="56113" y="125885"/>
                              <a:pt x="56113" y="125885"/>
                            </a:cubicBezTo>
                            <a:close/>
                            <a:moveTo>
                              <a:pt x="112624" y="181340"/>
                            </a:moveTo>
                            <a:cubicBezTo>
                              <a:pt x="112983" y="180952"/>
                              <a:pt x="113381" y="180952"/>
                              <a:pt x="113381" y="180952"/>
                            </a:cubicBezTo>
                            <a:cubicBezTo>
                              <a:pt x="113381" y="180952"/>
                              <a:pt x="114138" y="180569"/>
                              <a:pt x="114536" y="180186"/>
                            </a:cubicBezTo>
                            <a:cubicBezTo>
                              <a:pt x="115294" y="179798"/>
                              <a:pt x="115692" y="179415"/>
                              <a:pt x="115692" y="179415"/>
                            </a:cubicBezTo>
                            <a:cubicBezTo>
                              <a:pt x="115692" y="179415"/>
                              <a:pt x="116449" y="179032"/>
                              <a:pt x="117605" y="178261"/>
                            </a:cubicBezTo>
                            <a:cubicBezTo>
                              <a:pt x="118363" y="177495"/>
                              <a:pt x="119916" y="176720"/>
                              <a:pt x="120674" y="176337"/>
                            </a:cubicBezTo>
                            <a:cubicBezTo>
                              <a:pt x="121471" y="175570"/>
                              <a:pt x="122587" y="175183"/>
                              <a:pt x="122587" y="174796"/>
                            </a:cubicBezTo>
                            <a:cubicBezTo>
                              <a:pt x="122985" y="174796"/>
                              <a:pt x="123743" y="174029"/>
                              <a:pt x="124540" y="173642"/>
                            </a:cubicBezTo>
                            <a:cubicBezTo>
                              <a:pt x="126811" y="172100"/>
                              <a:pt x="127210" y="172100"/>
                              <a:pt x="127967" y="171330"/>
                            </a:cubicBezTo>
                            <a:cubicBezTo>
                              <a:pt x="128764" y="170947"/>
                              <a:pt x="129123" y="170563"/>
                              <a:pt x="129123" y="170563"/>
                            </a:cubicBezTo>
                            <a:lnTo>
                              <a:pt x="129521" y="170563"/>
                            </a:lnTo>
                            <a:cubicBezTo>
                              <a:pt x="129521" y="170563"/>
                              <a:pt x="129920" y="170176"/>
                              <a:pt x="130676" y="169793"/>
                            </a:cubicBezTo>
                            <a:lnTo>
                              <a:pt x="141437" y="162865"/>
                            </a:lnTo>
                            <a:cubicBezTo>
                              <a:pt x="141835" y="162478"/>
                              <a:pt x="142194" y="162478"/>
                              <a:pt x="142194" y="162099"/>
                            </a:cubicBezTo>
                            <a:lnTo>
                              <a:pt x="142592" y="162099"/>
                            </a:lnTo>
                            <a:cubicBezTo>
                              <a:pt x="142592" y="162099"/>
                              <a:pt x="142991" y="161711"/>
                              <a:pt x="143350" y="161711"/>
                            </a:cubicBezTo>
                            <a:lnTo>
                              <a:pt x="145263" y="160170"/>
                            </a:lnTo>
                            <a:cubicBezTo>
                              <a:pt x="146817" y="159400"/>
                              <a:pt x="151042" y="156705"/>
                              <a:pt x="153353" y="154780"/>
                            </a:cubicBezTo>
                            <a:lnTo>
                              <a:pt x="158334" y="151702"/>
                            </a:lnTo>
                            <a:cubicBezTo>
                              <a:pt x="159091" y="151319"/>
                              <a:pt x="159490" y="150935"/>
                              <a:pt x="159888" y="150935"/>
                            </a:cubicBezTo>
                            <a:lnTo>
                              <a:pt x="160247" y="150935"/>
                            </a:lnTo>
                            <a:cubicBezTo>
                              <a:pt x="160247" y="150548"/>
                              <a:pt x="160646" y="150548"/>
                              <a:pt x="160646" y="150548"/>
                            </a:cubicBezTo>
                            <a:cubicBezTo>
                              <a:pt x="161044" y="150935"/>
                              <a:pt x="158334" y="153243"/>
                              <a:pt x="156023" y="154401"/>
                            </a:cubicBezTo>
                            <a:lnTo>
                              <a:pt x="149886" y="158637"/>
                            </a:lnTo>
                            <a:lnTo>
                              <a:pt x="149487" y="158637"/>
                            </a:lnTo>
                            <a:cubicBezTo>
                              <a:pt x="149487" y="159020"/>
                              <a:pt x="149487" y="159020"/>
                              <a:pt x="149128" y="159020"/>
                            </a:cubicBezTo>
                            <a:lnTo>
                              <a:pt x="139126" y="165568"/>
                            </a:lnTo>
                            <a:cubicBezTo>
                              <a:pt x="137970" y="165956"/>
                              <a:pt x="136814" y="167110"/>
                              <a:pt x="135658" y="167493"/>
                            </a:cubicBezTo>
                            <a:lnTo>
                              <a:pt x="128764" y="172112"/>
                            </a:lnTo>
                            <a:cubicBezTo>
                              <a:pt x="127608" y="172883"/>
                              <a:pt x="125296" y="174037"/>
                              <a:pt x="124540" y="174807"/>
                            </a:cubicBezTo>
                            <a:cubicBezTo>
                              <a:pt x="123344" y="175195"/>
                              <a:pt x="121431" y="176349"/>
                              <a:pt x="120674" y="177119"/>
                            </a:cubicBezTo>
                            <a:cubicBezTo>
                              <a:pt x="119518" y="177886"/>
                              <a:pt x="118761" y="178273"/>
                              <a:pt x="118363" y="178273"/>
                            </a:cubicBezTo>
                            <a:lnTo>
                              <a:pt x="114536" y="180968"/>
                            </a:lnTo>
                            <a:cubicBezTo>
                              <a:pt x="112584" y="182126"/>
                              <a:pt x="111827" y="182126"/>
                              <a:pt x="112584" y="181355"/>
                            </a:cubicBezTo>
                            <a:close/>
                            <a:moveTo>
                              <a:pt x="174873" y="12701"/>
                            </a:moveTo>
                            <a:cubicBezTo>
                              <a:pt x="169094" y="12701"/>
                              <a:pt x="147215" y="14625"/>
                              <a:pt x="145662" y="15400"/>
                            </a:cubicBezTo>
                            <a:cubicBezTo>
                              <a:pt x="145263" y="15400"/>
                              <a:pt x="144107" y="15787"/>
                              <a:pt x="142991" y="15787"/>
                            </a:cubicBezTo>
                            <a:cubicBezTo>
                              <a:pt x="140281" y="16554"/>
                              <a:pt x="131075" y="18095"/>
                              <a:pt x="129920" y="18478"/>
                            </a:cubicBezTo>
                            <a:cubicBezTo>
                              <a:pt x="127967" y="19249"/>
                              <a:pt x="127608" y="19249"/>
                              <a:pt x="127608" y="18865"/>
                            </a:cubicBezTo>
                            <a:cubicBezTo>
                              <a:pt x="127608" y="18099"/>
                              <a:pt x="146418" y="14629"/>
                              <a:pt x="156820" y="13092"/>
                            </a:cubicBezTo>
                            <a:cubicBezTo>
                              <a:pt x="164113" y="12705"/>
                              <a:pt x="171047" y="12325"/>
                              <a:pt x="178340" y="12325"/>
                            </a:cubicBezTo>
                            <a:cubicBezTo>
                              <a:pt x="178698" y="12709"/>
                              <a:pt x="177184" y="12709"/>
                              <a:pt x="174873" y="12709"/>
                            </a:cubicBezTo>
                            <a:close/>
                            <a:moveTo>
                              <a:pt x="163355" y="152464"/>
                            </a:moveTo>
                            <a:cubicBezTo>
                              <a:pt x="162200" y="153231"/>
                              <a:pt x="162200" y="153231"/>
                              <a:pt x="162558" y="153618"/>
                            </a:cubicBezTo>
                            <a:cubicBezTo>
                              <a:pt x="163355" y="154006"/>
                              <a:pt x="161802" y="155160"/>
                              <a:pt x="157975" y="157467"/>
                            </a:cubicBezTo>
                            <a:lnTo>
                              <a:pt x="146817" y="164015"/>
                            </a:lnTo>
                            <a:cubicBezTo>
                              <a:pt x="144506" y="165556"/>
                              <a:pt x="143350" y="165940"/>
                              <a:pt x="144147" y="165173"/>
                            </a:cubicBezTo>
                            <a:lnTo>
                              <a:pt x="144904" y="164403"/>
                            </a:lnTo>
                            <a:cubicBezTo>
                              <a:pt x="145263" y="164403"/>
                              <a:pt x="146060" y="163636"/>
                              <a:pt x="146817" y="163249"/>
                            </a:cubicBezTo>
                            <a:cubicBezTo>
                              <a:pt x="147972" y="162861"/>
                              <a:pt x="148730" y="162095"/>
                              <a:pt x="149487" y="161707"/>
                            </a:cubicBezTo>
                            <a:lnTo>
                              <a:pt x="150284" y="160937"/>
                            </a:lnTo>
                            <a:cubicBezTo>
                              <a:pt x="150643" y="160937"/>
                              <a:pt x="151440" y="160554"/>
                              <a:pt x="152197" y="159783"/>
                            </a:cubicBezTo>
                            <a:cubicBezTo>
                              <a:pt x="153353" y="159012"/>
                              <a:pt x="154110" y="158629"/>
                              <a:pt x="154110" y="158629"/>
                            </a:cubicBezTo>
                            <a:cubicBezTo>
                              <a:pt x="154110" y="158629"/>
                              <a:pt x="154508" y="158242"/>
                              <a:pt x="155266" y="157859"/>
                            </a:cubicBezTo>
                            <a:cubicBezTo>
                              <a:pt x="155664" y="157471"/>
                              <a:pt x="156820" y="156705"/>
                              <a:pt x="157975" y="156317"/>
                            </a:cubicBezTo>
                            <a:cubicBezTo>
                              <a:pt x="159490" y="155163"/>
                              <a:pt x="160247" y="154776"/>
                              <a:pt x="159888" y="154776"/>
                            </a:cubicBezTo>
                            <a:cubicBezTo>
                              <a:pt x="159490" y="154776"/>
                              <a:pt x="159131" y="154776"/>
                              <a:pt x="158334" y="155163"/>
                            </a:cubicBezTo>
                            <a:cubicBezTo>
                              <a:pt x="157178" y="155551"/>
                              <a:pt x="157178" y="155551"/>
                              <a:pt x="157178" y="155163"/>
                            </a:cubicBezTo>
                            <a:cubicBezTo>
                              <a:pt x="157975" y="154776"/>
                              <a:pt x="158733" y="154397"/>
                              <a:pt x="159091" y="154010"/>
                            </a:cubicBezTo>
                            <a:cubicBezTo>
                              <a:pt x="160646" y="152856"/>
                              <a:pt x="164113" y="150931"/>
                              <a:pt x="164471" y="150931"/>
                            </a:cubicBezTo>
                            <a:cubicBezTo>
                              <a:pt x="164870" y="150931"/>
                              <a:pt x="164471" y="151319"/>
                              <a:pt x="163316" y="152472"/>
                            </a:cubicBezTo>
                            <a:close/>
                            <a:moveTo>
                              <a:pt x="133387" y="181340"/>
                            </a:moveTo>
                            <a:cubicBezTo>
                              <a:pt x="132231" y="182110"/>
                              <a:pt x="131832" y="182497"/>
                              <a:pt x="132231" y="183264"/>
                            </a:cubicBezTo>
                            <a:cubicBezTo>
                              <a:pt x="132590" y="184031"/>
                              <a:pt x="136057" y="182497"/>
                              <a:pt x="138368" y="180569"/>
                            </a:cubicBezTo>
                            <a:lnTo>
                              <a:pt x="139923" y="179411"/>
                            </a:lnTo>
                            <a:cubicBezTo>
                              <a:pt x="141437" y="178644"/>
                              <a:pt x="143748" y="176333"/>
                              <a:pt x="142194" y="177103"/>
                            </a:cubicBezTo>
                            <a:cubicBezTo>
                              <a:pt x="141038" y="177491"/>
                              <a:pt x="138767" y="178644"/>
                              <a:pt x="137611" y="178644"/>
                            </a:cubicBezTo>
                            <a:cubicBezTo>
                              <a:pt x="136854" y="179032"/>
                              <a:pt x="135300" y="179798"/>
                              <a:pt x="133387" y="181340"/>
                            </a:cubicBezTo>
                            <a:close/>
                            <a:moveTo>
                              <a:pt x="103776" y="90091"/>
                            </a:moveTo>
                            <a:cubicBezTo>
                              <a:pt x="105689" y="89704"/>
                              <a:pt x="108758" y="89704"/>
                              <a:pt x="111468" y="89704"/>
                            </a:cubicBezTo>
                            <a:cubicBezTo>
                              <a:pt x="114178" y="89704"/>
                              <a:pt x="116449" y="89704"/>
                              <a:pt x="116848" y="90091"/>
                            </a:cubicBezTo>
                            <a:cubicBezTo>
                              <a:pt x="118004" y="90861"/>
                              <a:pt x="117605" y="90861"/>
                              <a:pt x="115294" y="90478"/>
                            </a:cubicBezTo>
                            <a:cubicBezTo>
                              <a:pt x="108001" y="90478"/>
                              <a:pt x="101106" y="91245"/>
                              <a:pt x="94172" y="92403"/>
                            </a:cubicBezTo>
                            <a:cubicBezTo>
                              <a:pt x="89549" y="93169"/>
                              <a:pt x="89549" y="93169"/>
                              <a:pt x="89549" y="92786"/>
                            </a:cubicBezTo>
                            <a:cubicBezTo>
                              <a:pt x="89549" y="92403"/>
                              <a:pt x="95328" y="91245"/>
                              <a:pt x="103776" y="90091"/>
                            </a:cubicBezTo>
                            <a:close/>
                            <a:moveTo>
                              <a:pt x="26543" y="114734"/>
                            </a:moveTo>
                            <a:cubicBezTo>
                              <a:pt x="28455" y="113580"/>
                              <a:pt x="41886" y="106648"/>
                              <a:pt x="42683" y="106648"/>
                            </a:cubicBezTo>
                            <a:cubicBezTo>
                              <a:pt x="43082" y="106648"/>
                              <a:pt x="43839" y="106265"/>
                              <a:pt x="44596" y="105882"/>
                            </a:cubicBezTo>
                            <a:cubicBezTo>
                              <a:pt x="46150" y="105111"/>
                              <a:pt x="48422" y="103957"/>
                              <a:pt x="48422" y="104341"/>
                            </a:cubicBezTo>
                            <a:cubicBezTo>
                              <a:pt x="48821" y="104728"/>
                              <a:pt x="48063" y="105107"/>
                              <a:pt x="45751" y="106265"/>
                            </a:cubicBezTo>
                            <a:cubicBezTo>
                              <a:pt x="44197" y="106648"/>
                              <a:pt x="42683" y="107419"/>
                              <a:pt x="42683" y="107419"/>
                            </a:cubicBezTo>
                            <a:lnTo>
                              <a:pt x="39216" y="109344"/>
                            </a:lnTo>
                            <a:cubicBezTo>
                              <a:pt x="36147" y="110497"/>
                              <a:pt x="33079" y="112039"/>
                              <a:pt x="28455" y="114350"/>
                            </a:cubicBezTo>
                            <a:cubicBezTo>
                              <a:pt x="26902" y="115117"/>
                              <a:pt x="26144" y="115117"/>
                              <a:pt x="26144" y="115117"/>
                            </a:cubicBezTo>
                            <a:cubicBezTo>
                              <a:pt x="25786" y="115117"/>
                              <a:pt x="26144" y="115117"/>
                              <a:pt x="26543" y="114730"/>
                            </a:cubicBezTo>
                            <a:close/>
                            <a:moveTo>
                              <a:pt x="110711" y="93173"/>
                            </a:moveTo>
                            <a:lnTo>
                              <a:pt x="106088" y="93944"/>
                            </a:lnTo>
                            <a:cubicBezTo>
                              <a:pt x="102621" y="93944"/>
                              <a:pt x="97640" y="94710"/>
                              <a:pt x="93773" y="95485"/>
                            </a:cubicBezTo>
                            <a:lnTo>
                              <a:pt x="89549" y="96639"/>
                            </a:lnTo>
                            <a:lnTo>
                              <a:pt x="87237" y="96639"/>
                            </a:lnTo>
                            <a:cubicBezTo>
                              <a:pt x="87237" y="96639"/>
                              <a:pt x="87237" y="96252"/>
                              <a:pt x="88035" y="96252"/>
                            </a:cubicBezTo>
                            <a:cubicBezTo>
                              <a:pt x="88792" y="95485"/>
                              <a:pt x="100708" y="93556"/>
                              <a:pt x="106845" y="93173"/>
                            </a:cubicBezTo>
                            <a:cubicBezTo>
                              <a:pt x="108400" y="92786"/>
                              <a:pt x="109914" y="92786"/>
                              <a:pt x="111468" y="92786"/>
                            </a:cubicBezTo>
                            <a:cubicBezTo>
                              <a:pt x="112983" y="92786"/>
                              <a:pt x="114138" y="92786"/>
                              <a:pt x="113780" y="93173"/>
                            </a:cubicBezTo>
                            <a:lnTo>
                              <a:pt x="110711" y="93173"/>
                            </a:lnTo>
                            <a:close/>
                            <a:moveTo>
                              <a:pt x="141437" y="173254"/>
                            </a:moveTo>
                            <a:cubicBezTo>
                              <a:pt x="141437" y="172871"/>
                              <a:pt x="142194" y="172488"/>
                              <a:pt x="142991" y="172100"/>
                            </a:cubicBezTo>
                            <a:cubicBezTo>
                              <a:pt x="143748" y="171713"/>
                              <a:pt x="144147" y="171330"/>
                              <a:pt x="144147" y="171330"/>
                            </a:cubicBezTo>
                            <a:cubicBezTo>
                              <a:pt x="144506" y="170947"/>
                              <a:pt x="146418" y="169409"/>
                              <a:pt x="147972" y="168635"/>
                            </a:cubicBezTo>
                            <a:cubicBezTo>
                              <a:pt x="148730" y="168251"/>
                              <a:pt x="149128" y="167481"/>
                              <a:pt x="149886" y="166714"/>
                            </a:cubicBezTo>
                            <a:cubicBezTo>
                              <a:pt x="150284" y="166714"/>
                              <a:pt x="151042" y="165556"/>
                              <a:pt x="151042" y="165173"/>
                            </a:cubicBezTo>
                            <a:cubicBezTo>
                              <a:pt x="150643" y="165173"/>
                              <a:pt x="149886" y="165556"/>
                              <a:pt x="147574" y="167094"/>
                            </a:cubicBezTo>
                            <a:lnTo>
                              <a:pt x="145263" y="168635"/>
                            </a:lnTo>
                            <a:cubicBezTo>
                              <a:pt x="144904" y="169022"/>
                              <a:pt x="143748" y="169789"/>
                              <a:pt x="143350" y="170559"/>
                            </a:cubicBezTo>
                            <a:lnTo>
                              <a:pt x="141437" y="172100"/>
                            </a:lnTo>
                            <a:cubicBezTo>
                              <a:pt x="141038" y="172488"/>
                              <a:pt x="140680" y="172871"/>
                              <a:pt x="140281" y="172871"/>
                            </a:cubicBezTo>
                            <a:cubicBezTo>
                              <a:pt x="139923" y="173638"/>
                              <a:pt x="140680" y="173638"/>
                              <a:pt x="141437" y="173254"/>
                            </a:cubicBezTo>
                            <a:close/>
                            <a:moveTo>
                              <a:pt x="28455" y="174412"/>
                            </a:moveTo>
                            <a:cubicBezTo>
                              <a:pt x="28455" y="174412"/>
                              <a:pt x="28455" y="174025"/>
                              <a:pt x="28854" y="173642"/>
                            </a:cubicBezTo>
                            <a:cubicBezTo>
                              <a:pt x="29213" y="173254"/>
                              <a:pt x="29213" y="172488"/>
                              <a:pt x="29213" y="172488"/>
                            </a:cubicBezTo>
                            <a:cubicBezTo>
                              <a:pt x="29213" y="172100"/>
                              <a:pt x="29611" y="171717"/>
                              <a:pt x="29611" y="171330"/>
                            </a:cubicBezTo>
                            <a:cubicBezTo>
                              <a:pt x="29611" y="170947"/>
                              <a:pt x="30369" y="170176"/>
                              <a:pt x="30369" y="169022"/>
                            </a:cubicBezTo>
                            <a:lnTo>
                              <a:pt x="31524" y="166714"/>
                            </a:lnTo>
                            <a:cubicBezTo>
                              <a:pt x="31524" y="166714"/>
                              <a:pt x="32282" y="165173"/>
                              <a:pt x="32680" y="163636"/>
                            </a:cubicBezTo>
                            <a:cubicBezTo>
                              <a:pt x="33835" y="160558"/>
                              <a:pt x="34234" y="160170"/>
                              <a:pt x="34234" y="160937"/>
                            </a:cubicBezTo>
                            <a:cubicBezTo>
                              <a:pt x="34234" y="161324"/>
                              <a:pt x="34234" y="162095"/>
                              <a:pt x="33835" y="162861"/>
                            </a:cubicBezTo>
                            <a:lnTo>
                              <a:pt x="30767" y="170947"/>
                            </a:lnTo>
                            <a:cubicBezTo>
                              <a:pt x="27699" y="179032"/>
                              <a:pt x="27300" y="179802"/>
                              <a:pt x="26902" y="180573"/>
                            </a:cubicBezTo>
                            <a:lnTo>
                              <a:pt x="26902" y="179415"/>
                            </a:lnTo>
                            <a:cubicBezTo>
                              <a:pt x="27300" y="179032"/>
                              <a:pt x="27699" y="177874"/>
                              <a:pt x="27699" y="177495"/>
                            </a:cubicBezTo>
                            <a:cubicBezTo>
                              <a:pt x="28057" y="176724"/>
                              <a:pt x="28057" y="175953"/>
                              <a:pt x="28455" y="175570"/>
                            </a:cubicBezTo>
                            <a:lnTo>
                              <a:pt x="28455" y="174416"/>
                            </a:lnTo>
                            <a:close/>
                            <a:moveTo>
                              <a:pt x="100309" y="106644"/>
                            </a:moveTo>
                            <a:cubicBezTo>
                              <a:pt x="99552" y="106644"/>
                              <a:pt x="97640" y="107032"/>
                              <a:pt x="96085" y="107415"/>
                            </a:cubicBezTo>
                            <a:cubicBezTo>
                              <a:pt x="94172" y="107415"/>
                              <a:pt x="92618" y="107802"/>
                              <a:pt x="91861" y="107802"/>
                            </a:cubicBezTo>
                            <a:cubicBezTo>
                              <a:pt x="91462" y="108190"/>
                              <a:pt x="91104" y="108190"/>
                              <a:pt x="91462" y="107802"/>
                            </a:cubicBezTo>
                            <a:lnTo>
                              <a:pt x="94531" y="107032"/>
                            </a:lnTo>
                            <a:cubicBezTo>
                              <a:pt x="104534" y="105107"/>
                              <a:pt x="111827" y="104337"/>
                              <a:pt x="116051" y="104337"/>
                            </a:cubicBezTo>
                            <a:lnTo>
                              <a:pt x="100309" y="106644"/>
                            </a:lnTo>
                            <a:close/>
                            <a:moveTo>
                              <a:pt x="24630" y="193661"/>
                            </a:moveTo>
                            <a:cubicBezTo>
                              <a:pt x="24231" y="195973"/>
                              <a:pt x="23833" y="197510"/>
                              <a:pt x="23833" y="197510"/>
                            </a:cubicBezTo>
                            <a:cubicBezTo>
                              <a:pt x="23474" y="197510"/>
                              <a:pt x="23474" y="196360"/>
                              <a:pt x="23474" y="194432"/>
                            </a:cubicBezTo>
                            <a:cubicBezTo>
                              <a:pt x="23833" y="192120"/>
                              <a:pt x="25387" y="185188"/>
                              <a:pt x="25746" y="185188"/>
                            </a:cubicBezTo>
                            <a:lnTo>
                              <a:pt x="25746" y="184422"/>
                            </a:lnTo>
                            <a:cubicBezTo>
                              <a:pt x="25746" y="184035"/>
                              <a:pt x="25746" y="183651"/>
                              <a:pt x="26144" y="182881"/>
                            </a:cubicBezTo>
                            <a:cubicBezTo>
                              <a:pt x="26144" y="182497"/>
                              <a:pt x="26543" y="182114"/>
                              <a:pt x="26543" y="181727"/>
                            </a:cubicBezTo>
                            <a:cubicBezTo>
                              <a:pt x="26543" y="181340"/>
                              <a:pt x="26902" y="180956"/>
                              <a:pt x="26902" y="181340"/>
                            </a:cubicBezTo>
                            <a:cubicBezTo>
                              <a:pt x="26902" y="181340"/>
                              <a:pt x="26902" y="182110"/>
                              <a:pt x="26543" y="182881"/>
                            </a:cubicBezTo>
                            <a:cubicBezTo>
                              <a:pt x="26144" y="184422"/>
                              <a:pt x="25387" y="187117"/>
                              <a:pt x="25387" y="188654"/>
                            </a:cubicBezTo>
                            <a:cubicBezTo>
                              <a:pt x="24989" y="189041"/>
                              <a:pt x="24989" y="191353"/>
                              <a:pt x="24630" y="193661"/>
                            </a:cubicBezTo>
                            <a:close/>
                            <a:moveTo>
                              <a:pt x="163714" y="147074"/>
                            </a:moveTo>
                            <a:cubicBezTo>
                              <a:pt x="165627" y="145920"/>
                              <a:pt x="166783" y="145533"/>
                              <a:pt x="167182" y="145533"/>
                            </a:cubicBezTo>
                            <a:cubicBezTo>
                              <a:pt x="167938" y="145533"/>
                              <a:pt x="167580" y="145920"/>
                              <a:pt x="166026" y="147458"/>
                            </a:cubicBezTo>
                            <a:cubicBezTo>
                              <a:pt x="165627" y="147845"/>
                              <a:pt x="165269" y="147845"/>
                              <a:pt x="163355" y="148612"/>
                            </a:cubicBezTo>
                            <a:lnTo>
                              <a:pt x="162558" y="149382"/>
                            </a:lnTo>
                            <a:cubicBezTo>
                              <a:pt x="162558" y="149382"/>
                              <a:pt x="162200" y="149769"/>
                              <a:pt x="161403" y="149769"/>
                            </a:cubicBezTo>
                            <a:cubicBezTo>
                              <a:pt x="160247" y="149769"/>
                              <a:pt x="161044" y="148999"/>
                              <a:pt x="163714" y="147070"/>
                            </a:cubicBezTo>
                            <a:close/>
                            <a:moveTo>
                              <a:pt x="43440" y="157855"/>
                            </a:moveTo>
                            <a:cubicBezTo>
                              <a:pt x="43440" y="157855"/>
                              <a:pt x="42285" y="161320"/>
                              <a:pt x="41886" y="161707"/>
                            </a:cubicBezTo>
                            <a:lnTo>
                              <a:pt x="41129" y="163249"/>
                            </a:lnTo>
                            <a:cubicBezTo>
                              <a:pt x="40770" y="164403"/>
                              <a:pt x="39973" y="166327"/>
                              <a:pt x="39216" y="167485"/>
                            </a:cubicBezTo>
                            <a:lnTo>
                              <a:pt x="37662" y="171721"/>
                            </a:lnTo>
                            <a:cubicBezTo>
                              <a:pt x="37303" y="173262"/>
                              <a:pt x="36905" y="173646"/>
                              <a:pt x="36506" y="173646"/>
                            </a:cubicBezTo>
                            <a:cubicBezTo>
                              <a:pt x="36506" y="173258"/>
                              <a:pt x="39614" y="165560"/>
                              <a:pt x="40770" y="163636"/>
                            </a:cubicBezTo>
                            <a:cubicBezTo>
                              <a:pt x="40770" y="162478"/>
                              <a:pt x="43042" y="157859"/>
                              <a:pt x="43440" y="157859"/>
                            </a:cubicBezTo>
                            <a:close/>
                            <a:moveTo>
                              <a:pt x="58425" y="218304"/>
                            </a:moveTo>
                            <a:cubicBezTo>
                              <a:pt x="59979" y="217916"/>
                              <a:pt x="61134" y="217537"/>
                              <a:pt x="61134" y="217537"/>
                            </a:cubicBezTo>
                            <a:cubicBezTo>
                              <a:pt x="61892" y="216767"/>
                              <a:pt x="67272" y="214838"/>
                              <a:pt x="67272" y="215225"/>
                            </a:cubicBezTo>
                            <a:cubicBezTo>
                              <a:pt x="67272" y="215225"/>
                              <a:pt x="64203" y="216767"/>
                              <a:pt x="60736" y="218304"/>
                            </a:cubicBezTo>
                            <a:cubicBezTo>
                              <a:pt x="58823" y="219074"/>
                              <a:pt x="56113" y="219845"/>
                              <a:pt x="56113" y="219458"/>
                            </a:cubicBezTo>
                            <a:cubicBezTo>
                              <a:pt x="56113" y="219458"/>
                              <a:pt x="57269" y="218691"/>
                              <a:pt x="58425" y="218304"/>
                            </a:cubicBezTo>
                            <a:close/>
                            <a:moveTo>
                              <a:pt x="82256" y="93944"/>
                            </a:moveTo>
                            <a:cubicBezTo>
                              <a:pt x="83013" y="93556"/>
                              <a:pt x="87636" y="92786"/>
                              <a:pt x="88035" y="92786"/>
                            </a:cubicBezTo>
                            <a:cubicBezTo>
                              <a:pt x="88792" y="93173"/>
                              <a:pt x="87636" y="93556"/>
                              <a:pt x="85724" y="93556"/>
                            </a:cubicBezTo>
                            <a:cubicBezTo>
                              <a:pt x="83412" y="94327"/>
                              <a:pt x="81857" y="94327"/>
                              <a:pt x="82256" y="93944"/>
                            </a:cubicBezTo>
                            <a:close/>
                            <a:moveTo>
                              <a:pt x="38459" y="165556"/>
                            </a:moveTo>
                            <a:cubicBezTo>
                              <a:pt x="38459" y="165556"/>
                              <a:pt x="38459" y="166327"/>
                              <a:pt x="38060" y="166327"/>
                            </a:cubicBezTo>
                            <a:lnTo>
                              <a:pt x="38060" y="167094"/>
                            </a:lnTo>
                            <a:cubicBezTo>
                              <a:pt x="38060" y="167481"/>
                              <a:pt x="37662" y="167864"/>
                              <a:pt x="37662" y="168251"/>
                            </a:cubicBezTo>
                            <a:lnTo>
                              <a:pt x="36506" y="170559"/>
                            </a:lnTo>
                            <a:cubicBezTo>
                              <a:pt x="35749" y="172871"/>
                              <a:pt x="35390" y="173638"/>
                              <a:pt x="35390" y="172484"/>
                            </a:cubicBezTo>
                            <a:lnTo>
                              <a:pt x="36147" y="171326"/>
                            </a:lnTo>
                            <a:cubicBezTo>
                              <a:pt x="36147" y="170943"/>
                              <a:pt x="36506" y="170172"/>
                              <a:pt x="36147" y="170172"/>
                            </a:cubicBezTo>
                            <a:cubicBezTo>
                              <a:pt x="36147" y="169785"/>
                              <a:pt x="36506" y="169785"/>
                              <a:pt x="36506" y="169405"/>
                            </a:cubicBezTo>
                            <a:cubicBezTo>
                              <a:pt x="36506" y="169405"/>
                              <a:pt x="36905" y="168635"/>
                              <a:pt x="37303" y="167481"/>
                            </a:cubicBezTo>
                            <a:cubicBezTo>
                              <a:pt x="38060" y="165556"/>
                              <a:pt x="38817" y="164403"/>
                              <a:pt x="38459" y="165556"/>
                            </a:cubicBezTo>
                            <a:close/>
                            <a:moveTo>
                              <a:pt x="11160" y="141301"/>
                            </a:moveTo>
                            <a:cubicBezTo>
                              <a:pt x="11559" y="140534"/>
                              <a:pt x="11917" y="140147"/>
                              <a:pt x="12315" y="140147"/>
                            </a:cubicBezTo>
                            <a:cubicBezTo>
                              <a:pt x="12714" y="140147"/>
                              <a:pt x="12714" y="140914"/>
                              <a:pt x="11917" y="141688"/>
                            </a:cubicBezTo>
                            <a:lnTo>
                              <a:pt x="10762" y="143229"/>
                            </a:lnTo>
                            <a:cubicBezTo>
                              <a:pt x="10004" y="143613"/>
                              <a:pt x="10004" y="142459"/>
                              <a:pt x="11160" y="141305"/>
                            </a:cubicBezTo>
                            <a:close/>
                            <a:moveTo>
                              <a:pt x="81101" y="97793"/>
                            </a:moveTo>
                            <a:cubicBezTo>
                              <a:pt x="81499" y="97409"/>
                              <a:pt x="84927" y="96639"/>
                              <a:pt x="85724" y="96639"/>
                            </a:cubicBezTo>
                            <a:cubicBezTo>
                              <a:pt x="86879" y="96639"/>
                              <a:pt x="85724" y="97026"/>
                              <a:pt x="84169" y="97409"/>
                            </a:cubicBezTo>
                            <a:cubicBezTo>
                              <a:pt x="82256" y="97793"/>
                              <a:pt x="81101" y="97793"/>
                              <a:pt x="81101" y="97793"/>
                            </a:cubicBezTo>
                            <a:close/>
                            <a:moveTo>
                              <a:pt x="41886" y="111272"/>
                            </a:moveTo>
                            <a:cubicBezTo>
                              <a:pt x="41129" y="111272"/>
                              <a:pt x="41886" y="110501"/>
                              <a:pt x="43042" y="110114"/>
                            </a:cubicBezTo>
                            <a:cubicBezTo>
                              <a:pt x="43839" y="109731"/>
                              <a:pt x="44596" y="109347"/>
                              <a:pt x="44994" y="109347"/>
                            </a:cubicBezTo>
                            <a:cubicBezTo>
                              <a:pt x="45353" y="108960"/>
                              <a:pt x="45751" y="108960"/>
                              <a:pt x="45751" y="108960"/>
                            </a:cubicBezTo>
                            <a:cubicBezTo>
                              <a:pt x="45751" y="109347"/>
                              <a:pt x="44994" y="109731"/>
                              <a:pt x="43440" y="110501"/>
                            </a:cubicBezTo>
                            <a:cubicBezTo>
                              <a:pt x="43042" y="110889"/>
                              <a:pt x="42285" y="111272"/>
                              <a:pt x="41886" y="111272"/>
                            </a:cubicBezTo>
                            <a:close/>
                            <a:moveTo>
                              <a:pt x="45751" y="218304"/>
                            </a:moveTo>
                            <a:cubicBezTo>
                              <a:pt x="46150" y="217916"/>
                              <a:pt x="49577" y="217150"/>
                              <a:pt x="49577" y="217537"/>
                            </a:cubicBezTo>
                            <a:cubicBezTo>
                              <a:pt x="49976" y="217537"/>
                              <a:pt x="49577" y="217920"/>
                              <a:pt x="47665" y="218304"/>
                            </a:cubicBezTo>
                            <a:cubicBezTo>
                              <a:pt x="46150" y="218691"/>
                              <a:pt x="45353" y="218691"/>
                              <a:pt x="45751" y="218304"/>
                            </a:cubicBezTo>
                            <a:close/>
                            <a:moveTo>
                              <a:pt x="78789" y="110885"/>
                            </a:moveTo>
                            <a:cubicBezTo>
                              <a:pt x="78789" y="110497"/>
                              <a:pt x="80344" y="110114"/>
                              <a:pt x="81499" y="110114"/>
                            </a:cubicBezTo>
                            <a:cubicBezTo>
                              <a:pt x="82654" y="109731"/>
                              <a:pt x="83412" y="109731"/>
                              <a:pt x="83810" y="109731"/>
                            </a:cubicBezTo>
                            <a:cubicBezTo>
                              <a:pt x="84169" y="109731"/>
                              <a:pt x="83412" y="110114"/>
                              <a:pt x="81499" y="110497"/>
                            </a:cubicBezTo>
                            <a:lnTo>
                              <a:pt x="78789" y="110885"/>
                            </a:lnTo>
                            <a:close/>
                            <a:moveTo>
                              <a:pt x="34593" y="176720"/>
                            </a:moveTo>
                            <a:cubicBezTo>
                              <a:pt x="34234" y="176720"/>
                              <a:pt x="34234" y="177107"/>
                              <a:pt x="34234" y="177491"/>
                            </a:cubicBezTo>
                            <a:cubicBezTo>
                              <a:pt x="34234" y="178257"/>
                              <a:pt x="33437" y="179032"/>
                              <a:pt x="33437" y="178644"/>
                            </a:cubicBezTo>
                            <a:lnTo>
                              <a:pt x="34593" y="174792"/>
                            </a:lnTo>
                            <a:cubicBezTo>
                              <a:pt x="34991" y="174792"/>
                              <a:pt x="34991" y="176333"/>
                              <a:pt x="34593" y="176716"/>
                            </a:cubicBezTo>
                            <a:close/>
                            <a:moveTo>
                              <a:pt x="103020" y="203675"/>
                            </a:moveTo>
                            <a:cubicBezTo>
                              <a:pt x="102621" y="203675"/>
                              <a:pt x="99552" y="205982"/>
                              <a:pt x="99153" y="205982"/>
                            </a:cubicBezTo>
                            <a:cubicBezTo>
                              <a:pt x="99153" y="206370"/>
                              <a:pt x="99153" y="206370"/>
                              <a:pt x="101106" y="205216"/>
                            </a:cubicBezTo>
                            <a:cubicBezTo>
                              <a:pt x="103020" y="204058"/>
                              <a:pt x="103418" y="203675"/>
                              <a:pt x="103020" y="203675"/>
                            </a:cubicBezTo>
                            <a:close/>
                            <a:moveTo>
                              <a:pt x="35749" y="176337"/>
                            </a:moveTo>
                            <a:cubicBezTo>
                              <a:pt x="35749" y="176337"/>
                              <a:pt x="35749" y="177107"/>
                              <a:pt x="35390" y="178261"/>
                            </a:cubicBezTo>
                            <a:cubicBezTo>
                              <a:pt x="34991" y="179032"/>
                              <a:pt x="34593" y="179415"/>
                              <a:pt x="34593" y="179415"/>
                            </a:cubicBezTo>
                            <a:cubicBezTo>
                              <a:pt x="34593" y="179032"/>
                              <a:pt x="35749" y="175953"/>
                              <a:pt x="35749" y="176337"/>
                            </a:cubicBezTo>
                            <a:close/>
                            <a:moveTo>
                              <a:pt x="71138" y="214071"/>
                            </a:moveTo>
                            <a:cubicBezTo>
                              <a:pt x="71138" y="214071"/>
                              <a:pt x="71496" y="213684"/>
                              <a:pt x="71894" y="213684"/>
                            </a:cubicBezTo>
                            <a:cubicBezTo>
                              <a:pt x="72293" y="213684"/>
                              <a:pt x="72652" y="213684"/>
                              <a:pt x="73409" y="213684"/>
                            </a:cubicBezTo>
                            <a:cubicBezTo>
                              <a:pt x="73409" y="213684"/>
                              <a:pt x="72652" y="214071"/>
                              <a:pt x="72293" y="214071"/>
                            </a:cubicBezTo>
                            <a:cubicBezTo>
                              <a:pt x="70739" y="214459"/>
                              <a:pt x="70739" y="214459"/>
                              <a:pt x="71138" y="214071"/>
                            </a:cubicBezTo>
                            <a:close/>
                            <a:moveTo>
                              <a:pt x="141437" y="165556"/>
                            </a:moveTo>
                            <a:lnTo>
                              <a:pt x="139923" y="166327"/>
                            </a:lnTo>
                            <a:cubicBezTo>
                              <a:pt x="140281" y="165940"/>
                              <a:pt x="140680" y="165556"/>
                              <a:pt x="140680" y="165556"/>
                            </a:cubicBezTo>
                            <a:cubicBezTo>
                              <a:pt x="140680" y="165173"/>
                              <a:pt x="141038" y="165173"/>
                              <a:pt x="141835" y="164790"/>
                            </a:cubicBezTo>
                            <a:lnTo>
                              <a:pt x="142194" y="164790"/>
                            </a:lnTo>
                            <a:cubicBezTo>
                              <a:pt x="142592" y="164790"/>
                              <a:pt x="142194" y="165177"/>
                              <a:pt x="141437" y="165556"/>
                            </a:cubicBezTo>
                            <a:close/>
                            <a:moveTo>
                              <a:pt x="99552" y="99721"/>
                            </a:moveTo>
                            <a:cubicBezTo>
                              <a:pt x="99153" y="100108"/>
                              <a:pt x="97998" y="100108"/>
                              <a:pt x="97241" y="100108"/>
                            </a:cubicBezTo>
                            <a:cubicBezTo>
                              <a:pt x="96085" y="100496"/>
                              <a:pt x="95726" y="100496"/>
                              <a:pt x="96484" y="100108"/>
                            </a:cubicBezTo>
                            <a:cubicBezTo>
                              <a:pt x="97640" y="99721"/>
                              <a:pt x="99951" y="99721"/>
                              <a:pt x="99552" y="99721"/>
                            </a:cubicBezTo>
                            <a:close/>
                            <a:moveTo>
                              <a:pt x="75721" y="111272"/>
                            </a:moveTo>
                            <a:cubicBezTo>
                              <a:pt x="76477" y="111272"/>
                              <a:pt x="76876" y="110885"/>
                              <a:pt x="77274" y="110885"/>
                            </a:cubicBezTo>
                            <a:cubicBezTo>
                              <a:pt x="77274" y="111272"/>
                              <a:pt x="76518" y="111272"/>
                              <a:pt x="76119" y="111651"/>
                            </a:cubicBezTo>
                            <a:cubicBezTo>
                              <a:pt x="75721" y="111651"/>
                              <a:pt x="74963" y="112039"/>
                              <a:pt x="74963" y="112039"/>
                            </a:cubicBezTo>
                            <a:lnTo>
                              <a:pt x="74565" y="112039"/>
                            </a:lnTo>
                            <a:cubicBezTo>
                              <a:pt x="74565" y="111651"/>
                              <a:pt x="74963" y="111651"/>
                              <a:pt x="75721" y="111272"/>
                            </a:cubicBezTo>
                            <a:close/>
                            <a:moveTo>
                              <a:pt x="76876" y="215609"/>
                            </a:moveTo>
                            <a:cubicBezTo>
                              <a:pt x="77633" y="214838"/>
                              <a:pt x="79188" y="214067"/>
                              <a:pt x="79188" y="214455"/>
                            </a:cubicBezTo>
                            <a:cubicBezTo>
                              <a:pt x="79188" y="214455"/>
                              <a:pt x="78789" y="214838"/>
                              <a:pt x="78032" y="215221"/>
                            </a:cubicBezTo>
                            <a:cubicBezTo>
                              <a:pt x="76876" y="215992"/>
                              <a:pt x="76119" y="215992"/>
                              <a:pt x="76876" y="215609"/>
                            </a:cubicBezTo>
                            <a:close/>
                            <a:moveTo>
                              <a:pt x="154508" y="156701"/>
                            </a:moveTo>
                            <a:cubicBezTo>
                              <a:pt x="156422" y="155547"/>
                              <a:pt x="156820" y="155547"/>
                              <a:pt x="156820" y="155547"/>
                            </a:cubicBezTo>
                            <a:cubicBezTo>
                              <a:pt x="157219" y="155547"/>
                              <a:pt x="156422" y="155930"/>
                              <a:pt x="155664" y="156313"/>
                            </a:cubicBezTo>
                            <a:cubicBezTo>
                              <a:pt x="154508" y="157084"/>
                              <a:pt x="153353" y="157467"/>
                              <a:pt x="154508" y="156701"/>
                            </a:cubicBezTo>
                            <a:close/>
                            <a:moveTo>
                              <a:pt x="138767" y="167481"/>
                            </a:moveTo>
                            <a:cubicBezTo>
                              <a:pt x="138368" y="167481"/>
                              <a:pt x="137970" y="167868"/>
                              <a:pt x="137970" y="167868"/>
                            </a:cubicBezTo>
                            <a:lnTo>
                              <a:pt x="137611" y="167868"/>
                            </a:lnTo>
                            <a:cubicBezTo>
                              <a:pt x="137611" y="167481"/>
                              <a:pt x="137970" y="167481"/>
                              <a:pt x="139126" y="166714"/>
                            </a:cubicBezTo>
                            <a:lnTo>
                              <a:pt x="139524" y="166714"/>
                            </a:lnTo>
                            <a:cubicBezTo>
                              <a:pt x="139524" y="167098"/>
                              <a:pt x="139126" y="167098"/>
                              <a:pt x="138767" y="167481"/>
                            </a:cubicBezTo>
                            <a:close/>
                            <a:moveTo>
                              <a:pt x="91104" y="108190"/>
                            </a:moveTo>
                            <a:cubicBezTo>
                              <a:pt x="90705" y="108190"/>
                              <a:pt x="89948" y="108190"/>
                              <a:pt x="89190" y="108573"/>
                            </a:cubicBezTo>
                            <a:cubicBezTo>
                              <a:pt x="87278" y="108960"/>
                              <a:pt x="86879" y="108960"/>
                              <a:pt x="88433" y="108573"/>
                            </a:cubicBezTo>
                            <a:cubicBezTo>
                              <a:pt x="89190" y="108190"/>
                              <a:pt x="90346" y="108190"/>
                              <a:pt x="90346" y="107806"/>
                            </a:cubicBezTo>
                            <a:cubicBezTo>
                              <a:pt x="91104" y="107806"/>
                              <a:pt x="91104" y="107806"/>
                              <a:pt x="91104" y="108194"/>
                            </a:cubicBezTo>
                            <a:close/>
                            <a:moveTo>
                              <a:pt x="162200" y="22327"/>
                            </a:moveTo>
                            <a:cubicBezTo>
                              <a:pt x="161443" y="22327"/>
                              <a:pt x="161443" y="21940"/>
                              <a:pt x="161802" y="21940"/>
                            </a:cubicBezTo>
                            <a:cubicBezTo>
                              <a:pt x="162200" y="21557"/>
                              <a:pt x="162957" y="21557"/>
                              <a:pt x="162957" y="21940"/>
                            </a:cubicBezTo>
                            <a:cubicBezTo>
                              <a:pt x="162957" y="21940"/>
                              <a:pt x="162558" y="22327"/>
                              <a:pt x="162200" y="22327"/>
                            </a:cubicBezTo>
                            <a:close/>
                            <a:moveTo>
                              <a:pt x="106486" y="185188"/>
                            </a:moveTo>
                            <a:cubicBezTo>
                              <a:pt x="107244" y="184805"/>
                              <a:pt x="107642" y="184805"/>
                              <a:pt x="107244" y="185188"/>
                            </a:cubicBezTo>
                            <a:cubicBezTo>
                              <a:pt x="107244" y="185188"/>
                              <a:pt x="107244" y="185576"/>
                              <a:pt x="106845" y="185576"/>
                            </a:cubicBezTo>
                            <a:cubicBezTo>
                              <a:pt x="106088" y="185576"/>
                              <a:pt x="106088" y="185576"/>
                              <a:pt x="106447" y="185188"/>
                            </a:cubicBezTo>
                            <a:close/>
                            <a:moveTo>
                              <a:pt x="33835" y="181727"/>
                            </a:moveTo>
                            <a:cubicBezTo>
                              <a:pt x="33835" y="180573"/>
                              <a:pt x="34234" y="180956"/>
                              <a:pt x="34234" y="181727"/>
                            </a:cubicBezTo>
                            <a:cubicBezTo>
                              <a:pt x="34234" y="182114"/>
                              <a:pt x="33835" y="182497"/>
                              <a:pt x="33835" y="182497"/>
                            </a:cubicBezTo>
                            <a:lnTo>
                              <a:pt x="33835" y="181727"/>
                            </a:lnTo>
                            <a:close/>
                            <a:moveTo>
                              <a:pt x="122627" y="105491"/>
                            </a:moveTo>
                            <a:cubicBezTo>
                              <a:pt x="122985" y="105491"/>
                              <a:pt x="122985" y="105491"/>
                              <a:pt x="122985" y="105878"/>
                            </a:cubicBezTo>
                            <a:cubicBezTo>
                              <a:pt x="122985" y="106265"/>
                              <a:pt x="122985" y="106265"/>
                              <a:pt x="122627" y="106265"/>
                            </a:cubicBezTo>
                            <a:cubicBezTo>
                              <a:pt x="122228" y="106265"/>
                              <a:pt x="122228" y="105878"/>
                              <a:pt x="122627" y="105495"/>
                            </a:cubicBezTo>
                            <a:close/>
                            <a:moveTo>
                              <a:pt x="55356" y="219454"/>
                            </a:moveTo>
                            <a:cubicBezTo>
                              <a:pt x="55754" y="219454"/>
                              <a:pt x="55754" y="219841"/>
                              <a:pt x="55356" y="219841"/>
                            </a:cubicBezTo>
                            <a:cubicBezTo>
                              <a:pt x="54957" y="219841"/>
                              <a:pt x="54957" y="220228"/>
                              <a:pt x="54599" y="220228"/>
                            </a:cubicBezTo>
                            <a:cubicBezTo>
                              <a:pt x="54957" y="219841"/>
                              <a:pt x="54957" y="219458"/>
                              <a:pt x="55356" y="219458"/>
                            </a:cubicBezTo>
                            <a:close/>
                            <a:moveTo>
                              <a:pt x="94172" y="209061"/>
                            </a:moveTo>
                            <a:cubicBezTo>
                              <a:pt x="94172" y="209448"/>
                              <a:pt x="94929" y="209061"/>
                              <a:pt x="95328" y="208677"/>
                            </a:cubicBezTo>
                            <a:cubicBezTo>
                              <a:pt x="95726" y="208290"/>
                              <a:pt x="95726" y="208290"/>
                              <a:pt x="94929" y="208677"/>
                            </a:cubicBezTo>
                            <a:cubicBezTo>
                              <a:pt x="94570" y="208677"/>
                              <a:pt x="94172" y="209061"/>
                              <a:pt x="94172" y="209061"/>
                            </a:cubicBezTo>
                            <a:close/>
                            <a:moveTo>
                              <a:pt x="86481" y="108956"/>
                            </a:moveTo>
                            <a:cubicBezTo>
                              <a:pt x="86082" y="109344"/>
                              <a:pt x="85724" y="109344"/>
                              <a:pt x="84927" y="109344"/>
                            </a:cubicBezTo>
                            <a:cubicBezTo>
                              <a:pt x="85325" y="109344"/>
                              <a:pt x="85724" y="108956"/>
                              <a:pt x="86082" y="108956"/>
                            </a:cubicBezTo>
                            <a:lnTo>
                              <a:pt x="86481" y="108956"/>
                            </a:lnTo>
                            <a:close/>
                            <a:moveTo>
                              <a:pt x="36147" y="120507"/>
                            </a:moveTo>
                            <a:lnTo>
                              <a:pt x="36546" y="120120"/>
                            </a:lnTo>
                            <a:cubicBezTo>
                              <a:pt x="36546" y="119732"/>
                              <a:pt x="36905" y="119732"/>
                              <a:pt x="37303" y="119732"/>
                            </a:cubicBezTo>
                            <a:cubicBezTo>
                              <a:pt x="36546" y="120503"/>
                              <a:pt x="36546" y="120503"/>
                              <a:pt x="36147" y="120503"/>
                            </a:cubicBezTo>
                            <a:close/>
                            <a:moveTo>
                              <a:pt x="142991" y="164399"/>
                            </a:moveTo>
                            <a:cubicBezTo>
                              <a:pt x="142592" y="164399"/>
                              <a:pt x="142592" y="164399"/>
                              <a:pt x="142592" y="164011"/>
                            </a:cubicBezTo>
                            <a:lnTo>
                              <a:pt x="143350" y="164011"/>
                            </a:lnTo>
                            <a:cubicBezTo>
                              <a:pt x="143350" y="164399"/>
                              <a:pt x="143350" y="164399"/>
                              <a:pt x="142991" y="164399"/>
                            </a:cubicBezTo>
                            <a:close/>
                            <a:moveTo>
                              <a:pt x="32680" y="193274"/>
                            </a:moveTo>
                            <a:cubicBezTo>
                              <a:pt x="32680" y="193661"/>
                              <a:pt x="32282" y="194044"/>
                              <a:pt x="32282" y="193661"/>
                            </a:cubicBezTo>
                            <a:cubicBezTo>
                              <a:pt x="32282" y="193274"/>
                              <a:pt x="33079" y="192507"/>
                              <a:pt x="33079" y="192507"/>
                            </a:cubicBezTo>
                            <a:cubicBezTo>
                              <a:pt x="33079" y="192894"/>
                              <a:pt x="33079" y="193274"/>
                              <a:pt x="32680" y="193274"/>
                            </a:cubicBezTo>
                            <a:close/>
                            <a:moveTo>
                              <a:pt x="33079" y="183647"/>
                            </a:moveTo>
                            <a:cubicBezTo>
                              <a:pt x="33079" y="183264"/>
                              <a:pt x="33437" y="183264"/>
                              <a:pt x="33437" y="182881"/>
                            </a:cubicBezTo>
                            <a:lnTo>
                              <a:pt x="33437" y="183268"/>
                            </a:lnTo>
                            <a:cubicBezTo>
                              <a:pt x="33835" y="183651"/>
                              <a:pt x="33437" y="184035"/>
                              <a:pt x="33079" y="183651"/>
                            </a:cubicBezTo>
                            <a:close/>
                            <a:moveTo>
                              <a:pt x="134901" y="169789"/>
                            </a:moveTo>
                            <a:cubicBezTo>
                              <a:pt x="134503" y="169789"/>
                              <a:pt x="134503" y="169789"/>
                              <a:pt x="134503" y="169405"/>
                            </a:cubicBezTo>
                            <a:lnTo>
                              <a:pt x="135300" y="169405"/>
                            </a:lnTo>
                            <a:cubicBezTo>
                              <a:pt x="135300" y="169405"/>
                              <a:pt x="135300" y="169789"/>
                              <a:pt x="134901" y="169789"/>
                            </a:cubicBezTo>
                            <a:close/>
                            <a:moveTo>
                              <a:pt x="28057" y="202517"/>
                            </a:moveTo>
                            <a:cubicBezTo>
                              <a:pt x="28057" y="202904"/>
                              <a:pt x="27699" y="202517"/>
                              <a:pt x="27699" y="202133"/>
                            </a:cubicBezTo>
                            <a:lnTo>
                              <a:pt x="27699" y="201746"/>
                            </a:lnTo>
                            <a:cubicBezTo>
                              <a:pt x="28057" y="201746"/>
                              <a:pt x="28057" y="202133"/>
                              <a:pt x="28057" y="202513"/>
                            </a:cubicBezTo>
                            <a:close/>
                            <a:moveTo>
                              <a:pt x="144904" y="162861"/>
                            </a:moveTo>
                            <a:cubicBezTo>
                              <a:pt x="144904" y="162861"/>
                              <a:pt x="144904" y="162474"/>
                              <a:pt x="145303" y="162474"/>
                            </a:cubicBezTo>
                            <a:lnTo>
                              <a:pt x="145303" y="162861"/>
                            </a:lnTo>
                            <a:cubicBezTo>
                              <a:pt x="145662" y="162861"/>
                              <a:pt x="145303" y="163249"/>
                              <a:pt x="145303" y="163249"/>
                            </a:cubicBezTo>
                            <a:lnTo>
                              <a:pt x="144904" y="162861"/>
                            </a:lnTo>
                            <a:close/>
                            <a:moveTo>
                              <a:pt x="165667" y="21560"/>
                            </a:moveTo>
                            <a:cubicBezTo>
                              <a:pt x="165667" y="21944"/>
                              <a:pt x="165269" y="21944"/>
                              <a:pt x="164870" y="21944"/>
                            </a:cubicBezTo>
                            <a:lnTo>
                              <a:pt x="165269" y="21560"/>
                            </a:lnTo>
                            <a:cubicBezTo>
                              <a:pt x="165667" y="21173"/>
                              <a:pt x="166026" y="21173"/>
                              <a:pt x="165667" y="21560"/>
                            </a:cubicBezTo>
                            <a:close/>
                            <a:moveTo>
                              <a:pt x="63047" y="124360"/>
                            </a:moveTo>
                            <a:cubicBezTo>
                              <a:pt x="63446" y="124360"/>
                              <a:pt x="63446" y="124360"/>
                              <a:pt x="63446" y="124747"/>
                            </a:cubicBezTo>
                            <a:cubicBezTo>
                              <a:pt x="63047" y="125135"/>
                              <a:pt x="63047" y="125135"/>
                              <a:pt x="63047" y="124747"/>
                            </a:cubicBezTo>
                            <a:lnTo>
                              <a:pt x="63047" y="124360"/>
                            </a:lnTo>
                            <a:close/>
                            <a:moveTo>
                              <a:pt x="101465" y="99334"/>
                            </a:moveTo>
                            <a:cubicBezTo>
                              <a:pt x="101465" y="99721"/>
                              <a:pt x="101465" y="99721"/>
                              <a:pt x="101106" y="99721"/>
                            </a:cubicBezTo>
                            <a:cubicBezTo>
                              <a:pt x="100708" y="99721"/>
                              <a:pt x="100708" y="99721"/>
                              <a:pt x="101106" y="99334"/>
                            </a:cubicBezTo>
                            <a:lnTo>
                              <a:pt x="101465" y="99334"/>
                            </a:lnTo>
                            <a:close/>
                            <a:moveTo>
                              <a:pt x="43839" y="153235"/>
                            </a:moveTo>
                            <a:lnTo>
                              <a:pt x="43839" y="152852"/>
                            </a:lnTo>
                            <a:lnTo>
                              <a:pt x="44197" y="152852"/>
                            </a:lnTo>
                            <a:lnTo>
                              <a:pt x="44197" y="153235"/>
                            </a:lnTo>
                            <a:cubicBezTo>
                              <a:pt x="43839" y="153622"/>
                              <a:pt x="43839" y="153622"/>
                              <a:pt x="43839" y="153235"/>
                            </a:cubicBezTo>
                            <a:close/>
                            <a:moveTo>
                              <a:pt x="41527" y="157855"/>
                            </a:moveTo>
                            <a:cubicBezTo>
                              <a:pt x="41926" y="157467"/>
                              <a:pt x="41926" y="157467"/>
                              <a:pt x="41527" y="158625"/>
                            </a:cubicBezTo>
                            <a:lnTo>
                              <a:pt x="41527" y="157855"/>
                            </a:lnTo>
                            <a:close/>
                            <a:moveTo>
                              <a:pt x="163714" y="21944"/>
                            </a:moveTo>
                            <a:cubicBezTo>
                              <a:pt x="163714" y="21944"/>
                              <a:pt x="163355" y="21944"/>
                              <a:pt x="163714" y="21560"/>
                            </a:cubicBezTo>
                            <a:lnTo>
                              <a:pt x="164113" y="21560"/>
                            </a:lnTo>
                            <a:cubicBezTo>
                              <a:pt x="164113" y="21944"/>
                              <a:pt x="164113" y="21944"/>
                              <a:pt x="163714" y="21944"/>
                            </a:cubicBezTo>
                            <a:close/>
                            <a:moveTo>
                              <a:pt x="80344" y="97793"/>
                            </a:moveTo>
                            <a:lnTo>
                              <a:pt x="80702" y="97409"/>
                            </a:lnTo>
                            <a:lnTo>
                              <a:pt x="80702" y="97793"/>
                            </a:lnTo>
                            <a:cubicBezTo>
                              <a:pt x="80344" y="97793"/>
                              <a:pt x="80344" y="98180"/>
                              <a:pt x="79945" y="98180"/>
                            </a:cubicBezTo>
                            <a:cubicBezTo>
                              <a:pt x="79945" y="98180"/>
                              <a:pt x="79945" y="97793"/>
                              <a:pt x="80344" y="97793"/>
                            </a:cubicBezTo>
                            <a:close/>
                            <a:moveTo>
                              <a:pt x="34991" y="174412"/>
                            </a:moveTo>
                            <a:lnTo>
                              <a:pt x="34991" y="174025"/>
                            </a:lnTo>
                            <a:cubicBezTo>
                              <a:pt x="34991" y="173638"/>
                              <a:pt x="35390" y="174025"/>
                              <a:pt x="35390" y="174025"/>
                            </a:cubicBezTo>
                            <a:cubicBezTo>
                              <a:pt x="35390" y="174412"/>
                              <a:pt x="35390" y="174412"/>
                              <a:pt x="34991" y="174412"/>
                            </a:cubicBezTo>
                            <a:close/>
                            <a:moveTo>
                              <a:pt x="39614" y="118583"/>
                            </a:moveTo>
                            <a:cubicBezTo>
                              <a:pt x="39614" y="118195"/>
                              <a:pt x="39973" y="118195"/>
                              <a:pt x="39973" y="118195"/>
                            </a:cubicBezTo>
                            <a:cubicBezTo>
                              <a:pt x="40371" y="118195"/>
                              <a:pt x="40371" y="118195"/>
                              <a:pt x="39973" y="118583"/>
                            </a:cubicBezTo>
                            <a:lnTo>
                              <a:pt x="39614" y="118583"/>
                            </a:lnTo>
                            <a:close/>
                            <a:moveTo>
                              <a:pt x="43042" y="154772"/>
                            </a:moveTo>
                            <a:cubicBezTo>
                              <a:pt x="43042" y="154772"/>
                              <a:pt x="43042" y="154389"/>
                              <a:pt x="43440" y="154389"/>
                            </a:cubicBezTo>
                            <a:cubicBezTo>
                              <a:pt x="43440" y="154772"/>
                              <a:pt x="43440" y="154772"/>
                              <a:pt x="43042" y="155156"/>
                            </a:cubicBezTo>
                            <a:lnTo>
                              <a:pt x="43042" y="154768"/>
                            </a:lnTo>
                            <a:close/>
                            <a:moveTo>
                              <a:pt x="42285" y="157084"/>
                            </a:moveTo>
                            <a:lnTo>
                              <a:pt x="42285" y="156313"/>
                            </a:lnTo>
                            <a:cubicBezTo>
                              <a:pt x="42285" y="156701"/>
                              <a:pt x="42285" y="157084"/>
                              <a:pt x="42285" y="157084"/>
                            </a:cubicBezTo>
                            <a:close/>
                            <a:moveTo>
                              <a:pt x="100708" y="99330"/>
                            </a:moveTo>
                            <a:cubicBezTo>
                              <a:pt x="100708" y="99717"/>
                              <a:pt x="100708" y="99717"/>
                              <a:pt x="100309" y="99717"/>
                            </a:cubicBezTo>
                            <a:lnTo>
                              <a:pt x="100309" y="99330"/>
                            </a:lnTo>
                            <a:lnTo>
                              <a:pt x="100708" y="99330"/>
                            </a:lnTo>
                            <a:close/>
                            <a:moveTo>
                              <a:pt x="56910" y="132441"/>
                            </a:moveTo>
                            <a:cubicBezTo>
                              <a:pt x="56910" y="132824"/>
                              <a:pt x="56910" y="132824"/>
                              <a:pt x="57269" y="132824"/>
                            </a:cubicBezTo>
                            <a:lnTo>
                              <a:pt x="57269" y="132441"/>
                            </a:lnTo>
                            <a:lnTo>
                              <a:pt x="56910" y="132441"/>
                            </a:lnTo>
                            <a:close/>
                            <a:moveTo>
                              <a:pt x="32680" y="185184"/>
                            </a:moveTo>
                            <a:lnTo>
                              <a:pt x="33079" y="185184"/>
                            </a:lnTo>
                            <a:cubicBezTo>
                              <a:pt x="33079" y="185572"/>
                              <a:pt x="33079" y="185572"/>
                              <a:pt x="32680" y="185572"/>
                            </a:cubicBezTo>
                            <a:lnTo>
                              <a:pt x="32680" y="185184"/>
                            </a:lnTo>
                            <a:close/>
                            <a:moveTo>
                              <a:pt x="78430" y="108186"/>
                            </a:moveTo>
                            <a:lnTo>
                              <a:pt x="78430" y="108569"/>
                            </a:lnTo>
                            <a:lnTo>
                              <a:pt x="78032" y="108569"/>
                            </a:lnTo>
                            <a:cubicBezTo>
                              <a:pt x="78032" y="108186"/>
                              <a:pt x="78032" y="108186"/>
                              <a:pt x="78430" y="108186"/>
                            </a:cubicBezTo>
                            <a:close/>
                            <a:moveTo>
                              <a:pt x="143350" y="165936"/>
                            </a:moveTo>
                            <a:cubicBezTo>
                              <a:pt x="143350" y="166323"/>
                              <a:pt x="143350" y="166323"/>
                              <a:pt x="142991" y="166323"/>
                            </a:cubicBezTo>
                            <a:lnTo>
                              <a:pt x="142991" y="165936"/>
                            </a:lnTo>
                            <a:lnTo>
                              <a:pt x="143350" y="165936"/>
                            </a:lnTo>
                            <a:close/>
                            <a:moveTo>
                              <a:pt x="37662" y="122815"/>
                            </a:moveTo>
                            <a:lnTo>
                              <a:pt x="37303" y="122815"/>
                            </a:lnTo>
                            <a:lnTo>
                              <a:pt x="37303" y="122428"/>
                            </a:lnTo>
                            <a:cubicBezTo>
                              <a:pt x="37662" y="122428"/>
                              <a:pt x="37662" y="122428"/>
                              <a:pt x="37662" y="122815"/>
                            </a:cubicBezTo>
                            <a:close/>
                            <a:moveTo>
                              <a:pt x="34991" y="159775"/>
                            </a:moveTo>
                            <a:cubicBezTo>
                              <a:pt x="34991" y="159775"/>
                              <a:pt x="34991" y="160162"/>
                              <a:pt x="34593" y="160162"/>
                            </a:cubicBezTo>
                            <a:lnTo>
                              <a:pt x="34593" y="159775"/>
                            </a:lnTo>
                            <a:cubicBezTo>
                              <a:pt x="34593" y="159388"/>
                              <a:pt x="34991" y="159775"/>
                              <a:pt x="34991" y="159775"/>
                            </a:cubicBezTo>
                            <a:close/>
                            <a:moveTo>
                              <a:pt x="148371" y="160929"/>
                            </a:moveTo>
                            <a:cubicBezTo>
                              <a:pt x="148371" y="160929"/>
                              <a:pt x="147972" y="160546"/>
                              <a:pt x="148371" y="160546"/>
                            </a:cubicBezTo>
                            <a:lnTo>
                              <a:pt x="148730" y="160546"/>
                            </a:lnTo>
                            <a:cubicBezTo>
                              <a:pt x="148730" y="160546"/>
                              <a:pt x="148730" y="160929"/>
                              <a:pt x="148371" y="160929"/>
                            </a:cubicBezTo>
                            <a:close/>
                            <a:moveTo>
                              <a:pt x="153751" y="165548"/>
                            </a:moveTo>
                            <a:cubicBezTo>
                              <a:pt x="153751" y="165548"/>
                              <a:pt x="153353" y="165548"/>
                              <a:pt x="153751" y="165165"/>
                            </a:cubicBezTo>
                            <a:lnTo>
                              <a:pt x="154110" y="165165"/>
                            </a:lnTo>
                            <a:cubicBezTo>
                              <a:pt x="154110" y="165165"/>
                              <a:pt x="154110" y="165548"/>
                              <a:pt x="153751" y="165548"/>
                            </a:cubicBezTo>
                            <a:close/>
                            <a:moveTo>
                              <a:pt x="110312" y="182877"/>
                            </a:moveTo>
                            <a:lnTo>
                              <a:pt x="110711" y="182877"/>
                            </a:lnTo>
                            <a:cubicBezTo>
                              <a:pt x="110711" y="183264"/>
                              <a:pt x="110711" y="183264"/>
                              <a:pt x="110312" y="183264"/>
                            </a:cubicBezTo>
                            <a:lnTo>
                              <a:pt x="110312" y="182877"/>
                            </a:lnTo>
                            <a:close/>
                            <a:moveTo>
                              <a:pt x="127210" y="19245"/>
                            </a:moveTo>
                            <a:lnTo>
                              <a:pt x="126452" y="19245"/>
                            </a:lnTo>
                            <a:cubicBezTo>
                              <a:pt x="127210" y="18857"/>
                              <a:pt x="127210" y="18857"/>
                              <a:pt x="127210" y="19245"/>
                            </a:cubicBezTo>
                            <a:close/>
                            <a:moveTo>
                              <a:pt x="87237" y="213293"/>
                            </a:moveTo>
                            <a:lnTo>
                              <a:pt x="87636" y="213293"/>
                            </a:lnTo>
                            <a:cubicBezTo>
                              <a:pt x="87636" y="212910"/>
                              <a:pt x="87237" y="212910"/>
                              <a:pt x="87237" y="212910"/>
                            </a:cubicBezTo>
                            <a:lnTo>
                              <a:pt x="87237" y="213293"/>
                            </a:lnTo>
                            <a:close/>
                            <a:moveTo>
                              <a:pt x="58026" y="130517"/>
                            </a:moveTo>
                            <a:lnTo>
                              <a:pt x="58425" y="130517"/>
                            </a:lnTo>
                            <a:lnTo>
                              <a:pt x="58425" y="130129"/>
                            </a:lnTo>
                            <a:cubicBezTo>
                              <a:pt x="58425" y="130129"/>
                              <a:pt x="58026" y="130129"/>
                              <a:pt x="58026" y="130517"/>
                            </a:cubicBezTo>
                            <a:close/>
                            <a:moveTo>
                              <a:pt x="32282" y="196739"/>
                            </a:moveTo>
                            <a:cubicBezTo>
                              <a:pt x="32282" y="196739"/>
                              <a:pt x="31923" y="196739"/>
                              <a:pt x="31923" y="196356"/>
                            </a:cubicBezTo>
                            <a:lnTo>
                              <a:pt x="32282" y="196356"/>
                            </a:lnTo>
                            <a:lnTo>
                              <a:pt x="32282" y="196739"/>
                            </a:lnTo>
                            <a:close/>
                            <a:moveTo>
                              <a:pt x="80344" y="217533"/>
                            </a:moveTo>
                            <a:cubicBezTo>
                              <a:pt x="80702" y="217533"/>
                              <a:pt x="80702" y="217146"/>
                              <a:pt x="80702" y="217146"/>
                            </a:cubicBezTo>
                            <a:lnTo>
                              <a:pt x="80344" y="217146"/>
                            </a:lnTo>
                            <a:lnTo>
                              <a:pt x="80344" y="217533"/>
                            </a:lnTo>
                            <a:close/>
                            <a:moveTo>
                              <a:pt x="32282" y="122432"/>
                            </a:moveTo>
                            <a:lnTo>
                              <a:pt x="32282" y="122048"/>
                            </a:lnTo>
                            <a:lnTo>
                              <a:pt x="32680" y="122048"/>
                            </a:lnTo>
                            <a:cubicBezTo>
                              <a:pt x="32680" y="122048"/>
                              <a:pt x="32680" y="122432"/>
                              <a:pt x="32282" y="122432"/>
                            </a:cubicBezTo>
                            <a:close/>
                            <a:moveTo>
                              <a:pt x="13073" y="113192"/>
                            </a:moveTo>
                            <a:lnTo>
                              <a:pt x="13073" y="112809"/>
                            </a:lnTo>
                            <a:cubicBezTo>
                              <a:pt x="13073" y="112809"/>
                              <a:pt x="12674" y="112809"/>
                              <a:pt x="12674" y="113192"/>
                            </a:cubicBezTo>
                            <a:lnTo>
                              <a:pt x="13073" y="113192"/>
                            </a:lnTo>
                            <a:close/>
                            <a:moveTo>
                              <a:pt x="180651" y="12701"/>
                            </a:moveTo>
                            <a:lnTo>
                              <a:pt x="179854" y="12701"/>
                            </a:lnTo>
                            <a:cubicBezTo>
                              <a:pt x="180253" y="12317"/>
                              <a:pt x="180253" y="12317"/>
                              <a:pt x="180651" y="12701"/>
                            </a:cubicBezTo>
                            <a:close/>
                            <a:moveTo>
                              <a:pt x="34593" y="180186"/>
                            </a:moveTo>
                            <a:lnTo>
                              <a:pt x="34593" y="180573"/>
                            </a:lnTo>
                            <a:cubicBezTo>
                              <a:pt x="34234" y="180573"/>
                              <a:pt x="34234" y="180186"/>
                              <a:pt x="34234" y="180186"/>
                            </a:cubicBezTo>
                            <a:lnTo>
                              <a:pt x="34593" y="180186"/>
                            </a:lnTo>
                            <a:close/>
                            <a:moveTo>
                              <a:pt x="60337" y="127438"/>
                            </a:moveTo>
                            <a:lnTo>
                              <a:pt x="60337" y="127051"/>
                            </a:lnTo>
                            <a:lnTo>
                              <a:pt x="59979" y="127051"/>
                            </a:lnTo>
                            <a:cubicBezTo>
                              <a:pt x="59979" y="127438"/>
                              <a:pt x="60337" y="127438"/>
                              <a:pt x="60337" y="127438"/>
                            </a:cubicBezTo>
                            <a:close/>
                            <a:moveTo>
                              <a:pt x="32680" y="185959"/>
                            </a:moveTo>
                            <a:lnTo>
                              <a:pt x="32680" y="186730"/>
                            </a:lnTo>
                            <a:cubicBezTo>
                              <a:pt x="32282" y="187113"/>
                              <a:pt x="32282" y="186730"/>
                              <a:pt x="32680" y="185959"/>
                            </a:cubicBezTo>
                            <a:close/>
                            <a:moveTo>
                              <a:pt x="32680" y="184805"/>
                            </a:moveTo>
                            <a:cubicBezTo>
                              <a:pt x="32680" y="184418"/>
                              <a:pt x="33079" y="184418"/>
                              <a:pt x="33079" y="184418"/>
                            </a:cubicBezTo>
                            <a:lnTo>
                              <a:pt x="33079" y="184805"/>
                            </a:lnTo>
                            <a:lnTo>
                              <a:pt x="32680" y="184805"/>
                            </a:lnTo>
                            <a:close/>
                            <a:moveTo>
                              <a:pt x="59979" y="127822"/>
                            </a:moveTo>
                            <a:cubicBezTo>
                              <a:pt x="59979" y="127822"/>
                              <a:pt x="59979" y="127434"/>
                              <a:pt x="59581" y="127434"/>
                            </a:cubicBezTo>
                            <a:lnTo>
                              <a:pt x="59581" y="127822"/>
                            </a:lnTo>
                            <a:lnTo>
                              <a:pt x="59979" y="127822"/>
                            </a:lnTo>
                            <a:close/>
                            <a:moveTo>
                              <a:pt x="68786" y="86242"/>
                            </a:moveTo>
                            <a:cubicBezTo>
                              <a:pt x="69185" y="86242"/>
                              <a:pt x="69185" y="86629"/>
                              <a:pt x="69185" y="86629"/>
                            </a:cubicBezTo>
                            <a:lnTo>
                              <a:pt x="68786" y="86629"/>
                            </a:lnTo>
                            <a:lnTo>
                              <a:pt x="68786" y="86242"/>
                            </a:lnTo>
                            <a:close/>
                            <a:moveTo>
                              <a:pt x="23833" y="208294"/>
                            </a:moveTo>
                            <a:cubicBezTo>
                              <a:pt x="23833" y="208681"/>
                              <a:pt x="23474" y="208294"/>
                              <a:pt x="23474" y="208294"/>
                            </a:cubicBezTo>
                            <a:cubicBezTo>
                              <a:pt x="23474" y="208294"/>
                              <a:pt x="23833" y="208294"/>
                              <a:pt x="23833" y="208294"/>
                            </a:cubicBezTo>
                            <a:close/>
                            <a:moveTo>
                              <a:pt x="116848" y="98180"/>
                            </a:moveTo>
                            <a:lnTo>
                              <a:pt x="116091" y="98180"/>
                            </a:lnTo>
                            <a:cubicBezTo>
                              <a:pt x="116091" y="97793"/>
                              <a:pt x="116449" y="97793"/>
                              <a:pt x="116848" y="98180"/>
                            </a:cubicBezTo>
                            <a:close/>
                            <a:moveTo>
                              <a:pt x="79546" y="214071"/>
                            </a:moveTo>
                            <a:lnTo>
                              <a:pt x="79945" y="214071"/>
                            </a:lnTo>
                            <a:lnTo>
                              <a:pt x="79546" y="214459"/>
                            </a:lnTo>
                            <a:lnTo>
                              <a:pt x="79546" y="214071"/>
                            </a:lnTo>
                            <a:close/>
                            <a:moveTo>
                              <a:pt x="64562" y="122052"/>
                            </a:moveTo>
                            <a:lnTo>
                              <a:pt x="64961" y="121282"/>
                            </a:lnTo>
                            <a:cubicBezTo>
                              <a:pt x="64961" y="121669"/>
                              <a:pt x="64961" y="122052"/>
                              <a:pt x="64562" y="122052"/>
                            </a:cubicBezTo>
                            <a:close/>
                            <a:moveTo>
                              <a:pt x="108400" y="184039"/>
                            </a:moveTo>
                            <a:lnTo>
                              <a:pt x="108758" y="184426"/>
                            </a:lnTo>
                            <a:lnTo>
                              <a:pt x="108400" y="184426"/>
                            </a:lnTo>
                            <a:lnTo>
                              <a:pt x="108400" y="184039"/>
                            </a:lnTo>
                            <a:close/>
                            <a:moveTo>
                              <a:pt x="69942" y="85092"/>
                            </a:moveTo>
                            <a:cubicBezTo>
                              <a:pt x="69942" y="85475"/>
                              <a:pt x="69583" y="85475"/>
                              <a:pt x="69583" y="85092"/>
                            </a:cubicBezTo>
                            <a:cubicBezTo>
                              <a:pt x="69583" y="85092"/>
                              <a:pt x="69583" y="84705"/>
                              <a:pt x="69942" y="85092"/>
                            </a:cubicBezTo>
                            <a:close/>
                            <a:moveTo>
                              <a:pt x="153751" y="169022"/>
                            </a:moveTo>
                            <a:lnTo>
                              <a:pt x="153353" y="169409"/>
                            </a:lnTo>
                            <a:lnTo>
                              <a:pt x="153751" y="169409"/>
                            </a:lnTo>
                            <a:lnTo>
                              <a:pt x="153751" y="169022"/>
                            </a:lnTo>
                            <a:close/>
                            <a:moveTo>
                              <a:pt x="70739" y="83164"/>
                            </a:moveTo>
                            <a:lnTo>
                              <a:pt x="71097" y="83551"/>
                            </a:lnTo>
                            <a:lnTo>
                              <a:pt x="70739" y="83551"/>
                            </a:lnTo>
                            <a:lnTo>
                              <a:pt x="70739" y="83164"/>
                            </a:lnTo>
                            <a:close/>
                            <a:moveTo>
                              <a:pt x="134144" y="170176"/>
                            </a:moveTo>
                            <a:lnTo>
                              <a:pt x="133746" y="170176"/>
                            </a:lnTo>
                            <a:cubicBezTo>
                              <a:pt x="134144" y="169789"/>
                              <a:pt x="134144" y="169789"/>
                              <a:pt x="134144" y="170176"/>
                            </a:cubicBezTo>
                            <a:close/>
                            <a:moveTo>
                              <a:pt x="36147" y="175566"/>
                            </a:moveTo>
                            <a:cubicBezTo>
                              <a:pt x="35749" y="175179"/>
                              <a:pt x="36147" y="175179"/>
                              <a:pt x="36147" y="175179"/>
                            </a:cubicBezTo>
                            <a:lnTo>
                              <a:pt x="36147" y="175566"/>
                            </a:lnTo>
                            <a:close/>
                            <a:moveTo>
                              <a:pt x="111468" y="182497"/>
                            </a:moveTo>
                            <a:lnTo>
                              <a:pt x="111069" y="182881"/>
                            </a:lnTo>
                            <a:cubicBezTo>
                              <a:pt x="110711" y="182881"/>
                              <a:pt x="111069" y="182881"/>
                              <a:pt x="111468" y="182497"/>
                            </a:cubicBezTo>
                            <a:close/>
                            <a:moveTo>
                              <a:pt x="104932" y="186346"/>
                            </a:moveTo>
                            <a:lnTo>
                              <a:pt x="104932" y="186734"/>
                            </a:lnTo>
                            <a:cubicBezTo>
                              <a:pt x="104534" y="186734"/>
                              <a:pt x="104932" y="186346"/>
                              <a:pt x="104932" y="186346"/>
                            </a:cubicBezTo>
                            <a:close/>
                            <a:moveTo>
                              <a:pt x="37662" y="119736"/>
                            </a:moveTo>
                            <a:cubicBezTo>
                              <a:pt x="37303" y="119736"/>
                              <a:pt x="37662" y="119349"/>
                              <a:pt x="37662" y="119349"/>
                            </a:cubicBezTo>
                            <a:lnTo>
                              <a:pt x="37662" y="1197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5" name="Google Shape;745;p5"/>
                      <p:cNvSpPr/>
                      <p:nvPr/>
                    </p:nvSpPr>
                    <p:spPr>
                      <a:xfrm>
                        <a:off x="9409747" y="6691698"/>
                        <a:ext cx="221041" cy="219609"/>
                      </a:xfrm>
                      <a:custGeom>
                        <a:rect b="b" l="l" r="r" t="t"/>
                        <a:pathLst>
                          <a:path extrusionOk="0" h="219609" w="221041">
                            <a:moveTo>
                              <a:pt x="220750" y="28500"/>
                            </a:moveTo>
                            <a:cubicBezTo>
                              <a:pt x="219594" y="25421"/>
                              <a:pt x="218438" y="23880"/>
                              <a:pt x="216884" y="21952"/>
                            </a:cubicBezTo>
                            <a:cubicBezTo>
                              <a:pt x="211146" y="15404"/>
                              <a:pt x="206523" y="10405"/>
                              <a:pt x="197675" y="8864"/>
                            </a:cubicBezTo>
                            <a:cubicBezTo>
                              <a:pt x="196519" y="8864"/>
                              <a:pt x="195364" y="8476"/>
                              <a:pt x="194607" y="8476"/>
                            </a:cubicBezTo>
                            <a:cubicBezTo>
                              <a:pt x="194208" y="8089"/>
                              <a:pt x="193850" y="8089"/>
                              <a:pt x="193451" y="8089"/>
                            </a:cubicBezTo>
                            <a:cubicBezTo>
                              <a:pt x="193052" y="8089"/>
                              <a:pt x="193052" y="8476"/>
                              <a:pt x="192295" y="9243"/>
                            </a:cubicBezTo>
                            <a:cubicBezTo>
                              <a:pt x="191538" y="9630"/>
                              <a:pt x="190383" y="10788"/>
                              <a:pt x="189984" y="11168"/>
                            </a:cubicBezTo>
                            <a:lnTo>
                              <a:pt x="164239" y="38122"/>
                            </a:lnTo>
                            <a:cubicBezTo>
                              <a:pt x="162327" y="40047"/>
                              <a:pt x="158859" y="43512"/>
                              <a:pt x="156189" y="46978"/>
                            </a:cubicBezTo>
                            <a:cubicBezTo>
                              <a:pt x="155791" y="47365"/>
                              <a:pt x="151965" y="50831"/>
                              <a:pt x="151965" y="51597"/>
                            </a:cubicBezTo>
                            <a:lnTo>
                              <a:pt x="151566" y="51985"/>
                            </a:lnTo>
                            <a:cubicBezTo>
                              <a:pt x="151566" y="51985"/>
                              <a:pt x="150411" y="52751"/>
                              <a:pt x="149653" y="53909"/>
                            </a:cubicBezTo>
                            <a:cubicBezTo>
                              <a:pt x="148497" y="55063"/>
                              <a:pt x="146944" y="56604"/>
                              <a:pt x="146585" y="57371"/>
                            </a:cubicBezTo>
                            <a:lnTo>
                              <a:pt x="141564" y="63148"/>
                            </a:lnTo>
                            <a:cubicBezTo>
                              <a:pt x="141205" y="63532"/>
                              <a:pt x="140408" y="63915"/>
                              <a:pt x="140049" y="64689"/>
                            </a:cubicBezTo>
                            <a:cubicBezTo>
                              <a:pt x="139650" y="65073"/>
                              <a:pt x="138893" y="65843"/>
                              <a:pt x="138893" y="66231"/>
                            </a:cubicBezTo>
                            <a:lnTo>
                              <a:pt x="135825" y="69692"/>
                            </a:lnTo>
                            <a:cubicBezTo>
                              <a:pt x="134669" y="71233"/>
                              <a:pt x="133513" y="72771"/>
                              <a:pt x="133115" y="72771"/>
                            </a:cubicBezTo>
                            <a:cubicBezTo>
                              <a:pt x="131959" y="74695"/>
                              <a:pt x="131202" y="75466"/>
                              <a:pt x="130804" y="75849"/>
                            </a:cubicBezTo>
                            <a:lnTo>
                              <a:pt x="123909" y="84705"/>
                            </a:lnTo>
                            <a:cubicBezTo>
                              <a:pt x="123510" y="85092"/>
                              <a:pt x="123510" y="85475"/>
                              <a:pt x="123151" y="85475"/>
                            </a:cubicBezTo>
                            <a:cubicBezTo>
                              <a:pt x="123151" y="85863"/>
                              <a:pt x="123151" y="86242"/>
                              <a:pt x="122753" y="86629"/>
                            </a:cubicBezTo>
                            <a:lnTo>
                              <a:pt x="121597" y="87783"/>
                            </a:lnTo>
                            <a:cubicBezTo>
                              <a:pt x="121597" y="88170"/>
                              <a:pt x="120841" y="88941"/>
                              <a:pt x="120442" y="89708"/>
                            </a:cubicBezTo>
                            <a:lnTo>
                              <a:pt x="118888" y="91632"/>
                            </a:lnTo>
                            <a:cubicBezTo>
                              <a:pt x="118888" y="92019"/>
                              <a:pt x="118130" y="92786"/>
                              <a:pt x="117771" y="93173"/>
                            </a:cubicBezTo>
                            <a:cubicBezTo>
                              <a:pt x="117771" y="93560"/>
                              <a:pt x="116974" y="94327"/>
                              <a:pt x="116974" y="94714"/>
                            </a:cubicBezTo>
                            <a:lnTo>
                              <a:pt x="113906" y="98951"/>
                            </a:lnTo>
                            <a:cubicBezTo>
                              <a:pt x="113508" y="99338"/>
                              <a:pt x="113149" y="99721"/>
                              <a:pt x="113149" y="100104"/>
                            </a:cubicBezTo>
                            <a:cubicBezTo>
                              <a:pt x="113149" y="100104"/>
                              <a:pt x="113149" y="100492"/>
                              <a:pt x="112750" y="100875"/>
                            </a:cubicBezTo>
                            <a:lnTo>
                              <a:pt x="111993" y="101642"/>
                            </a:lnTo>
                            <a:cubicBezTo>
                              <a:pt x="111993" y="101642"/>
                              <a:pt x="111594" y="102412"/>
                              <a:pt x="111235" y="102800"/>
                            </a:cubicBezTo>
                            <a:lnTo>
                              <a:pt x="109283" y="106648"/>
                            </a:lnTo>
                            <a:cubicBezTo>
                              <a:pt x="107370" y="109347"/>
                              <a:pt x="107769" y="95102"/>
                              <a:pt x="109283" y="88166"/>
                            </a:cubicBezTo>
                            <a:cubicBezTo>
                              <a:pt x="109682" y="85471"/>
                              <a:pt x="110837" y="60058"/>
                              <a:pt x="110438" y="51977"/>
                            </a:cubicBezTo>
                            <a:cubicBezTo>
                              <a:pt x="110438" y="49665"/>
                              <a:pt x="110837" y="40809"/>
                              <a:pt x="111235" y="33111"/>
                            </a:cubicBezTo>
                            <a:cubicBezTo>
                              <a:pt x="111594" y="18478"/>
                              <a:pt x="111594" y="18478"/>
                              <a:pt x="111235" y="17324"/>
                            </a:cubicBezTo>
                            <a:cubicBezTo>
                              <a:pt x="110837" y="16937"/>
                              <a:pt x="110438" y="15783"/>
                              <a:pt x="110438" y="15016"/>
                            </a:cubicBezTo>
                            <a:cubicBezTo>
                              <a:pt x="109682" y="9626"/>
                              <a:pt x="103146" y="5390"/>
                              <a:pt x="95853" y="5390"/>
                            </a:cubicBezTo>
                            <a:cubicBezTo>
                              <a:pt x="94298" y="5390"/>
                              <a:pt x="92784" y="5777"/>
                              <a:pt x="91230" y="6157"/>
                            </a:cubicBezTo>
                            <a:cubicBezTo>
                              <a:pt x="90074" y="6544"/>
                              <a:pt x="89317" y="6544"/>
                              <a:pt x="88918" y="6544"/>
                            </a:cubicBezTo>
                            <a:cubicBezTo>
                              <a:pt x="88162" y="6544"/>
                              <a:pt x="87763" y="6157"/>
                              <a:pt x="87006" y="5390"/>
                            </a:cubicBezTo>
                            <a:cubicBezTo>
                              <a:pt x="83180" y="1924"/>
                              <a:pt x="77800" y="0"/>
                              <a:pt x="73575" y="0"/>
                            </a:cubicBezTo>
                            <a:cubicBezTo>
                              <a:pt x="69710" y="0"/>
                              <a:pt x="66641" y="1541"/>
                              <a:pt x="66243" y="4236"/>
                            </a:cubicBezTo>
                            <a:cubicBezTo>
                              <a:pt x="66243" y="6157"/>
                              <a:pt x="65884" y="7315"/>
                              <a:pt x="64728" y="9239"/>
                            </a:cubicBezTo>
                            <a:cubicBezTo>
                              <a:pt x="64330" y="10784"/>
                              <a:pt x="63572" y="12321"/>
                              <a:pt x="63572" y="12705"/>
                            </a:cubicBezTo>
                            <a:cubicBezTo>
                              <a:pt x="63174" y="13092"/>
                              <a:pt x="62815" y="13859"/>
                              <a:pt x="62815" y="14246"/>
                            </a:cubicBezTo>
                            <a:cubicBezTo>
                              <a:pt x="62416" y="14633"/>
                              <a:pt x="62018" y="15400"/>
                              <a:pt x="62018" y="15787"/>
                            </a:cubicBezTo>
                            <a:cubicBezTo>
                              <a:pt x="62018" y="16174"/>
                              <a:pt x="62018" y="16941"/>
                              <a:pt x="61660" y="17328"/>
                            </a:cubicBezTo>
                            <a:cubicBezTo>
                              <a:pt x="61261" y="18099"/>
                              <a:pt x="60903" y="18869"/>
                              <a:pt x="60903" y="19253"/>
                            </a:cubicBezTo>
                            <a:cubicBezTo>
                              <a:pt x="60504" y="20019"/>
                              <a:pt x="60106" y="20407"/>
                              <a:pt x="60106" y="20407"/>
                            </a:cubicBezTo>
                            <a:cubicBezTo>
                              <a:pt x="59747" y="20794"/>
                              <a:pt x="59747" y="21560"/>
                              <a:pt x="59348" y="22331"/>
                            </a:cubicBezTo>
                            <a:cubicBezTo>
                              <a:pt x="59348" y="22718"/>
                              <a:pt x="58950" y="23872"/>
                              <a:pt x="58591" y="24643"/>
                            </a:cubicBezTo>
                            <a:cubicBezTo>
                              <a:pt x="58192" y="25026"/>
                              <a:pt x="57833" y="25797"/>
                              <a:pt x="57833" y="26184"/>
                            </a:cubicBezTo>
                            <a:cubicBezTo>
                              <a:pt x="57833" y="26567"/>
                              <a:pt x="57833" y="27338"/>
                              <a:pt x="57435" y="27721"/>
                            </a:cubicBezTo>
                            <a:cubicBezTo>
                              <a:pt x="57036" y="28492"/>
                              <a:pt x="56678" y="29262"/>
                              <a:pt x="56678" y="30033"/>
                            </a:cubicBezTo>
                            <a:cubicBezTo>
                              <a:pt x="56280" y="30420"/>
                              <a:pt x="55881" y="31187"/>
                              <a:pt x="55881" y="31957"/>
                            </a:cubicBezTo>
                            <a:cubicBezTo>
                              <a:pt x="55523" y="32341"/>
                              <a:pt x="55124" y="33111"/>
                              <a:pt x="55124" y="33499"/>
                            </a:cubicBezTo>
                            <a:cubicBezTo>
                              <a:pt x="55124" y="33882"/>
                              <a:pt x="54725" y="34652"/>
                              <a:pt x="54367" y="35040"/>
                            </a:cubicBezTo>
                            <a:lnTo>
                              <a:pt x="53211" y="38118"/>
                            </a:lnTo>
                            <a:cubicBezTo>
                              <a:pt x="52812" y="39272"/>
                              <a:pt x="51298" y="41967"/>
                              <a:pt x="51298" y="43121"/>
                            </a:cubicBezTo>
                            <a:lnTo>
                              <a:pt x="49744" y="46587"/>
                            </a:lnTo>
                            <a:cubicBezTo>
                              <a:pt x="49345" y="47740"/>
                              <a:pt x="48588" y="49282"/>
                              <a:pt x="48588" y="50052"/>
                            </a:cubicBezTo>
                            <a:lnTo>
                              <a:pt x="47432" y="52364"/>
                            </a:lnTo>
                            <a:cubicBezTo>
                              <a:pt x="47432" y="52747"/>
                              <a:pt x="46675" y="54284"/>
                              <a:pt x="46276" y="55442"/>
                            </a:cubicBezTo>
                            <a:lnTo>
                              <a:pt x="44005" y="61603"/>
                            </a:lnTo>
                            <a:cubicBezTo>
                              <a:pt x="44005" y="61990"/>
                              <a:pt x="43607" y="62374"/>
                              <a:pt x="43607" y="62374"/>
                            </a:cubicBezTo>
                            <a:lnTo>
                              <a:pt x="42849" y="63915"/>
                            </a:lnTo>
                            <a:cubicBezTo>
                              <a:pt x="42849" y="64685"/>
                              <a:pt x="42052" y="65839"/>
                              <a:pt x="42052" y="66227"/>
                            </a:cubicBezTo>
                            <a:lnTo>
                              <a:pt x="40538" y="69688"/>
                            </a:lnTo>
                            <a:cubicBezTo>
                              <a:pt x="39382" y="72383"/>
                              <a:pt x="36672" y="78927"/>
                              <a:pt x="36672" y="79315"/>
                            </a:cubicBezTo>
                            <a:cubicBezTo>
                              <a:pt x="36313" y="79702"/>
                              <a:pt x="35915" y="81239"/>
                              <a:pt x="35158" y="82780"/>
                            </a:cubicBezTo>
                            <a:lnTo>
                              <a:pt x="33245" y="87783"/>
                            </a:lnTo>
                            <a:cubicBezTo>
                              <a:pt x="32846" y="88941"/>
                              <a:pt x="31691" y="91249"/>
                              <a:pt x="31292" y="92790"/>
                            </a:cubicBezTo>
                            <a:lnTo>
                              <a:pt x="27865" y="100875"/>
                            </a:lnTo>
                            <a:cubicBezTo>
                              <a:pt x="27865" y="101262"/>
                              <a:pt x="24797" y="108960"/>
                              <a:pt x="24797" y="109347"/>
                            </a:cubicBezTo>
                            <a:lnTo>
                              <a:pt x="22844" y="114738"/>
                            </a:lnTo>
                            <a:lnTo>
                              <a:pt x="21329" y="117816"/>
                            </a:lnTo>
                            <a:lnTo>
                              <a:pt x="19018" y="124364"/>
                            </a:lnTo>
                            <a:cubicBezTo>
                              <a:pt x="19018" y="125131"/>
                              <a:pt x="17862" y="127826"/>
                              <a:pt x="17105" y="130137"/>
                            </a:cubicBezTo>
                            <a:lnTo>
                              <a:pt x="10170" y="149773"/>
                            </a:lnTo>
                            <a:cubicBezTo>
                              <a:pt x="10170" y="150927"/>
                              <a:pt x="9811" y="152085"/>
                              <a:pt x="9413" y="152852"/>
                            </a:cubicBezTo>
                            <a:cubicBezTo>
                              <a:pt x="9413" y="153239"/>
                              <a:pt x="9014" y="154393"/>
                              <a:pt x="9014" y="154776"/>
                            </a:cubicBezTo>
                            <a:cubicBezTo>
                              <a:pt x="8656" y="155163"/>
                              <a:pt x="8258" y="156317"/>
                              <a:pt x="8258" y="157088"/>
                            </a:cubicBezTo>
                            <a:cubicBezTo>
                              <a:pt x="8258" y="157855"/>
                              <a:pt x="7859" y="159008"/>
                              <a:pt x="7501" y="159396"/>
                            </a:cubicBezTo>
                            <a:cubicBezTo>
                              <a:pt x="7501" y="159783"/>
                              <a:pt x="7102" y="160937"/>
                              <a:pt x="6703" y="161707"/>
                            </a:cubicBezTo>
                            <a:cubicBezTo>
                              <a:pt x="6703" y="162474"/>
                              <a:pt x="6345" y="163628"/>
                              <a:pt x="6345" y="164015"/>
                            </a:cubicBezTo>
                            <a:cubicBezTo>
                              <a:pt x="5946" y="164782"/>
                              <a:pt x="5587" y="165940"/>
                              <a:pt x="5587" y="166710"/>
                            </a:cubicBezTo>
                            <a:cubicBezTo>
                              <a:pt x="5189" y="167868"/>
                              <a:pt x="4790" y="169022"/>
                              <a:pt x="4790" y="169789"/>
                            </a:cubicBezTo>
                            <a:lnTo>
                              <a:pt x="3634" y="173642"/>
                            </a:lnTo>
                            <a:cubicBezTo>
                              <a:pt x="3634" y="174796"/>
                              <a:pt x="3276" y="176337"/>
                              <a:pt x="2878" y="177107"/>
                            </a:cubicBezTo>
                            <a:cubicBezTo>
                              <a:pt x="2878" y="177874"/>
                              <a:pt x="1323" y="184809"/>
                              <a:pt x="1323" y="184809"/>
                            </a:cubicBezTo>
                            <a:cubicBezTo>
                              <a:pt x="207" y="187117"/>
                              <a:pt x="-590" y="205982"/>
                              <a:pt x="566" y="207523"/>
                            </a:cubicBezTo>
                            <a:cubicBezTo>
                              <a:pt x="2120" y="210602"/>
                              <a:pt x="7501" y="213684"/>
                              <a:pt x="9811" y="213684"/>
                            </a:cubicBezTo>
                            <a:cubicBezTo>
                              <a:pt x="10170" y="213684"/>
                              <a:pt x="10967" y="214071"/>
                              <a:pt x="10967" y="214451"/>
                            </a:cubicBezTo>
                            <a:cubicBezTo>
                              <a:pt x="11326" y="215221"/>
                              <a:pt x="11326" y="215221"/>
                              <a:pt x="12084" y="214838"/>
                            </a:cubicBezTo>
                            <a:cubicBezTo>
                              <a:pt x="12881" y="214451"/>
                              <a:pt x="12881" y="214451"/>
                              <a:pt x="13638" y="214838"/>
                            </a:cubicBezTo>
                            <a:lnTo>
                              <a:pt x="14395" y="214838"/>
                            </a:lnTo>
                            <a:cubicBezTo>
                              <a:pt x="14793" y="214451"/>
                              <a:pt x="15550" y="214451"/>
                              <a:pt x="16347" y="214451"/>
                            </a:cubicBezTo>
                            <a:cubicBezTo>
                              <a:pt x="17464" y="214838"/>
                              <a:pt x="17862" y="214838"/>
                              <a:pt x="17862" y="214451"/>
                            </a:cubicBezTo>
                            <a:lnTo>
                              <a:pt x="17862" y="212910"/>
                            </a:lnTo>
                            <a:cubicBezTo>
                              <a:pt x="18261" y="211368"/>
                              <a:pt x="18619" y="209831"/>
                              <a:pt x="19417" y="209831"/>
                            </a:cubicBezTo>
                            <a:cubicBezTo>
                              <a:pt x="20173" y="209831"/>
                              <a:pt x="19775" y="210219"/>
                              <a:pt x="20173" y="204441"/>
                            </a:cubicBezTo>
                            <a:lnTo>
                              <a:pt x="21329" y="197510"/>
                            </a:lnTo>
                            <a:cubicBezTo>
                              <a:pt x="21329" y="195969"/>
                              <a:pt x="22086" y="192890"/>
                              <a:pt x="22485" y="190583"/>
                            </a:cubicBezTo>
                            <a:cubicBezTo>
                              <a:pt x="22844" y="188271"/>
                              <a:pt x="23641" y="185963"/>
                              <a:pt x="23641" y="184809"/>
                            </a:cubicBezTo>
                            <a:lnTo>
                              <a:pt x="25155" y="178644"/>
                            </a:lnTo>
                            <a:cubicBezTo>
                              <a:pt x="26709" y="173642"/>
                              <a:pt x="27108" y="171330"/>
                              <a:pt x="27865" y="169409"/>
                            </a:cubicBezTo>
                            <a:lnTo>
                              <a:pt x="34401" y="149390"/>
                            </a:lnTo>
                            <a:cubicBezTo>
                              <a:pt x="34799" y="149003"/>
                              <a:pt x="35557" y="146312"/>
                              <a:pt x="35557" y="145537"/>
                            </a:cubicBezTo>
                            <a:lnTo>
                              <a:pt x="36712" y="143229"/>
                            </a:lnTo>
                            <a:cubicBezTo>
                              <a:pt x="37868" y="138606"/>
                              <a:pt x="38625" y="137452"/>
                              <a:pt x="38625" y="137065"/>
                            </a:cubicBezTo>
                            <a:cubicBezTo>
                              <a:pt x="39024" y="136681"/>
                              <a:pt x="39382" y="136298"/>
                              <a:pt x="39382" y="135528"/>
                            </a:cubicBezTo>
                            <a:cubicBezTo>
                              <a:pt x="39382" y="134757"/>
                              <a:pt x="39781" y="133986"/>
                              <a:pt x="40140" y="133603"/>
                            </a:cubicBezTo>
                            <a:cubicBezTo>
                              <a:pt x="40538" y="132832"/>
                              <a:pt x="40937" y="132062"/>
                              <a:pt x="40937" y="131291"/>
                            </a:cubicBezTo>
                            <a:cubicBezTo>
                              <a:pt x="40937" y="130908"/>
                              <a:pt x="41295" y="129750"/>
                              <a:pt x="41693" y="128984"/>
                            </a:cubicBezTo>
                            <a:lnTo>
                              <a:pt x="42451" y="127442"/>
                            </a:lnTo>
                            <a:cubicBezTo>
                              <a:pt x="42451" y="127055"/>
                              <a:pt x="42849" y="126284"/>
                              <a:pt x="42849" y="125901"/>
                            </a:cubicBezTo>
                            <a:lnTo>
                              <a:pt x="44005" y="123202"/>
                            </a:lnTo>
                            <a:cubicBezTo>
                              <a:pt x="44364" y="122436"/>
                              <a:pt x="44762" y="121282"/>
                              <a:pt x="44762" y="120894"/>
                            </a:cubicBezTo>
                            <a:cubicBezTo>
                              <a:pt x="45161" y="120128"/>
                              <a:pt x="45520" y="119353"/>
                              <a:pt x="45520" y="118970"/>
                            </a:cubicBezTo>
                            <a:cubicBezTo>
                              <a:pt x="46317" y="117429"/>
                              <a:pt x="46675" y="116275"/>
                              <a:pt x="47073" y="114734"/>
                            </a:cubicBezTo>
                            <a:lnTo>
                              <a:pt x="48229" y="112039"/>
                            </a:lnTo>
                            <a:cubicBezTo>
                              <a:pt x="49385" y="108960"/>
                              <a:pt x="49744" y="108186"/>
                              <a:pt x="50142" y="107802"/>
                            </a:cubicBezTo>
                            <a:cubicBezTo>
                              <a:pt x="50142" y="107415"/>
                              <a:pt x="50541" y="107032"/>
                              <a:pt x="50541" y="106644"/>
                            </a:cubicBezTo>
                            <a:cubicBezTo>
                              <a:pt x="50541" y="106644"/>
                              <a:pt x="50900" y="105878"/>
                              <a:pt x="51298" y="104724"/>
                            </a:cubicBezTo>
                            <a:cubicBezTo>
                              <a:pt x="51656" y="103953"/>
                              <a:pt x="52055" y="103183"/>
                              <a:pt x="52055" y="102800"/>
                            </a:cubicBezTo>
                            <a:cubicBezTo>
                              <a:pt x="52055" y="102412"/>
                              <a:pt x="52453" y="101642"/>
                              <a:pt x="52812" y="101258"/>
                            </a:cubicBezTo>
                            <a:cubicBezTo>
                              <a:pt x="52812" y="100488"/>
                              <a:pt x="53609" y="98559"/>
                              <a:pt x="53968" y="97793"/>
                            </a:cubicBezTo>
                            <a:cubicBezTo>
                              <a:pt x="54367" y="97022"/>
                              <a:pt x="54765" y="95868"/>
                              <a:pt x="54765" y="95485"/>
                            </a:cubicBezTo>
                            <a:cubicBezTo>
                              <a:pt x="55124" y="94714"/>
                              <a:pt x="55881" y="93944"/>
                              <a:pt x="56280" y="94327"/>
                            </a:cubicBezTo>
                            <a:cubicBezTo>
                              <a:pt x="56678" y="95098"/>
                              <a:pt x="56280" y="95868"/>
                              <a:pt x="55523" y="96639"/>
                            </a:cubicBezTo>
                            <a:cubicBezTo>
                              <a:pt x="55124" y="97022"/>
                              <a:pt x="54765" y="97405"/>
                              <a:pt x="54765" y="98180"/>
                            </a:cubicBezTo>
                            <a:cubicBezTo>
                              <a:pt x="55124" y="98947"/>
                              <a:pt x="54367" y="100488"/>
                              <a:pt x="53609" y="100875"/>
                            </a:cubicBezTo>
                            <a:cubicBezTo>
                              <a:pt x="53211" y="100875"/>
                              <a:pt x="53211" y="101262"/>
                              <a:pt x="53609" y="101642"/>
                            </a:cubicBezTo>
                            <a:cubicBezTo>
                              <a:pt x="53968" y="102029"/>
                              <a:pt x="53968" y="102800"/>
                              <a:pt x="52852" y="103953"/>
                            </a:cubicBezTo>
                            <a:cubicBezTo>
                              <a:pt x="51656" y="104341"/>
                              <a:pt x="51656" y="104724"/>
                              <a:pt x="52453" y="105107"/>
                            </a:cubicBezTo>
                            <a:cubicBezTo>
                              <a:pt x="52852" y="105495"/>
                              <a:pt x="52453" y="107419"/>
                              <a:pt x="51656" y="107419"/>
                            </a:cubicBezTo>
                            <a:cubicBezTo>
                              <a:pt x="50900" y="107806"/>
                              <a:pt x="50541" y="108960"/>
                              <a:pt x="51298" y="108960"/>
                            </a:cubicBezTo>
                            <a:cubicBezTo>
                              <a:pt x="51656" y="108960"/>
                              <a:pt x="51656" y="110114"/>
                              <a:pt x="51298" y="110114"/>
                            </a:cubicBezTo>
                            <a:lnTo>
                              <a:pt x="50900" y="110501"/>
                            </a:lnTo>
                            <a:cubicBezTo>
                              <a:pt x="50900" y="110885"/>
                              <a:pt x="50900" y="111268"/>
                              <a:pt x="50501" y="111268"/>
                            </a:cubicBezTo>
                            <a:cubicBezTo>
                              <a:pt x="50142" y="112039"/>
                              <a:pt x="50142" y="112039"/>
                              <a:pt x="50142" y="111268"/>
                            </a:cubicBezTo>
                            <a:cubicBezTo>
                              <a:pt x="50501" y="110501"/>
                              <a:pt x="50501" y="110501"/>
                              <a:pt x="50142" y="110881"/>
                            </a:cubicBezTo>
                            <a:cubicBezTo>
                              <a:pt x="49744" y="111268"/>
                              <a:pt x="49744" y="111268"/>
                              <a:pt x="49744" y="111651"/>
                            </a:cubicBezTo>
                            <a:cubicBezTo>
                              <a:pt x="50142" y="112039"/>
                              <a:pt x="50142" y="112418"/>
                              <a:pt x="50142" y="112805"/>
                            </a:cubicBezTo>
                            <a:cubicBezTo>
                              <a:pt x="49744" y="113192"/>
                              <a:pt x="49744" y="113576"/>
                              <a:pt x="49744" y="113959"/>
                            </a:cubicBezTo>
                            <a:cubicBezTo>
                              <a:pt x="49744" y="114730"/>
                              <a:pt x="49345" y="115117"/>
                              <a:pt x="49345" y="114346"/>
                            </a:cubicBezTo>
                            <a:lnTo>
                              <a:pt x="48987" y="113959"/>
                            </a:lnTo>
                            <a:cubicBezTo>
                              <a:pt x="48588" y="113959"/>
                              <a:pt x="48229" y="114730"/>
                              <a:pt x="48588" y="115117"/>
                            </a:cubicBezTo>
                            <a:cubicBezTo>
                              <a:pt x="48987" y="115504"/>
                              <a:pt x="48987" y="115504"/>
                              <a:pt x="48588" y="116658"/>
                            </a:cubicBezTo>
                            <a:cubicBezTo>
                              <a:pt x="48229" y="117425"/>
                              <a:pt x="47432" y="118583"/>
                              <a:pt x="47831" y="117812"/>
                            </a:cubicBezTo>
                            <a:cubicBezTo>
                              <a:pt x="47831" y="117425"/>
                              <a:pt x="47831" y="117045"/>
                              <a:pt x="47073" y="117425"/>
                            </a:cubicBezTo>
                            <a:cubicBezTo>
                              <a:pt x="47073" y="117812"/>
                              <a:pt x="46675" y="118195"/>
                              <a:pt x="46675" y="118583"/>
                            </a:cubicBezTo>
                            <a:cubicBezTo>
                              <a:pt x="46675" y="118966"/>
                              <a:pt x="47073" y="118966"/>
                              <a:pt x="47073" y="118966"/>
                            </a:cubicBezTo>
                            <a:cubicBezTo>
                              <a:pt x="47831" y="118583"/>
                              <a:pt x="47831" y="119353"/>
                              <a:pt x="47432" y="119736"/>
                            </a:cubicBezTo>
                            <a:cubicBezTo>
                              <a:pt x="47073" y="119736"/>
                              <a:pt x="47073" y="120124"/>
                              <a:pt x="47073" y="120503"/>
                            </a:cubicBezTo>
                            <a:cubicBezTo>
                              <a:pt x="47073" y="120503"/>
                              <a:pt x="47073" y="121274"/>
                              <a:pt x="46675" y="121661"/>
                            </a:cubicBezTo>
                            <a:cubicBezTo>
                              <a:pt x="46675" y="122044"/>
                              <a:pt x="46276" y="122815"/>
                              <a:pt x="45918" y="123198"/>
                            </a:cubicBezTo>
                            <a:cubicBezTo>
                              <a:pt x="45520" y="123969"/>
                              <a:pt x="45520" y="124356"/>
                              <a:pt x="45520" y="124739"/>
                            </a:cubicBezTo>
                            <a:lnTo>
                              <a:pt x="45520" y="125510"/>
                            </a:lnTo>
                            <a:cubicBezTo>
                              <a:pt x="45121" y="124739"/>
                              <a:pt x="45121" y="124739"/>
                              <a:pt x="44364" y="124739"/>
                            </a:cubicBezTo>
                            <a:cubicBezTo>
                              <a:pt x="43965" y="125127"/>
                              <a:pt x="43607" y="125897"/>
                              <a:pt x="44364" y="126280"/>
                            </a:cubicBezTo>
                            <a:cubicBezTo>
                              <a:pt x="44762" y="126280"/>
                              <a:pt x="44762" y="128592"/>
                              <a:pt x="43965" y="129363"/>
                            </a:cubicBezTo>
                            <a:cubicBezTo>
                              <a:pt x="43607" y="129363"/>
                              <a:pt x="43208" y="130129"/>
                              <a:pt x="43208" y="130904"/>
                            </a:cubicBezTo>
                            <a:cubicBezTo>
                              <a:pt x="43208" y="131671"/>
                              <a:pt x="42849" y="132824"/>
                              <a:pt x="42451" y="133212"/>
                            </a:cubicBezTo>
                            <a:cubicBezTo>
                              <a:pt x="41693" y="134366"/>
                              <a:pt x="41693" y="135524"/>
                              <a:pt x="42052" y="135907"/>
                            </a:cubicBezTo>
                            <a:cubicBezTo>
                              <a:pt x="42451" y="135907"/>
                              <a:pt x="43208" y="134753"/>
                              <a:pt x="43208" y="133212"/>
                            </a:cubicBezTo>
                            <a:lnTo>
                              <a:pt x="44364" y="131287"/>
                            </a:lnTo>
                            <a:cubicBezTo>
                              <a:pt x="44762" y="130904"/>
                              <a:pt x="44762" y="130521"/>
                              <a:pt x="44762" y="129746"/>
                            </a:cubicBezTo>
                            <a:cubicBezTo>
                              <a:pt x="44762" y="129363"/>
                              <a:pt x="45121" y="128205"/>
                              <a:pt x="45520" y="127438"/>
                            </a:cubicBezTo>
                            <a:cubicBezTo>
                              <a:pt x="45918" y="126668"/>
                              <a:pt x="46276" y="125897"/>
                              <a:pt x="46276" y="125514"/>
                            </a:cubicBezTo>
                            <a:cubicBezTo>
                              <a:pt x="46276" y="125127"/>
                              <a:pt x="46675" y="124360"/>
                              <a:pt x="47073" y="124360"/>
                            </a:cubicBezTo>
                            <a:cubicBezTo>
                              <a:pt x="47073" y="123973"/>
                              <a:pt x="47432" y="122819"/>
                              <a:pt x="47831" y="122048"/>
                            </a:cubicBezTo>
                            <a:cubicBezTo>
                              <a:pt x="47831" y="121282"/>
                              <a:pt x="48229" y="120128"/>
                              <a:pt x="48588" y="119740"/>
                            </a:cubicBezTo>
                            <a:cubicBezTo>
                              <a:pt x="48987" y="119353"/>
                              <a:pt x="48987" y="118970"/>
                              <a:pt x="48987" y="118587"/>
                            </a:cubicBezTo>
                            <a:cubicBezTo>
                              <a:pt x="48987" y="118587"/>
                              <a:pt x="49345" y="117816"/>
                              <a:pt x="49345" y="117429"/>
                            </a:cubicBezTo>
                            <a:lnTo>
                              <a:pt x="50501" y="115121"/>
                            </a:lnTo>
                            <a:cubicBezTo>
                              <a:pt x="50501" y="114734"/>
                              <a:pt x="50900" y="113963"/>
                              <a:pt x="51298" y="113963"/>
                            </a:cubicBezTo>
                            <a:cubicBezTo>
                              <a:pt x="51656" y="113963"/>
                              <a:pt x="51298" y="116275"/>
                              <a:pt x="50501" y="117045"/>
                            </a:cubicBezTo>
                            <a:lnTo>
                              <a:pt x="50142" y="117812"/>
                            </a:lnTo>
                            <a:cubicBezTo>
                              <a:pt x="50142" y="118199"/>
                              <a:pt x="49744" y="119353"/>
                              <a:pt x="49345" y="120124"/>
                            </a:cubicBezTo>
                            <a:cubicBezTo>
                              <a:pt x="48987" y="120890"/>
                              <a:pt x="48588" y="122044"/>
                              <a:pt x="48588" y="122432"/>
                            </a:cubicBezTo>
                            <a:cubicBezTo>
                              <a:pt x="48588" y="122819"/>
                              <a:pt x="48229" y="123198"/>
                              <a:pt x="47831" y="123585"/>
                            </a:cubicBezTo>
                            <a:cubicBezTo>
                              <a:pt x="47432" y="123973"/>
                              <a:pt x="47432" y="124356"/>
                              <a:pt x="47432" y="125127"/>
                            </a:cubicBezTo>
                            <a:cubicBezTo>
                              <a:pt x="47432" y="125897"/>
                              <a:pt x="47073" y="126668"/>
                              <a:pt x="46675" y="127051"/>
                            </a:cubicBezTo>
                            <a:cubicBezTo>
                              <a:pt x="46276" y="127438"/>
                              <a:pt x="45918" y="128205"/>
                              <a:pt x="45918" y="128976"/>
                            </a:cubicBezTo>
                            <a:cubicBezTo>
                              <a:pt x="45918" y="129742"/>
                              <a:pt x="45520" y="130517"/>
                              <a:pt x="45121" y="130900"/>
                            </a:cubicBezTo>
                            <a:cubicBezTo>
                              <a:pt x="45121" y="130900"/>
                              <a:pt x="44762" y="131667"/>
                              <a:pt x="44762" y="132441"/>
                            </a:cubicBezTo>
                            <a:cubicBezTo>
                              <a:pt x="44364" y="133595"/>
                              <a:pt x="44005" y="134362"/>
                              <a:pt x="44005" y="134362"/>
                            </a:cubicBezTo>
                            <a:cubicBezTo>
                              <a:pt x="43607" y="134749"/>
                              <a:pt x="43208" y="135520"/>
                              <a:pt x="43208" y="136286"/>
                            </a:cubicBezTo>
                            <a:cubicBezTo>
                              <a:pt x="43208" y="137053"/>
                              <a:pt x="42849" y="137827"/>
                              <a:pt x="42451" y="138594"/>
                            </a:cubicBezTo>
                            <a:cubicBezTo>
                              <a:pt x="42052" y="138981"/>
                              <a:pt x="41693" y="139752"/>
                              <a:pt x="41693" y="140518"/>
                            </a:cubicBezTo>
                            <a:cubicBezTo>
                              <a:pt x="41295" y="141676"/>
                              <a:pt x="40896" y="142443"/>
                              <a:pt x="40538" y="142443"/>
                            </a:cubicBezTo>
                            <a:cubicBezTo>
                              <a:pt x="40538" y="142443"/>
                              <a:pt x="40538" y="142056"/>
                              <a:pt x="40538" y="141289"/>
                            </a:cubicBezTo>
                            <a:cubicBezTo>
                              <a:pt x="40538" y="139748"/>
                              <a:pt x="39382" y="141289"/>
                              <a:pt x="38984" y="143213"/>
                            </a:cubicBezTo>
                            <a:cubicBezTo>
                              <a:pt x="38625" y="144367"/>
                              <a:pt x="38625" y="144367"/>
                              <a:pt x="39382" y="143597"/>
                            </a:cubicBezTo>
                            <a:cubicBezTo>
                              <a:pt x="40896" y="142443"/>
                              <a:pt x="40896" y="145521"/>
                              <a:pt x="39382" y="147062"/>
                            </a:cubicBezTo>
                            <a:cubicBezTo>
                              <a:pt x="39382" y="147062"/>
                              <a:pt x="38984" y="148216"/>
                              <a:pt x="38625" y="148987"/>
                            </a:cubicBezTo>
                            <a:cubicBezTo>
                              <a:pt x="38625" y="149753"/>
                              <a:pt x="38226" y="150528"/>
                              <a:pt x="37868" y="150907"/>
                            </a:cubicBezTo>
                            <a:lnTo>
                              <a:pt x="37071" y="152832"/>
                            </a:lnTo>
                            <a:cubicBezTo>
                              <a:pt x="37071" y="154373"/>
                              <a:pt x="36712" y="155531"/>
                              <a:pt x="35915" y="155531"/>
                            </a:cubicBezTo>
                            <a:lnTo>
                              <a:pt x="35915" y="154760"/>
                            </a:lnTo>
                            <a:cubicBezTo>
                              <a:pt x="35915" y="153219"/>
                              <a:pt x="35158" y="153990"/>
                              <a:pt x="34760" y="155148"/>
                            </a:cubicBezTo>
                            <a:cubicBezTo>
                              <a:pt x="34002" y="156689"/>
                              <a:pt x="34401" y="157072"/>
                              <a:pt x="35158" y="156301"/>
                            </a:cubicBezTo>
                            <a:cubicBezTo>
                              <a:pt x="35557" y="155914"/>
                              <a:pt x="35557" y="155914"/>
                              <a:pt x="35915" y="155914"/>
                            </a:cubicBezTo>
                            <a:cubicBezTo>
                              <a:pt x="36313" y="155914"/>
                              <a:pt x="35557" y="158993"/>
                              <a:pt x="35158" y="159767"/>
                            </a:cubicBezTo>
                            <a:cubicBezTo>
                              <a:pt x="34760" y="160154"/>
                              <a:pt x="34401" y="160921"/>
                              <a:pt x="34401" y="161692"/>
                            </a:cubicBezTo>
                            <a:cubicBezTo>
                              <a:pt x="34401" y="162458"/>
                              <a:pt x="34002" y="163612"/>
                              <a:pt x="33604" y="163999"/>
                            </a:cubicBezTo>
                            <a:cubicBezTo>
                              <a:pt x="33604" y="164387"/>
                              <a:pt x="33245" y="165540"/>
                              <a:pt x="32846" y="166307"/>
                            </a:cubicBezTo>
                            <a:cubicBezTo>
                              <a:pt x="31691" y="170160"/>
                              <a:pt x="30535" y="172472"/>
                              <a:pt x="30177" y="172472"/>
                            </a:cubicBezTo>
                            <a:cubicBezTo>
                              <a:pt x="29778" y="172084"/>
                              <a:pt x="29380" y="172472"/>
                              <a:pt x="29380" y="172472"/>
                            </a:cubicBezTo>
                            <a:cubicBezTo>
                              <a:pt x="29380" y="172472"/>
                              <a:pt x="29380" y="172855"/>
                              <a:pt x="29778" y="172855"/>
                            </a:cubicBezTo>
                            <a:cubicBezTo>
                              <a:pt x="30535" y="172855"/>
                              <a:pt x="30535" y="173626"/>
                              <a:pt x="29778" y="175167"/>
                            </a:cubicBezTo>
                            <a:cubicBezTo>
                              <a:pt x="29380" y="175933"/>
                              <a:pt x="29021" y="176321"/>
                              <a:pt x="28622" y="176708"/>
                            </a:cubicBezTo>
                            <a:cubicBezTo>
                              <a:pt x="28263" y="176321"/>
                              <a:pt x="26310" y="179016"/>
                              <a:pt x="26310" y="180557"/>
                            </a:cubicBezTo>
                            <a:cubicBezTo>
                              <a:pt x="26310" y="180944"/>
                              <a:pt x="25952" y="182098"/>
                              <a:pt x="25553" y="183256"/>
                            </a:cubicBezTo>
                            <a:lnTo>
                              <a:pt x="23242" y="191341"/>
                            </a:lnTo>
                            <a:cubicBezTo>
                              <a:pt x="22086" y="193649"/>
                              <a:pt x="22485" y="196344"/>
                              <a:pt x="23641" y="196344"/>
                            </a:cubicBezTo>
                            <a:cubicBezTo>
                              <a:pt x="24398" y="196344"/>
                              <a:pt x="24797" y="195957"/>
                              <a:pt x="25195" y="193649"/>
                            </a:cubicBezTo>
                            <a:cubicBezTo>
                              <a:pt x="25195" y="192878"/>
                              <a:pt x="25553" y="192108"/>
                              <a:pt x="26350" y="191341"/>
                            </a:cubicBezTo>
                            <a:lnTo>
                              <a:pt x="27466" y="189417"/>
                            </a:lnTo>
                            <a:cubicBezTo>
                              <a:pt x="27466" y="187876"/>
                              <a:pt x="28622" y="184797"/>
                              <a:pt x="29419" y="183639"/>
                            </a:cubicBezTo>
                            <a:cubicBezTo>
                              <a:pt x="29419" y="183256"/>
                              <a:pt x="29778" y="182098"/>
                              <a:pt x="30177" y="181332"/>
                            </a:cubicBezTo>
                            <a:cubicBezTo>
                              <a:pt x="30177" y="180174"/>
                              <a:pt x="30535" y="179020"/>
                              <a:pt x="30933" y="178253"/>
                            </a:cubicBezTo>
                            <a:cubicBezTo>
                              <a:pt x="32089" y="175558"/>
                              <a:pt x="32488" y="174400"/>
                              <a:pt x="34002" y="169397"/>
                            </a:cubicBezTo>
                            <a:cubicBezTo>
                              <a:pt x="34002" y="167856"/>
                              <a:pt x="34760" y="165932"/>
                              <a:pt x="35557" y="164774"/>
                            </a:cubicBezTo>
                            <a:cubicBezTo>
                              <a:pt x="35557" y="164007"/>
                              <a:pt x="35955" y="163237"/>
                              <a:pt x="35955" y="162853"/>
                            </a:cubicBezTo>
                            <a:cubicBezTo>
                              <a:pt x="36313" y="162466"/>
                              <a:pt x="36712" y="161699"/>
                              <a:pt x="36712" y="160929"/>
                            </a:cubicBezTo>
                            <a:cubicBezTo>
                              <a:pt x="36712" y="160162"/>
                              <a:pt x="37071" y="159004"/>
                              <a:pt x="37469" y="158621"/>
                            </a:cubicBezTo>
                            <a:cubicBezTo>
                              <a:pt x="37868" y="157851"/>
                              <a:pt x="38226" y="157080"/>
                              <a:pt x="38226" y="156309"/>
                            </a:cubicBezTo>
                            <a:cubicBezTo>
                              <a:pt x="38625" y="155543"/>
                              <a:pt x="38984" y="154768"/>
                              <a:pt x="38984" y="154385"/>
                            </a:cubicBezTo>
                            <a:cubicBezTo>
                              <a:pt x="39382" y="153998"/>
                              <a:pt x="39781" y="153231"/>
                              <a:pt x="39781" y="152077"/>
                            </a:cubicBezTo>
                            <a:cubicBezTo>
                              <a:pt x="40140" y="151307"/>
                              <a:pt x="40538" y="150153"/>
                              <a:pt x="40538" y="149765"/>
                            </a:cubicBezTo>
                            <a:cubicBezTo>
                              <a:pt x="40937" y="149765"/>
                              <a:pt x="41295" y="148999"/>
                              <a:pt x="41295" y="148612"/>
                            </a:cubicBezTo>
                            <a:cubicBezTo>
                              <a:pt x="41295" y="147845"/>
                              <a:pt x="41693" y="147070"/>
                              <a:pt x="42092" y="146304"/>
                            </a:cubicBezTo>
                            <a:cubicBezTo>
                              <a:pt x="42451" y="145916"/>
                              <a:pt x="42849" y="145146"/>
                              <a:pt x="42849" y="144763"/>
                            </a:cubicBezTo>
                            <a:cubicBezTo>
                              <a:pt x="42849" y="143992"/>
                              <a:pt x="43208" y="143221"/>
                              <a:pt x="43607" y="142451"/>
                            </a:cubicBezTo>
                            <a:cubicBezTo>
                              <a:pt x="43607" y="141684"/>
                              <a:pt x="44005" y="139756"/>
                              <a:pt x="44762" y="138985"/>
                            </a:cubicBezTo>
                            <a:cubicBezTo>
                              <a:pt x="45161" y="138219"/>
                              <a:pt x="45520" y="137444"/>
                              <a:pt x="45520" y="136677"/>
                            </a:cubicBezTo>
                            <a:cubicBezTo>
                              <a:pt x="45520" y="136290"/>
                              <a:pt x="45918" y="135524"/>
                              <a:pt x="46276" y="134753"/>
                            </a:cubicBezTo>
                            <a:cubicBezTo>
                              <a:pt x="46675" y="134366"/>
                              <a:pt x="47073" y="133599"/>
                              <a:pt x="47073" y="133212"/>
                            </a:cubicBezTo>
                            <a:cubicBezTo>
                              <a:pt x="47073" y="133212"/>
                              <a:pt x="47432" y="132445"/>
                              <a:pt x="47432" y="132058"/>
                            </a:cubicBezTo>
                            <a:cubicBezTo>
                              <a:pt x="47831" y="131287"/>
                              <a:pt x="48229" y="130904"/>
                              <a:pt x="48229" y="130517"/>
                            </a:cubicBezTo>
                            <a:cubicBezTo>
                              <a:pt x="48229" y="130129"/>
                              <a:pt x="48588" y="129363"/>
                              <a:pt x="48987" y="128976"/>
                            </a:cubicBezTo>
                            <a:cubicBezTo>
                              <a:pt x="49345" y="128205"/>
                              <a:pt x="49345" y="127818"/>
                              <a:pt x="49345" y="127434"/>
                            </a:cubicBezTo>
                            <a:cubicBezTo>
                              <a:pt x="49345" y="127047"/>
                              <a:pt x="49744" y="126276"/>
                              <a:pt x="50142" y="125893"/>
                            </a:cubicBezTo>
                            <a:cubicBezTo>
                              <a:pt x="50501" y="125506"/>
                              <a:pt x="50900" y="124352"/>
                              <a:pt x="50900" y="123969"/>
                            </a:cubicBezTo>
                            <a:cubicBezTo>
                              <a:pt x="50900" y="123198"/>
                              <a:pt x="51298" y="122815"/>
                              <a:pt x="51656" y="122428"/>
                            </a:cubicBezTo>
                            <a:cubicBezTo>
                              <a:pt x="51656" y="122428"/>
                              <a:pt x="52055" y="121661"/>
                              <a:pt x="52055" y="121274"/>
                            </a:cubicBezTo>
                            <a:cubicBezTo>
                              <a:pt x="52453" y="120886"/>
                              <a:pt x="52812" y="120120"/>
                              <a:pt x="52812" y="119349"/>
                            </a:cubicBezTo>
                            <a:cubicBezTo>
                              <a:pt x="53211" y="118962"/>
                              <a:pt x="53570" y="118195"/>
                              <a:pt x="53570" y="117425"/>
                            </a:cubicBezTo>
                            <a:lnTo>
                              <a:pt x="54367" y="115884"/>
                            </a:lnTo>
                            <a:cubicBezTo>
                              <a:pt x="54725" y="115884"/>
                              <a:pt x="54725" y="115500"/>
                              <a:pt x="55124" y="114730"/>
                            </a:cubicBezTo>
                            <a:cubicBezTo>
                              <a:pt x="55124" y="114342"/>
                              <a:pt x="55523" y="113959"/>
                              <a:pt x="55881" y="113188"/>
                            </a:cubicBezTo>
                            <a:lnTo>
                              <a:pt x="56638" y="112035"/>
                            </a:lnTo>
                            <a:cubicBezTo>
                              <a:pt x="56638" y="111647"/>
                              <a:pt x="57036" y="111264"/>
                              <a:pt x="57036" y="110877"/>
                            </a:cubicBezTo>
                            <a:cubicBezTo>
                              <a:pt x="57435" y="110877"/>
                              <a:pt x="57794" y="110493"/>
                              <a:pt x="57794" y="110110"/>
                            </a:cubicBezTo>
                            <a:cubicBezTo>
                              <a:pt x="57794" y="109723"/>
                              <a:pt x="58192" y="108569"/>
                              <a:pt x="58591" y="107802"/>
                            </a:cubicBezTo>
                            <a:cubicBezTo>
                              <a:pt x="58950" y="107032"/>
                              <a:pt x="59707" y="105103"/>
                              <a:pt x="59707" y="104337"/>
                            </a:cubicBezTo>
                            <a:lnTo>
                              <a:pt x="60504" y="102796"/>
                            </a:lnTo>
                            <a:cubicBezTo>
                              <a:pt x="60504" y="102408"/>
                              <a:pt x="60863" y="102025"/>
                              <a:pt x="61261" y="101254"/>
                            </a:cubicBezTo>
                            <a:cubicBezTo>
                              <a:pt x="61660" y="100484"/>
                              <a:pt x="61660" y="100096"/>
                              <a:pt x="61660" y="99713"/>
                            </a:cubicBezTo>
                            <a:cubicBezTo>
                              <a:pt x="61660" y="99326"/>
                              <a:pt x="63174" y="96248"/>
                              <a:pt x="63971" y="94323"/>
                            </a:cubicBezTo>
                            <a:lnTo>
                              <a:pt x="64728" y="92782"/>
                            </a:lnTo>
                            <a:cubicBezTo>
                              <a:pt x="64728" y="92399"/>
                              <a:pt x="65087" y="91628"/>
                              <a:pt x="65486" y="91241"/>
                            </a:cubicBezTo>
                            <a:cubicBezTo>
                              <a:pt x="65486" y="90474"/>
                              <a:pt x="66243" y="88546"/>
                              <a:pt x="66641" y="88162"/>
                            </a:cubicBezTo>
                            <a:cubicBezTo>
                              <a:pt x="67040" y="87775"/>
                              <a:pt x="67040" y="87008"/>
                              <a:pt x="67040" y="87008"/>
                            </a:cubicBezTo>
                            <a:cubicBezTo>
                              <a:pt x="67398" y="86621"/>
                              <a:pt x="67398" y="85855"/>
                              <a:pt x="68195" y="85084"/>
                            </a:cubicBezTo>
                            <a:cubicBezTo>
                              <a:pt x="68554" y="84317"/>
                              <a:pt x="68952" y="83160"/>
                              <a:pt x="68952" y="83160"/>
                            </a:cubicBezTo>
                            <a:cubicBezTo>
                              <a:pt x="68952" y="82776"/>
                              <a:pt x="68952" y="82006"/>
                              <a:pt x="69351" y="81622"/>
                            </a:cubicBezTo>
                            <a:lnTo>
                              <a:pt x="71623" y="76232"/>
                            </a:lnTo>
                            <a:cubicBezTo>
                              <a:pt x="72021" y="75462"/>
                              <a:pt x="72420" y="73920"/>
                              <a:pt x="72778" y="73537"/>
                            </a:cubicBezTo>
                            <a:cubicBezTo>
                              <a:pt x="73177" y="72767"/>
                              <a:pt x="73575" y="71996"/>
                              <a:pt x="73575" y="71225"/>
                            </a:cubicBezTo>
                            <a:cubicBezTo>
                              <a:pt x="73934" y="70838"/>
                              <a:pt x="74332" y="70459"/>
                              <a:pt x="74332" y="70072"/>
                            </a:cubicBezTo>
                            <a:cubicBezTo>
                              <a:pt x="74332" y="69684"/>
                              <a:pt x="74332" y="68918"/>
                              <a:pt x="74731" y="68147"/>
                            </a:cubicBezTo>
                            <a:lnTo>
                              <a:pt x="76246" y="65069"/>
                            </a:lnTo>
                            <a:cubicBezTo>
                              <a:pt x="76644" y="63528"/>
                              <a:pt x="77402" y="61990"/>
                              <a:pt x="77800" y="61220"/>
                            </a:cubicBezTo>
                            <a:cubicBezTo>
                              <a:pt x="78158" y="60449"/>
                              <a:pt x="78557" y="59679"/>
                              <a:pt x="78557" y="59295"/>
                            </a:cubicBezTo>
                            <a:cubicBezTo>
                              <a:pt x="78557" y="58525"/>
                              <a:pt x="78955" y="58141"/>
                              <a:pt x="78955" y="58141"/>
                            </a:cubicBezTo>
                            <a:cubicBezTo>
                              <a:pt x="79314" y="58141"/>
                              <a:pt x="79713" y="58908"/>
                              <a:pt x="79314" y="60449"/>
                            </a:cubicBezTo>
                            <a:lnTo>
                              <a:pt x="79314" y="83551"/>
                            </a:lnTo>
                            <a:cubicBezTo>
                              <a:pt x="79314" y="89328"/>
                              <a:pt x="78955" y="101646"/>
                              <a:pt x="78557" y="110885"/>
                            </a:cubicBezTo>
                            <a:cubicBezTo>
                              <a:pt x="78158" y="120128"/>
                              <a:pt x="78158" y="128984"/>
                              <a:pt x="78158" y="131291"/>
                            </a:cubicBezTo>
                            <a:lnTo>
                              <a:pt x="78158" y="139764"/>
                            </a:lnTo>
                            <a:cubicBezTo>
                              <a:pt x="78557" y="156705"/>
                              <a:pt x="82383" y="164786"/>
                              <a:pt x="90473" y="164786"/>
                            </a:cubicBezTo>
                            <a:cubicBezTo>
                              <a:pt x="92784" y="164786"/>
                              <a:pt x="99678" y="163249"/>
                              <a:pt x="99678" y="160937"/>
                            </a:cubicBezTo>
                            <a:cubicBezTo>
                              <a:pt x="100077" y="160550"/>
                              <a:pt x="100475" y="160170"/>
                              <a:pt x="100834" y="160170"/>
                            </a:cubicBezTo>
                            <a:cubicBezTo>
                              <a:pt x="100834" y="159400"/>
                              <a:pt x="101631" y="158246"/>
                              <a:pt x="101990" y="157859"/>
                            </a:cubicBezTo>
                            <a:cubicBezTo>
                              <a:pt x="102389" y="157092"/>
                              <a:pt x="102389" y="157092"/>
                              <a:pt x="101990" y="155934"/>
                            </a:cubicBezTo>
                            <a:cubicBezTo>
                              <a:pt x="101631" y="154393"/>
                              <a:pt x="101631" y="154010"/>
                              <a:pt x="103146" y="153239"/>
                            </a:cubicBezTo>
                            <a:cubicBezTo>
                              <a:pt x="103544" y="152852"/>
                              <a:pt x="104302" y="152468"/>
                              <a:pt x="104302" y="152468"/>
                            </a:cubicBezTo>
                            <a:cubicBezTo>
                              <a:pt x="104700" y="151702"/>
                              <a:pt x="107370" y="149773"/>
                              <a:pt x="108526" y="149773"/>
                            </a:cubicBezTo>
                            <a:cubicBezTo>
                              <a:pt x="108526" y="149773"/>
                              <a:pt x="109682" y="149390"/>
                              <a:pt x="110438" y="149007"/>
                            </a:cubicBezTo>
                            <a:cubicBezTo>
                              <a:pt x="111235" y="148236"/>
                              <a:pt x="112391" y="147853"/>
                              <a:pt x="112750" y="147853"/>
                            </a:cubicBezTo>
                            <a:cubicBezTo>
                              <a:pt x="113906" y="147466"/>
                              <a:pt x="116217" y="145928"/>
                              <a:pt x="117771" y="144000"/>
                            </a:cubicBezTo>
                            <a:cubicBezTo>
                              <a:pt x="120442" y="141305"/>
                              <a:pt x="120841" y="140922"/>
                              <a:pt x="121199" y="140147"/>
                            </a:cubicBezTo>
                            <a:lnTo>
                              <a:pt x="131959" y="126672"/>
                            </a:lnTo>
                            <a:cubicBezTo>
                              <a:pt x="132357" y="126672"/>
                              <a:pt x="132756" y="126284"/>
                              <a:pt x="132756" y="125905"/>
                            </a:cubicBezTo>
                            <a:cubicBezTo>
                              <a:pt x="132756" y="125905"/>
                              <a:pt x="132756" y="125518"/>
                              <a:pt x="133115" y="125135"/>
                            </a:cubicBezTo>
                            <a:cubicBezTo>
                              <a:pt x="133513" y="124747"/>
                              <a:pt x="135426" y="122827"/>
                              <a:pt x="136981" y="120515"/>
                            </a:cubicBezTo>
                            <a:lnTo>
                              <a:pt x="140806" y="116279"/>
                            </a:lnTo>
                            <a:cubicBezTo>
                              <a:pt x="140806" y="116279"/>
                              <a:pt x="141564" y="115125"/>
                              <a:pt x="142719" y="113967"/>
                            </a:cubicBezTo>
                            <a:cubicBezTo>
                              <a:pt x="143516" y="112813"/>
                              <a:pt x="144273" y="111659"/>
                              <a:pt x="144672" y="111659"/>
                            </a:cubicBezTo>
                            <a:lnTo>
                              <a:pt x="149653" y="105886"/>
                            </a:lnTo>
                            <a:cubicBezTo>
                              <a:pt x="150809" y="105115"/>
                              <a:pt x="152324" y="103191"/>
                              <a:pt x="153479" y="101650"/>
                            </a:cubicBezTo>
                            <a:cubicBezTo>
                              <a:pt x="156947" y="98188"/>
                              <a:pt x="160812" y="94335"/>
                              <a:pt x="161171" y="94335"/>
                            </a:cubicBezTo>
                            <a:cubicBezTo>
                              <a:pt x="161569" y="94335"/>
                              <a:pt x="161171" y="95876"/>
                              <a:pt x="160812" y="97030"/>
                            </a:cubicBezTo>
                            <a:cubicBezTo>
                              <a:pt x="160413" y="97417"/>
                              <a:pt x="160015" y="98188"/>
                              <a:pt x="160015" y="98571"/>
                            </a:cubicBezTo>
                            <a:cubicBezTo>
                              <a:pt x="160015" y="98959"/>
                              <a:pt x="159656" y="99342"/>
                              <a:pt x="159257" y="99729"/>
                            </a:cubicBezTo>
                            <a:cubicBezTo>
                              <a:pt x="159257" y="100112"/>
                              <a:pt x="158859" y="100883"/>
                              <a:pt x="158501" y="101650"/>
                            </a:cubicBezTo>
                            <a:cubicBezTo>
                              <a:pt x="158501" y="102420"/>
                              <a:pt x="158102" y="103195"/>
                              <a:pt x="157744" y="103574"/>
                            </a:cubicBezTo>
                            <a:cubicBezTo>
                              <a:pt x="157345" y="103961"/>
                              <a:pt x="157345" y="104732"/>
                              <a:pt x="157345" y="105115"/>
                            </a:cubicBezTo>
                            <a:cubicBezTo>
                              <a:pt x="157345" y="105503"/>
                              <a:pt x="155791" y="108581"/>
                              <a:pt x="155791" y="108581"/>
                            </a:cubicBezTo>
                            <a:cubicBezTo>
                              <a:pt x="155432" y="109351"/>
                              <a:pt x="155432" y="110122"/>
                              <a:pt x="155033" y="110505"/>
                            </a:cubicBezTo>
                            <a:cubicBezTo>
                              <a:pt x="154635" y="110505"/>
                              <a:pt x="154635" y="111659"/>
                              <a:pt x="154276" y="112047"/>
                            </a:cubicBezTo>
                            <a:cubicBezTo>
                              <a:pt x="154276" y="112813"/>
                              <a:pt x="153877" y="113967"/>
                              <a:pt x="153519" y="114354"/>
                            </a:cubicBezTo>
                            <a:cubicBezTo>
                              <a:pt x="153121" y="114742"/>
                              <a:pt x="153121" y="115512"/>
                              <a:pt x="153121" y="115895"/>
                            </a:cubicBezTo>
                            <a:cubicBezTo>
                              <a:pt x="153121" y="116283"/>
                              <a:pt x="152722" y="117053"/>
                              <a:pt x="152363" y="117437"/>
                            </a:cubicBezTo>
                            <a:cubicBezTo>
                              <a:pt x="151965" y="117824"/>
                              <a:pt x="151566" y="118595"/>
                              <a:pt x="151566" y="118978"/>
                            </a:cubicBezTo>
                            <a:cubicBezTo>
                              <a:pt x="151566" y="119748"/>
                              <a:pt x="151208" y="120519"/>
                              <a:pt x="150809" y="120902"/>
                            </a:cubicBezTo>
                            <a:cubicBezTo>
                              <a:pt x="150809" y="120902"/>
                              <a:pt x="150411" y="122056"/>
                              <a:pt x="150052" y="122827"/>
                            </a:cubicBezTo>
                            <a:cubicBezTo>
                              <a:pt x="150052" y="123593"/>
                              <a:pt x="149653" y="124368"/>
                              <a:pt x="149294" y="124747"/>
                            </a:cubicBezTo>
                            <a:cubicBezTo>
                              <a:pt x="149294" y="125135"/>
                              <a:pt x="148896" y="125905"/>
                              <a:pt x="148497" y="126672"/>
                            </a:cubicBezTo>
                            <a:cubicBezTo>
                              <a:pt x="148497" y="127059"/>
                              <a:pt x="148139" y="128213"/>
                              <a:pt x="147741" y="128596"/>
                            </a:cubicBezTo>
                            <a:cubicBezTo>
                              <a:pt x="147342" y="129367"/>
                              <a:pt x="147342" y="130137"/>
                              <a:pt x="147342" y="130521"/>
                            </a:cubicBezTo>
                            <a:cubicBezTo>
                              <a:pt x="147342" y="130908"/>
                              <a:pt x="146983" y="131675"/>
                              <a:pt x="146585" y="132445"/>
                            </a:cubicBezTo>
                            <a:cubicBezTo>
                              <a:pt x="146186" y="132828"/>
                              <a:pt x="145828" y="133986"/>
                              <a:pt x="145828" y="134753"/>
                            </a:cubicBezTo>
                            <a:cubicBezTo>
                              <a:pt x="145429" y="135524"/>
                              <a:pt x="145429" y="136294"/>
                              <a:pt x="145070" y="136294"/>
                            </a:cubicBezTo>
                            <a:cubicBezTo>
                              <a:pt x="144672" y="136681"/>
                              <a:pt x="144672" y="137061"/>
                              <a:pt x="144672" y="137448"/>
                            </a:cubicBezTo>
                            <a:cubicBezTo>
                              <a:pt x="144672" y="137835"/>
                              <a:pt x="144273" y="139372"/>
                              <a:pt x="143516" y="140914"/>
                            </a:cubicBezTo>
                            <a:cubicBezTo>
                              <a:pt x="143117" y="142455"/>
                              <a:pt x="142361" y="143992"/>
                              <a:pt x="142361" y="144767"/>
                            </a:cubicBezTo>
                            <a:cubicBezTo>
                              <a:pt x="142361" y="145533"/>
                              <a:pt x="141962" y="146687"/>
                              <a:pt x="141962" y="147074"/>
                            </a:cubicBezTo>
                            <a:cubicBezTo>
                              <a:pt x="141603" y="147462"/>
                              <a:pt x="141205" y="148228"/>
                              <a:pt x="141205" y="148999"/>
                            </a:cubicBezTo>
                            <a:cubicBezTo>
                              <a:pt x="141205" y="149765"/>
                              <a:pt x="140846" y="150540"/>
                              <a:pt x="140448" y="150919"/>
                            </a:cubicBezTo>
                            <a:cubicBezTo>
                              <a:pt x="140049" y="151307"/>
                              <a:pt x="139690" y="152077"/>
                              <a:pt x="139690" y="152844"/>
                            </a:cubicBezTo>
                            <a:cubicBezTo>
                              <a:pt x="139690" y="154385"/>
                              <a:pt x="138933" y="155156"/>
                              <a:pt x="138136" y="154768"/>
                            </a:cubicBezTo>
                            <a:cubicBezTo>
                              <a:pt x="137737" y="154381"/>
                              <a:pt x="137379" y="154381"/>
                              <a:pt x="137379" y="154381"/>
                            </a:cubicBezTo>
                            <a:cubicBezTo>
                              <a:pt x="136981" y="155152"/>
                              <a:pt x="137379" y="155922"/>
                              <a:pt x="137778" y="155922"/>
                            </a:cubicBezTo>
                            <a:cubicBezTo>
                              <a:pt x="138534" y="156309"/>
                              <a:pt x="138136" y="157847"/>
                              <a:pt x="137379" y="159000"/>
                            </a:cubicBezTo>
                            <a:cubicBezTo>
                              <a:pt x="137379" y="159000"/>
                              <a:pt x="136981" y="160158"/>
                              <a:pt x="136981" y="160925"/>
                            </a:cubicBezTo>
                            <a:cubicBezTo>
                              <a:pt x="136582" y="161696"/>
                              <a:pt x="136223" y="162849"/>
                              <a:pt x="136223" y="163237"/>
                            </a:cubicBezTo>
                            <a:cubicBezTo>
                              <a:pt x="135067" y="164391"/>
                              <a:pt x="134669" y="167086"/>
                              <a:pt x="135466" y="166698"/>
                            </a:cubicBezTo>
                            <a:cubicBezTo>
                              <a:pt x="136223" y="166698"/>
                              <a:pt x="136223" y="166698"/>
                              <a:pt x="136223" y="167086"/>
                            </a:cubicBezTo>
                            <a:cubicBezTo>
                              <a:pt x="136223" y="167856"/>
                              <a:pt x="135825" y="168240"/>
                              <a:pt x="135067" y="167856"/>
                            </a:cubicBezTo>
                            <a:cubicBezTo>
                              <a:pt x="134310" y="167856"/>
                              <a:pt x="133912" y="167856"/>
                              <a:pt x="133553" y="170164"/>
                            </a:cubicBezTo>
                            <a:cubicBezTo>
                              <a:pt x="133553" y="171705"/>
                              <a:pt x="133553" y="171705"/>
                              <a:pt x="133912" y="171705"/>
                            </a:cubicBezTo>
                            <a:cubicBezTo>
                              <a:pt x="134310" y="171318"/>
                              <a:pt x="134669" y="171318"/>
                              <a:pt x="134669" y="171705"/>
                            </a:cubicBezTo>
                            <a:cubicBezTo>
                              <a:pt x="134669" y="172476"/>
                              <a:pt x="134310" y="172859"/>
                              <a:pt x="133912" y="172476"/>
                            </a:cubicBezTo>
                            <a:cubicBezTo>
                              <a:pt x="133154" y="172088"/>
                              <a:pt x="132398" y="173242"/>
                              <a:pt x="131999" y="174396"/>
                            </a:cubicBezTo>
                            <a:cubicBezTo>
                              <a:pt x="131999" y="176321"/>
                              <a:pt x="131999" y="176708"/>
                              <a:pt x="131242" y="177095"/>
                            </a:cubicBezTo>
                            <a:cubicBezTo>
                              <a:pt x="130445" y="178249"/>
                              <a:pt x="130086" y="181332"/>
                              <a:pt x="130843" y="180944"/>
                            </a:cubicBezTo>
                            <a:cubicBezTo>
                              <a:pt x="131601" y="180174"/>
                              <a:pt x="131601" y="180557"/>
                              <a:pt x="131242" y="181715"/>
                            </a:cubicBezTo>
                            <a:cubicBezTo>
                              <a:pt x="130843" y="182481"/>
                              <a:pt x="130843" y="182481"/>
                              <a:pt x="130445" y="182098"/>
                            </a:cubicBezTo>
                            <a:cubicBezTo>
                              <a:pt x="130086" y="181332"/>
                              <a:pt x="129329" y="182485"/>
                              <a:pt x="128930" y="184410"/>
                            </a:cubicBezTo>
                            <a:cubicBezTo>
                              <a:pt x="128930" y="185951"/>
                              <a:pt x="128930" y="186334"/>
                              <a:pt x="129687" y="185564"/>
                            </a:cubicBezTo>
                            <a:cubicBezTo>
                              <a:pt x="130086" y="185176"/>
                              <a:pt x="130086" y="185176"/>
                              <a:pt x="130086" y="185951"/>
                            </a:cubicBezTo>
                            <a:cubicBezTo>
                              <a:pt x="130086" y="186718"/>
                              <a:pt x="129687" y="187105"/>
                              <a:pt x="128930" y="187105"/>
                            </a:cubicBezTo>
                            <a:cubicBezTo>
                              <a:pt x="128173" y="187105"/>
                              <a:pt x="127774" y="188259"/>
                              <a:pt x="127376" y="190183"/>
                            </a:cubicBezTo>
                            <a:cubicBezTo>
                              <a:pt x="127018" y="191341"/>
                              <a:pt x="127018" y="191724"/>
                              <a:pt x="127376" y="191341"/>
                            </a:cubicBezTo>
                            <a:cubicBezTo>
                              <a:pt x="128173" y="190571"/>
                              <a:pt x="128173" y="190954"/>
                              <a:pt x="128173" y="191724"/>
                            </a:cubicBezTo>
                            <a:cubicBezTo>
                              <a:pt x="128173" y="192491"/>
                              <a:pt x="127774" y="193266"/>
                              <a:pt x="127376" y="192491"/>
                            </a:cubicBezTo>
                            <a:cubicBezTo>
                              <a:pt x="127376" y="190954"/>
                              <a:pt x="126221" y="192491"/>
                              <a:pt x="126221" y="194416"/>
                            </a:cubicBezTo>
                            <a:cubicBezTo>
                              <a:pt x="126221" y="195957"/>
                              <a:pt x="127018" y="195957"/>
                              <a:pt x="127018" y="194416"/>
                            </a:cubicBezTo>
                            <a:lnTo>
                              <a:pt x="127376" y="194032"/>
                            </a:lnTo>
                            <a:cubicBezTo>
                              <a:pt x="127774" y="194032"/>
                              <a:pt x="127376" y="194416"/>
                              <a:pt x="127376" y="195186"/>
                            </a:cubicBezTo>
                            <a:cubicBezTo>
                              <a:pt x="127018" y="195573"/>
                              <a:pt x="126619" y="196727"/>
                              <a:pt x="126619" y="197494"/>
                            </a:cubicBezTo>
                            <a:cubicBezTo>
                              <a:pt x="126221" y="198652"/>
                              <a:pt x="126221" y="198652"/>
                              <a:pt x="125862" y="198264"/>
                            </a:cubicBezTo>
                            <a:cubicBezTo>
                              <a:pt x="125862" y="197877"/>
                              <a:pt x="125463" y="197494"/>
                              <a:pt x="125463" y="197494"/>
                            </a:cubicBezTo>
                            <a:cubicBezTo>
                              <a:pt x="125065" y="197494"/>
                              <a:pt x="124706" y="198652"/>
                              <a:pt x="124706" y="200193"/>
                            </a:cubicBezTo>
                            <a:cubicBezTo>
                              <a:pt x="124307" y="201734"/>
                              <a:pt x="124706" y="202113"/>
                              <a:pt x="124706" y="202113"/>
                            </a:cubicBezTo>
                            <a:cubicBezTo>
                              <a:pt x="125065" y="202113"/>
                              <a:pt x="125065" y="202113"/>
                              <a:pt x="125463" y="201347"/>
                            </a:cubicBezTo>
                            <a:cubicBezTo>
                              <a:pt x="125862" y="200193"/>
                              <a:pt x="125862" y="200193"/>
                              <a:pt x="125862" y="202113"/>
                            </a:cubicBezTo>
                            <a:cubicBezTo>
                              <a:pt x="125065" y="205966"/>
                              <a:pt x="125065" y="206350"/>
                              <a:pt x="124706" y="206350"/>
                            </a:cubicBezTo>
                            <a:cubicBezTo>
                              <a:pt x="123550" y="205966"/>
                              <a:pt x="123151" y="206737"/>
                              <a:pt x="123550" y="207895"/>
                            </a:cubicBezTo>
                            <a:cubicBezTo>
                              <a:pt x="123949" y="208278"/>
                              <a:pt x="123949" y="209049"/>
                              <a:pt x="124307" y="209815"/>
                            </a:cubicBezTo>
                            <a:cubicBezTo>
                              <a:pt x="124307" y="210586"/>
                              <a:pt x="124706" y="210973"/>
                              <a:pt x="125463" y="211740"/>
                            </a:cubicBezTo>
                            <a:cubicBezTo>
                              <a:pt x="125862" y="212127"/>
                              <a:pt x="126619" y="212894"/>
                              <a:pt x="126619" y="213664"/>
                            </a:cubicBezTo>
                            <a:cubicBezTo>
                              <a:pt x="126619" y="214431"/>
                              <a:pt x="127018" y="214431"/>
                              <a:pt x="127774" y="214431"/>
                            </a:cubicBezTo>
                            <a:cubicBezTo>
                              <a:pt x="128532" y="214048"/>
                              <a:pt x="128930" y="214048"/>
                              <a:pt x="128930" y="214818"/>
                            </a:cubicBezTo>
                            <a:cubicBezTo>
                              <a:pt x="129329" y="215589"/>
                              <a:pt x="130445" y="216359"/>
                              <a:pt x="130843" y="215589"/>
                            </a:cubicBezTo>
                            <a:cubicBezTo>
                              <a:pt x="131242" y="215201"/>
                              <a:pt x="131601" y="213664"/>
                              <a:pt x="131242" y="213664"/>
                            </a:cubicBezTo>
                            <a:cubicBezTo>
                              <a:pt x="130843" y="213664"/>
                              <a:pt x="130086" y="211352"/>
                              <a:pt x="130445" y="211352"/>
                            </a:cubicBezTo>
                            <a:cubicBezTo>
                              <a:pt x="131242" y="210199"/>
                              <a:pt x="132756" y="212510"/>
                              <a:pt x="132756" y="215205"/>
                            </a:cubicBezTo>
                            <a:cubicBezTo>
                              <a:pt x="132756" y="217130"/>
                              <a:pt x="132756" y="217130"/>
                              <a:pt x="133154" y="217517"/>
                            </a:cubicBezTo>
                            <a:cubicBezTo>
                              <a:pt x="133553" y="217517"/>
                              <a:pt x="133912" y="217900"/>
                              <a:pt x="134310" y="218284"/>
                            </a:cubicBezTo>
                            <a:lnTo>
                              <a:pt x="136223" y="219438"/>
                            </a:lnTo>
                            <a:cubicBezTo>
                              <a:pt x="136622" y="219438"/>
                              <a:pt x="137379" y="219825"/>
                              <a:pt x="137778" y="219438"/>
                            </a:cubicBezTo>
                            <a:lnTo>
                              <a:pt x="139292" y="219438"/>
                            </a:lnTo>
                            <a:cubicBezTo>
                              <a:pt x="140089" y="219438"/>
                              <a:pt x="141205" y="217517"/>
                              <a:pt x="140846" y="217130"/>
                            </a:cubicBezTo>
                            <a:cubicBezTo>
                              <a:pt x="140846" y="216743"/>
                              <a:pt x="140448" y="216743"/>
                              <a:pt x="140089" y="216743"/>
                            </a:cubicBezTo>
                            <a:cubicBezTo>
                              <a:pt x="139292" y="217130"/>
                              <a:pt x="139292" y="216743"/>
                              <a:pt x="139292" y="215972"/>
                            </a:cubicBezTo>
                            <a:cubicBezTo>
                              <a:pt x="139292" y="215589"/>
                              <a:pt x="138933" y="214431"/>
                              <a:pt x="138933" y="213664"/>
                            </a:cubicBezTo>
                            <a:cubicBezTo>
                              <a:pt x="138933" y="212510"/>
                              <a:pt x="138933" y="211352"/>
                              <a:pt x="139292" y="210586"/>
                            </a:cubicBezTo>
                            <a:cubicBezTo>
                              <a:pt x="139292" y="209815"/>
                              <a:pt x="139690" y="208274"/>
                              <a:pt x="139690" y="206733"/>
                            </a:cubicBezTo>
                            <a:cubicBezTo>
                              <a:pt x="140448" y="202113"/>
                              <a:pt x="140448" y="201730"/>
                              <a:pt x="140846" y="201343"/>
                            </a:cubicBezTo>
                            <a:cubicBezTo>
                              <a:pt x="141245" y="200956"/>
                              <a:pt x="141603" y="199031"/>
                              <a:pt x="141603" y="198648"/>
                            </a:cubicBezTo>
                            <a:cubicBezTo>
                              <a:pt x="142002" y="198260"/>
                              <a:pt x="142002" y="197877"/>
                              <a:pt x="142002" y="197490"/>
                            </a:cubicBezTo>
                            <a:cubicBezTo>
                              <a:pt x="142002" y="197107"/>
                              <a:pt x="142400" y="195949"/>
                              <a:pt x="143158" y="194412"/>
                            </a:cubicBezTo>
                            <a:lnTo>
                              <a:pt x="144313" y="190563"/>
                            </a:lnTo>
                            <a:cubicBezTo>
                              <a:pt x="144672" y="189021"/>
                              <a:pt x="145070" y="188638"/>
                              <a:pt x="145469" y="188638"/>
                            </a:cubicBezTo>
                            <a:cubicBezTo>
                              <a:pt x="145828" y="189025"/>
                              <a:pt x="145469" y="190179"/>
                              <a:pt x="144672" y="192487"/>
                            </a:cubicBezTo>
                            <a:cubicBezTo>
                              <a:pt x="144313" y="193645"/>
                              <a:pt x="143914" y="194799"/>
                              <a:pt x="143914" y="195186"/>
                            </a:cubicBezTo>
                            <a:cubicBezTo>
                              <a:pt x="143914" y="195573"/>
                              <a:pt x="143914" y="196340"/>
                              <a:pt x="143556" y="197111"/>
                            </a:cubicBezTo>
                            <a:cubicBezTo>
                              <a:pt x="143158" y="197877"/>
                              <a:pt x="142759" y="199418"/>
                              <a:pt x="142759" y="200189"/>
                            </a:cubicBezTo>
                            <a:cubicBezTo>
                              <a:pt x="142400" y="200956"/>
                              <a:pt x="142002" y="202109"/>
                              <a:pt x="142002" y="202884"/>
                            </a:cubicBezTo>
                            <a:cubicBezTo>
                              <a:pt x="141245" y="204425"/>
                              <a:pt x="140846" y="208274"/>
                              <a:pt x="141245" y="207504"/>
                            </a:cubicBezTo>
                            <a:cubicBezTo>
                              <a:pt x="141603" y="207116"/>
                              <a:pt x="142002" y="206346"/>
                              <a:pt x="142400" y="204808"/>
                            </a:cubicBezTo>
                            <a:cubicBezTo>
                              <a:pt x="142400" y="203655"/>
                              <a:pt x="142759" y="202109"/>
                              <a:pt x="143158" y="201730"/>
                            </a:cubicBezTo>
                            <a:cubicBezTo>
                              <a:pt x="143556" y="200960"/>
                              <a:pt x="143914" y="199806"/>
                              <a:pt x="143914" y="198652"/>
                            </a:cubicBezTo>
                            <a:cubicBezTo>
                              <a:pt x="143914" y="197494"/>
                              <a:pt x="144313" y="196340"/>
                              <a:pt x="144672" y="195953"/>
                            </a:cubicBezTo>
                            <a:cubicBezTo>
                              <a:pt x="145070" y="195569"/>
                              <a:pt x="145469" y="194412"/>
                              <a:pt x="145469" y="193258"/>
                            </a:cubicBezTo>
                            <a:cubicBezTo>
                              <a:pt x="145469" y="192104"/>
                              <a:pt x="145828" y="190950"/>
                              <a:pt x="146226" y="190563"/>
                            </a:cubicBezTo>
                            <a:cubicBezTo>
                              <a:pt x="146625" y="190175"/>
                              <a:pt x="146983" y="189409"/>
                              <a:pt x="146983" y="188251"/>
                            </a:cubicBezTo>
                            <a:cubicBezTo>
                              <a:pt x="147382" y="187484"/>
                              <a:pt x="147741" y="186330"/>
                              <a:pt x="147741" y="185556"/>
                            </a:cubicBezTo>
                            <a:cubicBezTo>
                              <a:pt x="148139" y="185168"/>
                              <a:pt x="148538" y="184015"/>
                              <a:pt x="148538" y="183248"/>
                            </a:cubicBezTo>
                            <a:lnTo>
                              <a:pt x="149693" y="180936"/>
                            </a:lnTo>
                            <a:cubicBezTo>
                              <a:pt x="149693" y="180166"/>
                              <a:pt x="150450" y="177475"/>
                              <a:pt x="150849" y="177087"/>
                            </a:cubicBezTo>
                            <a:cubicBezTo>
                              <a:pt x="151208" y="176700"/>
                              <a:pt x="151606" y="175546"/>
                              <a:pt x="151606" y="174776"/>
                            </a:cubicBezTo>
                            <a:cubicBezTo>
                              <a:pt x="151606" y="174009"/>
                              <a:pt x="151965" y="173234"/>
                              <a:pt x="152363" y="172851"/>
                            </a:cubicBezTo>
                            <a:cubicBezTo>
                              <a:pt x="152363" y="172468"/>
                              <a:pt x="152762" y="171697"/>
                              <a:pt x="153121" y="170931"/>
                            </a:cubicBezTo>
                            <a:cubicBezTo>
                              <a:pt x="153121" y="170160"/>
                              <a:pt x="153519" y="169006"/>
                              <a:pt x="153918" y="168619"/>
                            </a:cubicBezTo>
                            <a:cubicBezTo>
                              <a:pt x="153918" y="167852"/>
                              <a:pt x="154276" y="167078"/>
                              <a:pt x="154674" y="166307"/>
                            </a:cubicBezTo>
                            <a:cubicBezTo>
                              <a:pt x="154674" y="165540"/>
                              <a:pt x="155033" y="164766"/>
                              <a:pt x="155033" y="164387"/>
                            </a:cubicBezTo>
                            <a:cubicBezTo>
                              <a:pt x="155432" y="164387"/>
                              <a:pt x="155830" y="163233"/>
                              <a:pt x="156189" y="162462"/>
                            </a:cubicBezTo>
                            <a:cubicBezTo>
                              <a:pt x="156189" y="161696"/>
                              <a:pt x="156588" y="160538"/>
                              <a:pt x="156986" y="160538"/>
                            </a:cubicBezTo>
                            <a:cubicBezTo>
                              <a:pt x="156986" y="160154"/>
                              <a:pt x="157345" y="159384"/>
                              <a:pt x="157345" y="158996"/>
                            </a:cubicBezTo>
                            <a:cubicBezTo>
                              <a:pt x="157744" y="158230"/>
                              <a:pt x="158142" y="157455"/>
                              <a:pt x="158142" y="156689"/>
                            </a:cubicBezTo>
                            <a:cubicBezTo>
                              <a:pt x="158501" y="156301"/>
                              <a:pt x="158899" y="155535"/>
                              <a:pt x="158899" y="155148"/>
                            </a:cubicBezTo>
                            <a:cubicBezTo>
                              <a:pt x="158899" y="154760"/>
                              <a:pt x="159257" y="153990"/>
                              <a:pt x="159656" y="153223"/>
                            </a:cubicBezTo>
                            <a:cubicBezTo>
                              <a:pt x="160055" y="152836"/>
                              <a:pt x="160413" y="152069"/>
                              <a:pt x="160413" y="151299"/>
                            </a:cubicBezTo>
                            <a:cubicBezTo>
                              <a:pt x="160413" y="150532"/>
                              <a:pt x="160812" y="149757"/>
                              <a:pt x="161210" y="149378"/>
                            </a:cubicBezTo>
                            <a:cubicBezTo>
                              <a:pt x="161569" y="148991"/>
                              <a:pt x="161968" y="148220"/>
                              <a:pt x="161968" y="147837"/>
                            </a:cubicBezTo>
                            <a:cubicBezTo>
                              <a:pt x="161968" y="147066"/>
                              <a:pt x="161968" y="146296"/>
                              <a:pt x="162327" y="145912"/>
                            </a:cubicBezTo>
                            <a:cubicBezTo>
                              <a:pt x="162725" y="145525"/>
                              <a:pt x="163124" y="144759"/>
                              <a:pt x="163124" y="144371"/>
                            </a:cubicBezTo>
                            <a:cubicBezTo>
                              <a:pt x="163124" y="142830"/>
                              <a:pt x="164279" y="141676"/>
                              <a:pt x="165036" y="142447"/>
                            </a:cubicBezTo>
                            <a:cubicBezTo>
                              <a:pt x="165435" y="142834"/>
                              <a:pt x="165793" y="142834"/>
                              <a:pt x="165793" y="142447"/>
                            </a:cubicBezTo>
                            <a:cubicBezTo>
                              <a:pt x="166192" y="142060"/>
                              <a:pt x="166192" y="142060"/>
                              <a:pt x="166551" y="142447"/>
                            </a:cubicBezTo>
                            <a:cubicBezTo>
                              <a:pt x="166551" y="142834"/>
                              <a:pt x="166551" y="142834"/>
                              <a:pt x="166192" y="143217"/>
                            </a:cubicBezTo>
                            <a:cubicBezTo>
                              <a:pt x="166192" y="143601"/>
                              <a:pt x="165793" y="143601"/>
                              <a:pt x="165793" y="143217"/>
                            </a:cubicBezTo>
                            <a:cubicBezTo>
                              <a:pt x="165036" y="142447"/>
                              <a:pt x="164239" y="143601"/>
                              <a:pt x="164239" y="144759"/>
                            </a:cubicBezTo>
                            <a:cubicBezTo>
                              <a:pt x="164239" y="145142"/>
                              <a:pt x="163881" y="145912"/>
                              <a:pt x="163482" y="146300"/>
                            </a:cubicBezTo>
                            <a:cubicBezTo>
                              <a:pt x="163084" y="147066"/>
                              <a:pt x="162725" y="148608"/>
                              <a:pt x="163084" y="148608"/>
                            </a:cubicBezTo>
                            <a:cubicBezTo>
                              <a:pt x="163482" y="148220"/>
                              <a:pt x="163881" y="148995"/>
                              <a:pt x="163881" y="149378"/>
                            </a:cubicBezTo>
                            <a:cubicBezTo>
                              <a:pt x="163881" y="149761"/>
                              <a:pt x="163084" y="150532"/>
                              <a:pt x="162725" y="150145"/>
                            </a:cubicBezTo>
                            <a:cubicBezTo>
                              <a:pt x="161968" y="149757"/>
                              <a:pt x="161569" y="150145"/>
                              <a:pt x="161569" y="151299"/>
                            </a:cubicBezTo>
                            <a:cubicBezTo>
                              <a:pt x="161569" y="151686"/>
                              <a:pt x="161569" y="152069"/>
                              <a:pt x="161968" y="152069"/>
                            </a:cubicBezTo>
                            <a:cubicBezTo>
                              <a:pt x="162327" y="152069"/>
                              <a:pt x="162327" y="152452"/>
                              <a:pt x="162327" y="152836"/>
                            </a:cubicBezTo>
                            <a:cubicBezTo>
                              <a:pt x="162327" y="153606"/>
                              <a:pt x="161569" y="154377"/>
                              <a:pt x="161569" y="153606"/>
                            </a:cubicBezTo>
                            <a:cubicBezTo>
                              <a:pt x="161171" y="153219"/>
                              <a:pt x="160812" y="153606"/>
                              <a:pt x="160413" y="154373"/>
                            </a:cubicBezTo>
                            <a:cubicBezTo>
                              <a:pt x="160015" y="155144"/>
                              <a:pt x="160413" y="156297"/>
                              <a:pt x="160812" y="156297"/>
                            </a:cubicBezTo>
                            <a:lnTo>
                              <a:pt x="160812" y="156685"/>
                            </a:lnTo>
                            <a:cubicBezTo>
                              <a:pt x="160812" y="157451"/>
                              <a:pt x="160812" y="157451"/>
                              <a:pt x="160055" y="157451"/>
                            </a:cubicBezTo>
                            <a:cubicBezTo>
                              <a:pt x="158899" y="157839"/>
                              <a:pt x="158501" y="159763"/>
                              <a:pt x="159257" y="160150"/>
                            </a:cubicBezTo>
                            <a:cubicBezTo>
                              <a:pt x="159656" y="160150"/>
                              <a:pt x="159656" y="160917"/>
                              <a:pt x="159257" y="161304"/>
                            </a:cubicBezTo>
                            <a:cubicBezTo>
                              <a:pt x="158899" y="161692"/>
                              <a:pt x="158501" y="161692"/>
                              <a:pt x="158501" y="161692"/>
                            </a:cubicBezTo>
                            <a:cubicBezTo>
                              <a:pt x="158102" y="160921"/>
                              <a:pt x="157345" y="161692"/>
                              <a:pt x="157744" y="162458"/>
                            </a:cubicBezTo>
                            <a:cubicBezTo>
                              <a:pt x="157744" y="162845"/>
                              <a:pt x="157744" y="162845"/>
                              <a:pt x="158102" y="162845"/>
                            </a:cubicBezTo>
                            <a:lnTo>
                              <a:pt x="158102" y="163999"/>
                            </a:lnTo>
                            <a:cubicBezTo>
                              <a:pt x="158102" y="165153"/>
                              <a:pt x="158102" y="165153"/>
                              <a:pt x="156947" y="165153"/>
                            </a:cubicBezTo>
                            <a:cubicBezTo>
                              <a:pt x="156189" y="165540"/>
                              <a:pt x="155830" y="166307"/>
                              <a:pt x="156588" y="167078"/>
                            </a:cubicBezTo>
                            <a:cubicBezTo>
                              <a:pt x="157345" y="168232"/>
                              <a:pt x="156588" y="169773"/>
                              <a:pt x="155432" y="169389"/>
                            </a:cubicBezTo>
                            <a:cubicBezTo>
                              <a:pt x="154674" y="169002"/>
                              <a:pt x="154276" y="170931"/>
                              <a:pt x="155033" y="171310"/>
                            </a:cubicBezTo>
                            <a:cubicBezTo>
                              <a:pt x="155830" y="172080"/>
                              <a:pt x="155432" y="173234"/>
                              <a:pt x="153877" y="173234"/>
                            </a:cubicBezTo>
                            <a:cubicBezTo>
                              <a:pt x="153519" y="173234"/>
                              <a:pt x="153121" y="173622"/>
                              <a:pt x="153121" y="173622"/>
                            </a:cubicBezTo>
                            <a:lnTo>
                              <a:pt x="153121" y="175929"/>
                            </a:lnTo>
                            <a:cubicBezTo>
                              <a:pt x="153519" y="175929"/>
                              <a:pt x="153519" y="175546"/>
                              <a:pt x="153877" y="175163"/>
                            </a:cubicBezTo>
                            <a:cubicBezTo>
                              <a:pt x="154276" y="176317"/>
                              <a:pt x="156588" y="174009"/>
                              <a:pt x="155830" y="172851"/>
                            </a:cubicBezTo>
                            <a:cubicBezTo>
                              <a:pt x="155830" y="172468"/>
                              <a:pt x="156189" y="171697"/>
                              <a:pt x="156588" y="170931"/>
                            </a:cubicBezTo>
                            <a:cubicBezTo>
                              <a:pt x="156947" y="170160"/>
                              <a:pt x="157345" y="169389"/>
                              <a:pt x="157345" y="169006"/>
                            </a:cubicBezTo>
                            <a:cubicBezTo>
                              <a:pt x="157345" y="169006"/>
                              <a:pt x="157744" y="167852"/>
                              <a:pt x="158102" y="167082"/>
                            </a:cubicBezTo>
                            <a:cubicBezTo>
                              <a:pt x="158501" y="165928"/>
                              <a:pt x="158859" y="165157"/>
                              <a:pt x="158859" y="164770"/>
                            </a:cubicBezTo>
                            <a:cubicBezTo>
                              <a:pt x="158859" y="164387"/>
                              <a:pt x="159257" y="163616"/>
                              <a:pt x="160015" y="162849"/>
                            </a:cubicBezTo>
                            <a:cubicBezTo>
                              <a:pt x="160413" y="162079"/>
                              <a:pt x="160812" y="160925"/>
                              <a:pt x="160812" y="160925"/>
                            </a:cubicBezTo>
                            <a:cubicBezTo>
                              <a:pt x="160812" y="160538"/>
                              <a:pt x="160812" y="159771"/>
                              <a:pt x="161171" y="159384"/>
                            </a:cubicBezTo>
                            <a:cubicBezTo>
                              <a:pt x="161569" y="158996"/>
                              <a:pt x="161968" y="157843"/>
                              <a:pt x="161968" y="157076"/>
                            </a:cubicBezTo>
                            <a:lnTo>
                              <a:pt x="163084" y="154377"/>
                            </a:lnTo>
                            <a:cubicBezTo>
                              <a:pt x="163482" y="153990"/>
                              <a:pt x="163881" y="153223"/>
                              <a:pt x="163881" y="152836"/>
                            </a:cubicBezTo>
                            <a:cubicBezTo>
                              <a:pt x="163881" y="152448"/>
                              <a:pt x="164239" y="152069"/>
                              <a:pt x="164638" y="151682"/>
                            </a:cubicBezTo>
                            <a:cubicBezTo>
                              <a:pt x="164638" y="150911"/>
                              <a:pt x="165036" y="150528"/>
                              <a:pt x="165036" y="150141"/>
                            </a:cubicBezTo>
                            <a:cubicBezTo>
                              <a:pt x="165036" y="148987"/>
                              <a:pt x="166192" y="148216"/>
                              <a:pt x="166192" y="148600"/>
                            </a:cubicBezTo>
                            <a:cubicBezTo>
                              <a:pt x="166551" y="149370"/>
                              <a:pt x="166551" y="150524"/>
                              <a:pt x="165793" y="150907"/>
                            </a:cubicBezTo>
                            <a:cubicBezTo>
                              <a:pt x="165395" y="151295"/>
                              <a:pt x="165395" y="151678"/>
                              <a:pt x="165395" y="152832"/>
                            </a:cubicBezTo>
                            <a:cubicBezTo>
                              <a:pt x="165395" y="153602"/>
                              <a:pt x="165036" y="153986"/>
                              <a:pt x="164638" y="154373"/>
                            </a:cubicBezTo>
                            <a:cubicBezTo>
                              <a:pt x="164239" y="154373"/>
                              <a:pt x="163482" y="156685"/>
                              <a:pt x="163881" y="157072"/>
                            </a:cubicBezTo>
                            <a:cubicBezTo>
                              <a:pt x="163881" y="157072"/>
                              <a:pt x="163482" y="157839"/>
                              <a:pt x="163084" y="158226"/>
                            </a:cubicBezTo>
                            <a:cubicBezTo>
                              <a:pt x="162327" y="158993"/>
                              <a:pt x="161968" y="160534"/>
                              <a:pt x="162725" y="160534"/>
                            </a:cubicBezTo>
                            <a:cubicBezTo>
                              <a:pt x="163084" y="160534"/>
                              <a:pt x="164239" y="158613"/>
                              <a:pt x="164638" y="157072"/>
                            </a:cubicBezTo>
                            <a:cubicBezTo>
                              <a:pt x="164638" y="156685"/>
                              <a:pt x="165036" y="155914"/>
                              <a:pt x="165395" y="155148"/>
                            </a:cubicBezTo>
                            <a:cubicBezTo>
                              <a:pt x="165793" y="154760"/>
                              <a:pt x="165793" y="154377"/>
                              <a:pt x="165793" y="153990"/>
                            </a:cubicBezTo>
                            <a:cubicBezTo>
                              <a:pt x="165793" y="153606"/>
                              <a:pt x="166551" y="152069"/>
                              <a:pt x="166949" y="151295"/>
                            </a:cubicBezTo>
                            <a:cubicBezTo>
                              <a:pt x="167308" y="150907"/>
                              <a:pt x="167308" y="150528"/>
                              <a:pt x="167308" y="150141"/>
                            </a:cubicBezTo>
                            <a:cubicBezTo>
                              <a:pt x="167308" y="149753"/>
                              <a:pt x="167707" y="148600"/>
                              <a:pt x="168464" y="147833"/>
                            </a:cubicBezTo>
                            <a:cubicBezTo>
                              <a:pt x="168862" y="147446"/>
                              <a:pt x="168862" y="147062"/>
                              <a:pt x="168862" y="147062"/>
                            </a:cubicBezTo>
                            <a:cubicBezTo>
                              <a:pt x="168464" y="146675"/>
                              <a:pt x="169261" y="144755"/>
                              <a:pt x="169619" y="144367"/>
                            </a:cubicBezTo>
                            <a:cubicBezTo>
                              <a:pt x="170018" y="143980"/>
                              <a:pt x="170416" y="143213"/>
                              <a:pt x="170416" y="142443"/>
                            </a:cubicBezTo>
                            <a:cubicBezTo>
                              <a:pt x="170416" y="141676"/>
                              <a:pt x="170775" y="140902"/>
                              <a:pt x="171173" y="140518"/>
                            </a:cubicBezTo>
                            <a:cubicBezTo>
                              <a:pt x="171572" y="140518"/>
                              <a:pt x="171931" y="139752"/>
                              <a:pt x="171931" y="138977"/>
                            </a:cubicBezTo>
                            <a:cubicBezTo>
                              <a:pt x="171931" y="137823"/>
                              <a:pt x="173087" y="136669"/>
                              <a:pt x="174243" y="137053"/>
                            </a:cubicBezTo>
                            <a:cubicBezTo>
                              <a:pt x="174641" y="137053"/>
                              <a:pt x="174641" y="138977"/>
                              <a:pt x="173844" y="139752"/>
                            </a:cubicBezTo>
                            <a:cubicBezTo>
                              <a:pt x="173485" y="140135"/>
                              <a:pt x="173485" y="140518"/>
                              <a:pt x="173485" y="140518"/>
                            </a:cubicBezTo>
                            <a:cubicBezTo>
                              <a:pt x="173844" y="140518"/>
                              <a:pt x="171931" y="145908"/>
                              <a:pt x="171572" y="146679"/>
                            </a:cubicBezTo>
                            <a:cubicBezTo>
                              <a:pt x="171173" y="147066"/>
                              <a:pt x="170775" y="147837"/>
                              <a:pt x="170775" y="148604"/>
                            </a:cubicBezTo>
                            <a:lnTo>
                              <a:pt x="170018" y="150145"/>
                            </a:lnTo>
                            <a:cubicBezTo>
                              <a:pt x="170018" y="150532"/>
                              <a:pt x="169261" y="151299"/>
                              <a:pt x="169261" y="152452"/>
                            </a:cubicBezTo>
                            <a:cubicBezTo>
                              <a:pt x="168862" y="153223"/>
                              <a:pt x="168464" y="153994"/>
                              <a:pt x="168464" y="154377"/>
                            </a:cubicBezTo>
                            <a:cubicBezTo>
                              <a:pt x="168105" y="154377"/>
                              <a:pt x="167707" y="155148"/>
                              <a:pt x="167707" y="155918"/>
                            </a:cubicBezTo>
                            <a:lnTo>
                              <a:pt x="166551" y="158230"/>
                            </a:lnTo>
                            <a:cubicBezTo>
                              <a:pt x="166192" y="158617"/>
                              <a:pt x="166192" y="159384"/>
                              <a:pt x="166192" y="159771"/>
                            </a:cubicBezTo>
                            <a:cubicBezTo>
                              <a:pt x="166192" y="160158"/>
                              <a:pt x="165793" y="160925"/>
                              <a:pt x="165395" y="161696"/>
                            </a:cubicBezTo>
                            <a:cubicBezTo>
                              <a:pt x="165036" y="162079"/>
                              <a:pt x="164638" y="163237"/>
                              <a:pt x="164638" y="163616"/>
                            </a:cubicBezTo>
                            <a:cubicBezTo>
                              <a:pt x="164638" y="164387"/>
                              <a:pt x="164239" y="165157"/>
                              <a:pt x="163881" y="165157"/>
                            </a:cubicBezTo>
                            <a:cubicBezTo>
                              <a:pt x="163881" y="165544"/>
                              <a:pt x="163482" y="166311"/>
                              <a:pt x="163124" y="167082"/>
                            </a:cubicBezTo>
                            <a:cubicBezTo>
                              <a:pt x="163124" y="167852"/>
                              <a:pt x="162725" y="169006"/>
                              <a:pt x="162327" y="169006"/>
                            </a:cubicBezTo>
                            <a:cubicBezTo>
                              <a:pt x="162327" y="169773"/>
                              <a:pt x="161569" y="171701"/>
                              <a:pt x="161210" y="172084"/>
                            </a:cubicBezTo>
                            <a:cubicBezTo>
                              <a:pt x="160812" y="172472"/>
                              <a:pt x="160812" y="173238"/>
                              <a:pt x="160812" y="173238"/>
                            </a:cubicBezTo>
                            <a:cubicBezTo>
                              <a:pt x="160812" y="173626"/>
                              <a:pt x="160413" y="174009"/>
                              <a:pt x="160055" y="174392"/>
                            </a:cubicBezTo>
                            <a:cubicBezTo>
                              <a:pt x="160055" y="174392"/>
                              <a:pt x="159656" y="174780"/>
                              <a:pt x="160055" y="175163"/>
                            </a:cubicBezTo>
                            <a:cubicBezTo>
                              <a:pt x="160413" y="175550"/>
                              <a:pt x="160055" y="175929"/>
                              <a:pt x="159257" y="176704"/>
                            </a:cubicBezTo>
                            <a:cubicBezTo>
                              <a:pt x="158899" y="176704"/>
                              <a:pt x="158899" y="177091"/>
                              <a:pt x="158899" y="177475"/>
                            </a:cubicBezTo>
                            <a:cubicBezTo>
                              <a:pt x="158899" y="177858"/>
                              <a:pt x="158501" y="178241"/>
                              <a:pt x="158102" y="178624"/>
                            </a:cubicBezTo>
                            <a:cubicBezTo>
                              <a:pt x="158102" y="178624"/>
                              <a:pt x="157744" y="179012"/>
                              <a:pt x="157744" y="179395"/>
                            </a:cubicBezTo>
                            <a:cubicBezTo>
                              <a:pt x="158102" y="179782"/>
                              <a:pt x="157744" y="180162"/>
                              <a:pt x="157744" y="180549"/>
                            </a:cubicBezTo>
                            <a:cubicBezTo>
                              <a:pt x="157345" y="180936"/>
                              <a:pt x="157345" y="181320"/>
                              <a:pt x="157345" y="181707"/>
                            </a:cubicBezTo>
                            <a:lnTo>
                              <a:pt x="157345" y="182090"/>
                            </a:lnTo>
                            <a:lnTo>
                              <a:pt x="156588" y="182090"/>
                            </a:lnTo>
                            <a:cubicBezTo>
                              <a:pt x="156189" y="182477"/>
                              <a:pt x="155830" y="182090"/>
                              <a:pt x="156189" y="181707"/>
                            </a:cubicBezTo>
                            <a:cubicBezTo>
                              <a:pt x="156588" y="180549"/>
                              <a:pt x="155791" y="180162"/>
                              <a:pt x="154674" y="181320"/>
                            </a:cubicBezTo>
                            <a:cubicBezTo>
                              <a:pt x="154276" y="182086"/>
                              <a:pt x="153877" y="182473"/>
                              <a:pt x="153877" y="183627"/>
                            </a:cubicBezTo>
                            <a:cubicBezTo>
                              <a:pt x="153877" y="184785"/>
                              <a:pt x="153877" y="185168"/>
                              <a:pt x="153121" y="185939"/>
                            </a:cubicBezTo>
                            <a:lnTo>
                              <a:pt x="151965" y="188247"/>
                            </a:lnTo>
                            <a:cubicBezTo>
                              <a:pt x="151965" y="189405"/>
                              <a:pt x="151566" y="190171"/>
                              <a:pt x="151208" y="190559"/>
                            </a:cubicBezTo>
                            <a:cubicBezTo>
                              <a:pt x="150450" y="190946"/>
                              <a:pt x="150450" y="191329"/>
                              <a:pt x="150450" y="192866"/>
                            </a:cubicBezTo>
                            <a:cubicBezTo>
                              <a:pt x="150052" y="195178"/>
                              <a:pt x="149653" y="195945"/>
                              <a:pt x="148896" y="195565"/>
                            </a:cubicBezTo>
                            <a:cubicBezTo>
                              <a:pt x="148497" y="195178"/>
                              <a:pt x="148139" y="195949"/>
                              <a:pt x="148139" y="196332"/>
                            </a:cubicBezTo>
                            <a:cubicBezTo>
                              <a:pt x="148896" y="196719"/>
                              <a:pt x="148896" y="197103"/>
                              <a:pt x="148896" y="197486"/>
                            </a:cubicBezTo>
                            <a:cubicBezTo>
                              <a:pt x="148896" y="197873"/>
                              <a:pt x="148896" y="197873"/>
                              <a:pt x="148497" y="197873"/>
                            </a:cubicBezTo>
                            <a:cubicBezTo>
                              <a:pt x="147342" y="197486"/>
                              <a:pt x="147342" y="197486"/>
                              <a:pt x="147741" y="198260"/>
                            </a:cubicBezTo>
                            <a:cubicBezTo>
                              <a:pt x="148497" y="199802"/>
                              <a:pt x="148139" y="204808"/>
                              <a:pt x="147342" y="205575"/>
                            </a:cubicBezTo>
                            <a:lnTo>
                              <a:pt x="146186" y="206729"/>
                            </a:lnTo>
                            <a:cubicBezTo>
                              <a:pt x="146186" y="207116"/>
                              <a:pt x="145828" y="207500"/>
                              <a:pt x="145429" y="207500"/>
                            </a:cubicBezTo>
                            <a:cubicBezTo>
                              <a:pt x="145429" y="207500"/>
                              <a:pt x="145070" y="207887"/>
                              <a:pt x="145070" y="208266"/>
                            </a:cubicBezTo>
                            <a:cubicBezTo>
                              <a:pt x="144672" y="209807"/>
                              <a:pt x="143516" y="210965"/>
                              <a:pt x="143117" y="210191"/>
                            </a:cubicBezTo>
                            <a:cubicBezTo>
                              <a:pt x="143117" y="209424"/>
                              <a:pt x="143117" y="209424"/>
                              <a:pt x="142759" y="210191"/>
                            </a:cubicBezTo>
                            <a:cubicBezTo>
                              <a:pt x="142361" y="210961"/>
                              <a:pt x="142361" y="213656"/>
                              <a:pt x="142759" y="213656"/>
                            </a:cubicBezTo>
                            <a:lnTo>
                              <a:pt x="142759" y="214044"/>
                            </a:lnTo>
                            <a:cubicBezTo>
                              <a:pt x="142759" y="214810"/>
                              <a:pt x="142759" y="215197"/>
                              <a:pt x="143117" y="215197"/>
                            </a:cubicBezTo>
                            <a:cubicBezTo>
                              <a:pt x="143516" y="215197"/>
                              <a:pt x="144273" y="214044"/>
                              <a:pt x="144672" y="212119"/>
                            </a:cubicBezTo>
                            <a:cubicBezTo>
                              <a:pt x="145070" y="209807"/>
                              <a:pt x="145429" y="208653"/>
                              <a:pt x="146186" y="208653"/>
                            </a:cubicBezTo>
                            <a:cubicBezTo>
                              <a:pt x="146585" y="209041"/>
                              <a:pt x="146983" y="208653"/>
                              <a:pt x="147342" y="207887"/>
                            </a:cubicBezTo>
                            <a:cubicBezTo>
                              <a:pt x="147342" y="207116"/>
                              <a:pt x="147741" y="206342"/>
                              <a:pt x="148139" y="205962"/>
                            </a:cubicBezTo>
                            <a:cubicBezTo>
                              <a:pt x="148139" y="205575"/>
                              <a:pt x="148497" y="204808"/>
                              <a:pt x="148896" y="203655"/>
                            </a:cubicBezTo>
                            <a:cubicBezTo>
                              <a:pt x="148896" y="202497"/>
                              <a:pt x="149294" y="201343"/>
                              <a:pt x="149653" y="200956"/>
                            </a:cubicBezTo>
                            <a:cubicBezTo>
                              <a:pt x="150052" y="200568"/>
                              <a:pt x="150052" y="199802"/>
                              <a:pt x="150052" y="198648"/>
                            </a:cubicBezTo>
                            <a:cubicBezTo>
                              <a:pt x="150052" y="197877"/>
                              <a:pt x="150450" y="197107"/>
                              <a:pt x="150809" y="196723"/>
                            </a:cubicBezTo>
                            <a:cubicBezTo>
                              <a:pt x="151208" y="196336"/>
                              <a:pt x="151566" y="195182"/>
                              <a:pt x="151566" y="194412"/>
                            </a:cubicBezTo>
                            <a:cubicBezTo>
                              <a:pt x="151566" y="193645"/>
                              <a:pt x="151965" y="192870"/>
                              <a:pt x="152363" y="192487"/>
                            </a:cubicBezTo>
                            <a:cubicBezTo>
                              <a:pt x="153121" y="192104"/>
                              <a:pt x="153121" y="191720"/>
                              <a:pt x="153519" y="190950"/>
                            </a:cubicBezTo>
                            <a:cubicBezTo>
                              <a:pt x="153519" y="190179"/>
                              <a:pt x="153877" y="189409"/>
                              <a:pt x="154674" y="188638"/>
                            </a:cubicBezTo>
                            <a:cubicBezTo>
                              <a:pt x="155432" y="187872"/>
                              <a:pt x="155791" y="187097"/>
                              <a:pt x="155791" y="186714"/>
                            </a:cubicBezTo>
                            <a:cubicBezTo>
                              <a:pt x="155791" y="186714"/>
                              <a:pt x="156189" y="186330"/>
                              <a:pt x="156189" y="185947"/>
                            </a:cubicBezTo>
                            <a:lnTo>
                              <a:pt x="157345" y="184023"/>
                            </a:lnTo>
                            <a:cubicBezTo>
                              <a:pt x="157345" y="183256"/>
                              <a:pt x="157744" y="182481"/>
                              <a:pt x="158102" y="182098"/>
                            </a:cubicBezTo>
                            <a:cubicBezTo>
                              <a:pt x="158501" y="181715"/>
                              <a:pt x="158501" y="181332"/>
                              <a:pt x="158501" y="180944"/>
                            </a:cubicBezTo>
                            <a:cubicBezTo>
                              <a:pt x="158501" y="180557"/>
                              <a:pt x="158899" y="179790"/>
                              <a:pt x="159257" y="179403"/>
                            </a:cubicBezTo>
                            <a:cubicBezTo>
                              <a:pt x="159656" y="179403"/>
                              <a:pt x="160015" y="178632"/>
                              <a:pt x="160015" y="178249"/>
                            </a:cubicBezTo>
                            <a:cubicBezTo>
                              <a:pt x="160015" y="177862"/>
                              <a:pt x="160413" y="177095"/>
                              <a:pt x="160812" y="176708"/>
                            </a:cubicBezTo>
                            <a:cubicBezTo>
                              <a:pt x="161171" y="175937"/>
                              <a:pt x="161569" y="175167"/>
                              <a:pt x="161569" y="174396"/>
                            </a:cubicBezTo>
                            <a:cubicBezTo>
                              <a:pt x="161569" y="174013"/>
                              <a:pt x="161968" y="173242"/>
                              <a:pt x="162327" y="172855"/>
                            </a:cubicBezTo>
                            <a:cubicBezTo>
                              <a:pt x="162327" y="172472"/>
                              <a:pt x="162725" y="171701"/>
                              <a:pt x="162725" y="171314"/>
                            </a:cubicBezTo>
                            <a:cubicBezTo>
                              <a:pt x="163084" y="170547"/>
                              <a:pt x="163482" y="169773"/>
                              <a:pt x="163482" y="169393"/>
                            </a:cubicBezTo>
                            <a:cubicBezTo>
                              <a:pt x="163881" y="169006"/>
                              <a:pt x="164239" y="168236"/>
                              <a:pt x="164239" y="167852"/>
                            </a:cubicBezTo>
                            <a:lnTo>
                              <a:pt x="165793" y="164770"/>
                            </a:lnTo>
                            <a:cubicBezTo>
                              <a:pt x="165793" y="164003"/>
                              <a:pt x="166192" y="163233"/>
                              <a:pt x="166551" y="162462"/>
                            </a:cubicBezTo>
                            <a:cubicBezTo>
                              <a:pt x="166949" y="162075"/>
                              <a:pt x="167308" y="161308"/>
                              <a:pt x="167308" y="160921"/>
                            </a:cubicBezTo>
                            <a:cubicBezTo>
                              <a:pt x="167308" y="160921"/>
                              <a:pt x="167308" y="160154"/>
                              <a:pt x="167707" y="159767"/>
                            </a:cubicBezTo>
                            <a:cubicBezTo>
                              <a:pt x="168105" y="158996"/>
                              <a:pt x="168464" y="158226"/>
                              <a:pt x="168464" y="157455"/>
                            </a:cubicBezTo>
                            <a:cubicBezTo>
                              <a:pt x="168862" y="157072"/>
                              <a:pt x="169261" y="155914"/>
                              <a:pt x="169261" y="155535"/>
                            </a:cubicBezTo>
                            <a:cubicBezTo>
                              <a:pt x="169619" y="154764"/>
                              <a:pt x="170018" y="153990"/>
                              <a:pt x="170018" y="153610"/>
                            </a:cubicBezTo>
                            <a:cubicBezTo>
                              <a:pt x="170018" y="153223"/>
                              <a:pt x="170416" y="152840"/>
                              <a:pt x="170775" y="152069"/>
                            </a:cubicBezTo>
                            <a:cubicBezTo>
                              <a:pt x="171173" y="151299"/>
                              <a:pt x="171532" y="150528"/>
                              <a:pt x="171532" y="150145"/>
                            </a:cubicBezTo>
                            <a:cubicBezTo>
                              <a:pt x="171532" y="149757"/>
                              <a:pt x="171931" y="148991"/>
                              <a:pt x="171931" y="148991"/>
                            </a:cubicBezTo>
                            <a:cubicBezTo>
                              <a:pt x="172329" y="148604"/>
                              <a:pt x="172688" y="148220"/>
                              <a:pt x="172688" y="147837"/>
                            </a:cubicBezTo>
                            <a:cubicBezTo>
                              <a:pt x="172688" y="147450"/>
                              <a:pt x="173087" y="146679"/>
                              <a:pt x="173485" y="145912"/>
                            </a:cubicBezTo>
                            <a:cubicBezTo>
                              <a:pt x="173844" y="145142"/>
                              <a:pt x="174243" y="143988"/>
                              <a:pt x="174243" y="143601"/>
                            </a:cubicBezTo>
                            <a:cubicBezTo>
                              <a:pt x="174243" y="143601"/>
                              <a:pt x="174641" y="142834"/>
                              <a:pt x="174641" y="142447"/>
                            </a:cubicBezTo>
                            <a:lnTo>
                              <a:pt x="175756" y="140522"/>
                            </a:lnTo>
                            <a:cubicBezTo>
                              <a:pt x="175756" y="140135"/>
                              <a:pt x="176155" y="139368"/>
                              <a:pt x="176155" y="139368"/>
                            </a:cubicBezTo>
                            <a:cubicBezTo>
                              <a:pt x="176553" y="138981"/>
                              <a:pt x="176912" y="138598"/>
                              <a:pt x="176912" y="137827"/>
                            </a:cubicBezTo>
                            <a:cubicBezTo>
                              <a:pt x="176912" y="137440"/>
                              <a:pt x="177311" y="136673"/>
                              <a:pt x="177709" y="135903"/>
                            </a:cubicBezTo>
                            <a:cubicBezTo>
                              <a:pt x="178068" y="135520"/>
                              <a:pt x="178467" y="134749"/>
                              <a:pt x="178467" y="134362"/>
                            </a:cubicBezTo>
                            <a:cubicBezTo>
                              <a:pt x="178467" y="134362"/>
                              <a:pt x="178467" y="133595"/>
                              <a:pt x="178826" y="133208"/>
                            </a:cubicBezTo>
                            <a:cubicBezTo>
                              <a:pt x="179224" y="132820"/>
                              <a:pt x="179623" y="132054"/>
                              <a:pt x="179623" y="131283"/>
                            </a:cubicBezTo>
                            <a:cubicBezTo>
                              <a:pt x="179981" y="130517"/>
                              <a:pt x="179981" y="129742"/>
                              <a:pt x="180379" y="129742"/>
                            </a:cubicBezTo>
                            <a:lnTo>
                              <a:pt x="181137" y="128201"/>
                            </a:lnTo>
                            <a:cubicBezTo>
                              <a:pt x="181137" y="127814"/>
                              <a:pt x="182691" y="124352"/>
                              <a:pt x="182691" y="124352"/>
                            </a:cubicBezTo>
                            <a:cubicBezTo>
                              <a:pt x="182691" y="123581"/>
                              <a:pt x="183050" y="123194"/>
                              <a:pt x="183050" y="122811"/>
                            </a:cubicBezTo>
                            <a:cubicBezTo>
                              <a:pt x="183448" y="122811"/>
                              <a:pt x="183847" y="122040"/>
                              <a:pt x="183847" y="121270"/>
                            </a:cubicBezTo>
                            <a:cubicBezTo>
                              <a:pt x="183847" y="120882"/>
                              <a:pt x="184206" y="119728"/>
                              <a:pt x="184604" y="119345"/>
                            </a:cubicBezTo>
                            <a:cubicBezTo>
                              <a:pt x="185003" y="118958"/>
                              <a:pt x="185759" y="117037"/>
                              <a:pt x="185759" y="116650"/>
                            </a:cubicBezTo>
                            <a:cubicBezTo>
                              <a:pt x="186158" y="116263"/>
                              <a:pt x="186517" y="115496"/>
                              <a:pt x="186517" y="114726"/>
                            </a:cubicBezTo>
                            <a:cubicBezTo>
                              <a:pt x="186915" y="114338"/>
                              <a:pt x="187314" y="113572"/>
                              <a:pt x="187314" y="113185"/>
                            </a:cubicBezTo>
                            <a:cubicBezTo>
                              <a:pt x="187672" y="113185"/>
                              <a:pt x="188071" y="112414"/>
                              <a:pt x="188071" y="111643"/>
                            </a:cubicBezTo>
                            <a:cubicBezTo>
                              <a:pt x="188430" y="110873"/>
                              <a:pt x="188828" y="109719"/>
                              <a:pt x="188828" y="109336"/>
                            </a:cubicBezTo>
                            <a:cubicBezTo>
                              <a:pt x="189227" y="108948"/>
                              <a:pt x="189586" y="108178"/>
                              <a:pt x="189586" y="107794"/>
                            </a:cubicBezTo>
                            <a:cubicBezTo>
                              <a:pt x="189586" y="107407"/>
                              <a:pt x="189984" y="106636"/>
                              <a:pt x="190342" y="106636"/>
                            </a:cubicBezTo>
                            <a:cubicBezTo>
                              <a:pt x="190342" y="106253"/>
                              <a:pt x="190741" y="105870"/>
                              <a:pt x="190741" y="105095"/>
                            </a:cubicBezTo>
                            <a:lnTo>
                              <a:pt x="192654" y="101246"/>
                            </a:lnTo>
                            <a:cubicBezTo>
                              <a:pt x="192654" y="100859"/>
                              <a:pt x="193052" y="100476"/>
                              <a:pt x="193052" y="99705"/>
                            </a:cubicBezTo>
                            <a:cubicBezTo>
                              <a:pt x="193451" y="99318"/>
                              <a:pt x="193810" y="98547"/>
                              <a:pt x="193810" y="98164"/>
                            </a:cubicBezTo>
                            <a:cubicBezTo>
                              <a:pt x="193810" y="97777"/>
                              <a:pt x="194208" y="97006"/>
                              <a:pt x="194567" y="96623"/>
                            </a:cubicBezTo>
                            <a:cubicBezTo>
                              <a:pt x="194966" y="96236"/>
                              <a:pt x="194966" y="95469"/>
                              <a:pt x="194966" y="95082"/>
                            </a:cubicBezTo>
                            <a:cubicBezTo>
                              <a:pt x="194966" y="94694"/>
                              <a:pt x="195364" y="93928"/>
                              <a:pt x="195722" y="93540"/>
                            </a:cubicBezTo>
                            <a:cubicBezTo>
                              <a:pt x="195722" y="93153"/>
                              <a:pt x="196519" y="91999"/>
                              <a:pt x="196878" y="91229"/>
                            </a:cubicBezTo>
                            <a:cubicBezTo>
                              <a:pt x="196878" y="90462"/>
                              <a:pt x="197675" y="88921"/>
                              <a:pt x="197675" y="88534"/>
                            </a:cubicBezTo>
                            <a:lnTo>
                              <a:pt x="198791" y="86222"/>
                            </a:lnTo>
                            <a:cubicBezTo>
                              <a:pt x="198791" y="85455"/>
                              <a:pt x="199190" y="84681"/>
                              <a:pt x="199588" y="84301"/>
                            </a:cubicBezTo>
                            <a:cubicBezTo>
                              <a:pt x="200346" y="81990"/>
                              <a:pt x="201102" y="80836"/>
                              <a:pt x="201501" y="80065"/>
                            </a:cubicBezTo>
                            <a:cubicBezTo>
                              <a:pt x="202258" y="77753"/>
                              <a:pt x="203414" y="75442"/>
                              <a:pt x="203414" y="75058"/>
                            </a:cubicBezTo>
                            <a:cubicBezTo>
                              <a:pt x="203414" y="74671"/>
                              <a:pt x="203813" y="74288"/>
                              <a:pt x="203813" y="73901"/>
                            </a:cubicBezTo>
                            <a:cubicBezTo>
                              <a:pt x="204171" y="73517"/>
                              <a:pt x="204570" y="71593"/>
                              <a:pt x="205327" y="70052"/>
                            </a:cubicBezTo>
                            <a:lnTo>
                              <a:pt x="208037" y="61966"/>
                            </a:lnTo>
                            <a:cubicBezTo>
                              <a:pt x="209950" y="57347"/>
                              <a:pt x="211504" y="52727"/>
                              <a:pt x="213018" y="46179"/>
                            </a:cubicBezTo>
                            <a:cubicBezTo>
                              <a:pt x="213815" y="43484"/>
                              <a:pt x="213815" y="43484"/>
                              <a:pt x="215729" y="41176"/>
                            </a:cubicBezTo>
                            <a:cubicBezTo>
                              <a:pt x="219953" y="36557"/>
                              <a:pt x="221866" y="32317"/>
                              <a:pt x="220710" y="28472"/>
                            </a:cubicBezTo>
                            <a:close/>
                            <a:moveTo>
                              <a:pt x="161928" y="79706"/>
                            </a:moveTo>
                            <a:lnTo>
                              <a:pt x="158859" y="83168"/>
                            </a:lnTo>
                            <a:cubicBezTo>
                              <a:pt x="158859" y="83555"/>
                              <a:pt x="158460" y="83555"/>
                              <a:pt x="158460" y="83555"/>
                            </a:cubicBezTo>
                            <a:lnTo>
                              <a:pt x="157704" y="84325"/>
                            </a:lnTo>
                            <a:cubicBezTo>
                              <a:pt x="157704" y="84709"/>
                              <a:pt x="157345" y="85092"/>
                              <a:pt x="156947" y="85479"/>
                            </a:cubicBezTo>
                            <a:cubicBezTo>
                              <a:pt x="155392" y="87404"/>
                              <a:pt x="155033" y="87787"/>
                              <a:pt x="155033" y="88174"/>
                            </a:cubicBezTo>
                            <a:lnTo>
                              <a:pt x="154635" y="88562"/>
                            </a:lnTo>
                            <a:cubicBezTo>
                              <a:pt x="154276" y="88949"/>
                              <a:pt x="153877" y="88949"/>
                              <a:pt x="153877" y="89332"/>
                            </a:cubicBezTo>
                            <a:cubicBezTo>
                              <a:pt x="154276" y="89332"/>
                              <a:pt x="153877" y="89716"/>
                              <a:pt x="153479" y="90099"/>
                            </a:cubicBezTo>
                            <a:cubicBezTo>
                              <a:pt x="153121" y="90486"/>
                              <a:pt x="152722" y="90869"/>
                              <a:pt x="152722" y="91253"/>
                            </a:cubicBezTo>
                            <a:cubicBezTo>
                              <a:pt x="152722" y="91640"/>
                              <a:pt x="150809" y="93564"/>
                              <a:pt x="150052" y="93564"/>
                            </a:cubicBezTo>
                            <a:cubicBezTo>
                              <a:pt x="149255" y="93952"/>
                              <a:pt x="148896" y="93952"/>
                              <a:pt x="149255" y="94331"/>
                            </a:cubicBezTo>
                            <a:cubicBezTo>
                              <a:pt x="149653" y="94718"/>
                              <a:pt x="149653" y="94718"/>
                              <a:pt x="149255" y="95102"/>
                            </a:cubicBezTo>
                            <a:lnTo>
                              <a:pt x="147741" y="97022"/>
                            </a:lnTo>
                            <a:cubicBezTo>
                              <a:pt x="147342" y="97793"/>
                              <a:pt x="146944" y="98947"/>
                              <a:pt x="146585" y="98947"/>
                            </a:cubicBezTo>
                            <a:cubicBezTo>
                              <a:pt x="146186" y="99334"/>
                              <a:pt x="145788" y="100100"/>
                              <a:pt x="146186" y="100100"/>
                            </a:cubicBezTo>
                            <a:cubicBezTo>
                              <a:pt x="146585" y="100100"/>
                              <a:pt x="148497" y="98559"/>
                              <a:pt x="148497" y="98180"/>
                            </a:cubicBezTo>
                            <a:cubicBezTo>
                              <a:pt x="148497" y="97793"/>
                              <a:pt x="149653" y="97022"/>
                              <a:pt x="149653" y="97409"/>
                            </a:cubicBezTo>
                            <a:cubicBezTo>
                              <a:pt x="149653" y="97797"/>
                              <a:pt x="149653" y="98180"/>
                              <a:pt x="149255" y="98563"/>
                            </a:cubicBezTo>
                            <a:cubicBezTo>
                              <a:pt x="148497" y="98951"/>
                              <a:pt x="148099" y="99334"/>
                              <a:pt x="148099" y="99721"/>
                            </a:cubicBezTo>
                            <a:cubicBezTo>
                              <a:pt x="148099" y="99721"/>
                              <a:pt x="148099" y="100104"/>
                              <a:pt x="147700" y="100488"/>
                            </a:cubicBezTo>
                            <a:cubicBezTo>
                              <a:pt x="147342" y="101258"/>
                              <a:pt x="146585" y="101642"/>
                              <a:pt x="146585" y="102029"/>
                            </a:cubicBezTo>
                            <a:lnTo>
                              <a:pt x="145031" y="103570"/>
                            </a:lnTo>
                            <a:cubicBezTo>
                              <a:pt x="144632" y="104341"/>
                              <a:pt x="144273" y="104728"/>
                              <a:pt x="144273" y="105111"/>
                            </a:cubicBezTo>
                            <a:cubicBezTo>
                              <a:pt x="144273" y="105111"/>
                              <a:pt x="144273" y="105499"/>
                              <a:pt x="143875" y="105882"/>
                            </a:cubicBezTo>
                            <a:cubicBezTo>
                              <a:pt x="143476" y="105882"/>
                              <a:pt x="143117" y="106648"/>
                              <a:pt x="142719" y="107036"/>
                            </a:cubicBezTo>
                            <a:cubicBezTo>
                              <a:pt x="142719" y="107423"/>
                              <a:pt x="142361" y="107806"/>
                              <a:pt x="142361" y="107806"/>
                            </a:cubicBezTo>
                            <a:cubicBezTo>
                              <a:pt x="141962" y="107806"/>
                              <a:pt x="141564" y="108190"/>
                              <a:pt x="141564" y="108573"/>
                            </a:cubicBezTo>
                            <a:cubicBezTo>
                              <a:pt x="141165" y="109343"/>
                              <a:pt x="140806" y="109727"/>
                              <a:pt x="140806" y="109727"/>
                            </a:cubicBezTo>
                            <a:cubicBezTo>
                              <a:pt x="140408" y="109727"/>
                              <a:pt x="140408" y="110114"/>
                              <a:pt x="140049" y="110497"/>
                            </a:cubicBezTo>
                            <a:cubicBezTo>
                              <a:pt x="140049" y="111264"/>
                              <a:pt x="139650" y="111651"/>
                              <a:pt x="139650" y="111651"/>
                            </a:cubicBezTo>
                            <a:cubicBezTo>
                              <a:pt x="139252" y="111651"/>
                              <a:pt x="138893" y="112039"/>
                              <a:pt x="138495" y="112805"/>
                            </a:cubicBezTo>
                            <a:cubicBezTo>
                              <a:pt x="138096" y="113576"/>
                              <a:pt x="137737" y="113959"/>
                              <a:pt x="137737" y="113959"/>
                            </a:cubicBezTo>
                            <a:cubicBezTo>
                              <a:pt x="137737" y="113959"/>
                              <a:pt x="137339" y="114346"/>
                              <a:pt x="137339" y="114730"/>
                            </a:cubicBezTo>
                            <a:lnTo>
                              <a:pt x="135426" y="117041"/>
                            </a:lnTo>
                            <a:cubicBezTo>
                              <a:pt x="135426" y="117425"/>
                              <a:pt x="135028" y="117808"/>
                              <a:pt x="134669" y="117808"/>
                            </a:cubicBezTo>
                            <a:cubicBezTo>
                              <a:pt x="134669" y="117808"/>
                              <a:pt x="134270" y="118195"/>
                              <a:pt x="134270" y="118579"/>
                            </a:cubicBezTo>
                            <a:cubicBezTo>
                              <a:pt x="133872" y="119732"/>
                              <a:pt x="133115" y="119732"/>
                              <a:pt x="133115" y="118962"/>
                            </a:cubicBezTo>
                            <a:cubicBezTo>
                              <a:pt x="133115" y="118579"/>
                              <a:pt x="131601" y="119349"/>
                              <a:pt x="131601" y="120120"/>
                            </a:cubicBezTo>
                            <a:cubicBezTo>
                              <a:pt x="131601" y="120503"/>
                              <a:pt x="131601" y="120886"/>
                              <a:pt x="131202" y="121274"/>
                            </a:cubicBezTo>
                            <a:cubicBezTo>
                              <a:pt x="130804" y="121274"/>
                              <a:pt x="130445" y="121661"/>
                              <a:pt x="130445" y="122040"/>
                            </a:cubicBezTo>
                            <a:cubicBezTo>
                              <a:pt x="130445" y="122040"/>
                              <a:pt x="130046" y="122811"/>
                              <a:pt x="130046" y="123194"/>
                            </a:cubicBezTo>
                            <a:cubicBezTo>
                              <a:pt x="128890" y="124352"/>
                              <a:pt x="127336" y="126660"/>
                              <a:pt x="127336" y="127047"/>
                            </a:cubicBezTo>
                            <a:cubicBezTo>
                              <a:pt x="127336" y="127047"/>
                              <a:pt x="127336" y="127434"/>
                              <a:pt x="126977" y="127814"/>
                            </a:cubicBezTo>
                            <a:cubicBezTo>
                              <a:pt x="126579" y="127814"/>
                              <a:pt x="126180" y="128584"/>
                              <a:pt x="126180" y="128972"/>
                            </a:cubicBezTo>
                            <a:lnTo>
                              <a:pt x="124268" y="132050"/>
                            </a:lnTo>
                            <a:cubicBezTo>
                              <a:pt x="123909" y="132437"/>
                              <a:pt x="123510" y="132816"/>
                              <a:pt x="123510" y="133204"/>
                            </a:cubicBezTo>
                            <a:lnTo>
                              <a:pt x="121996" y="134745"/>
                            </a:lnTo>
                            <a:cubicBezTo>
                              <a:pt x="121996" y="135132"/>
                              <a:pt x="121597" y="135516"/>
                              <a:pt x="121597" y="135516"/>
                            </a:cubicBezTo>
                            <a:cubicBezTo>
                              <a:pt x="121199" y="135516"/>
                              <a:pt x="121199" y="134745"/>
                              <a:pt x="121996" y="134358"/>
                            </a:cubicBezTo>
                            <a:cubicBezTo>
                              <a:pt x="121996" y="133974"/>
                              <a:pt x="122354" y="133591"/>
                              <a:pt x="122354" y="133591"/>
                            </a:cubicBezTo>
                            <a:cubicBezTo>
                              <a:pt x="122354" y="133204"/>
                              <a:pt x="122753" y="132820"/>
                              <a:pt x="122753" y="132437"/>
                            </a:cubicBezTo>
                            <a:lnTo>
                              <a:pt x="123510" y="131667"/>
                            </a:lnTo>
                            <a:cubicBezTo>
                              <a:pt x="123510" y="131279"/>
                              <a:pt x="123909" y="130513"/>
                              <a:pt x="124666" y="129359"/>
                            </a:cubicBezTo>
                            <a:cubicBezTo>
                              <a:pt x="125065" y="128588"/>
                              <a:pt x="125424" y="127434"/>
                              <a:pt x="125822" y="126660"/>
                            </a:cubicBezTo>
                            <a:cubicBezTo>
                              <a:pt x="126221" y="126660"/>
                              <a:pt x="126221" y="126272"/>
                              <a:pt x="125822" y="125893"/>
                            </a:cubicBezTo>
                            <a:cubicBezTo>
                              <a:pt x="125065" y="125506"/>
                              <a:pt x="124666" y="125506"/>
                              <a:pt x="124666" y="125893"/>
                            </a:cubicBezTo>
                            <a:cubicBezTo>
                              <a:pt x="124666" y="126276"/>
                              <a:pt x="124666" y="126276"/>
                              <a:pt x="125065" y="126276"/>
                            </a:cubicBezTo>
                            <a:cubicBezTo>
                              <a:pt x="125424" y="126276"/>
                              <a:pt x="125065" y="127434"/>
                              <a:pt x="124666" y="127818"/>
                            </a:cubicBezTo>
                            <a:cubicBezTo>
                              <a:pt x="124268" y="127818"/>
                              <a:pt x="123909" y="128205"/>
                              <a:pt x="123909" y="128205"/>
                            </a:cubicBezTo>
                            <a:cubicBezTo>
                              <a:pt x="124268" y="128592"/>
                              <a:pt x="123510" y="129746"/>
                              <a:pt x="123151" y="129746"/>
                            </a:cubicBezTo>
                            <a:cubicBezTo>
                              <a:pt x="122354" y="129746"/>
                              <a:pt x="121199" y="132445"/>
                              <a:pt x="120841" y="132824"/>
                            </a:cubicBezTo>
                            <a:lnTo>
                              <a:pt x="119286" y="134749"/>
                            </a:lnTo>
                            <a:cubicBezTo>
                              <a:pt x="118529" y="136290"/>
                              <a:pt x="117373" y="137444"/>
                              <a:pt x="116616" y="137444"/>
                            </a:cubicBezTo>
                            <a:cubicBezTo>
                              <a:pt x="116217" y="137444"/>
                              <a:pt x="115819" y="137831"/>
                              <a:pt x="115819" y="138215"/>
                            </a:cubicBezTo>
                            <a:cubicBezTo>
                              <a:pt x="115460" y="138981"/>
                              <a:pt x="115460" y="139368"/>
                              <a:pt x="115062" y="139368"/>
                            </a:cubicBezTo>
                            <a:cubicBezTo>
                              <a:pt x="114663" y="139368"/>
                              <a:pt x="114305" y="139756"/>
                              <a:pt x="113906" y="140522"/>
                            </a:cubicBezTo>
                            <a:cubicBezTo>
                              <a:pt x="113508" y="141293"/>
                              <a:pt x="113508" y="141293"/>
                              <a:pt x="113149" y="140910"/>
                            </a:cubicBezTo>
                            <a:cubicBezTo>
                              <a:pt x="112750" y="140139"/>
                              <a:pt x="112391" y="140522"/>
                              <a:pt x="111594" y="142064"/>
                            </a:cubicBezTo>
                            <a:cubicBezTo>
                              <a:pt x="111235" y="142834"/>
                              <a:pt x="110837" y="143221"/>
                              <a:pt x="110438" y="143221"/>
                            </a:cubicBezTo>
                            <a:cubicBezTo>
                              <a:pt x="110080" y="143605"/>
                              <a:pt x="110080" y="141297"/>
                              <a:pt x="110837" y="140522"/>
                            </a:cubicBezTo>
                            <a:cubicBezTo>
                              <a:pt x="111235" y="140135"/>
                              <a:pt x="111594" y="139368"/>
                              <a:pt x="111594" y="139368"/>
                            </a:cubicBezTo>
                            <a:cubicBezTo>
                              <a:pt x="111594" y="138981"/>
                              <a:pt x="111993" y="138215"/>
                              <a:pt x="111993" y="137827"/>
                            </a:cubicBezTo>
                            <a:cubicBezTo>
                              <a:pt x="112391" y="137440"/>
                              <a:pt x="112750" y="137057"/>
                              <a:pt x="112750" y="136673"/>
                            </a:cubicBezTo>
                            <a:cubicBezTo>
                              <a:pt x="112750" y="136286"/>
                              <a:pt x="113149" y="135520"/>
                              <a:pt x="113508" y="135132"/>
                            </a:cubicBezTo>
                            <a:cubicBezTo>
                              <a:pt x="113906" y="134745"/>
                              <a:pt x="113906" y="134362"/>
                              <a:pt x="113906" y="134362"/>
                            </a:cubicBezTo>
                            <a:cubicBezTo>
                              <a:pt x="113508" y="133978"/>
                              <a:pt x="111993" y="135903"/>
                              <a:pt x="111993" y="136286"/>
                            </a:cubicBezTo>
                            <a:cubicBezTo>
                              <a:pt x="111993" y="136673"/>
                              <a:pt x="111594" y="137053"/>
                              <a:pt x="111235" y="137440"/>
                            </a:cubicBezTo>
                            <a:lnTo>
                              <a:pt x="110080" y="139364"/>
                            </a:lnTo>
                            <a:cubicBezTo>
                              <a:pt x="109283" y="140518"/>
                              <a:pt x="108167" y="141676"/>
                              <a:pt x="107769" y="141289"/>
                            </a:cubicBezTo>
                            <a:cubicBezTo>
                              <a:pt x="107370" y="141289"/>
                              <a:pt x="107370" y="140518"/>
                              <a:pt x="108167" y="140131"/>
                            </a:cubicBezTo>
                            <a:cubicBezTo>
                              <a:pt x="108526" y="139748"/>
                              <a:pt x="108925" y="139364"/>
                              <a:pt x="108925" y="138977"/>
                            </a:cubicBezTo>
                            <a:cubicBezTo>
                              <a:pt x="108925" y="138590"/>
                              <a:pt x="109283" y="137823"/>
                              <a:pt x="109682" y="137436"/>
                            </a:cubicBezTo>
                            <a:cubicBezTo>
                              <a:pt x="110438" y="136669"/>
                              <a:pt x="111235" y="135128"/>
                              <a:pt x="111594" y="134358"/>
                            </a:cubicBezTo>
                            <a:cubicBezTo>
                              <a:pt x="112391" y="133974"/>
                              <a:pt x="112750" y="133204"/>
                              <a:pt x="112750" y="132816"/>
                            </a:cubicBezTo>
                            <a:cubicBezTo>
                              <a:pt x="112750" y="132816"/>
                              <a:pt x="113149" y="132050"/>
                              <a:pt x="113508" y="131663"/>
                            </a:cubicBezTo>
                            <a:cubicBezTo>
                              <a:pt x="114305" y="130896"/>
                              <a:pt x="114663" y="130509"/>
                              <a:pt x="114663" y="130121"/>
                            </a:cubicBezTo>
                            <a:cubicBezTo>
                              <a:pt x="114663" y="129734"/>
                              <a:pt x="115062" y="129355"/>
                              <a:pt x="115460" y="128968"/>
                            </a:cubicBezTo>
                            <a:lnTo>
                              <a:pt x="116217" y="127810"/>
                            </a:lnTo>
                            <a:cubicBezTo>
                              <a:pt x="116217" y="127426"/>
                              <a:pt x="116217" y="126656"/>
                              <a:pt x="116974" y="126268"/>
                            </a:cubicBezTo>
                            <a:lnTo>
                              <a:pt x="117732" y="125115"/>
                            </a:lnTo>
                            <a:cubicBezTo>
                              <a:pt x="117732" y="124727"/>
                              <a:pt x="117732" y="124348"/>
                              <a:pt x="118130" y="123961"/>
                            </a:cubicBezTo>
                            <a:cubicBezTo>
                              <a:pt x="118529" y="123961"/>
                              <a:pt x="118888" y="123190"/>
                              <a:pt x="118888" y="122807"/>
                            </a:cubicBezTo>
                            <a:cubicBezTo>
                              <a:pt x="118888" y="122420"/>
                              <a:pt x="119286" y="121653"/>
                              <a:pt x="119685" y="121266"/>
                            </a:cubicBezTo>
                            <a:cubicBezTo>
                              <a:pt x="120043" y="121266"/>
                              <a:pt x="120442" y="120878"/>
                              <a:pt x="120442" y="120495"/>
                            </a:cubicBezTo>
                            <a:cubicBezTo>
                              <a:pt x="120442" y="119728"/>
                              <a:pt x="120841" y="119341"/>
                              <a:pt x="121199" y="118954"/>
                            </a:cubicBezTo>
                            <a:cubicBezTo>
                              <a:pt x="121597" y="118954"/>
                              <a:pt x="121956" y="118187"/>
                              <a:pt x="121956" y="117800"/>
                            </a:cubicBezTo>
                            <a:cubicBezTo>
                              <a:pt x="121956" y="117800"/>
                              <a:pt x="122354" y="117033"/>
                              <a:pt x="122753" y="116646"/>
                            </a:cubicBezTo>
                            <a:cubicBezTo>
                              <a:pt x="123112" y="116259"/>
                              <a:pt x="123510" y="115876"/>
                              <a:pt x="123510" y="115492"/>
                            </a:cubicBezTo>
                            <a:cubicBezTo>
                              <a:pt x="123510" y="115105"/>
                              <a:pt x="123869" y="114722"/>
                              <a:pt x="124268" y="114334"/>
                            </a:cubicBezTo>
                            <a:cubicBezTo>
                              <a:pt x="124666" y="113947"/>
                              <a:pt x="125025" y="113181"/>
                              <a:pt x="125025" y="113181"/>
                            </a:cubicBezTo>
                            <a:cubicBezTo>
                              <a:pt x="125025" y="112793"/>
                              <a:pt x="125025" y="112410"/>
                              <a:pt x="125424" y="112027"/>
                            </a:cubicBezTo>
                            <a:cubicBezTo>
                              <a:pt x="126180" y="112027"/>
                              <a:pt x="126579" y="110485"/>
                              <a:pt x="126579" y="110102"/>
                            </a:cubicBezTo>
                            <a:cubicBezTo>
                              <a:pt x="126977" y="110102"/>
                              <a:pt x="127336" y="109336"/>
                              <a:pt x="127336" y="109336"/>
                            </a:cubicBezTo>
                            <a:cubicBezTo>
                              <a:pt x="127336" y="108948"/>
                              <a:pt x="127734" y="108565"/>
                              <a:pt x="128093" y="108178"/>
                            </a:cubicBezTo>
                            <a:cubicBezTo>
                              <a:pt x="128492" y="107411"/>
                              <a:pt x="128890" y="107024"/>
                              <a:pt x="128890" y="107024"/>
                            </a:cubicBezTo>
                            <a:cubicBezTo>
                              <a:pt x="128890" y="106636"/>
                              <a:pt x="129249" y="106636"/>
                              <a:pt x="129249" y="106257"/>
                            </a:cubicBezTo>
                            <a:cubicBezTo>
                              <a:pt x="129648" y="105870"/>
                              <a:pt x="130046" y="105487"/>
                              <a:pt x="130046" y="105099"/>
                            </a:cubicBezTo>
                            <a:cubicBezTo>
                              <a:pt x="131560" y="103179"/>
                              <a:pt x="131959" y="102792"/>
                              <a:pt x="131959" y="102792"/>
                            </a:cubicBezTo>
                            <a:cubicBezTo>
                              <a:pt x="132317" y="102792"/>
                              <a:pt x="131959" y="103558"/>
                              <a:pt x="128093" y="109340"/>
                            </a:cubicBezTo>
                            <a:cubicBezTo>
                              <a:pt x="127336" y="110493"/>
                              <a:pt x="124268" y="115113"/>
                              <a:pt x="123869" y="116267"/>
                            </a:cubicBezTo>
                            <a:cubicBezTo>
                              <a:pt x="123471" y="116654"/>
                              <a:pt x="123112" y="117037"/>
                              <a:pt x="123112" y="117421"/>
                            </a:cubicBezTo>
                            <a:cubicBezTo>
                              <a:pt x="122713" y="117808"/>
                              <a:pt x="122713" y="118579"/>
                              <a:pt x="122354" y="118579"/>
                            </a:cubicBezTo>
                            <a:cubicBezTo>
                              <a:pt x="122354" y="118962"/>
                              <a:pt x="121956" y="119732"/>
                              <a:pt x="121557" y="120120"/>
                            </a:cubicBezTo>
                            <a:lnTo>
                              <a:pt x="120442" y="122040"/>
                            </a:lnTo>
                            <a:cubicBezTo>
                              <a:pt x="120043" y="122428"/>
                              <a:pt x="120043" y="122811"/>
                              <a:pt x="120043" y="123194"/>
                            </a:cubicBezTo>
                            <a:cubicBezTo>
                              <a:pt x="120043" y="123581"/>
                              <a:pt x="119645" y="123965"/>
                              <a:pt x="119286" y="123965"/>
                            </a:cubicBezTo>
                            <a:cubicBezTo>
                              <a:pt x="119286" y="123965"/>
                              <a:pt x="118888" y="124731"/>
                              <a:pt x="118489" y="125119"/>
                            </a:cubicBezTo>
                            <a:cubicBezTo>
                              <a:pt x="118489" y="125889"/>
                              <a:pt x="118130" y="126272"/>
                              <a:pt x="117732" y="126660"/>
                            </a:cubicBezTo>
                            <a:cubicBezTo>
                              <a:pt x="117732" y="126660"/>
                              <a:pt x="117333" y="127047"/>
                              <a:pt x="117333" y="127430"/>
                            </a:cubicBezTo>
                            <a:cubicBezTo>
                              <a:pt x="117333" y="128584"/>
                              <a:pt x="118489" y="127814"/>
                              <a:pt x="118888" y="126660"/>
                            </a:cubicBezTo>
                            <a:cubicBezTo>
                              <a:pt x="118888" y="125893"/>
                              <a:pt x="120043" y="125506"/>
                              <a:pt x="120043" y="126272"/>
                            </a:cubicBezTo>
                            <a:cubicBezTo>
                              <a:pt x="120043" y="126660"/>
                              <a:pt x="120442" y="126272"/>
                              <a:pt x="120800" y="125506"/>
                            </a:cubicBezTo>
                            <a:cubicBezTo>
                              <a:pt x="121199" y="124735"/>
                              <a:pt x="121199" y="124735"/>
                              <a:pt x="120800" y="124735"/>
                            </a:cubicBezTo>
                            <a:lnTo>
                              <a:pt x="120800" y="123969"/>
                            </a:lnTo>
                            <a:cubicBezTo>
                              <a:pt x="121199" y="123581"/>
                              <a:pt x="121199" y="123581"/>
                              <a:pt x="121199" y="123969"/>
                            </a:cubicBezTo>
                            <a:cubicBezTo>
                              <a:pt x="121199" y="124356"/>
                              <a:pt x="121597" y="124356"/>
                              <a:pt x="121956" y="123969"/>
                            </a:cubicBezTo>
                            <a:cubicBezTo>
                              <a:pt x="122354" y="123969"/>
                              <a:pt x="122354" y="123581"/>
                              <a:pt x="122354" y="123198"/>
                            </a:cubicBezTo>
                            <a:cubicBezTo>
                              <a:pt x="122354" y="122815"/>
                              <a:pt x="122713" y="122044"/>
                              <a:pt x="123510" y="121278"/>
                            </a:cubicBezTo>
                            <a:cubicBezTo>
                              <a:pt x="123869" y="120507"/>
                              <a:pt x="124268" y="120124"/>
                              <a:pt x="124268" y="119736"/>
                            </a:cubicBezTo>
                            <a:cubicBezTo>
                              <a:pt x="124268" y="119736"/>
                              <a:pt x="126579" y="116271"/>
                              <a:pt x="127734" y="114730"/>
                            </a:cubicBezTo>
                            <a:lnTo>
                              <a:pt x="128492" y="113188"/>
                            </a:lnTo>
                            <a:cubicBezTo>
                              <a:pt x="128492" y="112801"/>
                              <a:pt x="128890" y="112801"/>
                              <a:pt x="129249" y="112418"/>
                            </a:cubicBezTo>
                            <a:cubicBezTo>
                              <a:pt x="129648" y="112418"/>
                              <a:pt x="129648" y="112035"/>
                              <a:pt x="129648" y="111651"/>
                            </a:cubicBezTo>
                            <a:cubicBezTo>
                              <a:pt x="129648" y="111264"/>
                              <a:pt x="130046" y="110497"/>
                              <a:pt x="130405" y="110497"/>
                            </a:cubicBezTo>
                            <a:cubicBezTo>
                              <a:pt x="130804" y="110110"/>
                              <a:pt x="131162" y="109727"/>
                              <a:pt x="131162" y="109343"/>
                            </a:cubicBezTo>
                            <a:cubicBezTo>
                              <a:pt x="131162" y="108956"/>
                              <a:pt x="131560" y="108956"/>
                              <a:pt x="131959" y="108573"/>
                            </a:cubicBezTo>
                            <a:cubicBezTo>
                              <a:pt x="132317" y="108573"/>
                              <a:pt x="132716" y="107806"/>
                              <a:pt x="132716" y="107419"/>
                            </a:cubicBezTo>
                            <a:cubicBezTo>
                              <a:pt x="132716" y="107032"/>
                              <a:pt x="132716" y="106648"/>
                              <a:pt x="133115" y="106265"/>
                            </a:cubicBezTo>
                            <a:cubicBezTo>
                              <a:pt x="133473" y="106265"/>
                              <a:pt x="133872" y="105878"/>
                              <a:pt x="133872" y="105495"/>
                            </a:cubicBezTo>
                            <a:cubicBezTo>
                              <a:pt x="134231" y="105107"/>
                              <a:pt x="134231" y="104341"/>
                              <a:pt x="134629" y="104341"/>
                            </a:cubicBezTo>
                            <a:cubicBezTo>
                              <a:pt x="135028" y="103953"/>
                              <a:pt x="135387" y="103570"/>
                              <a:pt x="135387" y="103187"/>
                            </a:cubicBezTo>
                            <a:cubicBezTo>
                              <a:pt x="135387" y="102800"/>
                              <a:pt x="135785" y="102416"/>
                              <a:pt x="136542" y="102416"/>
                            </a:cubicBezTo>
                            <a:cubicBezTo>
                              <a:pt x="137339" y="102416"/>
                              <a:pt x="137698" y="102804"/>
                              <a:pt x="136542" y="103187"/>
                            </a:cubicBezTo>
                            <a:cubicBezTo>
                              <a:pt x="136542" y="103953"/>
                              <a:pt x="135785" y="105107"/>
                              <a:pt x="135028" y="105495"/>
                            </a:cubicBezTo>
                            <a:cubicBezTo>
                              <a:pt x="134629" y="105882"/>
                              <a:pt x="134231" y="105882"/>
                              <a:pt x="134629" y="105882"/>
                            </a:cubicBezTo>
                            <a:cubicBezTo>
                              <a:pt x="135028" y="105882"/>
                              <a:pt x="135028" y="106648"/>
                              <a:pt x="134231" y="107036"/>
                            </a:cubicBezTo>
                            <a:cubicBezTo>
                              <a:pt x="133473" y="107423"/>
                              <a:pt x="133473" y="107806"/>
                              <a:pt x="133473" y="108190"/>
                            </a:cubicBezTo>
                            <a:cubicBezTo>
                              <a:pt x="133473" y="108960"/>
                              <a:pt x="133075" y="109347"/>
                              <a:pt x="132716" y="109347"/>
                            </a:cubicBezTo>
                            <a:cubicBezTo>
                              <a:pt x="131959" y="109347"/>
                              <a:pt x="131560" y="110885"/>
                              <a:pt x="131560" y="111655"/>
                            </a:cubicBezTo>
                            <a:cubicBezTo>
                              <a:pt x="131162" y="111655"/>
                              <a:pt x="130804" y="112043"/>
                              <a:pt x="130804" y="112422"/>
                            </a:cubicBezTo>
                            <a:cubicBezTo>
                              <a:pt x="130804" y="112809"/>
                              <a:pt x="130405" y="113192"/>
                              <a:pt x="130007" y="113580"/>
                            </a:cubicBezTo>
                            <a:cubicBezTo>
                              <a:pt x="129249" y="114346"/>
                              <a:pt x="129249" y="115121"/>
                              <a:pt x="129648" y="115121"/>
                            </a:cubicBezTo>
                            <a:cubicBezTo>
                              <a:pt x="130007" y="114734"/>
                              <a:pt x="130405" y="113963"/>
                              <a:pt x="130405" y="113580"/>
                            </a:cubicBezTo>
                            <a:lnTo>
                              <a:pt x="131162" y="112809"/>
                            </a:lnTo>
                            <a:cubicBezTo>
                              <a:pt x="131560" y="112809"/>
                              <a:pt x="131959" y="112422"/>
                              <a:pt x="131959" y="112043"/>
                            </a:cubicBezTo>
                            <a:cubicBezTo>
                              <a:pt x="131959" y="111655"/>
                              <a:pt x="132317" y="111272"/>
                              <a:pt x="132716" y="110885"/>
                            </a:cubicBezTo>
                            <a:cubicBezTo>
                              <a:pt x="133075" y="110885"/>
                              <a:pt x="133075" y="110501"/>
                              <a:pt x="133075" y="110118"/>
                            </a:cubicBezTo>
                            <a:cubicBezTo>
                              <a:pt x="133473" y="110118"/>
                              <a:pt x="133872" y="109351"/>
                              <a:pt x="134231" y="108577"/>
                            </a:cubicBezTo>
                            <a:cubicBezTo>
                              <a:pt x="134629" y="108190"/>
                              <a:pt x="134988" y="107423"/>
                              <a:pt x="134988" y="107036"/>
                            </a:cubicBezTo>
                            <a:lnTo>
                              <a:pt x="135387" y="106648"/>
                            </a:lnTo>
                            <a:cubicBezTo>
                              <a:pt x="136143" y="106648"/>
                              <a:pt x="136143" y="107419"/>
                              <a:pt x="135387" y="108190"/>
                            </a:cubicBezTo>
                            <a:lnTo>
                              <a:pt x="133872" y="110501"/>
                            </a:lnTo>
                            <a:cubicBezTo>
                              <a:pt x="133872" y="110501"/>
                              <a:pt x="133473" y="110885"/>
                              <a:pt x="133473" y="111268"/>
                            </a:cubicBezTo>
                            <a:cubicBezTo>
                              <a:pt x="133473" y="111655"/>
                              <a:pt x="133075" y="112039"/>
                              <a:pt x="132716" y="112422"/>
                            </a:cubicBezTo>
                            <a:cubicBezTo>
                              <a:pt x="132317" y="112809"/>
                              <a:pt x="131959" y="113580"/>
                              <a:pt x="131959" y="113963"/>
                            </a:cubicBezTo>
                            <a:cubicBezTo>
                              <a:pt x="131560" y="114350"/>
                              <a:pt x="131560" y="114734"/>
                              <a:pt x="131560" y="114734"/>
                            </a:cubicBezTo>
                            <a:cubicBezTo>
                              <a:pt x="131162" y="114734"/>
                              <a:pt x="129648" y="117045"/>
                              <a:pt x="129648" y="117812"/>
                            </a:cubicBezTo>
                            <a:lnTo>
                              <a:pt x="128851" y="118583"/>
                            </a:lnTo>
                            <a:cubicBezTo>
                              <a:pt x="128492" y="118966"/>
                              <a:pt x="128093" y="119736"/>
                              <a:pt x="128093" y="119736"/>
                            </a:cubicBezTo>
                            <a:cubicBezTo>
                              <a:pt x="128093" y="120124"/>
                              <a:pt x="127695" y="120503"/>
                              <a:pt x="127336" y="120890"/>
                            </a:cubicBezTo>
                            <a:cubicBezTo>
                              <a:pt x="126937" y="121278"/>
                              <a:pt x="126937" y="122044"/>
                              <a:pt x="126937" y="122044"/>
                            </a:cubicBezTo>
                            <a:cubicBezTo>
                              <a:pt x="126937" y="122432"/>
                              <a:pt x="126579" y="122815"/>
                              <a:pt x="126180" y="123198"/>
                            </a:cubicBezTo>
                            <a:cubicBezTo>
                              <a:pt x="125782" y="123198"/>
                              <a:pt x="125782" y="123585"/>
                              <a:pt x="125782" y="124356"/>
                            </a:cubicBezTo>
                            <a:lnTo>
                              <a:pt x="125782" y="124739"/>
                            </a:lnTo>
                            <a:cubicBezTo>
                              <a:pt x="126579" y="124739"/>
                              <a:pt x="127695" y="123973"/>
                              <a:pt x="128093" y="123585"/>
                            </a:cubicBezTo>
                            <a:cubicBezTo>
                              <a:pt x="128093" y="122819"/>
                              <a:pt x="128492" y="122432"/>
                              <a:pt x="128851" y="122044"/>
                            </a:cubicBezTo>
                            <a:cubicBezTo>
                              <a:pt x="129249" y="121661"/>
                              <a:pt x="129249" y="120890"/>
                              <a:pt x="128492" y="120890"/>
                            </a:cubicBezTo>
                            <a:cubicBezTo>
                              <a:pt x="128093" y="120503"/>
                              <a:pt x="128093" y="120503"/>
                              <a:pt x="128851" y="120503"/>
                            </a:cubicBezTo>
                            <a:lnTo>
                              <a:pt x="130405" y="119349"/>
                            </a:lnTo>
                            <a:cubicBezTo>
                              <a:pt x="130405" y="118962"/>
                              <a:pt x="130804" y="118195"/>
                              <a:pt x="131162" y="117808"/>
                            </a:cubicBezTo>
                            <a:cubicBezTo>
                              <a:pt x="131560" y="117421"/>
                              <a:pt x="131959" y="117041"/>
                              <a:pt x="131560" y="116654"/>
                            </a:cubicBezTo>
                            <a:lnTo>
                              <a:pt x="131959" y="116267"/>
                            </a:lnTo>
                            <a:cubicBezTo>
                              <a:pt x="132317" y="116267"/>
                              <a:pt x="132716" y="115880"/>
                              <a:pt x="133115" y="115500"/>
                            </a:cubicBezTo>
                            <a:cubicBezTo>
                              <a:pt x="133115" y="115113"/>
                              <a:pt x="133473" y="114342"/>
                              <a:pt x="133872" y="113955"/>
                            </a:cubicBezTo>
                            <a:cubicBezTo>
                              <a:pt x="134231" y="113572"/>
                              <a:pt x="134629" y="112801"/>
                              <a:pt x="134629" y="112414"/>
                            </a:cubicBezTo>
                            <a:cubicBezTo>
                              <a:pt x="134629" y="112031"/>
                              <a:pt x="135028" y="111647"/>
                              <a:pt x="135387" y="111647"/>
                            </a:cubicBezTo>
                            <a:lnTo>
                              <a:pt x="136143" y="110877"/>
                            </a:lnTo>
                            <a:cubicBezTo>
                              <a:pt x="136143" y="110110"/>
                              <a:pt x="136542" y="109723"/>
                              <a:pt x="136940" y="109723"/>
                            </a:cubicBezTo>
                            <a:cubicBezTo>
                              <a:pt x="136940" y="108956"/>
                              <a:pt x="137698" y="107802"/>
                              <a:pt x="138096" y="107415"/>
                            </a:cubicBezTo>
                            <a:cubicBezTo>
                              <a:pt x="138853" y="107028"/>
                              <a:pt x="138853" y="106644"/>
                              <a:pt x="138455" y="106261"/>
                            </a:cubicBezTo>
                            <a:cubicBezTo>
                              <a:pt x="138455" y="105874"/>
                              <a:pt x="138455" y="105491"/>
                              <a:pt x="138853" y="105491"/>
                            </a:cubicBezTo>
                            <a:cubicBezTo>
                              <a:pt x="139611" y="105491"/>
                              <a:pt x="140408" y="104724"/>
                              <a:pt x="140408" y="103566"/>
                            </a:cubicBezTo>
                            <a:cubicBezTo>
                              <a:pt x="141165" y="103953"/>
                              <a:pt x="142320" y="102412"/>
                              <a:pt x="141922" y="102025"/>
                            </a:cubicBezTo>
                            <a:cubicBezTo>
                              <a:pt x="141564" y="102025"/>
                              <a:pt x="141922" y="101638"/>
                              <a:pt x="142320" y="101638"/>
                            </a:cubicBezTo>
                            <a:cubicBezTo>
                              <a:pt x="142719" y="101638"/>
                              <a:pt x="143078" y="101254"/>
                              <a:pt x="143476" y="100484"/>
                            </a:cubicBezTo>
                            <a:cubicBezTo>
                              <a:pt x="143875" y="100096"/>
                              <a:pt x="144233" y="99330"/>
                              <a:pt x="144632" y="99330"/>
                            </a:cubicBezTo>
                            <a:cubicBezTo>
                              <a:pt x="144991" y="98943"/>
                              <a:pt x="144991" y="98559"/>
                              <a:pt x="144991" y="98559"/>
                            </a:cubicBezTo>
                            <a:cubicBezTo>
                              <a:pt x="144991" y="98176"/>
                              <a:pt x="145389" y="97793"/>
                              <a:pt x="145788" y="97405"/>
                            </a:cubicBezTo>
                            <a:lnTo>
                              <a:pt x="146545" y="96639"/>
                            </a:lnTo>
                            <a:cubicBezTo>
                              <a:pt x="146545" y="96252"/>
                              <a:pt x="146545" y="96252"/>
                              <a:pt x="146944" y="95868"/>
                            </a:cubicBezTo>
                            <a:cubicBezTo>
                              <a:pt x="146944" y="95868"/>
                              <a:pt x="147302" y="95485"/>
                              <a:pt x="147302" y="95102"/>
                            </a:cubicBezTo>
                            <a:cubicBezTo>
                              <a:pt x="147302" y="94714"/>
                              <a:pt x="147700" y="94714"/>
                              <a:pt x="148099" y="94331"/>
                            </a:cubicBezTo>
                            <a:cubicBezTo>
                              <a:pt x="148458" y="94331"/>
                              <a:pt x="148856" y="93948"/>
                              <a:pt x="148856" y="93564"/>
                            </a:cubicBezTo>
                            <a:cubicBezTo>
                              <a:pt x="148856" y="93177"/>
                              <a:pt x="149215" y="92794"/>
                              <a:pt x="149614" y="92794"/>
                            </a:cubicBezTo>
                            <a:cubicBezTo>
                              <a:pt x="149614" y="92411"/>
                              <a:pt x="150012" y="92411"/>
                              <a:pt x="150012" y="92027"/>
                            </a:cubicBezTo>
                            <a:lnTo>
                              <a:pt x="150012" y="91640"/>
                            </a:lnTo>
                            <a:lnTo>
                              <a:pt x="151168" y="90486"/>
                            </a:lnTo>
                            <a:cubicBezTo>
                              <a:pt x="152682" y="88562"/>
                              <a:pt x="153080" y="88174"/>
                              <a:pt x="153080" y="87787"/>
                            </a:cubicBezTo>
                            <a:lnTo>
                              <a:pt x="156907" y="83168"/>
                            </a:lnTo>
                            <a:cubicBezTo>
                              <a:pt x="156907" y="82784"/>
                              <a:pt x="157305" y="82401"/>
                              <a:pt x="157663" y="82401"/>
                            </a:cubicBezTo>
                            <a:lnTo>
                              <a:pt x="158460" y="81634"/>
                            </a:lnTo>
                            <a:cubicBezTo>
                              <a:pt x="158460" y="81247"/>
                              <a:pt x="159218" y="80864"/>
                              <a:pt x="159975" y="80093"/>
                            </a:cubicBezTo>
                            <a:cubicBezTo>
                              <a:pt x="160374" y="79323"/>
                              <a:pt x="161131" y="78552"/>
                              <a:pt x="161131" y="78169"/>
                            </a:cubicBezTo>
                            <a:cubicBezTo>
                              <a:pt x="161131" y="78169"/>
                              <a:pt x="161530" y="77781"/>
                              <a:pt x="161888" y="77781"/>
                            </a:cubicBezTo>
                            <a:lnTo>
                              <a:pt x="162685" y="77015"/>
                            </a:lnTo>
                            <a:cubicBezTo>
                              <a:pt x="162685" y="76628"/>
                              <a:pt x="162685" y="76628"/>
                              <a:pt x="163043" y="76628"/>
                            </a:cubicBezTo>
                            <a:cubicBezTo>
                              <a:pt x="163442" y="76628"/>
                              <a:pt x="164199" y="75470"/>
                              <a:pt x="163840" y="75470"/>
                            </a:cubicBezTo>
                            <a:lnTo>
                              <a:pt x="164598" y="74703"/>
                            </a:lnTo>
                            <a:cubicBezTo>
                              <a:pt x="164996" y="74703"/>
                              <a:pt x="165355" y="74316"/>
                              <a:pt x="165355" y="73932"/>
                            </a:cubicBezTo>
                            <a:cubicBezTo>
                              <a:pt x="165355" y="73932"/>
                              <a:pt x="165355" y="73549"/>
                              <a:pt x="165754" y="73166"/>
                            </a:cubicBezTo>
                            <a:cubicBezTo>
                              <a:pt x="165754" y="73166"/>
                              <a:pt x="166113" y="73166"/>
                              <a:pt x="166113" y="73932"/>
                            </a:cubicBezTo>
                            <a:cubicBezTo>
                              <a:pt x="166511" y="73549"/>
                              <a:pt x="166511" y="73166"/>
                              <a:pt x="166511" y="72779"/>
                            </a:cubicBezTo>
                            <a:cubicBezTo>
                              <a:pt x="166511" y="72012"/>
                              <a:pt x="166910" y="72012"/>
                              <a:pt x="167667" y="72391"/>
                            </a:cubicBezTo>
                            <a:cubicBezTo>
                              <a:pt x="168423" y="72391"/>
                              <a:pt x="168423" y="72779"/>
                              <a:pt x="167268" y="72779"/>
                            </a:cubicBezTo>
                            <a:lnTo>
                              <a:pt x="166910" y="72779"/>
                            </a:lnTo>
                            <a:cubicBezTo>
                              <a:pt x="167667" y="73166"/>
                              <a:pt x="166910" y="74320"/>
                              <a:pt x="166113" y="74703"/>
                            </a:cubicBezTo>
                            <a:cubicBezTo>
                              <a:pt x="165754" y="74703"/>
                              <a:pt x="165355" y="75090"/>
                              <a:pt x="164996" y="75857"/>
                            </a:cubicBezTo>
                            <a:cubicBezTo>
                              <a:pt x="164996" y="75857"/>
                              <a:pt x="164598" y="76244"/>
                              <a:pt x="164598" y="76628"/>
                            </a:cubicBezTo>
                            <a:cubicBezTo>
                              <a:pt x="164199" y="77015"/>
                              <a:pt x="164199" y="77394"/>
                              <a:pt x="163043" y="77781"/>
                            </a:cubicBezTo>
                            <a:cubicBezTo>
                              <a:pt x="163043" y="78169"/>
                              <a:pt x="162685" y="78935"/>
                              <a:pt x="161888" y="79706"/>
                            </a:cubicBezTo>
                            <a:close/>
                            <a:moveTo>
                              <a:pt x="159257" y="141692"/>
                            </a:moveTo>
                            <a:cubicBezTo>
                              <a:pt x="158859" y="142076"/>
                              <a:pt x="158859" y="142459"/>
                              <a:pt x="158859" y="142846"/>
                            </a:cubicBezTo>
                            <a:lnTo>
                              <a:pt x="156548" y="148236"/>
                            </a:lnTo>
                            <a:cubicBezTo>
                              <a:pt x="156189" y="148623"/>
                              <a:pt x="156189" y="149394"/>
                              <a:pt x="156189" y="149394"/>
                            </a:cubicBezTo>
                            <a:cubicBezTo>
                              <a:pt x="156189" y="149777"/>
                              <a:pt x="155791" y="150548"/>
                              <a:pt x="155392" y="150931"/>
                            </a:cubicBezTo>
                            <a:cubicBezTo>
                              <a:pt x="155033" y="151702"/>
                              <a:pt x="152722" y="158637"/>
                              <a:pt x="152722" y="158637"/>
                            </a:cubicBezTo>
                            <a:cubicBezTo>
                              <a:pt x="151925" y="160178"/>
                              <a:pt x="151566" y="161332"/>
                              <a:pt x="151566" y="161715"/>
                            </a:cubicBezTo>
                            <a:cubicBezTo>
                              <a:pt x="151925" y="161715"/>
                              <a:pt x="151566" y="162099"/>
                              <a:pt x="151168" y="162482"/>
                            </a:cubicBezTo>
                            <a:cubicBezTo>
                              <a:pt x="151168" y="162869"/>
                              <a:pt x="150769" y="163636"/>
                              <a:pt x="150769" y="164407"/>
                            </a:cubicBezTo>
                            <a:cubicBezTo>
                              <a:pt x="150411" y="165173"/>
                              <a:pt x="150411" y="165948"/>
                              <a:pt x="150012" y="166327"/>
                            </a:cubicBezTo>
                            <a:cubicBezTo>
                              <a:pt x="149255" y="167485"/>
                              <a:pt x="148497" y="168639"/>
                              <a:pt x="148856" y="169026"/>
                            </a:cubicBezTo>
                            <a:cubicBezTo>
                              <a:pt x="148856" y="169413"/>
                              <a:pt x="148856" y="170180"/>
                              <a:pt x="148497" y="170180"/>
                            </a:cubicBezTo>
                            <a:cubicBezTo>
                              <a:pt x="147700" y="170951"/>
                              <a:pt x="147342" y="172875"/>
                              <a:pt x="147342" y="173646"/>
                            </a:cubicBezTo>
                            <a:cubicBezTo>
                              <a:pt x="147342" y="174033"/>
                              <a:pt x="147342" y="174412"/>
                              <a:pt x="146944" y="174800"/>
                            </a:cubicBezTo>
                            <a:cubicBezTo>
                              <a:pt x="146545" y="174800"/>
                              <a:pt x="146186" y="175570"/>
                              <a:pt x="146186" y="176724"/>
                            </a:cubicBezTo>
                            <a:cubicBezTo>
                              <a:pt x="145788" y="178644"/>
                              <a:pt x="145788" y="179802"/>
                              <a:pt x="145429" y="179802"/>
                            </a:cubicBezTo>
                            <a:cubicBezTo>
                              <a:pt x="145031" y="179802"/>
                              <a:pt x="144273" y="182881"/>
                              <a:pt x="144273" y="183268"/>
                            </a:cubicBezTo>
                            <a:cubicBezTo>
                              <a:pt x="144632" y="183651"/>
                              <a:pt x="144273" y="184035"/>
                              <a:pt x="144273" y="184035"/>
                            </a:cubicBezTo>
                            <a:cubicBezTo>
                              <a:pt x="143476" y="184805"/>
                              <a:pt x="143117" y="185959"/>
                              <a:pt x="143117" y="187113"/>
                            </a:cubicBezTo>
                            <a:cubicBezTo>
                              <a:pt x="143117" y="187884"/>
                              <a:pt x="142719" y="188267"/>
                              <a:pt x="142361" y="188654"/>
                            </a:cubicBezTo>
                            <a:cubicBezTo>
                              <a:pt x="141962" y="189425"/>
                              <a:pt x="141564" y="190195"/>
                              <a:pt x="141564" y="192120"/>
                            </a:cubicBezTo>
                            <a:cubicBezTo>
                              <a:pt x="141564" y="192886"/>
                              <a:pt x="141165" y="193274"/>
                              <a:pt x="140806" y="193661"/>
                            </a:cubicBezTo>
                            <a:lnTo>
                              <a:pt x="140049" y="194428"/>
                            </a:lnTo>
                            <a:cubicBezTo>
                              <a:pt x="140408" y="194815"/>
                              <a:pt x="139650" y="198664"/>
                              <a:pt x="139292" y="199047"/>
                            </a:cubicBezTo>
                            <a:cubicBezTo>
                              <a:pt x="139292" y="199434"/>
                              <a:pt x="138893" y="200588"/>
                              <a:pt x="138893" y="202125"/>
                            </a:cubicBezTo>
                            <a:cubicBezTo>
                              <a:pt x="138495" y="203671"/>
                              <a:pt x="138136" y="205208"/>
                              <a:pt x="138136" y="205978"/>
                            </a:cubicBezTo>
                            <a:cubicBezTo>
                              <a:pt x="137339" y="207132"/>
                              <a:pt x="136981" y="212139"/>
                              <a:pt x="136981" y="213680"/>
                            </a:cubicBezTo>
                            <a:cubicBezTo>
                              <a:pt x="136184" y="214834"/>
                              <a:pt x="135028" y="213293"/>
                              <a:pt x="135825" y="211756"/>
                            </a:cubicBezTo>
                            <a:cubicBezTo>
                              <a:pt x="136184" y="211368"/>
                              <a:pt x="136184" y="210989"/>
                              <a:pt x="136184" y="210215"/>
                            </a:cubicBezTo>
                            <a:cubicBezTo>
                              <a:pt x="135825" y="208290"/>
                              <a:pt x="137737" y="198668"/>
                              <a:pt x="138893" y="197510"/>
                            </a:cubicBezTo>
                            <a:cubicBezTo>
                              <a:pt x="138893" y="197127"/>
                              <a:pt x="139292" y="196743"/>
                              <a:pt x="139292" y="195969"/>
                            </a:cubicBezTo>
                            <a:cubicBezTo>
                              <a:pt x="139292" y="195585"/>
                              <a:pt x="139650" y="194428"/>
                              <a:pt x="139650" y="193661"/>
                            </a:cubicBezTo>
                            <a:cubicBezTo>
                              <a:pt x="140049" y="193274"/>
                              <a:pt x="140049" y="192120"/>
                              <a:pt x="140408" y="192120"/>
                            </a:cubicBezTo>
                            <a:cubicBezTo>
                              <a:pt x="140408" y="191732"/>
                              <a:pt x="140806" y="190966"/>
                              <a:pt x="140806" y="190966"/>
                            </a:cubicBezTo>
                            <a:cubicBezTo>
                              <a:pt x="140408" y="190579"/>
                              <a:pt x="141205" y="188654"/>
                              <a:pt x="141564" y="187113"/>
                            </a:cubicBezTo>
                            <a:cubicBezTo>
                              <a:pt x="141962" y="186726"/>
                              <a:pt x="141962" y="186346"/>
                              <a:pt x="141962" y="185959"/>
                            </a:cubicBezTo>
                            <a:lnTo>
                              <a:pt x="143117" y="181340"/>
                            </a:lnTo>
                            <a:cubicBezTo>
                              <a:pt x="143516" y="180952"/>
                              <a:pt x="143875" y="179798"/>
                              <a:pt x="143875" y="179798"/>
                            </a:cubicBezTo>
                            <a:cubicBezTo>
                              <a:pt x="143875" y="179411"/>
                              <a:pt x="144273" y="178640"/>
                              <a:pt x="144273" y="178257"/>
                            </a:cubicBezTo>
                            <a:lnTo>
                              <a:pt x="146186" y="172484"/>
                            </a:lnTo>
                            <a:cubicBezTo>
                              <a:pt x="146585" y="171713"/>
                              <a:pt x="146585" y="170943"/>
                              <a:pt x="146944" y="170559"/>
                            </a:cubicBezTo>
                            <a:cubicBezTo>
                              <a:pt x="147342" y="170172"/>
                              <a:pt x="147342" y="169405"/>
                              <a:pt x="146944" y="169405"/>
                            </a:cubicBezTo>
                            <a:cubicBezTo>
                              <a:pt x="146186" y="170172"/>
                              <a:pt x="146186" y="170559"/>
                              <a:pt x="145788" y="170559"/>
                            </a:cubicBezTo>
                            <a:cubicBezTo>
                              <a:pt x="145031" y="170559"/>
                              <a:pt x="145031" y="170947"/>
                              <a:pt x="145031" y="173638"/>
                            </a:cubicBezTo>
                            <a:lnTo>
                              <a:pt x="144273" y="175179"/>
                            </a:lnTo>
                            <a:cubicBezTo>
                              <a:pt x="143516" y="175566"/>
                              <a:pt x="143516" y="175945"/>
                              <a:pt x="143516" y="177103"/>
                            </a:cubicBezTo>
                            <a:cubicBezTo>
                              <a:pt x="143516" y="178640"/>
                              <a:pt x="142759" y="180182"/>
                              <a:pt x="142361" y="179411"/>
                            </a:cubicBezTo>
                            <a:cubicBezTo>
                              <a:pt x="141962" y="178640"/>
                              <a:pt x="142361" y="176716"/>
                              <a:pt x="143117" y="175562"/>
                            </a:cubicBezTo>
                            <a:cubicBezTo>
                              <a:pt x="143117" y="175175"/>
                              <a:pt x="143516" y="174021"/>
                              <a:pt x="143875" y="173250"/>
                            </a:cubicBezTo>
                            <a:lnTo>
                              <a:pt x="145031" y="170555"/>
                            </a:lnTo>
                            <a:cubicBezTo>
                              <a:pt x="145429" y="169401"/>
                              <a:pt x="145429" y="168631"/>
                              <a:pt x="145429" y="167860"/>
                            </a:cubicBezTo>
                            <a:cubicBezTo>
                              <a:pt x="145429" y="167090"/>
                              <a:pt x="145429" y="166315"/>
                              <a:pt x="146186" y="165161"/>
                            </a:cubicBezTo>
                            <a:cubicBezTo>
                              <a:pt x="146585" y="164007"/>
                              <a:pt x="146944" y="162853"/>
                              <a:pt x="146944" y="162466"/>
                            </a:cubicBezTo>
                            <a:cubicBezTo>
                              <a:pt x="146944" y="162079"/>
                              <a:pt x="147342" y="161312"/>
                              <a:pt x="147741" y="160925"/>
                            </a:cubicBezTo>
                            <a:cubicBezTo>
                              <a:pt x="148099" y="160158"/>
                              <a:pt x="148497" y="159771"/>
                              <a:pt x="148497" y="158617"/>
                            </a:cubicBezTo>
                            <a:cubicBezTo>
                              <a:pt x="148497" y="157847"/>
                              <a:pt x="148896" y="157459"/>
                              <a:pt x="149255" y="157076"/>
                            </a:cubicBezTo>
                            <a:cubicBezTo>
                              <a:pt x="149255" y="156689"/>
                              <a:pt x="149653" y="155918"/>
                              <a:pt x="150012" y="155152"/>
                            </a:cubicBezTo>
                            <a:cubicBezTo>
                              <a:pt x="150012" y="154381"/>
                              <a:pt x="150411" y="153610"/>
                              <a:pt x="150411" y="153227"/>
                            </a:cubicBezTo>
                            <a:cubicBezTo>
                              <a:pt x="150809" y="152840"/>
                              <a:pt x="151168" y="152073"/>
                              <a:pt x="151168" y="151303"/>
                            </a:cubicBezTo>
                            <a:lnTo>
                              <a:pt x="152324" y="149382"/>
                            </a:lnTo>
                            <a:cubicBezTo>
                              <a:pt x="152324" y="149382"/>
                              <a:pt x="152722" y="148612"/>
                              <a:pt x="152722" y="148224"/>
                            </a:cubicBezTo>
                            <a:cubicBezTo>
                              <a:pt x="152722" y="147841"/>
                              <a:pt x="153121" y="146683"/>
                              <a:pt x="153479" y="146304"/>
                            </a:cubicBezTo>
                            <a:cubicBezTo>
                              <a:pt x="153877" y="145533"/>
                              <a:pt x="154236" y="144763"/>
                              <a:pt x="154236" y="143992"/>
                            </a:cubicBezTo>
                            <a:cubicBezTo>
                              <a:pt x="154236" y="143605"/>
                              <a:pt x="154635" y="142838"/>
                              <a:pt x="155033" y="142451"/>
                            </a:cubicBezTo>
                            <a:cubicBezTo>
                              <a:pt x="155392" y="142064"/>
                              <a:pt x="155392" y="141297"/>
                              <a:pt x="155392" y="140526"/>
                            </a:cubicBezTo>
                            <a:cubicBezTo>
                              <a:pt x="155791" y="139760"/>
                              <a:pt x="155791" y="138985"/>
                              <a:pt x="156189" y="138602"/>
                            </a:cubicBezTo>
                            <a:cubicBezTo>
                              <a:pt x="156548" y="138602"/>
                              <a:pt x="156548" y="138219"/>
                              <a:pt x="156548" y="137835"/>
                            </a:cubicBezTo>
                            <a:cubicBezTo>
                              <a:pt x="156548" y="137448"/>
                              <a:pt x="156947" y="135911"/>
                              <a:pt x="157704" y="135140"/>
                            </a:cubicBezTo>
                            <a:cubicBezTo>
                              <a:pt x="158102" y="134753"/>
                              <a:pt x="158460" y="133986"/>
                              <a:pt x="158102" y="133986"/>
                            </a:cubicBezTo>
                            <a:cubicBezTo>
                              <a:pt x="158102" y="133599"/>
                              <a:pt x="158859" y="131675"/>
                              <a:pt x="159257" y="131287"/>
                            </a:cubicBezTo>
                            <a:cubicBezTo>
                              <a:pt x="159656" y="131287"/>
                              <a:pt x="159656" y="130904"/>
                              <a:pt x="159656" y="130133"/>
                            </a:cubicBezTo>
                            <a:cubicBezTo>
                              <a:pt x="159656" y="129367"/>
                              <a:pt x="160015" y="128592"/>
                              <a:pt x="160413" y="128592"/>
                            </a:cubicBezTo>
                            <a:cubicBezTo>
                              <a:pt x="160772" y="128205"/>
                              <a:pt x="161171" y="127438"/>
                              <a:pt x="161171" y="126668"/>
                            </a:cubicBezTo>
                            <a:cubicBezTo>
                              <a:pt x="161171" y="125514"/>
                              <a:pt x="161569" y="125127"/>
                              <a:pt x="161928" y="124743"/>
                            </a:cubicBezTo>
                            <a:cubicBezTo>
                              <a:pt x="162327" y="124360"/>
                              <a:pt x="162685" y="123977"/>
                              <a:pt x="162685" y="123589"/>
                            </a:cubicBezTo>
                            <a:cubicBezTo>
                              <a:pt x="162685" y="122436"/>
                              <a:pt x="162685" y="122048"/>
                              <a:pt x="163482" y="121282"/>
                            </a:cubicBezTo>
                            <a:cubicBezTo>
                              <a:pt x="163840" y="120511"/>
                              <a:pt x="164239" y="120128"/>
                              <a:pt x="163840" y="120128"/>
                            </a:cubicBezTo>
                            <a:cubicBezTo>
                              <a:pt x="163840" y="119740"/>
                              <a:pt x="164638" y="117816"/>
                              <a:pt x="164996" y="117816"/>
                            </a:cubicBezTo>
                            <a:cubicBezTo>
                              <a:pt x="165395" y="117429"/>
                              <a:pt x="165395" y="117429"/>
                              <a:pt x="165395" y="116662"/>
                            </a:cubicBezTo>
                            <a:cubicBezTo>
                              <a:pt x="165395" y="116275"/>
                              <a:pt x="165395" y="115892"/>
                              <a:pt x="166152" y="115121"/>
                            </a:cubicBezTo>
                            <a:lnTo>
                              <a:pt x="167308" y="112809"/>
                            </a:lnTo>
                            <a:cubicBezTo>
                              <a:pt x="167308" y="112422"/>
                              <a:pt x="167707" y="111655"/>
                              <a:pt x="168065" y="111268"/>
                            </a:cubicBezTo>
                            <a:cubicBezTo>
                              <a:pt x="168464" y="111268"/>
                              <a:pt x="168464" y="110501"/>
                              <a:pt x="168464" y="110114"/>
                            </a:cubicBezTo>
                            <a:cubicBezTo>
                              <a:pt x="168464" y="109347"/>
                              <a:pt x="169221" y="108573"/>
                              <a:pt x="169221" y="108960"/>
                            </a:cubicBezTo>
                            <a:cubicBezTo>
                              <a:pt x="169619" y="109347"/>
                              <a:pt x="168862" y="111655"/>
                              <a:pt x="168464" y="112039"/>
                            </a:cubicBezTo>
                            <a:cubicBezTo>
                              <a:pt x="168065" y="112422"/>
                              <a:pt x="167707" y="113192"/>
                              <a:pt x="167707" y="113580"/>
                            </a:cubicBezTo>
                            <a:cubicBezTo>
                              <a:pt x="167707" y="114346"/>
                              <a:pt x="167707" y="115121"/>
                              <a:pt x="167308" y="115504"/>
                            </a:cubicBezTo>
                            <a:cubicBezTo>
                              <a:pt x="166910" y="115888"/>
                              <a:pt x="166551" y="116658"/>
                              <a:pt x="166551" y="117425"/>
                            </a:cubicBezTo>
                            <a:cubicBezTo>
                              <a:pt x="166152" y="117812"/>
                              <a:pt x="166152" y="118583"/>
                              <a:pt x="165793" y="118583"/>
                            </a:cubicBezTo>
                            <a:cubicBezTo>
                              <a:pt x="165395" y="118966"/>
                              <a:pt x="165395" y="119736"/>
                              <a:pt x="164996" y="120503"/>
                            </a:cubicBezTo>
                            <a:cubicBezTo>
                              <a:pt x="164996" y="120890"/>
                              <a:pt x="164638" y="122044"/>
                              <a:pt x="164239" y="122044"/>
                            </a:cubicBezTo>
                            <a:cubicBezTo>
                              <a:pt x="163881" y="122432"/>
                              <a:pt x="163881" y="123198"/>
                              <a:pt x="163881" y="123585"/>
                            </a:cubicBezTo>
                            <a:cubicBezTo>
                              <a:pt x="163881" y="123973"/>
                              <a:pt x="163482" y="124356"/>
                              <a:pt x="163084" y="124739"/>
                            </a:cubicBezTo>
                            <a:cubicBezTo>
                              <a:pt x="162685" y="125510"/>
                              <a:pt x="161171" y="128976"/>
                              <a:pt x="160772" y="130904"/>
                            </a:cubicBezTo>
                            <a:cubicBezTo>
                              <a:pt x="160772" y="130904"/>
                              <a:pt x="159257" y="133982"/>
                              <a:pt x="159257" y="134366"/>
                            </a:cubicBezTo>
                            <a:cubicBezTo>
                              <a:pt x="159257" y="135136"/>
                              <a:pt x="158859" y="135907"/>
                              <a:pt x="158859" y="135907"/>
                            </a:cubicBezTo>
                            <a:cubicBezTo>
                              <a:pt x="158460" y="136294"/>
                              <a:pt x="158102" y="137061"/>
                              <a:pt x="158102" y="137831"/>
                            </a:cubicBezTo>
                            <a:cubicBezTo>
                              <a:pt x="158102" y="138598"/>
                              <a:pt x="157704" y="139372"/>
                              <a:pt x="157704" y="139372"/>
                            </a:cubicBezTo>
                            <a:cubicBezTo>
                              <a:pt x="157305" y="139372"/>
                              <a:pt x="156548" y="140914"/>
                              <a:pt x="156548" y="141684"/>
                            </a:cubicBezTo>
                            <a:lnTo>
                              <a:pt x="156548" y="142068"/>
                            </a:lnTo>
                            <a:cubicBezTo>
                              <a:pt x="156548" y="142455"/>
                              <a:pt x="156548" y="142838"/>
                              <a:pt x="156189" y="143225"/>
                            </a:cubicBezTo>
                            <a:cubicBezTo>
                              <a:pt x="155392" y="143609"/>
                              <a:pt x="155392" y="143992"/>
                              <a:pt x="155392" y="144767"/>
                            </a:cubicBezTo>
                            <a:lnTo>
                              <a:pt x="155392" y="145920"/>
                            </a:lnTo>
                            <a:lnTo>
                              <a:pt x="155033" y="145920"/>
                            </a:lnTo>
                            <a:cubicBezTo>
                              <a:pt x="155033" y="146308"/>
                              <a:pt x="154635" y="146687"/>
                              <a:pt x="154236" y="147074"/>
                            </a:cubicBezTo>
                            <a:cubicBezTo>
                              <a:pt x="153877" y="147845"/>
                              <a:pt x="153877" y="148228"/>
                              <a:pt x="153877" y="148999"/>
                            </a:cubicBezTo>
                            <a:cubicBezTo>
                              <a:pt x="153877" y="150153"/>
                              <a:pt x="153877" y="150153"/>
                              <a:pt x="153479" y="150540"/>
                            </a:cubicBezTo>
                            <a:cubicBezTo>
                              <a:pt x="152722" y="150540"/>
                              <a:pt x="152324" y="151694"/>
                              <a:pt x="152722" y="152081"/>
                            </a:cubicBezTo>
                            <a:cubicBezTo>
                              <a:pt x="153121" y="152464"/>
                              <a:pt x="153877" y="151694"/>
                              <a:pt x="154236" y="150540"/>
                            </a:cubicBezTo>
                            <a:cubicBezTo>
                              <a:pt x="154635" y="149769"/>
                              <a:pt x="155033" y="148616"/>
                              <a:pt x="155033" y="148228"/>
                            </a:cubicBezTo>
                            <a:cubicBezTo>
                              <a:pt x="155392" y="147462"/>
                              <a:pt x="155791" y="146687"/>
                              <a:pt x="155791" y="145920"/>
                            </a:cubicBezTo>
                            <a:cubicBezTo>
                              <a:pt x="155791" y="145533"/>
                              <a:pt x="156189" y="144379"/>
                              <a:pt x="156947" y="143996"/>
                            </a:cubicBezTo>
                            <a:cubicBezTo>
                              <a:pt x="157305" y="143229"/>
                              <a:pt x="157704" y="142455"/>
                              <a:pt x="157704" y="142072"/>
                            </a:cubicBezTo>
                            <a:cubicBezTo>
                              <a:pt x="157704" y="142072"/>
                              <a:pt x="157704" y="141305"/>
                              <a:pt x="158102" y="140918"/>
                            </a:cubicBezTo>
                            <a:cubicBezTo>
                              <a:pt x="158102" y="140530"/>
                              <a:pt x="158859" y="138993"/>
                              <a:pt x="159257" y="137452"/>
                            </a:cubicBezTo>
                            <a:cubicBezTo>
                              <a:pt x="160015" y="135911"/>
                              <a:pt x="160413" y="134374"/>
                              <a:pt x="160772" y="133990"/>
                            </a:cubicBezTo>
                            <a:cubicBezTo>
                              <a:pt x="160772" y="133990"/>
                              <a:pt x="161171" y="132832"/>
                              <a:pt x="161530" y="132066"/>
                            </a:cubicBezTo>
                            <a:cubicBezTo>
                              <a:pt x="161928" y="131295"/>
                              <a:pt x="162327" y="130141"/>
                              <a:pt x="163084" y="129371"/>
                            </a:cubicBezTo>
                            <a:cubicBezTo>
                              <a:pt x="163482" y="128984"/>
                              <a:pt x="163840" y="128213"/>
                              <a:pt x="163482" y="127826"/>
                            </a:cubicBezTo>
                            <a:cubicBezTo>
                              <a:pt x="163482" y="127442"/>
                              <a:pt x="163881" y="127059"/>
                              <a:pt x="163881" y="126672"/>
                            </a:cubicBezTo>
                            <a:cubicBezTo>
                              <a:pt x="164239" y="126284"/>
                              <a:pt x="164638" y="125905"/>
                              <a:pt x="164638" y="125518"/>
                            </a:cubicBezTo>
                            <a:cubicBezTo>
                              <a:pt x="164638" y="125518"/>
                              <a:pt x="164996" y="124364"/>
                              <a:pt x="165395" y="123593"/>
                            </a:cubicBezTo>
                            <a:cubicBezTo>
                              <a:pt x="165793" y="122440"/>
                              <a:pt x="166551" y="120898"/>
                              <a:pt x="166551" y="120515"/>
                            </a:cubicBezTo>
                            <a:cubicBezTo>
                              <a:pt x="166949" y="119748"/>
                              <a:pt x="167308" y="118974"/>
                              <a:pt x="167707" y="118974"/>
                            </a:cubicBezTo>
                            <a:cubicBezTo>
                              <a:pt x="168065" y="118591"/>
                              <a:pt x="168065" y="117820"/>
                              <a:pt x="168065" y="117433"/>
                            </a:cubicBezTo>
                            <a:cubicBezTo>
                              <a:pt x="168065" y="117049"/>
                              <a:pt x="168065" y="116666"/>
                              <a:pt x="168464" y="116279"/>
                            </a:cubicBezTo>
                            <a:cubicBezTo>
                              <a:pt x="168862" y="116279"/>
                              <a:pt x="168862" y="115892"/>
                              <a:pt x="168862" y="115512"/>
                            </a:cubicBezTo>
                            <a:cubicBezTo>
                              <a:pt x="168862" y="113967"/>
                              <a:pt x="170416" y="111276"/>
                              <a:pt x="170775" y="112430"/>
                            </a:cubicBezTo>
                            <a:cubicBezTo>
                              <a:pt x="170775" y="112817"/>
                              <a:pt x="170775" y="113588"/>
                              <a:pt x="170376" y="113971"/>
                            </a:cubicBezTo>
                            <a:cubicBezTo>
                              <a:pt x="170376" y="114358"/>
                              <a:pt x="170018" y="115895"/>
                              <a:pt x="169619" y="115895"/>
                            </a:cubicBezTo>
                            <a:cubicBezTo>
                              <a:pt x="169619" y="115895"/>
                              <a:pt x="169221" y="116283"/>
                              <a:pt x="169221" y="116666"/>
                            </a:cubicBezTo>
                            <a:cubicBezTo>
                              <a:pt x="168862" y="117053"/>
                              <a:pt x="168464" y="118207"/>
                              <a:pt x="168464" y="118591"/>
                            </a:cubicBezTo>
                            <a:cubicBezTo>
                              <a:pt x="168065" y="119357"/>
                              <a:pt x="167707" y="120132"/>
                              <a:pt x="167707" y="120511"/>
                            </a:cubicBezTo>
                            <a:cubicBezTo>
                              <a:pt x="167707" y="120898"/>
                              <a:pt x="167707" y="121669"/>
                              <a:pt x="167308" y="122436"/>
                            </a:cubicBezTo>
                            <a:lnTo>
                              <a:pt x="166152" y="125131"/>
                            </a:lnTo>
                            <a:cubicBezTo>
                              <a:pt x="165793" y="126284"/>
                              <a:pt x="164996" y="127826"/>
                              <a:pt x="164239" y="128209"/>
                            </a:cubicBezTo>
                            <a:lnTo>
                              <a:pt x="164239" y="128596"/>
                            </a:lnTo>
                            <a:cubicBezTo>
                              <a:pt x="164638" y="128596"/>
                              <a:pt x="164638" y="128984"/>
                              <a:pt x="164239" y="129367"/>
                            </a:cubicBezTo>
                            <a:cubicBezTo>
                              <a:pt x="163881" y="129750"/>
                              <a:pt x="163881" y="130133"/>
                              <a:pt x="163881" y="130521"/>
                            </a:cubicBezTo>
                            <a:lnTo>
                              <a:pt x="163084" y="131287"/>
                            </a:lnTo>
                            <a:cubicBezTo>
                              <a:pt x="162327" y="131675"/>
                              <a:pt x="162327" y="131675"/>
                              <a:pt x="162685" y="132058"/>
                            </a:cubicBezTo>
                            <a:cubicBezTo>
                              <a:pt x="163084" y="132445"/>
                              <a:pt x="162685" y="132824"/>
                              <a:pt x="162327" y="133982"/>
                            </a:cubicBezTo>
                            <a:lnTo>
                              <a:pt x="161569" y="135524"/>
                            </a:lnTo>
                            <a:cubicBezTo>
                              <a:pt x="161569" y="135524"/>
                              <a:pt x="161569" y="136290"/>
                              <a:pt x="160772" y="137061"/>
                            </a:cubicBezTo>
                            <a:cubicBezTo>
                              <a:pt x="160413" y="137831"/>
                              <a:pt x="160015" y="138985"/>
                              <a:pt x="160015" y="139372"/>
                            </a:cubicBezTo>
                            <a:lnTo>
                              <a:pt x="160015" y="140139"/>
                            </a:lnTo>
                            <a:cubicBezTo>
                              <a:pt x="159656" y="140139"/>
                              <a:pt x="159656" y="140526"/>
                              <a:pt x="159656" y="140910"/>
                            </a:cubicBezTo>
                            <a:cubicBezTo>
                              <a:pt x="159656" y="141297"/>
                              <a:pt x="159257" y="141680"/>
                              <a:pt x="159257" y="141680"/>
                            </a:cubicBezTo>
                            <a:close/>
                            <a:moveTo>
                              <a:pt x="133115" y="200596"/>
                            </a:moveTo>
                            <a:cubicBezTo>
                              <a:pt x="133115" y="201367"/>
                              <a:pt x="132716" y="202137"/>
                              <a:pt x="132716" y="202137"/>
                            </a:cubicBezTo>
                            <a:cubicBezTo>
                              <a:pt x="132716" y="202525"/>
                              <a:pt x="132357" y="203683"/>
                              <a:pt x="131959" y="205220"/>
                            </a:cubicBezTo>
                            <a:cubicBezTo>
                              <a:pt x="131601" y="206757"/>
                              <a:pt x="131601" y="207527"/>
                              <a:pt x="131202" y="207527"/>
                            </a:cubicBezTo>
                            <a:cubicBezTo>
                              <a:pt x="130445" y="207527"/>
                              <a:pt x="130445" y="206370"/>
                              <a:pt x="130804" y="204062"/>
                            </a:cubicBezTo>
                            <a:lnTo>
                              <a:pt x="132716" y="195977"/>
                            </a:lnTo>
                            <a:cubicBezTo>
                              <a:pt x="132716" y="195593"/>
                              <a:pt x="133115" y="193669"/>
                              <a:pt x="133513" y="192511"/>
                            </a:cubicBezTo>
                            <a:lnTo>
                              <a:pt x="135028" y="187121"/>
                            </a:lnTo>
                            <a:cubicBezTo>
                              <a:pt x="135785" y="185580"/>
                              <a:pt x="136184" y="183272"/>
                              <a:pt x="136582" y="182114"/>
                            </a:cubicBezTo>
                            <a:lnTo>
                              <a:pt x="138893" y="175953"/>
                            </a:lnTo>
                            <a:cubicBezTo>
                              <a:pt x="138893" y="175187"/>
                              <a:pt x="139650" y="173646"/>
                              <a:pt x="139650" y="172875"/>
                            </a:cubicBezTo>
                            <a:lnTo>
                              <a:pt x="141962" y="166714"/>
                            </a:lnTo>
                            <a:cubicBezTo>
                              <a:pt x="142361" y="165948"/>
                              <a:pt x="142719" y="164790"/>
                              <a:pt x="142719" y="164019"/>
                            </a:cubicBezTo>
                            <a:cubicBezTo>
                              <a:pt x="142719" y="163632"/>
                              <a:pt x="143117" y="162865"/>
                              <a:pt x="143476" y="162095"/>
                            </a:cubicBezTo>
                            <a:cubicBezTo>
                              <a:pt x="143875" y="161711"/>
                              <a:pt x="144273" y="160941"/>
                              <a:pt x="144273" y="160554"/>
                            </a:cubicBezTo>
                            <a:cubicBezTo>
                              <a:pt x="144273" y="160170"/>
                              <a:pt x="144273" y="159400"/>
                              <a:pt x="144632" y="158633"/>
                            </a:cubicBezTo>
                            <a:lnTo>
                              <a:pt x="145788" y="156321"/>
                            </a:lnTo>
                            <a:cubicBezTo>
                              <a:pt x="145788" y="155934"/>
                              <a:pt x="146186" y="155167"/>
                              <a:pt x="146186" y="154780"/>
                            </a:cubicBezTo>
                            <a:lnTo>
                              <a:pt x="147342" y="152468"/>
                            </a:lnTo>
                            <a:cubicBezTo>
                              <a:pt x="147342" y="151702"/>
                              <a:pt x="148497" y="149007"/>
                              <a:pt x="149255" y="147078"/>
                            </a:cubicBezTo>
                            <a:cubicBezTo>
                              <a:pt x="150012" y="144771"/>
                              <a:pt x="151168" y="142459"/>
                              <a:pt x="151566" y="141688"/>
                            </a:cubicBezTo>
                            <a:cubicBezTo>
                              <a:pt x="151566" y="140918"/>
                              <a:pt x="152324" y="139376"/>
                              <a:pt x="152722" y="138223"/>
                            </a:cubicBezTo>
                            <a:lnTo>
                              <a:pt x="154236" y="134757"/>
                            </a:lnTo>
                            <a:cubicBezTo>
                              <a:pt x="154236" y="134370"/>
                              <a:pt x="154635" y="133216"/>
                              <a:pt x="155033" y="132062"/>
                            </a:cubicBezTo>
                            <a:lnTo>
                              <a:pt x="156149" y="129750"/>
                            </a:lnTo>
                            <a:cubicBezTo>
                              <a:pt x="156149" y="128984"/>
                              <a:pt x="157305" y="125901"/>
                              <a:pt x="158102" y="125131"/>
                            </a:cubicBezTo>
                            <a:cubicBezTo>
                              <a:pt x="158102" y="124743"/>
                              <a:pt x="158460" y="123977"/>
                              <a:pt x="158859" y="123206"/>
                            </a:cubicBezTo>
                            <a:lnTo>
                              <a:pt x="160015" y="120128"/>
                            </a:lnTo>
                            <a:cubicBezTo>
                              <a:pt x="160413" y="119357"/>
                              <a:pt x="160772" y="118587"/>
                              <a:pt x="160772" y="118203"/>
                            </a:cubicBezTo>
                            <a:cubicBezTo>
                              <a:pt x="161171" y="117816"/>
                              <a:pt x="161530" y="117049"/>
                              <a:pt x="161530" y="116279"/>
                            </a:cubicBezTo>
                            <a:lnTo>
                              <a:pt x="162685" y="113967"/>
                            </a:lnTo>
                            <a:cubicBezTo>
                              <a:pt x="162685" y="113967"/>
                              <a:pt x="163084" y="113200"/>
                              <a:pt x="163084" y="112426"/>
                            </a:cubicBezTo>
                            <a:cubicBezTo>
                              <a:pt x="163482" y="112043"/>
                              <a:pt x="163840" y="111272"/>
                              <a:pt x="163840" y="110505"/>
                            </a:cubicBezTo>
                            <a:cubicBezTo>
                              <a:pt x="164239" y="109735"/>
                              <a:pt x="164598" y="109351"/>
                              <a:pt x="164598" y="108964"/>
                            </a:cubicBezTo>
                            <a:cubicBezTo>
                              <a:pt x="164598" y="108577"/>
                              <a:pt x="164996" y="107810"/>
                              <a:pt x="166551" y="104728"/>
                            </a:cubicBezTo>
                            <a:lnTo>
                              <a:pt x="168464" y="99721"/>
                            </a:lnTo>
                            <a:cubicBezTo>
                              <a:pt x="168822" y="98951"/>
                              <a:pt x="169221" y="98180"/>
                              <a:pt x="169221" y="97797"/>
                            </a:cubicBezTo>
                            <a:cubicBezTo>
                              <a:pt x="169978" y="96643"/>
                              <a:pt x="171532" y="92407"/>
                              <a:pt x="171532" y="92407"/>
                            </a:cubicBezTo>
                            <a:cubicBezTo>
                              <a:pt x="171532" y="92019"/>
                              <a:pt x="174202" y="86242"/>
                              <a:pt x="174999" y="84321"/>
                            </a:cubicBezTo>
                            <a:cubicBezTo>
                              <a:pt x="175756" y="83164"/>
                              <a:pt x="175756" y="82780"/>
                              <a:pt x="176912" y="79702"/>
                            </a:cubicBezTo>
                            <a:lnTo>
                              <a:pt x="178068" y="77390"/>
                            </a:lnTo>
                            <a:cubicBezTo>
                              <a:pt x="178068" y="77007"/>
                              <a:pt x="178427" y="76624"/>
                              <a:pt x="178427" y="76236"/>
                            </a:cubicBezTo>
                            <a:cubicBezTo>
                              <a:pt x="178826" y="75466"/>
                              <a:pt x="179582" y="75082"/>
                              <a:pt x="179981" y="75466"/>
                            </a:cubicBezTo>
                            <a:cubicBezTo>
                              <a:pt x="179981" y="75853"/>
                              <a:pt x="179582" y="76236"/>
                              <a:pt x="179224" y="76624"/>
                            </a:cubicBezTo>
                            <a:cubicBezTo>
                              <a:pt x="178826" y="77011"/>
                              <a:pt x="178826" y="77777"/>
                              <a:pt x="178826" y="78548"/>
                            </a:cubicBezTo>
                            <a:lnTo>
                              <a:pt x="178068" y="80089"/>
                            </a:lnTo>
                            <a:cubicBezTo>
                              <a:pt x="177670" y="80472"/>
                              <a:pt x="177311" y="81243"/>
                              <a:pt x="177311" y="81630"/>
                            </a:cubicBezTo>
                            <a:cubicBezTo>
                              <a:pt x="177311" y="82014"/>
                              <a:pt x="176912" y="82784"/>
                              <a:pt x="176514" y="83551"/>
                            </a:cubicBezTo>
                            <a:cubicBezTo>
                              <a:pt x="176155" y="83938"/>
                              <a:pt x="175756" y="84705"/>
                              <a:pt x="175756" y="85092"/>
                            </a:cubicBezTo>
                            <a:cubicBezTo>
                              <a:pt x="175756" y="85092"/>
                              <a:pt x="175756" y="85863"/>
                              <a:pt x="175358" y="86633"/>
                            </a:cubicBezTo>
                            <a:cubicBezTo>
                              <a:pt x="174601" y="87404"/>
                              <a:pt x="174243" y="88174"/>
                              <a:pt x="174243" y="88558"/>
                            </a:cubicBezTo>
                            <a:cubicBezTo>
                              <a:pt x="174243" y="88945"/>
                              <a:pt x="174243" y="89712"/>
                              <a:pt x="173844" y="90099"/>
                            </a:cubicBezTo>
                            <a:cubicBezTo>
                              <a:pt x="173445" y="90486"/>
                              <a:pt x="173087" y="91253"/>
                              <a:pt x="173087" y="91640"/>
                            </a:cubicBezTo>
                            <a:cubicBezTo>
                              <a:pt x="173087" y="92027"/>
                              <a:pt x="172688" y="92794"/>
                              <a:pt x="172290" y="93564"/>
                            </a:cubicBezTo>
                            <a:cubicBezTo>
                              <a:pt x="171931" y="93952"/>
                              <a:pt x="171532" y="94718"/>
                              <a:pt x="171532" y="95106"/>
                            </a:cubicBezTo>
                            <a:cubicBezTo>
                              <a:pt x="171532" y="95493"/>
                              <a:pt x="171134" y="96260"/>
                              <a:pt x="170775" y="96647"/>
                            </a:cubicBezTo>
                            <a:cubicBezTo>
                              <a:pt x="170376" y="97413"/>
                              <a:pt x="170018" y="98188"/>
                              <a:pt x="170018" y="98567"/>
                            </a:cubicBezTo>
                            <a:cubicBezTo>
                              <a:pt x="170376" y="98955"/>
                              <a:pt x="170018" y="99725"/>
                              <a:pt x="169619" y="100108"/>
                            </a:cubicBezTo>
                            <a:cubicBezTo>
                              <a:pt x="169221" y="100496"/>
                              <a:pt x="168862" y="101266"/>
                              <a:pt x="168862" y="102033"/>
                            </a:cubicBezTo>
                            <a:cubicBezTo>
                              <a:pt x="169221" y="102804"/>
                              <a:pt x="168862" y="103191"/>
                              <a:pt x="168065" y="103574"/>
                            </a:cubicBezTo>
                            <a:cubicBezTo>
                              <a:pt x="167707" y="103961"/>
                              <a:pt x="167308" y="104345"/>
                              <a:pt x="167308" y="104732"/>
                            </a:cubicBezTo>
                            <a:cubicBezTo>
                              <a:pt x="167308" y="105115"/>
                              <a:pt x="166910" y="106273"/>
                              <a:pt x="166551" y="107040"/>
                            </a:cubicBezTo>
                            <a:cubicBezTo>
                              <a:pt x="166152" y="107810"/>
                              <a:pt x="165793" y="108964"/>
                              <a:pt x="165793" y="108964"/>
                            </a:cubicBezTo>
                            <a:cubicBezTo>
                              <a:pt x="165793" y="109351"/>
                              <a:pt x="165395" y="110118"/>
                              <a:pt x="164996" y="110505"/>
                            </a:cubicBezTo>
                            <a:cubicBezTo>
                              <a:pt x="164996" y="110889"/>
                              <a:pt x="164638" y="111659"/>
                              <a:pt x="164638" y="112047"/>
                            </a:cubicBezTo>
                            <a:lnTo>
                              <a:pt x="163881" y="113588"/>
                            </a:lnTo>
                            <a:cubicBezTo>
                              <a:pt x="163482" y="113971"/>
                              <a:pt x="163084" y="115129"/>
                              <a:pt x="163084" y="115895"/>
                            </a:cubicBezTo>
                            <a:lnTo>
                              <a:pt x="162327" y="117437"/>
                            </a:lnTo>
                            <a:cubicBezTo>
                              <a:pt x="161569" y="118207"/>
                              <a:pt x="161171" y="119748"/>
                              <a:pt x="161171" y="120902"/>
                            </a:cubicBezTo>
                            <a:cubicBezTo>
                              <a:pt x="160772" y="121290"/>
                              <a:pt x="160413" y="122056"/>
                              <a:pt x="160413" y="122056"/>
                            </a:cubicBezTo>
                            <a:cubicBezTo>
                              <a:pt x="160413" y="122443"/>
                              <a:pt x="158859" y="126292"/>
                              <a:pt x="158501" y="127063"/>
                            </a:cubicBezTo>
                            <a:cubicBezTo>
                              <a:pt x="158102" y="127830"/>
                              <a:pt x="156947" y="130529"/>
                              <a:pt x="156189" y="133224"/>
                            </a:cubicBezTo>
                            <a:lnTo>
                              <a:pt x="155033" y="135536"/>
                            </a:lnTo>
                            <a:cubicBezTo>
                              <a:pt x="155033" y="135919"/>
                              <a:pt x="154635" y="136689"/>
                              <a:pt x="154276" y="137456"/>
                            </a:cubicBezTo>
                            <a:cubicBezTo>
                              <a:pt x="154276" y="137843"/>
                              <a:pt x="154276" y="138610"/>
                              <a:pt x="153877" y="138610"/>
                            </a:cubicBezTo>
                            <a:cubicBezTo>
                              <a:pt x="153877" y="138997"/>
                              <a:pt x="153479" y="139768"/>
                              <a:pt x="153121" y="140534"/>
                            </a:cubicBezTo>
                            <a:cubicBezTo>
                              <a:pt x="152324" y="142846"/>
                              <a:pt x="150052" y="149394"/>
                              <a:pt x="149255" y="150548"/>
                            </a:cubicBezTo>
                            <a:cubicBezTo>
                              <a:pt x="148896" y="150931"/>
                              <a:pt x="148896" y="151702"/>
                              <a:pt x="148896" y="151702"/>
                            </a:cubicBezTo>
                            <a:cubicBezTo>
                              <a:pt x="148896" y="152089"/>
                              <a:pt x="148497" y="152856"/>
                              <a:pt x="148099" y="153626"/>
                            </a:cubicBezTo>
                            <a:cubicBezTo>
                              <a:pt x="147342" y="155551"/>
                              <a:pt x="146186" y="158633"/>
                              <a:pt x="145788" y="160554"/>
                            </a:cubicBezTo>
                            <a:cubicBezTo>
                              <a:pt x="145429" y="161324"/>
                              <a:pt x="145031" y="162095"/>
                              <a:pt x="145031" y="162478"/>
                            </a:cubicBezTo>
                            <a:cubicBezTo>
                              <a:pt x="144273" y="163632"/>
                              <a:pt x="141962" y="170180"/>
                              <a:pt x="141564" y="172492"/>
                            </a:cubicBezTo>
                            <a:cubicBezTo>
                              <a:pt x="141205" y="173258"/>
                              <a:pt x="140806" y="174800"/>
                              <a:pt x="140408" y="175187"/>
                            </a:cubicBezTo>
                            <a:cubicBezTo>
                              <a:pt x="140408" y="175953"/>
                              <a:pt x="140049" y="177111"/>
                              <a:pt x="139650" y="177882"/>
                            </a:cubicBezTo>
                            <a:cubicBezTo>
                              <a:pt x="139650" y="178269"/>
                              <a:pt x="139292" y="179423"/>
                              <a:pt x="139292" y="179806"/>
                            </a:cubicBezTo>
                            <a:cubicBezTo>
                              <a:pt x="138893" y="180190"/>
                              <a:pt x="138495" y="181348"/>
                              <a:pt x="138495" y="182114"/>
                            </a:cubicBezTo>
                            <a:cubicBezTo>
                              <a:pt x="138495" y="182885"/>
                              <a:pt x="138136" y="184039"/>
                              <a:pt x="137737" y="184813"/>
                            </a:cubicBezTo>
                            <a:cubicBezTo>
                              <a:pt x="137339" y="185196"/>
                              <a:pt x="136981" y="186354"/>
                              <a:pt x="136981" y="187121"/>
                            </a:cubicBezTo>
                            <a:cubicBezTo>
                              <a:pt x="136981" y="187892"/>
                              <a:pt x="136582" y="189045"/>
                              <a:pt x="136223" y="189433"/>
                            </a:cubicBezTo>
                            <a:cubicBezTo>
                              <a:pt x="135825" y="190199"/>
                              <a:pt x="135426" y="191357"/>
                              <a:pt x="135426" y="192511"/>
                            </a:cubicBezTo>
                            <a:cubicBezTo>
                              <a:pt x="135067" y="193669"/>
                              <a:pt x="134669" y="194823"/>
                              <a:pt x="134270" y="195210"/>
                            </a:cubicBezTo>
                            <a:lnTo>
                              <a:pt x="133154" y="200600"/>
                            </a:lnTo>
                            <a:close/>
                            <a:moveTo>
                              <a:pt x="102389" y="115892"/>
                            </a:moveTo>
                            <a:cubicBezTo>
                              <a:pt x="102389" y="115892"/>
                              <a:pt x="101990" y="116279"/>
                              <a:pt x="101990" y="116662"/>
                            </a:cubicBezTo>
                            <a:cubicBezTo>
                              <a:pt x="101592" y="117429"/>
                              <a:pt x="101592" y="117816"/>
                              <a:pt x="101592" y="118203"/>
                            </a:cubicBezTo>
                            <a:cubicBezTo>
                              <a:pt x="101233" y="118970"/>
                              <a:pt x="101233" y="118970"/>
                              <a:pt x="101233" y="118970"/>
                            </a:cubicBezTo>
                            <a:cubicBezTo>
                              <a:pt x="100834" y="118970"/>
                              <a:pt x="100436" y="116662"/>
                              <a:pt x="100834" y="110885"/>
                            </a:cubicBezTo>
                            <a:cubicBezTo>
                              <a:pt x="100834" y="106648"/>
                              <a:pt x="101233" y="102416"/>
                              <a:pt x="101233" y="101262"/>
                            </a:cubicBezTo>
                            <a:cubicBezTo>
                              <a:pt x="101233" y="99338"/>
                              <a:pt x="101233" y="98563"/>
                              <a:pt x="101592" y="98563"/>
                            </a:cubicBezTo>
                            <a:cubicBezTo>
                              <a:pt x="101592" y="98563"/>
                              <a:pt x="101592" y="98951"/>
                              <a:pt x="101592" y="100104"/>
                            </a:cubicBezTo>
                            <a:cubicBezTo>
                              <a:pt x="101990" y="103957"/>
                              <a:pt x="102389" y="106652"/>
                              <a:pt x="102389" y="106652"/>
                            </a:cubicBezTo>
                            <a:cubicBezTo>
                              <a:pt x="102747" y="106652"/>
                              <a:pt x="102747" y="105886"/>
                              <a:pt x="102747" y="104345"/>
                            </a:cubicBezTo>
                            <a:cubicBezTo>
                              <a:pt x="103146" y="93177"/>
                              <a:pt x="103505" y="86633"/>
                              <a:pt x="103903" y="87404"/>
                            </a:cubicBezTo>
                            <a:cubicBezTo>
                              <a:pt x="105058" y="88945"/>
                              <a:pt x="103505" y="115892"/>
                              <a:pt x="102389" y="115892"/>
                            </a:cubicBezTo>
                            <a:close/>
                            <a:moveTo>
                              <a:pt x="172329" y="120128"/>
                            </a:moveTo>
                            <a:cubicBezTo>
                              <a:pt x="171931" y="120128"/>
                              <a:pt x="170416" y="121669"/>
                              <a:pt x="170416" y="122048"/>
                            </a:cubicBezTo>
                            <a:cubicBezTo>
                              <a:pt x="170416" y="122436"/>
                              <a:pt x="171173" y="122436"/>
                              <a:pt x="171572" y="122048"/>
                            </a:cubicBezTo>
                            <a:cubicBezTo>
                              <a:pt x="171931" y="121665"/>
                              <a:pt x="171931" y="121665"/>
                              <a:pt x="172329" y="121665"/>
                            </a:cubicBezTo>
                            <a:cubicBezTo>
                              <a:pt x="172329" y="122048"/>
                              <a:pt x="171572" y="122819"/>
                              <a:pt x="169619" y="124743"/>
                            </a:cubicBezTo>
                            <a:cubicBezTo>
                              <a:pt x="168862" y="125514"/>
                              <a:pt x="168862" y="125901"/>
                              <a:pt x="169619" y="125901"/>
                            </a:cubicBezTo>
                            <a:cubicBezTo>
                              <a:pt x="170018" y="125131"/>
                              <a:pt x="170416" y="125131"/>
                              <a:pt x="170775" y="125131"/>
                            </a:cubicBezTo>
                            <a:cubicBezTo>
                              <a:pt x="171173" y="125131"/>
                              <a:pt x="171173" y="125518"/>
                              <a:pt x="169221" y="127055"/>
                            </a:cubicBezTo>
                            <a:cubicBezTo>
                              <a:pt x="168105" y="128596"/>
                              <a:pt x="167707" y="128980"/>
                              <a:pt x="168105" y="129367"/>
                            </a:cubicBezTo>
                            <a:cubicBezTo>
                              <a:pt x="168464" y="129750"/>
                              <a:pt x="168464" y="129750"/>
                              <a:pt x="168862" y="128980"/>
                            </a:cubicBezTo>
                            <a:cubicBezTo>
                              <a:pt x="168862" y="128592"/>
                              <a:pt x="169619" y="128209"/>
                              <a:pt x="169619" y="128980"/>
                            </a:cubicBezTo>
                            <a:cubicBezTo>
                              <a:pt x="169619" y="128980"/>
                              <a:pt x="168862" y="129746"/>
                              <a:pt x="168065" y="130904"/>
                            </a:cubicBezTo>
                            <a:lnTo>
                              <a:pt x="166551" y="132445"/>
                            </a:lnTo>
                            <a:cubicBezTo>
                              <a:pt x="165793" y="132058"/>
                              <a:pt x="165793" y="132058"/>
                              <a:pt x="166152" y="130904"/>
                            </a:cubicBezTo>
                            <a:cubicBezTo>
                              <a:pt x="166152" y="130517"/>
                              <a:pt x="166551" y="129746"/>
                              <a:pt x="166551" y="128980"/>
                            </a:cubicBezTo>
                            <a:cubicBezTo>
                              <a:pt x="166551" y="128592"/>
                              <a:pt x="166949" y="128209"/>
                              <a:pt x="166949" y="127822"/>
                            </a:cubicBezTo>
                            <a:cubicBezTo>
                              <a:pt x="167308" y="127822"/>
                              <a:pt x="167707" y="127055"/>
                              <a:pt x="167707" y="126668"/>
                            </a:cubicBezTo>
                            <a:cubicBezTo>
                              <a:pt x="167707" y="125901"/>
                              <a:pt x="168464" y="124743"/>
                              <a:pt x="168862" y="123973"/>
                            </a:cubicBezTo>
                            <a:cubicBezTo>
                              <a:pt x="169221" y="123202"/>
                              <a:pt x="169619" y="122432"/>
                              <a:pt x="169619" y="122048"/>
                            </a:cubicBezTo>
                            <a:cubicBezTo>
                              <a:pt x="169619" y="121665"/>
                              <a:pt x="169619" y="120894"/>
                              <a:pt x="170018" y="120894"/>
                            </a:cubicBezTo>
                            <a:cubicBezTo>
                              <a:pt x="170376" y="120507"/>
                              <a:pt x="170376" y="119740"/>
                              <a:pt x="170775" y="118970"/>
                            </a:cubicBezTo>
                            <a:cubicBezTo>
                              <a:pt x="170775" y="118587"/>
                              <a:pt x="171173" y="117429"/>
                              <a:pt x="171532" y="117049"/>
                            </a:cubicBezTo>
                            <a:cubicBezTo>
                              <a:pt x="171931" y="116279"/>
                              <a:pt x="172290" y="115508"/>
                              <a:pt x="172290" y="115125"/>
                            </a:cubicBezTo>
                            <a:cubicBezTo>
                              <a:pt x="172290" y="114738"/>
                              <a:pt x="172688" y="113967"/>
                              <a:pt x="173087" y="113584"/>
                            </a:cubicBezTo>
                            <a:cubicBezTo>
                              <a:pt x="173445" y="113196"/>
                              <a:pt x="173844" y="112813"/>
                              <a:pt x="173844" y="112043"/>
                            </a:cubicBezTo>
                            <a:cubicBezTo>
                              <a:pt x="173445" y="111655"/>
                              <a:pt x="173844" y="111272"/>
                              <a:pt x="174243" y="110885"/>
                            </a:cubicBezTo>
                            <a:cubicBezTo>
                              <a:pt x="174601" y="110501"/>
                              <a:pt x="174999" y="109731"/>
                              <a:pt x="174999" y="109731"/>
                            </a:cubicBezTo>
                            <a:lnTo>
                              <a:pt x="174999" y="109347"/>
                            </a:lnTo>
                            <a:cubicBezTo>
                              <a:pt x="175756" y="109347"/>
                              <a:pt x="175756" y="109731"/>
                              <a:pt x="174999" y="110501"/>
                            </a:cubicBezTo>
                            <a:cubicBezTo>
                              <a:pt x="174243" y="111268"/>
                              <a:pt x="173844" y="113196"/>
                              <a:pt x="174601" y="112422"/>
                            </a:cubicBezTo>
                            <a:cubicBezTo>
                              <a:pt x="174999" y="112039"/>
                              <a:pt x="175756" y="112039"/>
                              <a:pt x="175756" y="112422"/>
                            </a:cubicBezTo>
                            <a:cubicBezTo>
                              <a:pt x="175756" y="112809"/>
                              <a:pt x="174999" y="113580"/>
                              <a:pt x="174243" y="114346"/>
                            </a:cubicBezTo>
                            <a:cubicBezTo>
                              <a:pt x="173087" y="115504"/>
                              <a:pt x="173087" y="115504"/>
                              <a:pt x="173445" y="115504"/>
                            </a:cubicBezTo>
                            <a:cubicBezTo>
                              <a:pt x="173844" y="115888"/>
                              <a:pt x="174243" y="115504"/>
                              <a:pt x="174601" y="115117"/>
                            </a:cubicBezTo>
                            <a:cubicBezTo>
                              <a:pt x="174601" y="115117"/>
                              <a:pt x="174999" y="114730"/>
                              <a:pt x="174999" y="115117"/>
                            </a:cubicBezTo>
                            <a:cubicBezTo>
                              <a:pt x="175398" y="115117"/>
                              <a:pt x="173087" y="117812"/>
                              <a:pt x="172290" y="117812"/>
                            </a:cubicBezTo>
                            <a:lnTo>
                              <a:pt x="171931" y="118199"/>
                            </a:lnTo>
                            <a:cubicBezTo>
                              <a:pt x="171532" y="118966"/>
                              <a:pt x="171532" y="118966"/>
                              <a:pt x="172290" y="118966"/>
                            </a:cubicBezTo>
                            <a:cubicBezTo>
                              <a:pt x="172290" y="118966"/>
                              <a:pt x="172688" y="118966"/>
                              <a:pt x="172688" y="118583"/>
                            </a:cubicBezTo>
                            <a:lnTo>
                              <a:pt x="173445" y="118583"/>
                            </a:lnTo>
                            <a:cubicBezTo>
                              <a:pt x="174243" y="118583"/>
                              <a:pt x="174243" y="118583"/>
                              <a:pt x="173445" y="119349"/>
                            </a:cubicBezTo>
                            <a:cubicBezTo>
                              <a:pt x="172688" y="119736"/>
                              <a:pt x="172290" y="120120"/>
                              <a:pt x="172290" y="120120"/>
                            </a:cubicBezTo>
                            <a:close/>
                            <a:moveTo>
                              <a:pt x="181176" y="89708"/>
                            </a:moveTo>
                            <a:cubicBezTo>
                              <a:pt x="181176" y="90095"/>
                              <a:pt x="180778" y="90865"/>
                              <a:pt x="180379" y="91249"/>
                            </a:cubicBezTo>
                            <a:cubicBezTo>
                              <a:pt x="180379" y="91249"/>
                              <a:pt x="180021" y="92019"/>
                              <a:pt x="180021" y="92407"/>
                            </a:cubicBezTo>
                            <a:lnTo>
                              <a:pt x="178068" y="96256"/>
                            </a:lnTo>
                            <a:cubicBezTo>
                              <a:pt x="177709" y="97409"/>
                              <a:pt x="175796" y="101262"/>
                              <a:pt x="174999" y="102029"/>
                            </a:cubicBezTo>
                            <a:cubicBezTo>
                              <a:pt x="174999" y="102416"/>
                              <a:pt x="174641" y="103953"/>
                              <a:pt x="174243" y="104341"/>
                            </a:cubicBezTo>
                            <a:cubicBezTo>
                              <a:pt x="173844" y="104728"/>
                              <a:pt x="173485" y="105107"/>
                              <a:pt x="173485" y="105495"/>
                            </a:cubicBezTo>
                            <a:lnTo>
                              <a:pt x="173485" y="106648"/>
                            </a:lnTo>
                            <a:cubicBezTo>
                              <a:pt x="173485" y="107036"/>
                              <a:pt x="173087" y="107419"/>
                              <a:pt x="172688" y="107419"/>
                            </a:cubicBezTo>
                            <a:cubicBezTo>
                              <a:pt x="172329" y="107806"/>
                              <a:pt x="172329" y="106265"/>
                              <a:pt x="173087" y="105495"/>
                            </a:cubicBezTo>
                            <a:cubicBezTo>
                              <a:pt x="173087" y="105495"/>
                              <a:pt x="173485" y="105107"/>
                              <a:pt x="173485" y="104728"/>
                            </a:cubicBezTo>
                            <a:cubicBezTo>
                              <a:pt x="173485" y="104341"/>
                              <a:pt x="176155" y="97797"/>
                              <a:pt x="176952" y="96256"/>
                            </a:cubicBezTo>
                            <a:cubicBezTo>
                              <a:pt x="176952" y="95868"/>
                              <a:pt x="177311" y="95489"/>
                              <a:pt x="177311" y="95489"/>
                            </a:cubicBezTo>
                            <a:cubicBezTo>
                              <a:pt x="177311" y="95102"/>
                              <a:pt x="177709" y="94331"/>
                              <a:pt x="178068" y="93564"/>
                            </a:cubicBezTo>
                            <a:cubicBezTo>
                              <a:pt x="178467" y="92794"/>
                              <a:pt x="178865" y="91640"/>
                              <a:pt x="178865" y="91253"/>
                            </a:cubicBezTo>
                            <a:cubicBezTo>
                              <a:pt x="179224" y="90486"/>
                              <a:pt x="179623" y="90099"/>
                              <a:pt x="179623" y="89712"/>
                            </a:cubicBezTo>
                            <a:cubicBezTo>
                              <a:pt x="180379" y="89712"/>
                              <a:pt x="180379" y="89328"/>
                              <a:pt x="180379" y="88945"/>
                            </a:cubicBezTo>
                            <a:cubicBezTo>
                              <a:pt x="180021" y="87787"/>
                              <a:pt x="180778" y="86633"/>
                              <a:pt x="181535" y="86246"/>
                            </a:cubicBezTo>
                            <a:cubicBezTo>
                              <a:pt x="181934" y="86246"/>
                              <a:pt x="181934" y="85863"/>
                              <a:pt x="181934" y="85479"/>
                            </a:cubicBezTo>
                            <a:cubicBezTo>
                              <a:pt x="181535" y="84325"/>
                              <a:pt x="182332" y="82784"/>
                              <a:pt x="183089" y="82784"/>
                            </a:cubicBezTo>
                            <a:cubicBezTo>
                              <a:pt x="183089" y="82397"/>
                              <a:pt x="183448" y="82014"/>
                              <a:pt x="183847" y="81630"/>
                            </a:cubicBezTo>
                            <a:lnTo>
                              <a:pt x="183448" y="81630"/>
                            </a:lnTo>
                            <a:cubicBezTo>
                              <a:pt x="182691" y="82014"/>
                              <a:pt x="182691" y="82014"/>
                              <a:pt x="183448" y="80472"/>
                            </a:cubicBezTo>
                            <a:cubicBezTo>
                              <a:pt x="183847" y="80089"/>
                              <a:pt x="184245" y="79319"/>
                              <a:pt x="184245" y="79319"/>
                            </a:cubicBezTo>
                            <a:cubicBezTo>
                              <a:pt x="185003" y="78931"/>
                              <a:pt x="185003" y="78931"/>
                              <a:pt x="184604" y="78552"/>
                            </a:cubicBezTo>
                            <a:cubicBezTo>
                              <a:pt x="183847" y="78165"/>
                              <a:pt x="185401" y="75470"/>
                              <a:pt x="186556" y="75853"/>
                            </a:cubicBezTo>
                            <a:cubicBezTo>
                              <a:pt x="186915" y="76240"/>
                              <a:pt x="186158" y="78165"/>
                              <a:pt x="185759" y="78165"/>
                            </a:cubicBezTo>
                            <a:cubicBezTo>
                              <a:pt x="185401" y="78165"/>
                              <a:pt x="185401" y="78552"/>
                              <a:pt x="185401" y="78931"/>
                            </a:cubicBezTo>
                            <a:cubicBezTo>
                              <a:pt x="185759" y="79319"/>
                              <a:pt x="185401" y="79702"/>
                              <a:pt x="185003" y="80472"/>
                            </a:cubicBezTo>
                            <a:cubicBezTo>
                              <a:pt x="184245" y="81243"/>
                              <a:pt x="184245" y="82014"/>
                              <a:pt x="184245" y="82397"/>
                            </a:cubicBezTo>
                            <a:lnTo>
                              <a:pt x="183448" y="83938"/>
                            </a:lnTo>
                            <a:cubicBezTo>
                              <a:pt x="183089" y="84325"/>
                              <a:pt x="182691" y="85092"/>
                              <a:pt x="182691" y="85479"/>
                            </a:cubicBezTo>
                            <a:cubicBezTo>
                              <a:pt x="182691" y="85867"/>
                              <a:pt x="182332" y="86633"/>
                              <a:pt x="181934" y="87404"/>
                            </a:cubicBezTo>
                            <a:cubicBezTo>
                              <a:pt x="181535" y="88170"/>
                              <a:pt x="181176" y="89328"/>
                              <a:pt x="181176" y="89712"/>
                            </a:cubicBezTo>
                            <a:close/>
                            <a:moveTo>
                              <a:pt x="98922" y="121665"/>
                            </a:moveTo>
                            <a:cubicBezTo>
                              <a:pt x="98922" y="122432"/>
                              <a:pt x="98523" y="122819"/>
                              <a:pt x="98523" y="122819"/>
                            </a:cubicBezTo>
                            <a:cubicBezTo>
                              <a:pt x="98125" y="122819"/>
                              <a:pt x="98125" y="121665"/>
                              <a:pt x="98125" y="119740"/>
                            </a:cubicBezTo>
                            <a:cubicBezTo>
                              <a:pt x="98125" y="118199"/>
                              <a:pt x="98125" y="117816"/>
                              <a:pt x="97766" y="117816"/>
                            </a:cubicBezTo>
                            <a:cubicBezTo>
                              <a:pt x="97367" y="117816"/>
                              <a:pt x="97367" y="117429"/>
                              <a:pt x="97367" y="117049"/>
                            </a:cubicBezTo>
                            <a:cubicBezTo>
                              <a:pt x="97367" y="116662"/>
                              <a:pt x="97766" y="116279"/>
                              <a:pt x="97766" y="116279"/>
                            </a:cubicBezTo>
                            <a:cubicBezTo>
                              <a:pt x="98125" y="116666"/>
                              <a:pt x="98523" y="115512"/>
                              <a:pt x="98922" y="104732"/>
                            </a:cubicBezTo>
                            <a:cubicBezTo>
                              <a:pt x="99320" y="95872"/>
                              <a:pt x="99320" y="93952"/>
                              <a:pt x="99678" y="93952"/>
                            </a:cubicBezTo>
                            <a:cubicBezTo>
                              <a:pt x="100436" y="93952"/>
                              <a:pt x="99678" y="118595"/>
                              <a:pt x="98922" y="121673"/>
                            </a:cubicBezTo>
                            <a:close/>
                            <a:moveTo>
                              <a:pt x="13597" y="186730"/>
                            </a:moveTo>
                            <a:cubicBezTo>
                              <a:pt x="13199" y="188654"/>
                              <a:pt x="12442" y="192120"/>
                              <a:pt x="12442" y="194432"/>
                            </a:cubicBezTo>
                            <a:lnTo>
                              <a:pt x="11685" y="198284"/>
                            </a:lnTo>
                            <a:cubicBezTo>
                              <a:pt x="11286" y="198672"/>
                              <a:pt x="12084" y="192507"/>
                              <a:pt x="12442" y="189812"/>
                            </a:cubicBezTo>
                            <a:cubicBezTo>
                              <a:pt x="13199" y="186350"/>
                              <a:pt x="13199" y="183268"/>
                              <a:pt x="12841" y="183268"/>
                            </a:cubicBezTo>
                            <a:cubicBezTo>
                              <a:pt x="12442" y="183268"/>
                              <a:pt x="12442" y="183651"/>
                              <a:pt x="12084" y="184035"/>
                            </a:cubicBezTo>
                            <a:cubicBezTo>
                              <a:pt x="11685" y="185576"/>
                              <a:pt x="10928" y="185959"/>
                              <a:pt x="10928" y="184422"/>
                            </a:cubicBezTo>
                            <a:cubicBezTo>
                              <a:pt x="11286" y="183268"/>
                              <a:pt x="12084" y="180186"/>
                              <a:pt x="12084" y="181344"/>
                            </a:cubicBezTo>
                            <a:cubicBezTo>
                              <a:pt x="12084" y="182110"/>
                              <a:pt x="12084" y="182497"/>
                              <a:pt x="12442" y="182497"/>
                            </a:cubicBezTo>
                            <a:cubicBezTo>
                              <a:pt x="12841" y="182497"/>
                              <a:pt x="13239" y="181731"/>
                              <a:pt x="13996" y="180186"/>
                            </a:cubicBezTo>
                            <a:cubicBezTo>
                              <a:pt x="14395" y="179032"/>
                              <a:pt x="14753" y="178265"/>
                              <a:pt x="14753" y="177495"/>
                            </a:cubicBezTo>
                            <a:cubicBezTo>
                              <a:pt x="14753" y="176337"/>
                              <a:pt x="14753" y="176337"/>
                              <a:pt x="13996" y="177878"/>
                            </a:cubicBezTo>
                            <a:cubicBezTo>
                              <a:pt x="12841" y="179802"/>
                              <a:pt x="12442" y="180186"/>
                              <a:pt x="12442" y="179032"/>
                            </a:cubicBezTo>
                            <a:cubicBezTo>
                              <a:pt x="12442" y="178265"/>
                              <a:pt x="13597" y="174412"/>
                              <a:pt x="13597" y="175183"/>
                            </a:cubicBezTo>
                            <a:cubicBezTo>
                              <a:pt x="13597" y="175570"/>
                              <a:pt x="13597" y="175570"/>
                              <a:pt x="14395" y="175570"/>
                            </a:cubicBezTo>
                            <a:lnTo>
                              <a:pt x="15152" y="175570"/>
                            </a:lnTo>
                            <a:cubicBezTo>
                              <a:pt x="15511" y="175570"/>
                              <a:pt x="15511" y="175183"/>
                              <a:pt x="15511" y="174800"/>
                            </a:cubicBezTo>
                            <a:cubicBezTo>
                              <a:pt x="15511" y="174412"/>
                              <a:pt x="15511" y="174033"/>
                              <a:pt x="15909" y="174033"/>
                            </a:cubicBezTo>
                            <a:cubicBezTo>
                              <a:pt x="16308" y="174033"/>
                              <a:pt x="15909" y="176728"/>
                              <a:pt x="15511" y="177882"/>
                            </a:cubicBezTo>
                            <a:cubicBezTo>
                              <a:pt x="15152" y="178269"/>
                              <a:pt x="13597" y="185967"/>
                              <a:pt x="13597" y="186738"/>
                            </a:cubicBezTo>
                            <a:close/>
                            <a:moveTo>
                              <a:pt x="95454" y="128980"/>
                            </a:moveTo>
                            <a:cubicBezTo>
                              <a:pt x="94697" y="128980"/>
                              <a:pt x="94697" y="128980"/>
                              <a:pt x="95056" y="120894"/>
                            </a:cubicBezTo>
                            <a:cubicBezTo>
                              <a:pt x="95454" y="116658"/>
                              <a:pt x="95454" y="109727"/>
                              <a:pt x="95454" y="105878"/>
                            </a:cubicBezTo>
                            <a:cubicBezTo>
                              <a:pt x="95853" y="102412"/>
                              <a:pt x="95853" y="100100"/>
                              <a:pt x="95853" y="99717"/>
                            </a:cubicBezTo>
                            <a:cubicBezTo>
                              <a:pt x="96251" y="100100"/>
                              <a:pt x="96251" y="103953"/>
                              <a:pt x="95853" y="108186"/>
                            </a:cubicBezTo>
                            <a:lnTo>
                              <a:pt x="95853" y="127822"/>
                            </a:lnTo>
                            <a:cubicBezTo>
                              <a:pt x="95853" y="128592"/>
                              <a:pt x="95853" y="128980"/>
                              <a:pt x="95454" y="128980"/>
                            </a:cubicBezTo>
                            <a:close/>
                            <a:moveTo>
                              <a:pt x="137737" y="189429"/>
                            </a:moveTo>
                            <a:lnTo>
                              <a:pt x="137737" y="189041"/>
                            </a:lnTo>
                            <a:cubicBezTo>
                              <a:pt x="138495" y="189429"/>
                              <a:pt x="139650" y="188654"/>
                              <a:pt x="138893" y="188271"/>
                            </a:cubicBezTo>
                            <a:cubicBezTo>
                              <a:pt x="138893" y="187888"/>
                              <a:pt x="138495" y="187888"/>
                              <a:pt x="138136" y="188271"/>
                            </a:cubicBezTo>
                            <a:cubicBezTo>
                              <a:pt x="137737" y="188658"/>
                              <a:pt x="137737" y="188658"/>
                              <a:pt x="137737" y="188271"/>
                            </a:cubicBezTo>
                            <a:cubicBezTo>
                              <a:pt x="137737" y="187117"/>
                              <a:pt x="138495" y="186350"/>
                              <a:pt x="138893" y="186730"/>
                            </a:cubicBezTo>
                            <a:cubicBezTo>
                              <a:pt x="139292" y="186730"/>
                              <a:pt x="139650" y="186730"/>
                              <a:pt x="139650" y="185963"/>
                            </a:cubicBezTo>
                            <a:cubicBezTo>
                              <a:pt x="140049" y="185192"/>
                              <a:pt x="140408" y="185192"/>
                              <a:pt x="140806" y="186350"/>
                            </a:cubicBezTo>
                            <a:cubicBezTo>
                              <a:pt x="140806" y="187117"/>
                              <a:pt x="140408" y="187892"/>
                              <a:pt x="140049" y="188271"/>
                            </a:cubicBezTo>
                            <a:cubicBezTo>
                              <a:pt x="139650" y="189041"/>
                              <a:pt x="139292" y="189429"/>
                              <a:pt x="139292" y="189812"/>
                            </a:cubicBezTo>
                            <a:cubicBezTo>
                              <a:pt x="139292" y="190199"/>
                              <a:pt x="139292" y="190583"/>
                              <a:pt x="138893" y="190970"/>
                            </a:cubicBezTo>
                            <a:cubicBezTo>
                              <a:pt x="138495" y="190970"/>
                              <a:pt x="138136" y="191736"/>
                              <a:pt x="138136" y="192124"/>
                            </a:cubicBezTo>
                            <a:lnTo>
                              <a:pt x="137339" y="193278"/>
                            </a:lnTo>
                            <a:cubicBezTo>
                              <a:pt x="136981" y="193665"/>
                              <a:pt x="136582" y="193665"/>
                              <a:pt x="136582" y="193278"/>
                            </a:cubicBezTo>
                            <a:cubicBezTo>
                              <a:pt x="136582" y="192124"/>
                              <a:pt x="137339" y="190199"/>
                              <a:pt x="137339" y="190199"/>
                            </a:cubicBezTo>
                            <a:cubicBezTo>
                              <a:pt x="137737" y="190199"/>
                              <a:pt x="137737" y="189812"/>
                              <a:pt x="137737" y="189433"/>
                            </a:cubicBezTo>
                            <a:close/>
                            <a:moveTo>
                              <a:pt x="198831" y="64298"/>
                            </a:moveTo>
                            <a:lnTo>
                              <a:pt x="197675" y="66606"/>
                            </a:lnTo>
                            <a:cubicBezTo>
                              <a:pt x="197675" y="67376"/>
                              <a:pt x="197316" y="68147"/>
                              <a:pt x="196918" y="68147"/>
                            </a:cubicBezTo>
                            <a:cubicBezTo>
                              <a:pt x="196918" y="68534"/>
                              <a:pt x="196519" y="69301"/>
                              <a:pt x="196519" y="69688"/>
                            </a:cubicBezTo>
                            <a:cubicBezTo>
                              <a:pt x="196519" y="70076"/>
                              <a:pt x="196161" y="70842"/>
                              <a:pt x="196161" y="71229"/>
                            </a:cubicBezTo>
                            <a:lnTo>
                              <a:pt x="195005" y="73154"/>
                            </a:lnTo>
                            <a:cubicBezTo>
                              <a:pt x="195005" y="73541"/>
                              <a:pt x="194607" y="74308"/>
                              <a:pt x="194607" y="74308"/>
                            </a:cubicBezTo>
                            <a:cubicBezTo>
                              <a:pt x="193451" y="75078"/>
                              <a:pt x="193451" y="73541"/>
                              <a:pt x="194208" y="72767"/>
                            </a:cubicBezTo>
                            <a:cubicBezTo>
                              <a:pt x="194607" y="72379"/>
                              <a:pt x="195005" y="71225"/>
                              <a:pt x="195005" y="70842"/>
                            </a:cubicBezTo>
                            <a:cubicBezTo>
                              <a:pt x="195364" y="70076"/>
                              <a:pt x="195763" y="69301"/>
                              <a:pt x="195763" y="68922"/>
                            </a:cubicBezTo>
                            <a:cubicBezTo>
                              <a:pt x="196161" y="68922"/>
                              <a:pt x="196519" y="68151"/>
                              <a:pt x="196519" y="67380"/>
                            </a:cubicBezTo>
                            <a:cubicBezTo>
                              <a:pt x="196519" y="66993"/>
                              <a:pt x="196918" y="66227"/>
                              <a:pt x="197277" y="65456"/>
                            </a:cubicBezTo>
                            <a:cubicBezTo>
                              <a:pt x="197675" y="65069"/>
                              <a:pt x="198074" y="64302"/>
                              <a:pt x="198074" y="63915"/>
                            </a:cubicBezTo>
                            <a:cubicBezTo>
                              <a:pt x="198074" y="63148"/>
                              <a:pt x="198074" y="61990"/>
                              <a:pt x="199190" y="61990"/>
                            </a:cubicBezTo>
                            <a:cubicBezTo>
                              <a:pt x="199588" y="61990"/>
                              <a:pt x="199190" y="62761"/>
                              <a:pt x="198831" y="64302"/>
                            </a:cubicBezTo>
                            <a:close/>
                            <a:moveTo>
                              <a:pt x="177709" y="128596"/>
                            </a:moveTo>
                            <a:cubicBezTo>
                              <a:pt x="176952" y="128984"/>
                              <a:pt x="176952" y="129367"/>
                              <a:pt x="176952" y="130137"/>
                            </a:cubicBezTo>
                            <a:cubicBezTo>
                              <a:pt x="176952" y="131291"/>
                              <a:pt x="176952" y="132062"/>
                              <a:pt x="176155" y="132062"/>
                            </a:cubicBezTo>
                            <a:cubicBezTo>
                              <a:pt x="175796" y="131675"/>
                              <a:pt x="175398" y="132062"/>
                              <a:pt x="175398" y="132062"/>
                            </a:cubicBezTo>
                            <a:cubicBezTo>
                              <a:pt x="175398" y="132449"/>
                              <a:pt x="174999" y="132828"/>
                              <a:pt x="174999" y="132828"/>
                            </a:cubicBezTo>
                            <a:cubicBezTo>
                              <a:pt x="174243" y="132828"/>
                              <a:pt x="174641" y="130521"/>
                              <a:pt x="175398" y="130133"/>
                            </a:cubicBezTo>
                            <a:cubicBezTo>
                              <a:pt x="175796" y="130133"/>
                              <a:pt x="176155" y="129746"/>
                              <a:pt x="176553" y="128980"/>
                            </a:cubicBezTo>
                            <a:cubicBezTo>
                              <a:pt x="176553" y="128980"/>
                              <a:pt x="177311" y="128592"/>
                              <a:pt x="177311" y="128209"/>
                            </a:cubicBezTo>
                            <a:cubicBezTo>
                              <a:pt x="177311" y="127822"/>
                              <a:pt x="177311" y="127822"/>
                              <a:pt x="176952" y="128209"/>
                            </a:cubicBezTo>
                            <a:cubicBezTo>
                              <a:pt x="176553" y="128596"/>
                              <a:pt x="176155" y="128596"/>
                              <a:pt x="176553" y="127822"/>
                            </a:cubicBezTo>
                            <a:cubicBezTo>
                              <a:pt x="176553" y="127055"/>
                              <a:pt x="176952" y="126668"/>
                              <a:pt x="177311" y="126668"/>
                            </a:cubicBezTo>
                            <a:cubicBezTo>
                              <a:pt x="177311" y="126280"/>
                              <a:pt x="178068" y="125901"/>
                              <a:pt x="178068" y="125514"/>
                            </a:cubicBezTo>
                            <a:cubicBezTo>
                              <a:pt x="178467" y="125127"/>
                              <a:pt x="178467" y="125127"/>
                              <a:pt x="178467" y="125901"/>
                            </a:cubicBezTo>
                            <a:cubicBezTo>
                              <a:pt x="178467" y="126284"/>
                              <a:pt x="178068" y="127055"/>
                              <a:pt x="177709" y="127442"/>
                            </a:cubicBezTo>
                            <a:cubicBezTo>
                              <a:pt x="178467" y="127055"/>
                              <a:pt x="178467" y="128209"/>
                              <a:pt x="177709" y="128596"/>
                            </a:cubicBezTo>
                            <a:close/>
                            <a:moveTo>
                              <a:pt x="192694" y="83164"/>
                            </a:moveTo>
                            <a:cubicBezTo>
                              <a:pt x="192694" y="83551"/>
                              <a:pt x="191538" y="85863"/>
                              <a:pt x="191538" y="86242"/>
                            </a:cubicBezTo>
                            <a:lnTo>
                              <a:pt x="190781" y="87012"/>
                            </a:lnTo>
                            <a:cubicBezTo>
                              <a:pt x="191139" y="87012"/>
                              <a:pt x="190781" y="88166"/>
                              <a:pt x="189984" y="89324"/>
                            </a:cubicBezTo>
                            <a:cubicBezTo>
                              <a:pt x="189625" y="90478"/>
                              <a:pt x="189227" y="90865"/>
                              <a:pt x="188828" y="90478"/>
                            </a:cubicBezTo>
                            <a:cubicBezTo>
                              <a:pt x="188828" y="90091"/>
                              <a:pt x="189625" y="88166"/>
                              <a:pt x="189984" y="87400"/>
                            </a:cubicBezTo>
                            <a:cubicBezTo>
                              <a:pt x="190383" y="87012"/>
                              <a:pt x="190781" y="86242"/>
                              <a:pt x="190781" y="85859"/>
                            </a:cubicBezTo>
                            <a:cubicBezTo>
                              <a:pt x="190781" y="85471"/>
                              <a:pt x="190781" y="84701"/>
                              <a:pt x="191139" y="84701"/>
                            </a:cubicBezTo>
                            <a:cubicBezTo>
                              <a:pt x="191538" y="84317"/>
                              <a:pt x="191538" y="83547"/>
                              <a:pt x="191936" y="82780"/>
                            </a:cubicBezTo>
                            <a:cubicBezTo>
                              <a:pt x="192295" y="81626"/>
                              <a:pt x="192694" y="80856"/>
                              <a:pt x="193092" y="80856"/>
                            </a:cubicBezTo>
                            <a:cubicBezTo>
                              <a:pt x="193850" y="80856"/>
                              <a:pt x="193451" y="81626"/>
                              <a:pt x="192694" y="83164"/>
                            </a:cubicBezTo>
                            <a:close/>
                            <a:moveTo>
                              <a:pt x="89715" y="141688"/>
                            </a:moveTo>
                            <a:cubicBezTo>
                              <a:pt x="89317" y="142072"/>
                              <a:pt x="89317" y="142455"/>
                              <a:pt x="89317" y="142455"/>
                            </a:cubicBezTo>
                            <a:cubicBezTo>
                              <a:pt x="88918" y="142455"/>
                              <a:pt x="88560" y="140530"/>
                              <a:pt x="88918" y="137448"/>
                            </a:cubicBezTo>
                            <a:cubicBezTo>
                              <a:pt x="88918" y="132445"/>
                              <a:pt x="88918" y="132445"/>
                              <a:pt x="89317" y="133212"/>
                            </a:cubicBezTo>
                            <a:cubicBezTo>
                              <a:pt x="89715" y="133982"/>
                              <a:pt x="89715" y="141297"/>
                              <a:pt x="89715" y="141684"/>
                            </a:cubicBezTo>
                            <a:close/>
                            <a:moveTo>
                              <a:pt x="175398" y="136298"/>
                            </a:moveTo>
                            <a:cubicBezTo>
                              <a:pt x="174641" y="136685"/>
                              <a:pt x="174641" y="136685"/>
                              <a:pt x="174243" y="136298"/>
                            </a:cubicBezTo>
                            <a:cubicBezTo>
                              <a:pt x="174243" y="136298"/>
                              <a:pt x="174243" y="135911"/>
                              <a:pt x="173485" y="135911"/>
                            </a:cubicBezTo>
                            <a:cubicBezTo>
                              <a:pt x="172329" y="135911"/>
                              <a:pt x="174243" y="133216"/>
                              <a:pt x="175398" y="133216"/>
                            </a:cubicBezTo>
                            <a:cubicBezTo>
                              <a:pt x="176155" y="133216"/>
                              <a:pt x="176155" y="135528"/>
                              <a:pt x="175398" y="136294"/>
                            </a:cubicBezTo>
                            <a:close/>
                            <a:moveTo>
                              <a:pt x="155791" y="90095"/>
                            </a:moveTo>
                            <a:cubicBezTo>
                              <a:pt x="155432" y="90482"/>
                              <a:pt x="155432" y="90865"/>
                              <a:pt x="155432" y="90865"/>
                            </a:cubicBezTo>
                            <a:lnTo>
                              <a:pt x="150809" y="96256"/>
                            </a:lnTo>
                            <a:cubicBezTo>
                              <a:pt x="150411" y="97022"/>
                              <a:pt x="149653" y="97409"/>
                              <a:pt x="150052" y="96643"/>
                            </a:cubicBezTo>
                            <a:cubicBezTo>
                              <a:pt x="150052" y="96643"/>
                              <a:pt x="150052" y="95872"/>
                              <a:pt x="150809" y="95489"/>
                            </a:cubicBezTo>
                            <a:lnTo>
                              <a:pt x="153121" y="92411"/>
                            </a:lnTo>
                            <a:cubicBezTo>
                              <a:pt x="153877" y="92023"/>
                              <a:pt x="154276" y="91253"/>
                              <a:pt x="154276" y="91253"/>
                            </a:cubicBezTo>
                            <a:cubicBezTo>
                              <a:pt x="154276" y="90869"/>
                              <a:pt x="154276" y="90486"/>
                              <a:pt x="154635" y="90486"/>
                            </a:cubicBezTo>
                            <a:lnTo>
                              <a:pt x="155432" y="89716"/>
                            </a:lnTo>
                            <a:cubicBezTo>
                              <a:pt x="155791" y="88949"/>
                              <a:pt x="156548" y="88562"/>
                              <a:pt x="156548" y="89332"/>
                            </a:cubicBezTo>
                            <a:cubicBezTo>
                              <a:pt x="156548" y="89716"/>
                              <a:pt x="156189" y="90099"/>
                              <a:pt x="155791" y="90099"/>
                            </a:cubicBezTo>
                            <a:close/>
                            <a:moveTo>
                              <a:pt x="15152" y="185192"/>
                            </a:moveTo>
                            <a:cubicBezTo>
                              <a:pt x="15152" y="184809"/>
                              <a:pt x="15152" y="184426"/>
                              <a:pt x="15909" y="181731"/>
                            </a:cubicBezTo>
                            <a:cubicBezTo>
                              <a:pt x="16308" y="179806"/>
                              <a:pt x="16667" y="179419"/>
                              <a:pt x="17065" y="179806"/>
                            </a:cubicBezTo>
                            <a:cubicBezTo>
                              <a:pt x="17464" y="180190"/>
                              <a:pt x="17065" y="182885"/>
                              <a:pt x="16308" y="184043"/>
                            </a:cubicBezTo>
                            <a:cubicBezTo>
                              <a:pt x="15550" y="185584"/>
                              <a:pt x="15550" y="185967"/>
                              <a:pt x="15152" y="185196"/>
                            </a:cubicBezTo>
                            <a:close/>
                            <a:moveTo>
                              <a:pt x="154276" y="177495"/>
                            </a:moveTo>
                            <a:cubicBezTo>
                              <a:pt x="154276" y="177107"/>
                              <a:pt x="154276" y="177107"/>
                              <a:pt x="153877" y="177495"/>
                            </a:cubicBezTo>
                            <a:cubicBezTo>
                              <a:pt x="153121" y="177878"/>
                              <a:pt x="152722" y="177878"/>
                              <a:pt x="152324" y="177495"/>
                            </a:cubicBezTo>
                            <a:cubicBezTo>
                              <a:pt x="152324" y="176724"/>
                              <a:pt x="151566" y="177495"/>
                              <a:pt x="151566" y="178644"/>
                            </a:cubicBezTo>
                            <a:cubicBezTo>
                              <a:pt x="151566" y="179415"/>
                              <a:pt x="151566" y="179802"/>
                              <a:pt x="151965" y="179802"/>
                            </a:cubicBezTo>
                            <a:lnTo>
                              <a:pt x="152324" y="179802"/>
                            </a:lnTo>
                            <a:cubicBezTo>
                              <a:pt x="152722" y="180956"/>
                              <a:pt x="154276" y="179415"/>
                              <a:pt x="154276" y="177495"/>
                            </a:cubicBezTo>
                            <a:close/>
                            <a:moveTo>
                              <a:pt x="166551" y="136681"/>
                            </a:moveTo>
                            <a:cubicBezTo>
                              <a:pt x="166192" y="136681"/>
                              <a:pt x="165793" y="137065"/>
                              <a:pt x="165793" y="137448"/>
                            </a:cubicBezTo>
                            <a:lnTo>
                              <a:pt x="165036" y="138219"/>
                            </a:lnTo>
                            <a:cubicBezTo>
                              <a:pt x="163881" y="138602"/>
                              <a:pt x="162725" y="139372"/>
                              <a:pt x="162725" y="138985"/>
                            </a:cubicBezTo>
                            <a:cubicBezTo>
                              <a:pt x="162725" y="138219"/>
                              <a:pt x="163881" y="136677"/>
                              <a:pt x="164638" y="136677"/>
                            </a:cubicBezTo>
                            <a:cubicBezTo>
                              <a:pt x="165036" y="136677"/>
                              <a:pt x="165395" y="136677"/>
                              <a:pt x="165793" y="135907"/>
                            </a:cubicBezTo>
                            <a:cubicBezTo>
                              <a:pt x="166551" y="135524"/>
                              <a:pt x="166949" y="135524"/>
                              <a:pt x="166949" y="135524"/>
                            </a:cubicBezTo>
                            <a:cubicBezTo>
                              <a:pt x="167308" y="135907"/>
                              <a:pt x="166949" y="136677"/>
                              <a:pt x="166551" y="136677"/>
                            </a:cubicBezTo>
                            <a:close/>
                            <a:moveTo>
                              <a:pt x="14395" y="170951"/>
                            </a:moveTo>
                            <a:cubicBezTo>
                              <a:pt x="14753" y="169793"/>
                              <a:pt x="15550" y="168639"/>
                              <a:pt x="15909" y="168639"/>
                            </a:cubicBezTo>
                            <a:cubicBezTo>
                              <a:pt x="16308" y="168639"/>
                              <a:pt x="16308" y="169026"/>
                              <a:pt x="16308" y="169793"/>
                            </a:cubicBezTo>
                            <a:lnTo>
                              <a:pt x="15152" y="172104"/>
                            </a:lnTo>
                            <a:cubicBezTo>
                              <a:pt x="14753" y="172492"/>
                              <a:pt x="14395" y="173258"/>
                              <a:pt x="14395" y="173646"/>
                            </a:cubicBezTo>
                            <a:cubicBezTo>
                              <a:pt x="13597" y="174800"/>
                              <a:pt x="13597" y="173258"/>
                              <a:pt x="14395" y="170951"/>
                            </a:cubicBezTo>
                            <a:close/>
                            <a:moveTo>
                              <a:pt x="109682" y="118587"/>
                            </a:moveTo>
                            <a:cubicBezTo>
                              <a:pt x="109682" y="118587"/>
                              <a:pt x="110080" y="118199"/>
                              <a:pt x="110080" y="117816"/>
                            </a:cubicBezTo>
                            <a:cubicBezTo>
                              <a:pt x="110080" y="117429"/>
                              <a:pt x="110080" y="117049"/>
                              <a:pt x="110438" y="116662"/>
                            </a:cubicBezTo>
                            <a:cubicBezTo>
                              <a:pt x="110837" y="116275"/>
                              <a:pt x="111594" y="115508"/>
                              <a:pt x="111594" y="115121"/>
                            </a:cubicBezTo>
                            <a:cubicBezTo>
                              <a:pt x="111993" y="113963"/>
                              <a:pt x="112750" y="113580"/>
                              <a:pt x="112750" y="114350"/>
                            </a:cubicBezTo>
                            <a:cubicBezTo>
                              <a:pt x="112750" y="114738"/>
                              <a:pt x="112391" y="115508"/>
                              <a:pt x="111993" y="115892"/>
                            </a:cubicBezTo>
                            <a:cubicBezTo>
                              <a:pt x="111594" y="116279"/>
                              <a:pt x="111235" y="116662"/>
                              <a:pt x="111235" y="117049"/>
                            </a:cubicBezTo>
                            <a:cubicBezTo>
                              <a:pt x="111235" y="117816"/>
                              <a:pt x="110837" y="118591"/>
                              <a:pt x="110479" y="118591"/>
                            </a:cubicBezTo>
                            <a:cubicBezTo>
                              <a:pt x="109682" y="118591"/>
                              <a:pt x="109323" y="119744"/>
                              <a:pt x="109323" y="120511"/>
                            </a:cubicBezTo>
                            <a:cubicBezTo>
                              <a:pt x="109323" y="120898"/>
                              <a:pt x="108526" y="120898"/>
                              <a:pt x="108526" y="120511"/>
                            </a:cubicBezTo>
                            <a:cubicBezTo>
                              <a:pt x="108526" y="120511"/>
                              <a:pt x="108925" y="119357"/>
                              <a:pt x="109682" y="118591"/>
                            </a:cubicBezTo>
                            <a:close/>
                            <a:moveTo>
                              <a:pt x="135028" y="198668"/>
                            </a:moveTo>
                            <a:cubicBezTo>
                              <a:pt x="135028" y="197510"/>
                              <a:pt x="136184" y="194432"/>
                              <a:pt x="136582" y="194432"/>
                            </a:cubicBezTo>
                            <a:cubicBezTo>
                              <a:pt x="136981" y="194819"/>
                              <a:pt x="137339" y="195589"/>
                              <a:pt x="136981" y="196356"/>
                            </a:cubicBezTo>
                            <a:cubicBezTo>
                              <a:pt x="136981" y="196743"/>
                              <a:pt x="136582" y="197510"/>
                              <a:pt x="136223" y="197897"/>
                            </a:cubicBezTo>
                            <a:cubicBezTo>
                              <a:pt x="135825" y="199438"/>
                              <a:pt x="134669" y="199822"/>
                              <a:pt x="135067" y="198668"/>
                            </a:cubicBezTo>
                            <a:close/>
                            <a:moveTo>
                              <a:pt x="18221" y="176337"/>
                            </a:moveTo>
                            <a:cubicBezTo>
                              <a:pt x="17822" y="177495"/>
                              <a:pt x="17464" y="178261"/>
                              <a:pt x="17065" y="178261"/>
                            </a:cubicBezTo>
                            <a:cubicBezTo>
                              <a:pt x="16667" y="178261"/>
                              <a:pt x="16667" y="177874"/>
                              <a:pt x="16667" y="177495"/>
                            </a:cubicBezTo>
                            <a:cubicBezTo>
                              <a:pt x="16667" y="177107"/>
                              <a:pt x="17065" y="176337"/>
                              <a:pt x="17464" y="175570"/>
                            </a:cubicBezTo>
                            <a:cubicBezTo>
                              <a:pt x="17464" y="175183"/>
                              <a:pt x="17822" y="174412"/>
                              <a:pt x="17822" y="174029"/>
                            </a:cubicBezTo>
                            <a:cubicBezTo>
                              <a:pt x="18221" y="173642"/>
                              <a:pt x="18221" y="173258"/>
                              <a:pt x="18619" y="173258"/>
                            </a:cubicBezTo>
                            <a:cubicBezTo>
                              <a:pt x="18978" y="173258"/>
                              <a:pt x="18619" y="175183"/>
                              <a:pt x="18221" y="176337"/>
                            </a:cubicBezTo>
                            <a:close/>
                            <a:moveTo>
                              <a:pt x="166551" y="134370"/>
                            </a:moveTo>
                            <a:lnTo>
                              <a:pt x="165793" y="135140"/>
                            </a:lnTo>
                            <a:cubicBezTo>
                              <a:pt x="165395" y="135528"/>
                              <a:pt x="165036" y="135528"/>
                              <a:pt x="165036" y="135528"/>
                            </a:cubicBezTo>
                            <a:cubicBezTo>
                              <a:pt x="163881" y="135528"/>
                              <a:pt x="165036" y="133986"/>
                              <a:pt x="166192" y="133216"/>
                            </a:cubicBezTo>
                            <a:cubicBezTo>
                              <a:pt x="166551" y="133216"/>
                              <a:pt x="167348" y="132449"/>
                              <a:pt x="167707" y="132449"/>
                            </a:cubicBezTo>
                            <a:cubicBezTo>
                              <a:pt x="168504" y="131679"/>
                              <a:pt x="168862" y="131679"/>
                              <a:pt x="168504" y="132449"/>
                            </a:cubicBezTo>
                            <a:cubicBezTo>
                              <a:pt x="168504" y="132832"/>
                              <a:pt x="166949" y="134370"/>
                              <a:pt x="166551" y="134370"/>
                            </a:cubicBezTo>
                            <a:close/>
                            <a:moveTo>
                              <a:pt x="140448" y="183268"/>
                            </a:moveTo>
                            <a:cubicBezTo>
                              <a:pt x="140049" y="182881"/>
                              <a:pt x="140049" y="182497"/>
                              <a:pt x="140806" y="181727"/>
                            </a:cubicBezTo>
                            <a:cubicBezTo>
                              <a:pt x="141205" y="181340"/>
                              <a:pt x="141564" y="180569"/>
                              <a:pt x="141564" y="180569"/>
                            </a:cubicBezTo>
                            <a:cubicBezTo>
                              <a:pt x="141962" y="179802"/>
                              <a:pt x="141962" y="180182"/>
                              <a:pt x="142361" y="181727"/>
                            </a:cubicBezTo>
                            <a:cubicBezTo>
                              <a:pt x="142361" y="182881"/>
                              <a:pt x="142361" y="183268"/>
                              <a:pt x="141564" y="183647"/>
                            </a:cubicBezTo>
                            <a:cubicBezTo>
                              <a:pt x="140806" y="184035"/>
                              <a:pt x="140806" y="184035"/>
                              <a:pt x="140448" y="183264"/>
                            </a:cubicBezTo>
                            <a:close/>
                            <a:moveTo>
                              <a:pt x="111594" y="131675"/>
                            </a:moveTo>
                            <a:cubicBezTo>
                              <a:pt x="111594" y="132062"/>
                              <a:pt x="111235" y="132828"/>
                              <a:pt x="110837" y="133216"/>
                            </a:cubicBezTo>
                            <a:cubicBezTo>
                              <a:pt x="110837" y="133603"/>
                              <a:pt x="110080" y="134370"/>
                              <a:pt x="110080" y="134757"/>
                            </a:cubicBezTo>
                            <a:cubicBezTo>
                              <a:pt x="109682" y="135528"/>
                              <a:pt x="109323" y="135911"/>
                              <a:pt x="109323" y="135911"/>
                            </a:cubicBezTo>
                            <a:cubicBezTo>
                              <a:pt x="108925" y="136298"/>
                              <a:pt x="108925" y="136681"/>
                              <a:pt x="108925" y="136681"/>
                            </a:cubicBezTo>
                            <a:cubicBezTo>
                              <a:pt x="108925" y="137065"/>
                              <a:pt x="108526" y="137448"/>
                              <a:pt x="108526" y="137835"/>
                            </a:cubicBezTo>
                            <a:cubicBezTo>
                              <a:pt x="108167" y="138602"/>
                              <a:pt x="107769" y="138223"/>
                              <a:pt x="107769" y="137448"/>
                            </a:cubicBezTo>
                            <a:cubicBezTo>
                              <a:pt x="107769" y="137061"/>
                              <a:pt x="108167" y="136294"/>
                              <a:pt x="108526" y="136294"/>
                            </a:cubicBezTo>
                            <a:cubicBezTo>
                              <a:pt x="108925" y="135907"/>
                              <a:pt x="109283" y="135528"/>
                              <a:pt x="109283" y="134753"/>
                            </a:cubicBezTo>
                            <a:cubicBezTo>
                              <a:pt x="109283" y="134366"/>
                              <a:pt x="109682" y="133599"/>
                              <a:pt x="110080" y="133599"/>
                            </a:cubicBezTo>
                            <a:cubicBezTo>
                              <a:pt x="110438" y="133599"/>
                              <a:pt x="110837" y="132828"/>
                              <a:pt x="110837" y="132058"/>
                            </a:cubicBezTo>
                            <a:cubicBezTo>
                              <a:pt x="111235" y="130904"/>
                              <a:pt x="111993" y="130517"/>
                              <a:pt x="111594" y="131671"/>
                            </a:cubicBezTo>
                            <a:close/>
                            <a:moveTo>
                              <a:pt x="93542" y="131675"/>
                            </a:moveTo>
                            <a:cubicBezTo>
                              <a:pt x="93143" y="130133"/>
                              <a:pt x="93542" y="126284"/>
                              <a:pt x="93940" y="126284"/>
                            </a:cubicBezTo>
                            <a:cubicBezTo>
                              <a:pt x="93940" y="126284"/>
                              <a:pt x="94298" y="127442"/>
                              <a:pt x="94298" y="128596"/>
                            </a:cubicBezTo>
                            <a:cubicBezTo>
                              <a:pt x="94298" y="131291"/>
                              <a:pt x="93940" y="133603"/>
                              <a:pt x="93542" y="131675"/>
                            </a:cubicBezTo>
                            <a:close/>
                            <a:moveTo>
                              <a:pt x="201541" y="56980"/>
                            </a:moveTo>
                            <a:cubicBezTo>
                              <a:pt x="201143" y="57750"/>
                              <a:pt x="200385" y="59679"/>
                              <a:pt x="200385" y="60445"/>
                            </a:cubicBezTo>
                            <a:cubicBezTo>
                              <a:pt x="199987" y="61216"/>
                              <a:pt x="199230" y="61599"/>
                              <a:pt x="199230" y="60832"/>
                            </a:cubicBezTo>
                            <a:cubicBezTo>
                              <a:pt x="199230" y="60445"/>
                              <a:pt x="199987" y="58521"/>
                              <a:pt x="200385" y="58137"/>
                            </a:cubicBezTo>
                            <a:lnTo>
                              <a:pt x="201143" y="56596"/>
                            </a:lnTo>
                            <a:cubicBezTo>
                              <a:pt x="201143" y="55438"/>
                              <a:pt x="201899" y="54284"/>
                              <a:pt x="201899" y="55438"/>
                            </a:cubicBezTo>
                            <a:cubicBezTo>
                              <a:pt x="201899" y="55438"/>
                              <a:pt x="201899" y="56209"/>
                              <a:pt x="201541" y="56980"/>
                            </a:cubicBezTo>
                            <a:close/>
                            <a:moveTo>
                              <a:pt x="158102" y="153622"/>
                            </a:moveTo>
                            <a:cubicBezTo>
                              <a:pt x="157704" y="154006"/>
                              <a:pt x="157345" y="154389"/>
                              <a:pt x="157345" y="154776"/>
                            </a:cubicBezTo>
                            <a:cubicBezTo>
                              <a:pt x="157345" y="155163"/>
                              <a:pt x="157345" y="155930"/>
                              <a:pt x="156947" y="156317"/>
                            </a:cubicBezTo>
                            <a:cubicBezTo>
                              <a:pt x="156588" y="157088"/>
                              <a:pt x="156588" y="157471"/>
                              <a:pt x="156189" y="157471"/>
                            </a:cubicBezTo>
                            <a:cubicBezTo>
                              <a:pt x="156189" y="157471"/>
                              <a:pt x="156189" y="156317"/>
                              <a:pt x="156588" y="155163"/>
                            </a:cubicBezTo>
                            <a:cubicBezTo>
                              <a:pt x="156947" y="154393"/>
                              <a:pt x="157345" y="153622"/>
                              <a:pt x="157345" y="153239"/>
                            </a:cubicBezTo>
                            <a:cubicBezTo>
                              <a:pt x="157345" y="153239"/>
                              <a:pt x="158102" y="151315"/>
                              <a:pt x="158501" y="151315"/>
                            </a:cubicBezTo>
                            <a:cubicBezTo>
                              <a:pt x="158859" y="151315"/>
                              <a:pt x="158501" y="153239"/>
                              <a:pt x="158102" y="153626"/>
                            </a:cubicBezTo>
                            <a:close/>
                            <a:moveTo>
                              <a:pt x="10170" y="193665"/>
                            </a:moveTo>
                            <a:cubicBezTo>
                              <a:pt x="9772" y="195206"/>
                              <a:pt x="9373" y="196360"/>
                              <a:pt x="9373" y="196360"/>
                            </a:cubicBezTo>
                            <a:cubicBezTo>
                              <a:pt x="9373" y="196360"/>
                              <a:pt x="9373" y="195593"/>
                              <a:pt x="9373" y="194436"/>
                            </a:cubicBezTo>
                            <a:cubicBezTo>
                              <a:pt x="9373" y="191740"/>
                              <a:pt x="9772" y="190199"/>
                              <a:pt x="10529" y="190199"/>
                            </a:cubicBezTo>
                            <a:cubicBezTo>
                              <a:pt x="10928" y="190199"/>
                              <a:pt x="10928" y="190199"/>
                              <a:pt x="10170" y="193665"/>
                            </a:cubicBezTo>
                            <a:close/>
                            <a:moveTo>
                              <a:pt x="113508" y="111655"/>
                            </a:moveTo>
                            <a:lnTo>
                              <a:pt x="114305" y="110885"/>
                            </a:lnTo>
                            <a:cubicBezTo>
                              <a:pt x="114305" y="110501"/>
                              <a:pt x="114663" y="110118"/>
                              <a:pt x="115062" y="109731"/>
                            </a:cubicBezTo>
                            <a:cubicBezTo>
                              <a:pt x="115460" y="108964"/>
                              <a:pt x="115819" y="108577"/>
                              <a:pt x="116217" y="107810"/>
                            </a:cubicBezTo>
                            <a:cubicBezTo>
                              <a:pt x="116616" y="107423"/>
                              <a:pt x="116616" y="107423"/>
                              <a:pt x="116616" y="108194"/>
                            </a:cubicBezTo>
                            <a:cubicBezTo>
                              <a:pt x="116616" y="108581"/>
                              <a:pt x="116217" y="108964"/>
                              <a:pt x="115819" y="109351"/>
                            </a:cubicBezTo>
                            <a:cubicBezTo>
                              <a:pt x="115819" y="109351"/>
                              <a:pt x="115460" y="109735"/>
                              <a:pt x="115460" y="110118"/>
                            </a:cubicBezTo>
                            <a:cubicBezTo>
                              <a:pt x="115460" y="110505"/>
                              <a:pt x="115062" y="110885"/>
                              <a:pt x="114663" y="111272"/>
                            </a:cubicBezTo>
                            <a:cubicBezTo>
                              <a:pt x="114663" y="111659"/>
                              <a:pt x="113906" y="112043"/>
                              <a:pt x="113906" y="112813"/>
                            </a:cubicBezTo>
                            <a:cubicBezTo>
                              <a:pt x="113508" y="113200"/>
                              <a:pt x="113508" y="113584"/>
                              <a:pt x="113149" y="113584"/>
                            </a:cubicBezTo>
                            <a:cubicBezTo>
                              <a:pt x="112750" y="113584"/>
                              <a:pt x="113149" y="112426"/>
                              <a:pt x="113547" y="111659"/>
                            </a:cubicBezTo>
                            <a:close/>
                            <a:moveTo>
                              <a:pt x="58192" y="90095"/>
                            </a:moveTo>
                            <a:cubicBezTo>
                              <a:pt x="57794" y="90482"/>
                              <a:pt x="57435" y="91249"/>
                              <a:pt x="57435" y="91636"/>
                            </a:cubicBezTo>
                            <a:cubicBezTo>
                              <a:pt x="57435" y="92023"/>
                              <a:pt x="57435" y="92407"/>
                              <a:pt x="57036" y="92790"/>
                            </a:cubicBezTo>
                            <a:cubicBezTo>
                              <a:pt x="55881" y="93948"/>
                              <a:pt x="55881" y="93177"/>
                              <a:pt x="56638" y="91636"/>
                            </a:cubicBezTo>
                            <a:lnTo>
                              <a:pt x="57794" y="89328"/>
                            </a:lnTo>
                            <a:cubicBezTo>
                              <a:pt x="57794" y="88170"/>
                              <a:pt x="58192" y="87783"/>
                              <a:pt x="58591" y="87783"/>
                            </a:cubicBezTo>
                            <a:cubicBezTo>
                              <a:pt x="58950" y="87783"/>
                              <a:pt x="58950" y="88941"/>
                              <a:pt x="58192" y="90095"/>
                            </a:cubicBezTo>
                            <a:close/>
                            <a:moveTo>
                              <a:pt x="163881" y="140918"/>
                            </a:moveTo>
                            <a:cubicBezTo>
                              <a:pt x="163482" y="140918"/>
                              <a:pt x="163084" y="141305"/>
                              <a:pt x="163084" y="141688"/>
                            </a:cubicBezTo>
                            <a:cubicBezTo>
                              <a:pt x="162725" y="142072"/>
                              <a:pt x="162327" y="142072"/>
                              <a:pt x="162327" y="142072"/>
                            </a:cubicBezTo>
                            <a:cubicBezTo>
                              <a:pt x="161968" y="142072"/>
                              <a:pt x="161968" y="142072"/>
                              <a:pt x="161569" y="142459"/>
                            </a:cubicBezTo>
                            <a:lnTo>
                              <a:pt x="161968" y="141692"/>
                            </a:lnTo>
                            <a:cubicBezTo>
                              <a:pt x="162327" y="140534"/>
                              <a:pt x="162725" y="140147"/>
                              <a:pt x="163482" y="140147"/>
                            </a:cubicBezTo>
                            <a:cubicBezTo>
                              <a:pt x="163881" y="140147"/>
                              <a:pt x="164279" y="140147"/>
                              <a:pt x="164638" y="139764"/>
                            </a:cubicBezTo>
                            <a:cubicBezTo>
                              <a:pt x="165036" y="138993"/>
                              <a:pt x="165793" y="138606"/>
                              <a:pt x="165793" y="139376"/>
                            </a:cubicBezTo>
                            <a:cubicBezTo>
                              <a:pt x="165793" y="139764"/>
                              <a:pt x="164279" y="140918"/>
                              <a:pt x="163881" y="140918"/>
                            </a:cubicBezTo>
                            <a:close/>
                            <a:moveTo>
                              <a:pt x="188071" y="93177"/>
                            </a:moveTo>
                            <a:cubicBezTo>
                              <a:pt x="187712" y="93948"/>
                              <a:pt x="187314" y="94718"/>
                              <a:pt x="187314" y="95102"/>
                            </a:cubicBezTo>
                            <a:cubicBezTo>
                              <a:pt x="187314" y="95489"/>
                              <a:pt x="187314" y="95868"/>
                              <a:pt x="186915" y="96256"/>
                            </a:cubicBezTo>
                            <a:cubicBezTo>
                              <a:pt x="186158" y="97022"/>
                              <a:pt x="186158" y="97022"/>
                              <a:pt x="186158" y="96256"/>
                            </a:cubicBezTo>
                            <a:cubicBezTo>
                              <a:pt x="186556" y="95489"/>
                              <a:pt x="186915" y="93948"/>
                              <a:pt x="187314" y="93948"/>
                            </a:cubicBezTo>
                            <a:cubicBezTo>
                              <a:pt x="187314" y="93177"/>
                              <a:pt x="188469" y="90869"/>
                              <a:pt x="188868" y="90869"/>
                            </a:cubicBezTo>
                            <a:cubicBezTo>
                              <a:pt x="189227" y="90869"/>
                              <a:pt x="189227" y="92411"/>
                              <a:pt x="188071" y="93177"/>
                            </a:cubicBezTo>
                            <a:close/>
                            <a:moveTo>
                              <a:pt x="105058" y="91253"/>
                            </a:moveTo>
                            <a:cubicBezTo>
                              <a:pt x="104700" y="91253"/>
                              <a:pt x="105058" y="79706"/>
                              <a:pt x="105457" y="78548"/>
                            </a:cubicBezTo>
                            <a:lnTo>
                              <a:pt x="105457" y="84705"/>
                            </a:lnTo>
                            <a:cubicBezTo>
                              <a:pt x="105058" y="88558"/>
                              <a:pt x="105058" y="91253"/>
                              <a:pt x="105058" y="91253"/>
                            </a:cubicBezTo>
                            <a:close/>
                            <a:moveTo>
                              <a:pt x="155432" y="160554"/>
                            </a:moveTo>
                            <a:lnTo>
                              <a:pt x="154276" y="162865"/>
                            </a:lnTo>
                            <a:cubicBezTo>
                              <a:pt x="154276" y="163632"/>
                              <a:pt x="153877" y="164407"/>
                              <a:pt x="153479" y="164786"/>
                            </a:cubicBezTo>
                            <a:cubicBezTo>
                              <a:pt x="152722" y="165556"/>
                              <a:pt x="153121" y="164019"/>
                              <a:pt x="153877" y="162865"/>
                            </a:cubicBezTo>
                            <a:cubicBezTo>
                              <a:pt x="154276" y="162478"/>
                              <a:pt x="154276" y="161711"/>
                              <a:pt x="154276" y="161711"/>
                            </a:cubicBezTo>
                            <a:cubicBezTo>
                              <a:pt x="154276" y="160941"/>
                              <a:pt x="155432" y="158633"/>
                              <a:pt x="155432" y="158633"/>
                            </a:cubicBezTo>
                            <a:cubicBezTo>
                              <a:pt x="156189" y="158246"/>
                              <a:pt x="155791" y="159787"/>
                              <a:pt x="155432" y="160554"/>
                            </a:cubicBezTo>
                            <a:close/>
                            <a:moveTo>
                              <a:pt x="158102" y="170951"/>
                            </a:moveTo>
                            <a:cubicBezTo>
                              <a:pt x="158102" y="171717"/>
                              <a:pt x="158102" y="172104"/>
                              <a:pt x="158501" y="172104"/>
                            </a:cubicBezTo>
                            <a:cubicBezTo>
                              <a:pt x="158859" y="172104"/>
                              <a:pt x="160413" y="169409"/>
                              <a:pt x="160015" y="169026"/>
                            </a:cubicBezTo>
                            <a:cubicBezTo>
                              <a:pt x="159656" y="168255"/>
                              <a:pt x="158102" y="170180"/>
                              <a:pt x="158102" y="170951"/>
                            </a:cubicBezTo>
                            <a:close/>
                            <a:moveTo>
                              <a:pt x="151208" y="182497"/>
                            </a:moveTo>
                            <a:cubicBezTo>
                              <a:pt x="150809" y="182110"/>
                              <a:pt x="150809" y="182110"/>
                              <a:pt x="150411" y="182497"/>
                            </a:cubicBezTo>
                            <a:cubicBezTo>
                              <a:pt x="150052" y="183268"/>
                              <a:pt x="150052" y="183651"/>
                              <a:pt x="150809" y="183268"/>
                            </a:cubicBezTo>
                            <a:cubicBezTo>
                              <a:pt x="150809" y="183268"/>
                              <a:pt x="151208" y="183268"/>
                              <a:pt x="151208" y="183651"/>
                            </a:cubicBezTo>
                            <a:lnTo>
                              <a:pt x="151208" y="184422"/>
                            </a:lnTo>
                            <a:cubicBezTo>
                              <a:pt x="151566" y="184809"/>
                              <a:pt x="151965" y="184422"/>
                              <a:pt x="152363" y="183651"/>
                            </a:cubicBezTo>
                            <a:cubicBezTo>
                              <a:pt x="152363" y="183268"/>
                              <a:pt x="152722" y="182497"/>
                              <a:pt x="152722" y="182110"/>
                            </a:cubicBezTo>
                            <a:cubicBezTo>
                              <a:pt x="153121" y="181344"/>
                              <a:pt x="153121" y="181344"/>
                              <a:pt x="152363" y="182110"/>
                            </a:cubicBezTo>
                            <a:cubicBezTo>
                              <a:pt x="151566" y="182881"/>
                              <a:pt x="151208" y="182881"/>
                              <a:pt x="151208" y="182497"/>
                            </a:cubicBezTo>
                            <a:close/>
                            <a:moveTo>
                              <a:pt x="24358" y="155163"/>
                            </a:moveTo>
                            <a:cubicBezTo>
                              <a:pt x="24000" y="157088"/>
                              <a:pt x="23202" y="157859"/>
                              <a:pt x="22844" y="157471"/>
                            </a:cubicBezTo>
                            <a:cubicBezTo>
                              <a:pt x="22445" y="157088"/>
                              <a:pt x="22445" y="156705"/>
                              <a:pt x="23601" y="154776"/>
                            </a:cubicBezTo>
                            <a:cubicBezTo>
                              <a:pt x="24000" y="153622"/>
                              <a:pt x="24358" y="154006"/>
                              <a:pt x="24358" y="155163"/>
                            </a:cubicBezTo>
                            <a:close/>
                            <a:moveTo>
                              <a:pt x="36274" y="152085"/>
                            </a:moveTo>
                            <a:cubicBezTo>
                              <a:pt x="37071" y="152085"/>
                              <a:pt x="37429" y="151315"/>
                              <a:pt x="37429" y="150161"/>
                            </a:cubicBezTo>
                            <a:cubicBezTo>
                              <a:pt x="37429" y="149394"/>
                              <a:pt x="37429" y="149394"/>
                              <a:pt x="37071" y="149394"/>
                            </a:cubicBezTo>
                            <a:cubicBezTo>
                              <a:pt x="36672" y="149394"/>
                              <a:pt x="36274" y="150161"/>
                              <a:pt x="35915" y="150931"/>
                            </a:cubicBezTo>
                            <a:cubicBezTo>
                              <a:pt x="35915" y="151702"/>
                              <a:pt x="35915" y="152089"/>
                              <a:pt x="36274" y="152089"/>
                            </a:cubicBezTo>
                            <a:close/>
                            <a:moveTo>
                              <a:pt x="38187" y="147849"/>
                            </a:moveTo>
                            <a:cubicBezTo>
                              <a:pt x="38984" y="147078"/>
                              <a:pt x="39343" y="145150"/>
                              <a:pt x="38585" y="145150"/>
                            </a:cubicBezTo>
                            <a:cubicBezTo>
                              <a:pt x="38187" y="145150"/>
                              <a:pt x="37429" y="146691"/>
                              <a:pt x="37429" y="147462"/>
                            </a:cubicBezTo>
                            <a:cubicBezTo>
                              <a:pt x="37429" y="148616"/>
                              <a:pt x="37429" y="148616"/>
                              <a:pt x="38187" y="147849"/>
                            </a:cubicBezTo>
                            <a:close/>
                            <a:moveTo>
                              <a:pt x="155432" y="178648"/>
                            </a:moveTo>
                            <a:cubicBezTo>
                              <a:pt x="155432" y="179419"/>
                              <a:pt x="155791" y="179806"/>
                              <a:pt x="155791" y="179806"/>
                            </a:cubicBezTo>
                            <a:lnTo>
                              <a:pt x="156588" y="178648"/>
                            </a:lnTo>
                            <a:cubicBezTo>
                              <a:pt x="156588" y="178265"/>
                              <a:pt x="156947" y="177882"/>
                              <a:pt x="157345" y="177882"/>
                            </a:cubicBezTo>
                            <a:cubicBezTo>
                              <a:pt x="157704" y="177499"/>
                              <a:pt x="157704" y="177499"/>
                              <a:pt x="157345" y="177115"/>
                            </a:cubicBezTo>
                            <a:cubicBezTo>
                              <a:pt x="156947" y="176345"/>
                              <a:pt x="155791" y="177503"/>
                              <a:pt x="155432" y="178652"/>
                            </a:cubicBezTo>
                            <a:close/>
                            <a:moveTo>
                              <a:pt x="22445" y="161324"/>
                            </a:moveTo>
                            <a:cubicBezTo>
                              <a:pt x="22047" y="161711"/>
                              <a:pt x="21289" y="162091"/>
                              <a:pt x="21289" y="161711"/>
                            </a:cubicBezTo>
                            <a:cubicBezTo>
                              <a:pt x="21289" y="160941"/>
                              <a:pt x="22445" y="158633"/>
                              <a:pt x="22445" y="158633"/>
                            </a:cubicBezTo>
                            <a:cubicBezTo>
                              <a:pt x="23202" y="158633"/>
                              <a:pt x="22844" y="160554"/>
                              <a:pt x="22445" y="161328"/>
                            </a:cubicBezTo>
                            <a:close/>
                            <a:moveTo>
                              <a:pt x="21289" y="165173"/>
                            </a:moveTo>
                            <a:cubicBezTo>
                              <a:pt x="20930" y="166327"/>
                              <a:pt x="20532" y="167098"/>
                              <a:pt x="20133" y="166714"/>
                            </a:cubicBezTo>
                            <a:cubicBezTo>
                              <a:pt x="19775" y="166327"/>
                              <a:pt x="19775" y="165948"/>
                              <a:pt x="20133" y="165173"/>
                            </a:cubicBezTo>
                            <a:cubicBezTo>
                              <a:pt x="20532" y="164019"/>
                              <a:pt x="20930" y="163632"/>
                              <a:pt x="21289" y="163632"/>
                            </a:cubicBezTo>
                            <a:cubicBezTo>
                              <a:pt x="21289" y="163632"/>
                              <a:pt x="21289" y="164019"/>
                              <a:pt x="21289" y="165173"/>
                            </a:cubicBezTo>
                            <a:close/>
                            <a:moveTo>
                              <a:pt x="19775" y="169793"/>
                            </a:moveTo>
                            <a:cubicBezTo>
                              <a:pt x="19376" y="171334"/>
                              <a:pt x="18619" y="172492"/>
                              <a:pt x="18221" y="171717"/>
                            </a:cubicBezTo>
                            <a:cubicBezTo>
                              <a:pt x="18221" y="171717"/>
                              <a:pt x="18619" y="170951"/>
                              <a:pt x="18619" y="170563"/>
                            </a:cubicBezTo>
                            <a:cubicBezTo>
                              <a:pt x="18978" y="170176"/>
                              <a:pt x="18978" y="169793"/>
                              <a:pt x="18978" y="169409"/>
                            </a:cubicBezTo>
                            <a:cubicBezTo>
                              <a:pt x="19376" y="168639"/>
                              <a:pt x="19775" y="167868"/>
                              <a:pt x="20133" y="168251"/>
                            </a:cubicBezTo>
                            <a:cubicBezTo>
                              <a:pt x="20133" y="168251"/>
                              <a:pt x="20133" y="169022"/>
                              <a:pt x="19775" y="169793"/>
                            </a:cubicBezTo>
                            <a:close/>
                            <a:moveTo>
                              <a:pt x="40498" y="138606"/>
                            </a:moveTo>
                            <a:cubicBezTo>
                              <a:pt x="40498" y="139764"/>
                              <a:pt x="40896" y="139764"/>
                              <a:pt x="41654" y="138606"/>
                            </a:cubicBezTo>
                            <a:cubicBezTo>
                              <a:pt x="42052" y="137839"/>
                              <a:pt x="42052" y="136685"/>
                              <a:pt x="41654" y="136685"/>
                            </a:cubicBezTo>
                            <a:cubicBezTo>
                              <a:pt x="41295" y="136685"/>
                              <a:pt x="40498" y="137839"/>
                              <a:pt x="40498" y="138606"/>
                            </a:cubicBezTo>
                            <a:close/>
                            <a:moveTo>
                              <a:pt x="150052" y="176341"/>
                            </a:moveTo>
                            <a:cubicBezTo>
                              <a:pt x="149255" y="177882"/>
                              <a:pt x="148896" y="177882"/>
                              <a:pt x="148896" y="177499"/>
                            </a:cubicBezTo>
                            <a:cubicBezTo>
                              <a:pt x="148497" y="176728"/>
                              <a:pt x="149255" y="174800"/>
                              <a:pt x="149653" y="174800"/>
                            </a:cubicBezTo>
                            <a:cubicBezTo>
                              <a:pt x="150411" y="174800"/>
                              <a:pt x="150411" y="175570"/>
                              <a:pt x="150052" y="176341"/>
                            </a:cubicBezTo>
                            <a:close/>
                            <a:moveTo>
                              <a:pt x="148497" y="164407"/>
                            </a:moveTo>
                            <a:cubicBezTo>
                              <a:pt x="148099" y="164407"/>
                              <a:pt x="148099" y="164790"/>
                              <a:pt x="147741" y="165560"/>
                            </a:cubicBezTo>
                            <a:cubicBezTo>
                              <a:pt x="147342" y="165560"/>
                              <a:pt x="146585" y="166714"/>
                              <a:pt x="146585" y="167102"/>
                            </a:cubicBezTo>
                            <a:cubicBezTo>
                              <a:pt x="146585" y="167872"/>
                              <a:pt x="147342" y="167489"/>
                              <a:pt x="148099" y="166331"/>
                            </a:cubicBezTo>
                            <a:cubicBezTo>
                              <a:pt x="148896" y="165564"/>
                              <a:pt x="148896" y="164411"/>
                              <a:pt x="148497" y="164411"/>
                            </a:cubicBezTo>
                            <a:close/>
                            <a:moveTo>
                              <a:pt x="186915" y="72771"/>
                            </a:moveTo>
                            <a:lnTo>
                              <a:pt x="187314" y="72771"/>
                            </a:lnTo>
                            <a:cubicBezTo>
                              <a:pt x="188071" y="72004"/>
                              <a:pt x="188469" y="72771"/>
                              <a:pt x="187712" y="73541"/>
                            </a:cubicBezTo>
                            <a:cubicBezTo>
                              <a:pt x="187314" y="74308"/>
                              <a:pt x="185800" y="75082"/>
                              <a:pt x="185800" y="74695"/>
                            </a:cubicBezTo>
                            <a:cubicBezTo>
                              <a:pt x="185800" y="74308"/>
                              <a:pt x="186955" y="72383"/>
                              <a:pt x="186955" y="72771"/>
                            </a:cubicBezTo>
                            <a:close/>
                            <a:moveTo>
                              <a:pt x="140806" y="210223"/>
                            </a:moveTo>
                            <a:cubicBezTo>
                              <a:pt x="140806" y="209456"/>
                              <a:pt x="140806" y="209069"/>
                              <a:pt x="140408" y="209456"/>
                            </a:cubicBezTo>
                            <a:cubicBezTo>
                              <a:pt x="140049" y="209839"/>
                              <a:pt x="139650" y="212534"/>
                              <a:pt x="140049" y="212918"/>
                            </a:cubicBezTo>
                            <a:cubicBezTo>
                              <a:pt x="140408" y="213305"/>
                              <a:pt x="140806" y="212151"/>
                              <a:pt x="140806" y="210223"/>
                            </a:cubicBezTo>
                            <a:close/>
                            <a:moveTo>
                              <a:pt x="142361" y="214842"/>
                            </a:moveTo>
                            <a:cubicBezTo>
                              <a:pt x="141962" y="215229"/>
                              <a:pt x="141205" y="217541"/>
                              <a:pt x="141564" y="217920"/>
                            </a:cubicBezTo>
                            <a:cubicBezTo>
                              <a:pt x="142361" y="217920"/>
                              <a:pt x="142759" y="217154"/>
                              <a:pt x="142759" y="215996"/>
                            </a:cubicBezTo>
                            <a:cubicBezTo>
                              <a:pt x="142759" y="215613"/>
                              <a:pt x="142759" y="214842"/>
                              <a:pt x="142361" y="214842"/>
                            </a:cubicBezTo>
                            <a:close/>
                            <a:moveTo>
                              <a:pt x="159656" y="167102"/>
                            </a:moveTo>
                            <a:cubicBezTo>
                              <a:pt x="159656" y="167872"/>
                              <a:pt x="160413" y="167872"/>
                              <a:pt x="160812" y="167102"/>
                            </a:cubicBezTo>
                            <a:cubicBezTo>
                              <a:pt x="160812" y="166714"/>
                              <a:pt x="161171" y="166331"/>
                              <a:pt x="161171" y="166331"/>
                            </a:cubicBezTo>
                            <a:cubicBezTo>
                              <a:pt x="161569" y="165948"/>
                              <a:pt x="161569" y="165177"/>
                              <a:pt x="161171" y="165177"/>
                            </a:cubicBezTo>
                            <a:cubicBezTo>
                              <a:pt x="160812" y="165177"/>
                              <a:pt x="159656" y="166331"/>
                              <a:pt x="159656" y="167102"/>
                            </a:cubicBezTo>
                            <a:close/>
                            <a:moveTo>
                              <a:pt x="20532" y="204836"/>
                            </a:moveTo>
                            <a:cubicBezTo>
                              <a:pt x="20532" y="205224"/>
                              <a:pt x="20930" y="205990"/>
                              <a:pt x="20930" y="205990"/>
                            </a:cubicBezTo>
                            <a:cubicBezTo>
                              <a:pt x="21289" y="205990"/>
                              <a:pt x="21688" y="202137"/>
                              <a:pt x="21688" y="201754"/>
                            </a:cubicBezTo>
                            <a:cubicBezTo>
                              <a:pt x="21289" y="201367"/>
                              <a:pt x="20930" y="203679"/>
                              <a:pt x="20532" y="204832"/>
                            </a:cubicBezTo>
                            <a:close/>
                            <a:moveTo>
                              <a:pt x="161171" y="164023"/>
                            </a:moveTo>
                            <a:lnTo>
                              <a:pt x="161569" y="164023"/>
                            </a:lnTo>
                            <a:cubicBezTo>
                              <a:pt x="161569" y="163636"/>
                              <a:pt x="161968" y="163257"/>
                              <a:pt x="162327" y="162869"/>
                            </a:cubicBezTo>
                            <a:cubicBezTo>
                              <a:pt x="163084" y="162099"/>
                              <a:pt x="163084" y="161328"/>
                              <a:pt x="162725" y="161328"/>
                            </a:cubicBezTo>
                            <a:cubicBezTo>
                              <a:pt x="161968" y="161328"/>
                              <a:pt x="161171" y="162482"/>
                              <a:pt x="161171" y="163253"/>
                            </a:cubicBezTo>
                            <a:lnTo>
                              <a:pt x="161171" y="164019"/>
                            </a:lnTo>
                            <a:close/>
                            <a:moveTo>
                              <a:pt x="150411" y="157863"/>
                            </a:moveTo>
                            <a:cubicBezTo>
                              <a:pt x="149653" y="158250"/>
                              <a:pt x="149255" y="159404"/>
                              <a:pt x="150052" y="159404"/>
                            </a:cubicBezTo>
                            <a:cubicBezTo>
                              <a:pt x="150809" y="159791"/>
                              <a:pt x="151965" y="157479"/>
                              <a:pt x="151566" y="157096"/>
                            </a:cubicBezTo>
                            <a:cubicBezTo>
                              <a:pt x="151208" y="157479"/>
                              <a:pt x="150809" y="157863"/>
                              <a:pt x="150411" y="157863"/>
                            </a:cubicBezTo>
                            <a:close/>
                            <a:moveTo>
                              <a:pt x="156947" y="175191"/>
                            </a:moveTo>
                            <a:cubicBezTo>
                              <a:pt x="156947" y="175957"/>
                              <a:pt x="157345" y="175957"/>
                              <a:pt x="157744" y="175191"/>
                            </a:cubicBezTo>
                            <a:cubicBezTo>
                              <a:pt x="157744" y="174803"/>
                              <a:pt x="158102" y="174037"/>
                              <a:pt x="158501" y="174037"/>
                            </a:cubicBezTo>
                            <a:cubicBezTo>
                              <a:pt x="158859" y="174037"/>
                              <a:pt x="159257" y="173266"/>
                              <a:pt x="158501" y="172879"/>
                            </a:cubicBezTo>
                            <a:cubicBezTo>
                              <a:pt x="158102" y="172879"/>
                              <a:pt x="156947" y="174037"/>
                              <a:pt x="156947" y="175191"/>
                            </a:cubicBezTo>
                            <a:close/>
                            <a:moveTo>
                              <a:pt x="167348" y="147082"/>
                            </a:moveTo>
                            <a:cubicBezTo>
                              <a:pt x="166949" y="147470"/>
                              <a:pt x="166192" y="147853"/>
                              <a:pt x="166551" y="147082"/>
                            </a:cubicBezTo>
                            <a:cubicBezTo>
                              <a:pt x="166551" y="146695"/>
                              <a:pt x="167348" y="144387"/>
                              <a:pt x="167707" y="144387"/>
                            </a:cubicBezTo>
                            <a:cubicBezTo>
                              <a:pt x="168105" y="144387"/>
                              <a:pt x="167707" y="146695"/>
                              <a:pt x="167348" y="147082"/>
                            </a:cubicBezTo>
                            <a:close/>
                            <a:moveTo>
                              <a:pt x="22445" y="169797"/>
                            </a:moveTo>
                            <a:lnTo>
                              <a:pt x="21688" y="170567"/>
                            </a:lnTo>
                            <a:cubicBezTo>
                              <a:pt x="21289" y="170567"/>
                              <a:pt x="21289" y="168643"/>
                              <a:pt x="22086" y="167872"/>
                            </a:cubicBezTo>
                            <a:cubicBezTo>
                              <a:pt x="22844" y="167102"/>
                              <a:pt x="22844" y="168255"/>
                              <a:pt x="22445" y="169793"/>
                            </a:cubicBezTo>
                            <a:close/>
                            <a:moveTo>
                              <a:pt x="151965" y="154010"/>
                            </a:moveTo>
                            <a:cubicBezTo>
                              <a:pt x="151208" y="154780"/>
                              <a:pt x="151208" y="155555"/>
                              <a:pt x="151566" y="155934"/>
                            </a:cubicBezTo>
                            <a:cubicBezTo>
                              <a:pt x="151566" y="156321"/>
                              <a:pt x="152722" y="154780"/>
                              <a:pt x="153121" y="154010"/>
                            </a:cubicBezTo>
                            <a:cubicBezTo>
                              <a:pt x="153121" y="153243"/>
                              <a:pt x="153121" y="153243"/>
                              <a:pt x="151965" y="154010"/>
                            </a:cubicBezTo>
                            <a:close/>
                            <a:moveTo>
                              <a:pt x="33963" y="160174"/>
                            </a:moveTo>
                            <a:cubicBezTo>
                              <a:pt x="34361" y="159404"/>
                              <a:pt x="34361" y="157863"/>
                              <a:pt x="33963" y="157863"/>
                            </a:cubicBezTo>
                            <a:cubicBezTo>
                              <a:pt x="33963" y="157863"/>
                              <a:pt x="32807" y="159787"/>
                              <a:pt x="32807" y="160174"/>
                            </a:cubicBezTo>
                            <a:cubicBezTo>
                              <a:pt x="32807" y="160941"/>
                              <a:pt x="33604" y="160558"/>
                              <a:pt x="33963" y="160174"/>
                            </a:cubicBezTo>
                            <a:close/>
                            <a:moveTo>
                              <a:pt x="134270" y="205990"/>
                            </a:moveTo>
                            <a:cubicBezTo>
                              <a:pt x="133912" y="206757"/>
                              <a:pt x="133513" y="206374"/>
                              <a:pt x="133513" y="205603"/>
                            </a:cubicBezTo>
                            <a:cubicBezTo>
                              <a:pt x="133912" y="204449"/>
                              <a:pt x="133912" y="203295"/>
                              <a:pt x="134270" y="203295"/>
                            </a:cubicBezTo>
                            <a:cubicBezTo>
                              <a:pt x="134669" y="203295"/>
                              <a:pt x="134669" y="205220"/>
                              <a:pt x="134270" y="205990"/>
                            </a:cubicBezTo>
                            <a:close/>
                            <a:moveTo>
                              <a:pt x="192694" y="76624"/>
                            </a:moveTo>
                            <a:cubicBezTo>
                              <a:pt x="192694" y="76236"/>
                              <a:pt x="193092" y="75853"/>
                              <a:pt x="193451" y="75853"/>
                            </a:cubicBezTo>
                            <a:cubicBezTo>
                              <a:pt x="193850" y="75853"/>
                              <a:pt x="193850" y="77011"/>
                              <a:pt x="193451" y="77777"/>
                            </a:cubicBezTo>
                            <a:cubicBezTo>
                              <a:pt x="192694" y="78548"/>
                              <a:pt x="191936" y="77777"/>
                              <a:pt x="192694" y="76624"/>
                            </a:cubicBezTo>
                            <a:close/>
                            <a:moveTo>
                              <a:pt x="53968" y="109351"/>
                            </a:moveTo>
                            <a:cubicBezTo>
                              <a:pt x="53570" y="110118"/>
                              <a:pt x="52812" y="109735"/>
                              <a:pt x="52812" y="108964"/>
                            </a:cubicBezTo>
                            <a:cubicBezTo>
                              <a:pt x="53570" y="107040"/>
                              <a:pt x="53968" y="106269"/>
                              <a:pt x="53968" y="107423"/>
                            </a:cubicBezTo>
                            <a:lnTo>
                              <a:pt x="53968" y="109347"/>
                            </a:lnTo>
                            <a:close/>
                            <a:moveTo>
                              <a:pt x="169261" y="142846"/>
                            </a:moveTo>
                            <a:cubicBezTo>
                              <a:pt x="168862" y="143233"/>
                              <a:pt x="168105" y="144000"/>
                              <a:pt x="167707" y="143613"/>
                            </a:cubicBezTo>
                            <a:cubicBezTo>
                              <a:pt x="167308" y="143229"/>
                              <a:pt x="167707" y="142459"/>
                              <a:pt x="168464" y="142072"/>
                            </a:cubicBezTo>
                            <a:cubicBezTo>
                              <a:pt x="168862" y="141688"/>
                              <a:pt x="169619" y="142072"/>
                              <a:pt x="169261" y="142842"/>
                            </a:cubicBezTo>
                            <a:close/>
                            <a:moveTo>
                              <a:pt x="146944" y="185584"/>
                            </a:moveTo>
                            <a:cubicBezTo>
                              <a:pt x="146585" y="186354"/>
                              <a:pt x="146186" y="186738"/>
                              <a:pt x="145788" y="186738"/>
                            </a:cubicBezTo>
                            <a:cubicBezTo>
                              <a:pt x="145788" y="186738"/>
                              <a:pt x="145788" y="186738"/>
                              <a:pt x="145788" y="185971"/>
                            </a:cubicBezTo>
                            <a:cubicBezTo>
                              <a:pt x="146186" y="184817"/>
                              <a:pt x="146944" y="183659"/>
                              <a:pt x="146944" y="184047"/>
                            </a:cubicBezTo>
                            <a:cubicBezTo>
                              <a:pt x="147342" y="184047"/>
                              <a:pt x="147342" y="184817"/>
                              <a:pt x="146944" y="185588"/>
                            </a:cubicBezTo>
                            <a:close/>
                            <a:moveTo>
                              <a:pt x="17464" y="169797"/>
                            </a:moveTo>
                            <a:cubicBezTo>
                              <a:pt x="17822" y="169797"/>
                              <a:pt x="17464" y="170567"/>
                              <a:pt x="17464" y="171338"/>
                            </a:cubicBezTo>
                            <a:cubicBezTo>
                              <a:pt x="16667" y="172496"/>
                              <a:pt x="16667" y="172496"/>
                              <a:pt x="16308" y="171725"/>
                            </a:cubicBezTo>
                            <a:cubicBezTo>
                              <a:pt x="16308" y="170959"/>
                              <a:pt x="17065" y="169417"/>
                              <a:pt x="17464" y="169801"/>
                            </a:cubicBezTo>
                            <a:close/>
                            <a:moveTo>
                              <a:pt x="148896" y="162095"/>
                            </a:moveTo>
                            <a:cubicBezTo>
                              <a:pt x="148099" y="162482"/>
                              <a:pt x="148099" y="162865"/>
                              <a:pt x="148497" y="163253"/>
                            </a:cubicBezTo>
                            <a:cubicBezTo>
                              <a:pt x="148896" y="163636"/>
                              <a:pt x="148896" y="163636"/>
                              <a:pt x="149653" y="162865"/>
                            </a:cubicBezTo>
                            <a:cubicBezTo>
                              <a:pt x="150411" y="161324"/>
                              <a:pt x="150052" y="160941"/>
                              <a:pt x="148896" y="162095"/>
                            </a:cubicBezTo>
                            <a:close/>
                            <a:moveTo>
                              <a:pt x="194607" y="78931"/>
                            </a:moveTo>
                            <a:cubicBezTo>
                              <a:pt x="194208" y="79702"/>
                              <a:pt x="193850" y="80089"/>
                              <a:pt x="193451" y="79702"/>
                            </a:cubicBezTo>
                            <a:cubicBezTo>
                              <a:pt x="193451" y="79315"/>
                              <a:pt x="193451" y="78931"/>
                              <a:pt x="193850" y="78161"/>
                            </a:cubicBezTo>
                            <a:cubicBezTo>
                              <a:pt x="194607" y="77007"/>
                              <a:pt x="195005" y="77390"/>
                              <a:pt x="194607" y="78927"/>
                            </a:cubicBezTo>
                            <a:close/>
                            <a:moveTo>
                              <a:pt x="24000" y="163636"/>
                            </a:moveTo>
                            <a:cubicBezTo>
                              <a:pt x="24000" y="164790"/>
                              <a:pt x="23202" y="165560"/>
                              <a:pt x="22844" y="165177"/>
                            </a:cubicBezTo>
                            <a:cubicBezTo>
                              <a:pt x="22844" y="164411"/>
                              <a:pt x="23202" y="162869"/>
                              <a:pt x="24000" y="162869"/>
                            </a:cubicBezTo>
                            <a:cubicBezTo>
                              <a:pt x="24000" y="162869"/>
                              <a:pt x="24358" y="162869"/>
                              <a:pt x="24000" y="163636"/>
                            </a:cubicBezTo>
                            <a:close/>
                            <a:moveTo>
                              <a:pt x="55124" y="105499"/>
                            </a:moveTo>
                            <a:cubicBezTo>
                              <a:pt x="54725" y="105886"/>
                              <a:pt x="54327" y="105886"/>
                              <a:pt x="54327" y="105499"/>
                            </a:cubicBezTo>
                            <a:cubicBezTo>
                              <a:pt x="54327" y="105111"/>
                              <a:pt x="55483" y="102804"/>
                              <a:pt x="55483" y="102804"/>
                            </a:cubicBezTo>
                            <a:cubicBezTo>
                              <a:pt x="55881" y="102804"/>
                              <a:pt x="55483" y="105111"/>
                              <a:pt x="55124" y="105499"/>
                            </a:cubicBezTo>
                            <a:close/>
                            <a:moveTo>
                              <a:pt x="151168" y="172492"/>
                            </a:moveTo>
                            <a:cubicBezTo>
                              <a:pt x="151168" y="172875"/>
                              <a:pt x="149653" y="174033"/>
                              <a:pt x="150052" y="173646"/>
                            </a:cubicBezTo>
                            <a:cubicBezTo>
                              <a:pt x="150052" y="172875"/>
                              <a:pt x="150809" y="171334"/>
                              <a:pt x="151168" y="170951"/>
                            </a:cubicBezTo>
                            <a:cubicBezTo>
                              <a:pt x="151566" y="170951"/>
                              <a:pt x="151566" y="171334"/>
                              <a:pt x="151168" y="172492"/>
                            </a:cubicBezTo>
                            <a:close/>
                            <a:moveTo>
                              <a:pt x="148497" y="180573"/>
                            </a:moveTo>
                            <a:cubicBezTo>
                              <a:pt x="148099" y="182114"/>
                              <a:pt x="147342" y="182114"/>
                              <a:pt x="147741" y="180573"/>
                            </a:cubicBezTo>
                            <a:cubicBezTo>
                              <a:pt x="148099" y="179032"/>
                              <a:pt x="148099" y="178648"/>
                              <a:pt x="148497" y="179419"/>
                            </a:cubicBezTo>
                            <a:cubicBezTo>
                              <a:pt x="148896" y="179419"/>
                              <a:pt x="148896" y="179806"/>
                              <a:pt x="148497" y="180573"/>
                            </a:cubicBezTo>
                            <a:close/>
                            <a:moveTo>
                              <a:pt x="190781" y="83551"/>
                            </a:moveTo>
                            <a:cubicBezTo>
                              <a:pt x="190383" y="84705"/>
                              <a:pt x="189625" y="84705"/>
                              <a:pt x="189625" y="83938"/>
                            </a:cubicBezTo>
                            <a:cubicBezTo>
                              <a:pt x="189625" y="83168"/>
                              <a:pt x="189984" y="82784"/>
                              <a:pt x="190383" y="82784"/>
                            </a:cubicBezTo>
                            <a:cubicBezTo>
                              <a:pt x="191139" y="82397"/>
                              <a:pt x="191139" y="82784"/>
                              <a:pt x="190781" y="83551"/>
                            </a:cubicBezTo>
                            <a:close/>
                            <a:moveTo>
                              <a:pt x="21289" y="174033"/>
                            </a:moveTo>
                            <a:cubicBezTo>
                              <a:pt x="20930" y="175574"/>
                              <a:pt x="20532" y="175953"/>
                              <a:pt x="20133" y="175187"/>
                            </a:cubicBezTo>
                            <a:cubicBezTo>
                              <a:pt x="20133" y="174416"/>
                              <a:pt x="20532" y="173262"/>
                              <a:pt x="20930" y="173262"/>
                            </a:cubicBezTo>
                            <a:cubicBezTo>
                              <a:pt x="21289" y="173262"/>
                              <a:pt x="21289" y="173650"/>
                              <a:pt x="21289" y="174033"/>
                            </a:cubicBezTo>
                            <a:close/>
                            <a:moveTo>
                              <a:pt x="25513" y="159016"/>
                            </a:moveTo>
                            <a:cubicBezTo>
                              <a:pt x="25155" y="160174"/>
                              <a:pt x="24358" y="160941"/>
                              <a:pt x="24358" y="159787"/>
                            </a:cubicBezTo>
                            <a:cubicBezTo>
                              <a:pt x="24358" y="159016"/>
                              <a:pt x="25155" y="157863"/>
                              <a:pt x="25513" y="157863"/>
                            </a:cubicBezTo>
                            <a:lnTo>
                              <a:pt x="25513" y="159016"/>
                            </a:lnTo>
                            <a:close/>
                            <a:moveTo>
                              <a:pt x="178467" y="124747"/>
                            </a:moveTo>
                            <a:cubicBezTo>
                              <a:pt x="178068" y="125135"/>
                              <a:pt x="177709" y="125135"/>
                              <a:pt x="177709" y="124747"/>
                            </a:cubicBezTo>
                            <a:cubicBezTo>
                              <a:pt x="177709" y="123981"/>
                              <a:pt x="178108" y="123206"/>
                              <a:pt x="178865" y="123206"/>
                            </a:cubicBezTo>
                            <a:cubicBezTo>
                              <a:pt x="179264" y="123206"/>
                              <a:pt x="179264" y="124364"/>
                              <a:pt x="178467" y="124747"/>
                            </a:cubicBezTo>
                            <a:close/>
                            <a:moveTo>
                              <a:pt x="52414" y="112813"/>
                            </a:moveTo>
                            <a:cubicBezTo>
                              <a:pt x="52414" y="113200"/>
                              <a:pt x="51656" y="113200"/>
                              <a:pt x="51656" y="112813"/>
                            </a:cubicBezTo>
                            <a:cubicBezTo>
                              <a:pt x="51656" y="112047"/>
                              <a:pt x="52414" y="110505"/>
                              <a:pt x="52414" y="110505"/>
                            </a:cubicBezTo>
                            <a:cubicBezTo>
                              <a:pt x="52812" y="110505"/>
                              <a:pt x="52812" y="112047"/>
                              <a:pt x="52414" y="112813"/>
                            </a:cubicBezTo>
                            <a:close/>
                            <a:moveTo>
                              <a:pt x="61261" y="82784"/>
                            </a:moveTo>
                            <a:cubicBezTo>
                              <a:pt x="60504" y="83551"/>
                              <a:pt x="60106" y="83551"/>
                              <a:pt x="60106" y="82784"/>
                            </a:cubicBezTo>
                            <a:cubicBezTo>
                              <a:pt x="60504" y="82397"/>
                              <a:pt x="60863" y="81243"/>
                              <a:pt x="61261" y="81243"/>
                            </a:cubicBezTo>
                            <a:cubicBezTo>
                              <a:pt x="61660" y="81243"/>
                              <a:pt x="61660" y="82397"/>
                              <a:pt x="61261" y="82784"/>
                            </a:cubicBezTo>
                            <a:close/>
                            <a:moveTo>
                              <a:pt x="191538" y="79706"/>
                            </a:moveTo>
                            <a:cubicBezTo>
                              <a:pt x="192295" y="78935"/>
                              <a:pt x="192295" y="78935"/>
                              <a:pt x="192295" y="79706"/>
                            </a:cubicBezTo>
                            <a:cubicBezTo>
                              <a:pt x="192295" y="80472"/>
                              <a:pt x="191538" y="81630"/>
                              <a:pt x="191139" y="81247"/>
                            </a:cubicBezTo>
                            <a:cubicBezTo>
                              <a:pt x="190781" y="80860"/>
                              <a:pt x="191139" y="80093"/>
                              <a:pt x="191538" y="79706"/>
                            </a:cubicBezTo>
                            <a:close/>
                            <a:moveTo>
                              <a:pt x="188071" y="90486"/>
                            </a:moveTo>
                            <a:cubicBezTo>
                              <a:pt x="187712" y="91253"/>
                              <a:pt x="186955" y="91253"/>
                              <a:pt x="186955" y="90486"/>
                            </a:cubicBezTo>
                            <a:cubicBezTo>
                              <a:pt x="186955" y="89716"/>
                              <a:pt x="187712" y="88945"/>
                              <a:pt x="188071" y="89716"/>
                            </a:cubicBezTo>
                            <a:lnTo>
                              <a:pt x="188071" y="90486"/>
                            </a:lnTo>
                            <a:close/>
                            <a:moveTo>
                              <a:pt x="171572" y="110889"/>
                            </a:moveTo>
                            <a:cubicBezTo>
                              <a:pt x="171173" y="111276"/>
                              <a:pt x="170815" y="111276"/>
                              <a:pt x="170815" y="110505"/>
                            </a:cubicBezTo>
                            <a:cubicBezTo>
                              <a:pt x="170815" y="109735"/>
                              <a:pt x="171572" y="109351"/>
                              <a:pt x="171970" y="109351"/>
                            </a:cubicBezTo>
                            <a:cubicBezTo>
                              <a:pt x="172329" y="109351"/>
                              <a:pt x="171970" y="110118"/>
                              <a:pt x="171572" y="110889"/>
                            </a:cubicBezTo>
                            <a:close/>
                            <a:moveTo>
                              <a:pt x="15152" y="189049"/>
                            </a:moveTo>
                            <a:cubicBezTo>
                              <a:pt x="15152" y="190203"/>
                              <a:pt x="14753" y="190974"/>
                              <a:pt x="14753" y="190974"/>
                            </a:cubicBezTo>
                            <a:cubicBezTo>
                              <a:pt x="14395" y="190974"/>
                              <a:pt x="14753" y="187508"/>
                              <a:pt x="15152" y="187121"/>
                            </a:cubicBezTo>
                            <a:lnTo>
                              <a:pt x="15152" y="189045"/>
                            </a:lnTo>
                            <a:close/>
                            <a:moveTo>
                              <a:pt x="17464" y="164023"/>
                            </a:moveTo>
                            <a:cubicBezTo>
                              <a:pt x="17862" y="163636"/>
                              <a:pt x="18221" y="164023"/>
                              <a:pt x="17862" y="165177"/>
                            </a:cubicBezTo>
                            <a:lnTo>
                              <a:pt x="17065" y="165948"/>
                            </a:lnTo>
                            <a:cubicBezTo>
                              <a:pt x="16706" y="165948"/>
                              <a:pt x="17065" y="164407"/>
                              <a:pt x="17464" y="164023"/>
                            </a:cubicBezTo>
                            <a:close/>
                            <a:moveTo>
                              <a:pt x="107370" y="139768"/>
                            </a:moveTo>
                            <a:cubicBezTo>
                              <a:pt x="107011" y="140922"/>
                              <a:pt x="106214" y="141309"/>
                              <a:pt x="106214" y="140151"/>
                            </a:cubicBezTo>
                            <a:cubicBezTo>
                              <a:pt x="106214" y="139768"/>
                              <a:pt x="107011" y="138610"/>
                              <a:pt x="107370" y="138997"/>
                            </a:cubicBezTo>
                            <a:lnTo>
                              <a:pt x="107370" y="139768"/>
                            </a:lnTo>
                            <a:close/>
                            <a:moveTo>
                              <a:pt x="56638" y="102420"/>
                            </a:moveTo>
                            <a:cubicBezTo>
                              <a:pt x="56280" y="102807"/>
                              <a:pt x="55881" y="102807"/>
                              <a:pt x="55881" y="102420"/>
                            </a:cubicBezTo>
                            <a:cubicBezTo>
                              <a:pt x="55881" y="102033"/>
                              <a:pt x="56638" y="100108"/>
                              <a:pt x="56638" y="99725"/>
                            </a:cubicBezTo>
                            <a:cubicBezTo>
                              <a:pt x="57036" y="99725"/>
                              <a:pt x="56638" y="102033"/>
                              <a:pt x="56638" y="102420"/>
                            </a:cubicBezTo>
                            <a:close/>
                            <a:moveTo>
                              <a:pt x="189227" y="87404"/>
                            </a:moveTo>
                            <a:cubicBezTo>
                              <a:pt x="189227" y="87787"/>
                              <a:pt x="188868" y="88170"/>
                              <a:pt x="188469" y="88170"/>
                            </a:cubicBezTo>
                            <a:cubicBezTo>
                              <a:pt x="188071" y="88170"/>
                              <a:pt x="188469" y="86629"/>
                              <a:pt x="188868" y="86246"/>
                            </a:cubicBezTo>
                            <a:cubicBezTo>
                              <a:pt x="189227" y="86246"/>
                              <a:pt x="189625" y="86633"/>
                              <a:pt x="189227" y="87404"/>
                            </a:cubicBezTo>
                            <a:close/>
                            <a:moveTo>
                              <a:pt x="152363" y="168643"/>
                            </a:moveTo>
                            <a:cubicBezTo>
                              <a:pt x="151566" y="169797"/>
                              <a:pt x="151208" y="169413"/>
                              <a:pt x="151965" y="167876"/>
                            </a:cubicBezTo>
                            <a:cubicBezTo>
                              <a:pt x="152363" y="166718"/>
                              <a:pt x="152363" y="166718"/>
                              <a:pt x="152722" y="167489"/>
                            </a:cubicBezTo>
                            <a:cubicBezTo>
                              <a:pt x="152722" y="167876"/>
                              <a:pt x="152722" y="168255"/>
                              <a:pt x="152324" y="168643"/>
                            </a:cubicBezTo>
                            <a:close/>
                            <a:moveTo>
                              <a:pt x="151208" y="186738"/>
                            </a:moveTo>
                            <a:cubicBezTo>
                              <a:pt x="150411" y="186738"/>
                              <a:pt x="149653" y="187896"/>
                              <a:pt x="150052" y="188662"/>
                            </a:cubicBezTo>
                            <a:cubicBezTo>
                              <a:pt x="150809" y="187896"/>
                              <a:pt x="151208" y="186738"/>
                              <a:pt x="151208" y="186738"/>
                            </a:cubicBezTo>
                            <a:close/>
                            <a:moveTo>
                              <a:pt x="59747" y="86246"/>
                            </a:moveTo>
                            <a:cubicBezTo>
                              <a:pt x="59747" y="86633"/>
                              <a:pt x="59348" y="87016"/>
                              <a:pt x="59348" y="87016"/>
                            </a:cubicBezTo>
                            <a:cubicBezTo>
                              <a:pt x="58950" y="87016"/>
                              <a:pt x="58950" y="85475"/>
                              <a:pt x="59348" y="85092"/>
                            </a:cubicBezTo>
                            <a:cubicBezTo>
                              <a:pt x="60106" y="84325"/>
                              <a:pt x="60504" y="85479"/>
                              <a:pt x="59747" y="86246"/>
                            </a:cubicBezTo>
                            <a:close/>
                            <a:moveTo>
                              <a:pt x="25513" y="150161"/>
                            </a:moveTo>
                            <a:cubicBezTo>
                              <a:pt x="25912" y="149773"/>
                              <a:pt x="25912" y="149773"/>
                              <a:pt x="25513" y="150548"/>
                            </a:cubicBezTo>
                            <a:lnTo>
                              <a:pt x="25513" y="151702"/>
                            </a:lnTo>
                            <a:cubicBezTo>
                              <a:pt x="25513" y="152089"/>
                              <a:pt x="25155" y="152468"/>
                              <a:pt x="24756" y="152468"/>
                            </a:cubicBezTo>
                            <a:cubicBezTo>
                              <a:pt x="24358" y="152468"/>
                              <a:pt x="24756" y="150927"/>
                              <a:pt x="25513" y="150161"/>
                            </a:cubicBezTo>
                            <a:close/>
                            <a:moveTo>
                              <a:pt x="157744" y="88174"/>
                            </a:moveTo>
                            <a:cubicBezTo>
                              <a:pt x="157345" y="88945"/>
                              <a:pt x="156588" y="88945"/>
                              <a:pt x="156588" y="88174"/>
                            </a:cubicBezTo>
                            <a:cubicBezTo>
                              <a:pt x="156947" y="87408"/>
                              <a:pt x="157744" y="87020"/>
                              <a:pt x="157744" y="87408"/>
                            </a:cubicBezTo>
                            <a:cubicBezTo>
                              <a:pt x="158102" y="87408"/>
                              <a:pt x="157744" y="87791"/>
                              <a:pt x="157744" y="88174"/>
                            </a:cubicBezTo>
                            <a:close/>
                            <a:moveTo>
                              <a:pt x="179264" y="120902"/>
                            </a:moveTo>
                            <a:lnTo>
                              <a:pt x="179264" y="120136"/>
                            </a:lnTo>
                            <a:cubicBezTo>
                              <a:pt x="179623" y="119748"/>
                              <a:pt x="180379" y="119748"/>
                              <a:pt x="180379" y="120519"/>
                            </a:cubicBezTo>
                            <a:cubicBezTo>
                              <a:pt x="180379" y="121290"/>
                              <a:pt x="179623" y="121677"/>
                              <a:pt x="179264" y="120906"/>
                            </a:cubicBezTo>
                            <a:close/>
                            <a:moveTo>
                              <a:pt x="105457" y="143233"/>
                            </a:moveTo>
                            <a:cubicBezTo>
                              <a:pt x="105058" y="144000"/>
                              <a:pt x="104700" y="143617"/>
                              <a:pt x="104700" y="142846"/>
                            </a:cubicBezTo>
                            <a:cubicBezTo>
                              <a:pt x="104700" y="142459"/>
                              <a:pt x="105058" y="142076"/>
                              <a:pt x="105457" y="142076"/>
                            </a:cubicBezTo>
                            <a:cubicBezTo>
                              <a:pt x="106214" y="141692"/>
                              <a:pt x="106214" y="142846"/>
                              <a:pt x="105457" y="143233"/>
                            </a:cubicBezTo>
                            <a:close/>
                            <a:moveTo>
                              <a:pt x="183089" y="113967"/>
                            </a:moveTo>
                            <a:cubicBezTo>
                              <a:pt x="182332" y="114354"/>
                              <a:pt x="181934" y="114354"/>
                              <a:pt x="181934" y="113584"/>
                            </a:cubicBezTo>
                            <a:cubicBezTo>
                              <a:pt x="182332" y="112813"/>
                              <a:pt x="182691" y="112426"/>
                              <a:pt x="183089" y="113196"/>
                            </a:cubicBezTo>
                            <a:lnTo>
                              <a:pt x="183089" y="113963"/>
                            </a:lnTo>
                            <a:close/>
                            <a:moveTo>
                              <a:pt x="161171" y="145541"/>
                            </a:moveTo>
                            <a:cubicBezTo>
                              <a:pt x="160413" y="146695"/>
                              <a:pt x="160015" y="146695"/>
                              <a:pt x="160413" y="145541"/>
                            </a:cubicBezTo>
                            <a:cubicBezTo>
                              <a:pt x="160413" y="144775"/>
                              <a:pt x="161171" y="144387"/>
                              <a:pt x="161569" y="144775"/>
                            </a:cubicBezTo>
                            <a:cubicBezTo>
                              <a:pt x="161569" y="144775"/>
                              <a:pt x="161569" y="145158"/>
                              <a:pt x="161171" y="145541"/>
                            </a:cubicBezTo>
                            <a:close/>
                            <a:moveTo>
                              <a:pt x="186158" y="94335"/>
                            </a:moveTo>
                            <a:cubicBezTo>
                              <a:pt x="185401" y="94335"/>
                              <a:pt x="185401" y="93952"/>
                              <a:pt x="185759" y="93181"/>
                            </a:cubicBezTo>
                            <a:cubicBezTo>
                              <a:pt x="186158" y="92415"/>
                              <a:pt x="186915" y="92794"/>
                              <a:pt x="186556" y="93568"/>
                            </a:cubicBezTo>
                            <a:cubicBezTo>
                              <a:pt x="186556" y="93956"/>
                              <a:pt x="186158" y="94335"/>
                              <a:pt x="186158" y="94335"/>
                            </a:cubicBezTo>
                            <a:close/>
                            <a:moveTo>
                              <a:pt x="28224" y="175574"/>
                            </a:moveTo>
                            <a:lnTo>
                              <a:pt x="28583" y="175957"/>
                            </a:lnTo>
                            <a:cubicBezTo>
                              <a:pt x="28981" y="175957"/>
                              <a:pt x="29380" y="174803"/>
                              <a:pt x="28981" y="174416"/>
                            </a:cubicBezTo>
                            <a:cubicBezTo>
                              <a:pt x="28981" y="173650"/>
                              <a:pt x="27825" y="174803"/>
                              <a:pt x="28224" y="175574"/>
                            </a:cubicBezTo>
                            <a:close/>
                            <a:moveTo>
                              <a:pt x="137737" y="100108"/>
                            </a:moveTo>
                            <a:cubicBezTo>
                              <a:pt x="138136" y="100108"/>
                              <a:pt x="138136" y="100879"/>
                              <a:pt x="137339" y="101266"/>
                            </a:cubicBezTo>
                            <a:cubicBezTo>
                              <a:pt x="136981" y="101650"/>
                              <a:pt x="136981" y="101650"/>
                              <a:pt x="136582" y="101266"/>
                            </a:cubicBezTo>
                            <a:cubicBezTo>
                              <a:pt x="136582" y="100879"/>
                              <a:pt x="136981" y="100108"/>
                              <a:pt x="137737" y="100108"/>
                            </a:cubicBezTo>
                            <a:close/>
                            <a:moveTo>
                              <a:pt x="189227" y="69692"/>
                            </a:moveTo>
                            <a:cubicBezTo>
                              <a:pt x="189625" y="69692"/>
                              <a:pt x="189227" y="70080"/>
                              <a:pt x="189227" y="70463"/>
                            </a:cubicBezTo>
                            <a:cubicBezTo>
                              <a:pt x="189227" y="70846"/>
                              <a:pt x="187712" y="70846"/>
                              <a:pt x="187712" y="70463"/>
                            </a:cubicBezTo>
                            <a:cubicBezTo>
                              <a:pt x="188071" y="70076"/>
                              <a:pt x="189227" y="69305"/>
                              <a:pt x="189227" y="69692"/>
                            </a:cubicBezTo>
                            <a:close/>
                            <a:moveTo>
                              <a:pt x="183448" y="100879"/>
                            </a:moveTo>
                            <a:cubicBezTo>
                              <a:pt x="183089" y="101266"/>
                              <a:pt x="182691" y="101266"/>
                              <a:pt x="182691" y="100492"/>
                            </a:cubicBezTo>
                            <a:cubicBezTo>
                              <a:pt x="182691" y="100104"/>
                              <a:pt x="183089" y="99725"/>
                              <a:pt x="183448" y="99725"/>
                            </a:cubicBezTo>
                            <a:cubicBezTo>
                              <a:pt x="183847" y="99338"/>
                              <a:pt x="184245" y="100108"/>
                              <a:pt x="183448" y="100879"/>
                            </a:cubicBezTo>
                            <a:close/>
                            <a:moveTo>
                              <a:pt x="32049" y="164407"/>
                            </a:moveTo>
                            <a:cubicBezTo>
                              <a:pt x="32448" y="164407"/>
                              <a:pt x="33205" y="162482"/>
                              <a:pt x="32807" y="162095"/>
                            </a:cubicBezTo>
                            <a:cubicBezTo>
                              <a:pt x="32807" y="162095"/>
                              <a:pt x="32448" y="162482"/>
                              <a:pt x="32049" y="163636"/>
                            </a:cubicBezTo>
                            <a:lnTo>
                              <a:pt x="32049" y="164407"/>
                            </a:lnTo>
                            <a:close/>
                            <a:moveTo>
                              <a:pt x="136981" y="162482"/>
                            </a:moveTo>
                            <a:cubicBezTo>
                              <a:pt x="137339" y="162095"/>
                              <a:pt x="137737" y="162482"/>
                              <a:pt x="137737" y="163253"/>
                            </a:cubicBezTo>
                            <a:cubicBezTo>
                              <a:pt x="137339" y="163636"/>
                              <a:pt x="137339" y="164019"/>
                              <a:pt x="136981" y="164019"/>
                            </a:cubicBezTo>
                            <a:cubicBezTo>
                              <a:pt x="136582" y="164019"/>
                              <a:pt x="136582" y="162865"/>
                              <a:pt x="136981" y="162478"/>
                            </a:cubicBezTo>
                            <a:close/>
                            <a:moveTo>
                              <a:pt x="128532" y="117053"/>
                            </a:moveTo>
                            <a:cubicBezTo>
                              <a:pt x="128890" y="117053"/>
                              <a:pt x="129289" y="115895"/>
                              <a:pt x="129289" y="115512"/>
                            </a:cubicBezTo>
                            <a:cubicBezTo>
                              <a:pt x="128890" y="115125"/>
                              <a:pt x="128133" y="116279"/>
                              <a:pt x="128133" y="116666"/>
                            </a:cubicBezTo>
                            <a:cubicBezTo>
                              <a:pt x="128133" y="116666"/>
                              <a:pt x="128133" y="117053"/>
                              <a:pt x="128532" y="117053"/>
                            </a:cubicBezTo>
                            <a:close/>
                            <a:moveTo>
                              <a:pt x="133115" y="117820"/>
                            </a:moveTo>
                            <a:cubicBezTo>
                              <a:pt x="133115" y="118207"/>
                              <a:pt x="133513" y="118591"/>
                              <a:pt x="133513" y="118207"/>
                            </a:cubicBezTo>
                            <a:cubicBezTo>
                              <a:pt x="133912" y="118207"/>
                              <a:pt x="134669" y="117437"/>
                              <a:pt x="134270" y="117053"/>
                            </a:cubicBezTo>
                            <a:cubicBezTo>
                              <a:pt x="133912" y="116666"/>
                              <a:pt x="133115" y="117437"/>
                              <a:pt x="133115" y="117820"/>
                            </a:cubicBezTo>
                            <a:close/>
                            <a:moveTo>
                              <a:pt x="170018" y="108194"/>
                            </a:moveTo>
                            <a:cubicBezTo>
                              <a:pt x="170018" y="108581"/>
                              <a:pt x="169619" y="108194"/>
                              <a:pt x="169619" y="107810"/>
                            </a:cubicBezTo>
                            <a:cubicBezTo>
                              <a:pt x="170018" y="107423"/>
                              <a:pt x="170018" y="107040"/>
                              <a:pt x="170018" y="106652"/>
                            </a:cubicBezTo>
                            <a:cubicBezTo>
                              <a:pt x="170018" y="106269"/>
                              <a:pt x="170416" y="105886"/>
                              <a:pt x="170416" y="105886"/>
                            </a:cubicBezTo>
                            <a:cubicBezTo>
                              <a:pt x="170775" y="105499"/>
                              <a:pt x="170416" y="107427"/>
                              <a:pt x="170018" y="108194"/>
                            </a:cubicBezTo>
                            <a:close/>
                            <a:moveTo>
                              <a:pt x="62416" y="80089"/>
                            </a:moveTo>
                            <a:cubicBezTo>
                              <a:pt x="61660" y="80472"/>
                              <a:pt x="61660" y="80472"/>
                              <a:pt x="62018" y="79319"/>
                            </a:cubicBezTo>
                            <a:cubicBezTo>
                              <a:pt x="62018" y="78552"/>
                              <a:pt x="62815" y="77777"/>
                              <a:pt x="62815" y="78931"/>
                            </a:cubicBezTo>
                            <a:cubicBezTo>
                              <a:pt x="62815" y="78931"/>
                              <a:pt x="62416" y="79702"/>
                              <a:pt x="62416" y="80089"/>
                            </a:cubicBezTo>
                            <a:close/>
                            <a:moveTo>
                              <a:pt x="185003" y="97413"/>
                            </a:moveTo>
                            <a:lnTo>
                              <a:pt x="184604" y="97413"/>
                            </a:lnTo>
                            <a:cubicBezTo>
                              <a:pt x="184245" y="97413"/>
                              <a:pt x="183847" y="97413"/>
                              <a:pt x="184245" y="97026"/>
                            </a:cubicBezTo>
                            <a:lnTo>
                              <a:pt x="184245" y="96643"/>
                            </a:lnTo>
                            <a:cubicBezTo>
                              <a:pt x="184245" y="96643"/>
                              <a:pt x="184604" y="96256"/>
                              <a:pt x="185003" y="96256"/>
                            </a:cubicBezTo>
                            <a:cubicBezTo>
                              <a:pt x="185401" y="96256"/>
                              <a:pt x="185401" y="96643"/>
                              <a:pt x="185401" y="97022"/>
                            </a:cubicBezTo>
                            <a:cubicBezTo>
                              <a:pt x="185003" y="97022"/>
                              <a:pt x="185003" y="97409"/>
                              <a:pt x="185003" y="97409"/>
                            </a:cubicBezTo>
                            <a:close/>
                            <a:moveTo>
                              <a:pt x="181535" y="117433"/>
                            </a:moveTo>
                            <a:cubicBezTo>
                              <a:pt x="180778" y="117433"/>
                              <a:pt x="180778" y="117433"/>
                              <a:pt x="180778" y="117049"/>
                            </a:cubicBezTo>
                            <a:cubicBezTo>
                              <a:pt x="180778" y="116662"/>
                              <a:pt x="181176" y="116279"/>
                              <a:pt x="181535" y="116279"/>
                            </a:cubicBezTo>
                            <a:cubicBezTo>
                              <a:pt x="181934" y="116279"/>
                              <a:pt x="182332" y="117049"/>
                              <a:pt x="181535" y="117433"/>
                            </a:cubicBezTo>
                            <a:close/>
                            <a:moveTo>
                              <a:pt x="115819" y="129754"/>
                            </a:moveTo>
                            <a:cubicBezTo>
                              <a:pt x="115819" y="130525"/>
                              <a:pt x="115819" y="130525"/>
                              <a:pt x="116616" y="130141"/>
                            </a:cubicBezTo>
                            <a:cubicBezTo>
                              <a:pt x="116974" y="130141"/>
                              <a:pt x="116974" y="129754"/>
                              <a:pt x="116974" y="129375"/>
                            </a:cubicBezTo>
                            <a:cubicBezTo>
                              <a:pt x="116974" y="128988"/>
                              <a:pt x="116217" y="128988"/>
                              <a:pt x="115819" y="129758"/>
                            </a:cubicBezTo>
                            <a:close/>
                            <a:moveTo>
                              <a:pt x="126977" y="91640"/>
                            </a:moveTo>
                            <a:cubicBezTo>
                              <a:pt x="127734" y="90873"/>
                              <a:pt x="128133" y="91253"/>
                              <a:pt x="127734" y="92027"/>
                            </a:cubicBezTo>
                            <a:cubicBezTo>
                              <a:pt x="127376" y="92415"/>
                              <a:pt x="126579" y="92794"/>
                              <a:pt x="126579" y="92415"/>
                            </a:cubicBezTo>
                            <a:cubicBezTo>
                              <a:pt x="126579" y="92027"/>
                              <a:pt x="126977" y="91644"/>
                              <a:pt x="126977" y="91644"/>
                            </a:cubicBezTo>
                            <a:close/>
                            <a:moveTo>
                              <a:pt x="57794" y="97801"/>
                            </a:moveTo>
                            <a:cubicBezTo>
                              <a:pt x="58192" y="98188"/>
                              <a:pt x="57794" y="98567"/>
                              <a:pt x="57794" y="98955"/>
                            </a:cubicBezTo>
                            <a:cubicBezTo>
                              <a:pt x="57036" y="99725"/>
                              <a:pt x="57036" y="98955"/>
                              <a:pt x="57435" y="97801"/>
                            </a:cubicBezTo>
                            <a:cubicBezTo>
                              <a:pt x="57794" y="97030"/>
                              <a:pt x="57794" y="97030"/>
                              <a:pt x="57794" y="97801"/>
                            </a:cubicBezTo>
                            <a:close/>
                            <a:moveTo>
                              <a:pt x="21688" y="185196"/>
                            </a:moveTo>
                            <a:cubicBezTo>
                              <a:pt x="21688" y="186354"/>
                              <a:pt x="21289" y="186738"/>
                              <a:pt x="20930" y="185967"/>
                            </a:cubicBezTo>
                            <a:cubicBezTo>
                              <a:pt x="20930" y="185967"/>
                              <a:pt x="20930" y="185580"/>
                              <a:pt x="21289" y="184813"/>
                            </a:cubicBezTo>
                            <a:cubicBezTo>
                              <a:pt x="21688" y="184426"/>
                              <a:pt x="21688" y="184426"/>
                              <a:pt x="21688" y="185196"/>
                            </a:cubicBezTo>
                            <a:close/>
                            <a:moveTo>
                              <a:pt x="176952" y="103574"/>
                            </a:moveTo>
                            <a:cubicBezTo>
                              <a:pt x="177709" y="103191"/>
                              <a:pt x="178108" y="103191"/>
                              <a:pt x="177709" y="103574"/>
                            </a:cubicBezTo>
                            <a:cubicBezTo>
                              <a:pt x="177311" y="103961"/>
                              <a:pt x="176952" y="104345"/>
                              <a:pt x="176952" y="104732"/>
                            </a:cubicBezTo>
                            <a:lnTo>
                              <a:pt x="176952" y="105115"/>
                            </a:lnTo>
                            <a:cubicBezTo>
                              <a:pt x="176195" y="105115"/>
                              <a:pt x="176553" y="104349"/>
                              <a:pt x="176952" y="103574"/>
                            </a:cubicBezTo>
                            <a:close/>
                            <a:moveTo>
                              <a:pt x="108167" y="122440"/>
                            </a:moveTo>
                            <a:cubicBezTo>
                              <a:pt x="108167" y="122827"/>
                              <a:pt x="107769" y="123206"/>
                              <a:pt x="107370" y="123206"/>
                            </a:cubicBezTo>
                            <a:cubicBezTo>
                              <a:pt x="107011" y="123206"/>
                              <a:pt x="107011" y="122823"/>
                              <a:pt x="107769" y="122052"/>
                            </a:cubicBezTo>
                            <a:cubicBezTo>
                              <a:pt x="108167" y="121286"/>
                              <a:pt x="108526" y="121669"/>
                              <a:pt x="108167" y="122440"/>
                            </a:cubicBezTo>
                            <a:close/>
                            <a:moveTo>
                              <a:pt x="148099" y="191740"/>
                            </a:moveTo>
                            <a:cubicBezTo>
                              <a:pt x="148099" y="190974"/>
                              <a:pt x="148099" y="190974"/>
                              <a:pt x="147741" y="190974"/>
                            </a:cubicBezTo>
                            <a:cubicBezTo>
                              <a:pt x="147342" y="191361"/>
                              <a:pt x="147342" y="191740"/>
                              <a:pt x="147342" y="192128"/>
                            </a:cubicBezTo>
                            <a:cubicBezTo>
                              <a:pt x="147342" y="192894"/>
                              <a:pt x="147741" y="192894"/>
                              <a:pt x="148099" y="191740"/>
                            </a:cubicBezTo>
                            <a:close/>
                            <a:moveTo>
                              <a:pt x="29380" y="128596"/>
                            </a:moveTo>
                            <a:cubicBezTo>
                              <a:pt x="29380" y="127826"/>
                              <a:pt x="29738" y="127442"/>
                              <a:pt x="29738" y="127442"/>
                            </a:cubicBezTo>
                            <a:cubicBezTo>
                              <a:pt x="30136" y="127442"/>
                              <a:pt x="30136" y="127442"/>
                              <a:pt x="30136" y="127826"/>
                            </a:cubicBezTo>
                            <a:cubicBezTo>
                              <a:pt x="30136" y="128213"/>
                              <a:pt x="30136" y="128596"/>
                              <a:pt x="29380" y="128596"/>
                            </a:cubicBezTo>
                            <a:close/>
                            <a:moveTo>
                              <a:pt x="172329" y="132062"/>
                            </a:moveTo>
                            <a:cubicBezTo>
                              <a:pt x="172329" y="132449"/>
                              <a:pt x="171931" y="132828"/>
                              <a:pt x="171572" y="132828"/>
                            </a:cubicBezTo>
                            <a:cubicBezTo>
                              <a:pt x="171173" y="133216"/>
                              <a:pt x="171173" y="133216"/>
                              <a:pt x="171173" y="132445"/>
                            </a:cubicBezTo>
                            <a:cubicBezTo>
                              <a:pt x="171173" y="132058"/>
                              <a:pt x="171572" y="131675"/>
                              <a:pt x="171931" y="131675"/>
                            </a:cubicBezTo>
                            <a:lnTo>
                              <a:pt x="172329" y="132062"/>
                            </a:lnTo>
                            <a:close/>
                            <a:moveTo>
                              <a:pt x="121597" y="99334"/>
                            </a:moveTo>
                            <a:cubicBezTo>
                              <a:pt x="122354" y="98947"/>
                              <a:pt x="122753" y="99721"/>
                              <a:pt x="121996" y="100100"/>
                            </a:cubicBezTo>
                            <a:cubicBezTo>
                              <a:pt x="121996" y="100488"/>
                              <a:pt x="121597" y="100488"/>
                              <a:pt x="121597" y="100488"/>
                            </a:cubicBezTo>
                            <a:cubicBezTo>
                              <a:pt x="121199" y="100488"/>
                              <a:pt x="121199" y="99721"/>
                              <a:pt x="121597" y="99334"/>
                            </a:cubicBezTo>
                            <a:close/>
                            <a:moveTo>
                              <a:pt x="130804" y="86242"/>
                            </a:moveTo>
                            <a:cubicBezTo>
                              <a:pt x="131202" y="85475"/>
                              <a:pt x="131999" y="85475"/>
                              <a:pt x="131601" y="86242"/>
                            </a:cubicBezTo>
                            <a:lnTo>
                              <a:pt x="131601" y="86629"/>
                            </a:lnTo>
                            <a:cubicBezTo>
                              <a:pt x="131601" y="87016"/>
                              <a:pt x="131202" y="87016"/>
                              <a:pt x="131202" y="87016"/>
                            </a:cubicBezTo>
                            <a:cubicBezTo>
                              <a:pt x="130804" y="87016"/>
                              <a:pt x="130804" y="86629"/>
                              <a:pt x="130804" y="86246"/>
                            </a:cubicBezTo>
                            <a:close/>
                            <a:moveTo>
                              <a:pt x="120841" y="101258"/>
                            </a:moveTo>
                            <a:lnTo>
                              <a:pt x="120841" y="102025"/>
                            </a:lnTo>
                            <a:cubicBezTo>
                              <a:pt x="120442" y="102796"/>
                              <a:pt x="120043" y="102796"/>
                              <a:pt x="120043" y="102412"/>
                            </a:cubicBezTo>
                            <a:cubicBezTo>
                              <a:pt x="119685" y="102025"/>
                              <a:pt x="120442" y="100871"/>
                              <a:pt x="120841" y="101258"/>
                            </a:cubicBezTo>
                            <a:close/>
                            <a:moveTo>
                              <a:pt x="25912" y="155547"/>
                            </a:moveTo>
                            <a:cubicBezTo>
                              <a:pt x="25912" y="155159"/>
                              <a:pt x="25912" y="154776"/>
                              <a:pt x="26310" y="154389"/>
                            </a:cubicBezTo>
                            <a:cubicBezTo>
                              <a:pt x="26669" y="153622"/>
                              <a:pt x="26669" y="153622"/>
                              <a:pt x="26669" y="154389"/>
                            </a:cubicBezTo>
                            <a:cubicBezTo>
                              <a:pt x="26669" y="155159"/>
                              <a:pt x="26310" y="156313"/>
                              <a:pt x="25912" y="155547"/>
                            </a:cubicBezTo>
                            <a:close/>
                            <a:moveTo>
                              <a:pt x="113906" y="133216"/>
                            </a:moveTo>
                            <a:cubicBezTo>
                              <a:pt x="113906" y="133216"/>
                              <a:pt x="114305" y="133216"/>
                              <a:pt x="114663" y="132828"/>
                            </a:cubicBezTo>
                            <a:cubicBezTo>
                              <a:pt x="115460" y="132445"/>
                              <a:pt x="115819" y="131675"/>
                              <a:pt x="115460" y="131675"/>
                            </a:cubicBezTo>
                            <a:cubicBezTo>
                              <a:pt x="115062" y="131675"/>
                              <a:pt x="114305" y="132828"/>
                              <a:pt x="113906" y="133216"/>
                            </a:cubicBezTo>
                            <a:close/>
                            <a:moveTo>
                              <a:pt x="173087" y="101262"/>
                            </a:moveTo>
                            <a:cubicBezTo>
                              <a:pt x="172728" y="101262"/>
                              <a:pt x="173087" y="99721"/>
                              <a:pt x="173087" y="99338"/>
                            </a:cubicBezTo>
                            <a:cubicBezTo>
                              <a:pt x="173485" y="98951"/>
                              <a:pt x="173485" y="99725"/>
                              <a:pt x="173485" y="100492"/>
                            </a:cubicBezTo>
                            <a:cubicBezTo>
                              <a:pt x="173087" y="100879"/>
                              <a:pt x="173087" y="101262"/>
                              <a:pt x="173087" y="101262"/>
                            </a:cubicBezTo>
                            <a:close/>
                            <a:moveTo>
                              <a:pt x="190024" y="66610"/>
                            </a:moveTo>
                            <a:cubicBezTo>
                              <a:pt x="190781" y="66227"/>
                              <a:pt x="191139" y="66227"/>
                              <a:pt x="191139" y="66610"/>
                            </a:cubicBezTo>
                            <a:cubicBezTo>
                              <a:pt x="191139" y="66610"/>
                              <a:pt x="190781" y="66997"/>
                              <a:pt x="190024" y="66997"/>
                            </a:cubicBezTo>
                            <a:cubicBezTo>
                              <a:pt x="189625" y="67384"/>
                              <a:pt x="189227" y="67384"/>
                              <a:pt x="189227" y="67384"/>
                            </a:cubicBezTo>
                            <a:cubicBezTo>
                              <a:pt x="189227" y="66997"/>
                              <a:pt x="189625" y="66614"/>
                              <a:pt x="190024" y="66614"/>
                            </a:cubicBezTo>
                            <a:close/>
                            <a:moveTo>
                              <a:pt x="42809" y="129754"/>
                            </a:moveTo>
                            <a:cubicBezTo>
                              <a:pt x="43208" y="129754"/>
                              <a:pt x="43607" y="129371"/>
                              <a:pt x="43607" y="128988"/>
                            </a:cubicBezTo>
                            <a:cubicBezTo>
                              <a:pt x="43607" y="128217"/>
                              <a:pt x="42809" y="128600"/>
                              <a:pt x="42451" y="129375"/>
                            </a:cubicBezTo>
                            <a:lnTo>
                              <a:pt x="42809" y="129758"/>
                            </a:lnTo>
                            <a:close/>
                            <a:moveTo>
                              <a:pt x="160015" y="148236"/>
                            </a:moveTo>
                            <a:cubicBezTo>
                              <a:pt x="160015" y="148623"/>
                              <a:pt x="160015" y="149007"/>
                              <a:pt x="159656" y="149394"/>
                            </a:cubicBezTo>
                            <a:cubicBezTo>
                              <a:pt x="159257" y="149777"/>
                              <a:pt x="159257" y="149777"/>
                              <a:pt x="159257" y="149007"/>
                            </a:cubicBezTo>
                            <a:cubicBezTo>
                              <a:pt x="159257" y="148236"/>
                              <a:pt x="160015" y="147853"/>
                              <a:pt x="160015" y="148236"/>
                            </a:cubicBezTo>
                            <a:close/>
                            <a:moveTo>
                              <a:pt x="177709" y="90099"/>
                            </a:moveTo>
                            <a:lnTo>
                              <a:pt x="176952" y="91640"/>
                            </a:lnTo>
                            <a:lnTo>
                              <a:pt x="176952" y="90873"/>
                            </a:lnTo>
                            <a:cubicBezTo>
                              <a:pt x="176952" y="90486"/>
                              <a:pt x="177311" y="90103"/>
                              <a:pt x="177311" y="89716"/>
                            </a:cubicBezTo>
                            <a:lnTo>
                              <a:pt x="177311" y="89332"/>
                            </a:lnTo>
                            <a:cubicBezTo>
                              <a:pt x="177709" y="89332"/>
                              <a:pt x="177709" y="89716"/>
                              <a:pt x="177709" y="90099"/>
                            </a:cubicBezTo>
                            <a:close/>
                            <a:moveTo>
                              <a:pt x="130445" y="87404"/>
                            </a:moveTo>
                            <a:lnTo>
                              <a:pt x="130445" y="88170"/>
                            </a:lnTo>
                            <a:cubicBezTo>
                              <a:pt x="130046" y="88558"/>
                              <a:pt x="129289" y="88941"/>
                              <a:pt x="129289" y="88558"/>
                            </a:cubicBezTo>
                            <a:cubicBezTo>
                              <a:pt x="129289" y="88170"/>
                              <a:pt x="130046" y="87404"/>
                              <a:pt x="130445" y="87404"/>
                            </a:cubicBezTo>
                            <a:close/>
                            <a:moveTo>
                              <a:pt x="45520" y="122052"/>
                            </a:moveTo>
                            <a:cubicBezTo>
                              <a:pt x="45878" y="122823"/>
                              <a:pt x="46276" y="122052"/>
                              <a:pt x="46276" y="121286"/>
                            </a:cubicBezTo>
                            <a:cubicBezTo>
                              <a:pt x="46276" y="120898"/>
                              <a:pt x="46276" y="120898"/>
                              <a:pt x="45878" y="121286"/>
                            </a:cubicBezTo>
                            <a:cubicBezTo>
                              <a:pt x="45121" y="121673"/>
                              <a:pt x="45121" y="122052"/>
                              <a:pt x="45520" y="122052"/>
                            </a:cubicBezTo>
                            <a:close/>
                            <a:moveTo>
                              <a:pt x="168105" y="139380"/>
                            </a:moveTo>
                            <a:cubicBezTo>
                              <a:pt x="167707" y="139768"/>
                              <a:pt x="167348" y="139768"/>
                              <a:pt x="167348" y="139380"/>
                            </a:cubicBezTo>
                            <a:cubicBezTo>
                              <a:pt x="166949" y="138993"/>
                              <a:pt x="166949" y="138610"/>
                              <a:pt x="167348" y="138610"/>
                            </a:cubicBezTo>
                            <a:cubicBezTo>
                              <a:pt x="167707" y="138227"/>
                              <a:pt x="168105" y="138997"/>
                              <a:pt x="168105" y="139380"/>
                            </a:cubicBezTo>
                            <a:close/>
                            <a:moveTo>
                              <a:pt x="148497" y="65073"/>
                            </a:moveTo>
                            <a:lnTo>
                              <a:pt x="148497" y="65843"/>
                            </a:lnTo>
                            <a:cubicBezTo>
                              <a:pt x="148099" y="66231"/>
                              <a:pt x="147342" y="66610"/>
                              <a:pt x="147342" y="66231"/>
                            </a:cubicBezTo>
                            <a:cubicBezTo>
                              <a:pt x="147342" y="65843"/>
                              <a:pt x="148099" y="65073"/>
                              <a:pt x="148497" y="65073"/>
                            </a:cubicBezTo>
                            <a:close/>
                            <a:moveTo>
                              <a:pt x="123510" y="97026"/>
                            </a:moveTo>
                            <a:cubicBezTo>
                              <a:pt x="123510" y="97797"/>
                              <a:pt x="123510" y="98184"/>
                              <a:pt x="123151" y="98184"/>
                            </a:cubicBezTo>
                            <a:cubicBezTo>
                              <a:pt x="122753" y="98184"/>
                              <a:pt x="122753" y="97026"/>
                              <a:pt x="123510" y="97026"/>
                            </a:cubicBezTo>
                            <a:close/>
                            <a:moveTo>
                              <a:pt x="165036" y="146312"/>
                            </a:moveTo>
                            <a:cubicBezTo>
                              <a:pt x="165036" y="147078"/>
                              <a:pt x="164638" y="147078"/>
                              <a:pt x="164239" y="146695"/>
                            </a:cubicBezTo>
                            <a:cubicBezTo>
                              <a:pt x="163881" y="146312"/>
                              <a:pt x="164239" y="145928"/>
                              <a:pt x="164638" y="145928"/>
                            </a:cubicBezTo>
                            <a:cubicBezTo>
                              <a:pt x="165395" y="145928"/>
                              <a:pt x="165395" y="145928"/>
                              <a:pt x="165036" y="146316"/>
                            </a:cubicBezTo>
                            <a:close/>
                            <a:moveTo>
                              <a:pt x="117373" y="105886"/>
                            </a:moveTo>
                            <a:cubicBezTo>
                              <a:pt x="117771" y="105499"/>
                              <a:pt x="118130" y="105499"/>
                              <a:pt x="118130" y="105886"/>
                            </a:cubicBezTo>
                            <a:cubicBezTo>
                              <a:pt x="118130" y="106273"/>
                              <a:pt x="117771" y="106652"/>
                              <a:pt x="117373" y="106652"/>
                            </a:cubicBezTo>
                            <a:cubicBezTo>
                              <a:pt x="116974" y="107040"/>
                              <a:pt x="116616" y="106652"/>
                              <a:pt x="117373" y="105886"/>
                            </a:cubicBezTo>
                            <a:close/>
                            <a:moveTo>
                              <a:pt x="15550" y="211764"/>
                            </a:moveTo>
                            <a:cubicBezTo>
                              <a:pt x="15152" y="212151"/>
                              <a:pt x="14753" y="212151"/>
                              <a:pt x="14753" y="211764"/>
                            </a:cubicBezTo>
                            <a:cubicBezTo>
                              <a:pt x="14753" y="211376"/>
                              <a:pt x="15550" y="210610"/>
                              <a:pt x="15909" y="210997"/>
                            </a:cubicBezTo>
                            <a:cubicBezTo>
                              <a:pt x="15909" y="210997"/>
                              <a:pt x="15909" y="211380"/>
                              <a:pt x="15550" y="211764"/>
                            </a:cubicBezTo>
                            <a:close/>
                            <a:moveTo>
                              <a:pt x="197316" y="72387"/>
                            </a:moveTo>
                            <a:cubicBezTo>
                              <a:pt x="196918" y="72775"/>
                              <a:pt x="196918" y="72775"/>
                              <a:pt x="196560" y="72775"/>
                            </a:cubicBezTo>
                            <a:cubicBezTo>
                              <a:pt x="196161" y="72775"/>
                              <a:pt x="196560" y="72008"/>
                              <a:pt x="196918" y="71621"/>
                            </a:cubicBezTo>
                            <a:cubicBezTo>
                              <a:pt x="197316" y="71233"/>
                              <a:pt x="197316" y="71621"/>
                              <a:pt x="197316" y="72387"/>
                            </a:cubicBezTo>
                            <a:close/>
                            <a:moveTo>
                              <a:pt x="63971" y="75853"/>
                            </a:moveTo>
                            <a:cubicBezTo>
                              <a:pt x="63572" y="76624"/>
                              <a:pt x="63174" y="76624"/>
                              <a:pt x="63174" y="76240"/>
                            </a:cubicBezTo>
                            <a:cubicBezTo>
                              <a:pt x="63174" y="76240"/>
                              <a:pt x="63174" y="75853"/>
                              <a:pt x="63572" y="75470"/>
                            </a:cubicBezTo>
                            <a:cubicBezTo>
                              <a:pt x="63971" y="74703"/>
                              <a:pt x="64330" y="75086"/>
                              <a:pt x="63971" y="75857"/>
                            </a:cubicBezTo>
                            <a:close/>
                            <a:moveTo>
                              <a:pt x="24358" y="142463"/>
                            </a:moveTo>
                            <a:cubicBezTo>
                              <a:pt x="24756" y="142463"/>
                              <a:pt x="24756" y="142850"/>
                              <a:pt x="24756" y="143233"/>
                            </a:cubicBezTo>
                            <a:cubicBezTo>
                              <a:pt x="24358" y="144000"/>
                              <a:pt x="24000" y="144000"/>
                              <a:pt x="24000" y="143233"/>
                            </a:cubicBezTo>
                            <a:cubicBezTo>
                              <a:pt x="24000" y="142846"/>
                              <a:pt x="24398" y="142463"/>
                              <a:pt x="24398" y="142463"/>
                            </a:cubicBezTo>
                            <a:close/>
                            <a:moveTo>
                              <a:pt x="25912" y="137843"/>
                            </a:moveTo>
                            <a:cubicBezTo>
                              <a:pt x="26310" y="137843"/>
                              <a:pt x="26310" y="137843"/>
                              <a:pt x="26310" y="138231"/>
                            </a:cubicBezTo>
                            <a:cubicBezTo>
                              <a:pt x="26310" y="138614"/>
                              <a:pt x="25912" y="138997"/>
                              <a:pt x="25513" y="138997"/>
                            </a:cubicBezTo>
                            <a:cubicBezTo>
                              <a:pt x="25155" y="139384"/>
                              <a:pt x="25155" y="138610"/>
                              <a:pt x="25912" y="137843"/>
                            </a:cubicBezTo>
                            <a:close/>
                            <a:moveTo>
                              <a:pt x="179264" y="98188"/>
                            </a:moveTo>
                            <a:cubicBezTo>
                              <a:pt x="179264" y="97801"/>
                              <a:pt x="179623" y="97417"/>
                              <a:pt x="179623" y="97417"/>
                            </a:cubicBezTo>
                            <a:cubicBezTo>
                              <a:pt x="180021" y="97417"/>
                              <a:pt x="180021" y="97417"/>
                              <a:pt x="180021" y="97805"/>
                            </a:cubicBezTo>
                            <a:cubicBezTo>
                              <a:pt x="180021" y="98571"/>
                              <a:pt x="179264" y="98959"/>
                              <a:pt x="179264" y="98192"/>
                            </a:cubicBezTo>
                            <a:close/>
                            <a:moveTo>
                              <a:pt x="127734" y="118595"/>
                            </a:moveTo>
                            <a:cubicBezTo>
                              <a:pt x="128133" y="117824"/>
                              <a:pt x="127734" y="117437"/>
                              <a:pt x="127376" y="117824"/>
                            </a:cubicBezTo>
                            <a:cubicBezTo>
                              <a:pt x="126977" y="118211"/>
                              <a:pt x="126977" y="118595"/>
                              <a:pt x="126977" y="118595"/>
                            </a:cubicBezTo>
                            <a:cubicBezTo>
                              <a:pt x="126977" y="118978"/>
                              <a:pt x="127376" y="118978"/>
                              <a:pt x="127734" y="118595"/>
                            </a:cubicBezTo>
                            <a:close/>
                            <a:moveTo>
                              <a:pt x="181934" y="79706"/>
                            </a:moveTo>
                            <a:cubicBezTo>
                              <a:pt x="181934" y="80860"/>
                              <a:pt x="181176" y="81247"/>
                              <a:pt x="181176" y="80472"/>
                            </a:cubicBezTo>
                            <a:cubicBezTo>
                              <a:pt x="181176" y="80089"/>
                              <a:pt x="181575" y="79706"/>
                              <a:pt x="181934" y="79706"/>
                            </a:cubicBezTo>
                            <a:close/>
                            <a:moveTo>
                              <a:pt x="134669" y="115895"/>
                            </a:moveTo>
                            <a:lnTo>
                              <a:pt x="135067" y="115895"/>
                            </a:lnTo>
                            <a:cubicBezTo>
                              <a:pt x="135426" y="115895"/>
                              <a:pt x="136223" y="115129"/>
                              <a:pt x="135825" y="115129"/>
                            </a:cubicBezTo>
                            <a:cubicBezTo>
                              <a:pt x="135825" y="114742"/>
                              <a:pt x="134669" y="115516"/>
                              <a:pt x="134669" y="115895"/>
                            </a:cubicBezTo>
                            <a:close/>
                            <a:moveTo>
                              <a:pt x="158859" y="86633"/>
                            </a:moveTo>
                            <a:cubicBezTo>
                              <a:pt x="158102" y="87020"/>
                              <a:pt x="158102" y="87020"/>
                              <a:pt x="158102" y="86246"/>
                            </a:cubicBezTo>
                            <a:cubicBezTo>
                              <a:pt x="158102" y="85863"/>
                              <a:pt x="158501" y="85863"/>
                              <a:pt x="158859" y="85863"/>
                            </a:cubicBezTo>
                            <a:cubicBezTo>
                              <a:pt x="159257" y="85863"/>
                              <a:pt x="159257" y="86246"/>
                              <a:pt x="158859" y="86629"/>
                            </a:cubicBezTo>
                            <a:close/>
                            <a:moveTo>
                              <a:pt x="104302" y="145154"/>
                            </a:moveTo>
                            <a:cubicBezTo>
                              <a:pt x="104302" y="145924"/>
                              <a:pt x="103903" y="146695"/>
                              <a:pt x="103903" y="145924"/>
                            </a:cubicBezTo>
                            <a:cubicBezTo>
                              <a:pt x="103544" y="145537"/>
                              <a:pt x="103903" y="144383"/>
                              <a:pt x="104302" y="144383"/>
                            </a:cubicBezTo>
                            <a:lnTo>
                              <a:pt x="104302" y="145150"/>
                            </a:lnTo>
                            <a:close/>
                            <a:moveTo>
                              <a:pt x="125822" y="93177"/>
                            </a:moveTo>
                            <a:cubicBezTo>
                              <a:pt x="126221" y="92790"/>
                              <a:pt x="126221" y="92790"/>
                              <a:pt x="126579" y="93177"/>
                            </a:cubicBezTo>
                            <a:cubicBezTo>
                              <a:pt x="126579" y="93177"/>
                              <a:pt x="126579" y="93564"/>
                              <a:pt x="126221" y="93948"/>
                            </a:cubicBezTo>
                            <a:cubicBezTo>
                              <a:pt x="126221" y="94331"/>
                              <a:pt x="125822" y="94331"/>
                              <a:pt x="125822" y="93948"/>
                            </a:cubicBezTo>
                            <a:cubicBezTo>
                              <a:pt x="125424" y="93948"/>
                              <a:pt x="125822" y="93560"/>
                              <a:pt x="125822" y="93177"/>
                            </a:cubicBezTo>
                            <a:close/>
                            <a:moveTo>
                              <a:pt x="18221" y="164790"/>
                            </a:moveTo>
                            <a:cubicBezTo>
                              <a:pt x="18619" y="164407"/>
                              <a:pt x="18978" y="164407"/>
                              <a:pt x="18978" y="164790"/>
                            </a:cubicBezTo>
                            <a:cubicBezTo>
                              <a:pt x="18978" y="165177"/>
                              <a:pt x="18978" y="165560"/>
                              <a:pt x="18619" y="165560"/>
                            </a:cubicBezTo>
                            <a:cubicBezTo>
                              <a:pt x="18221" y="165948"/>
                              <a:pt x="18221" y="165948"/>
                              <a:pt x="18221" y="164790"/>
                            </a:cubicBezTo>
                            <a:close/>
                            <a:moveTo>
                              <a:pt x="139650" y="97026"/>
                            </a:moveTo>
                            <a:cubicBezTo>
                              <a:pt x="140049" y="96260"/>
                              <a:pt x="140806" y="96260"/>
                              <a:pt x="140806" y="96643"/>
                            </a:cubicBezTo>
                            <a:lnTo>
                              <a:pt x="140049" y="97409"/>
                            </a:lnTo>
                            <a:cubicBezTo>
                              <a:pt x="139650" y="97409"/>
                              <a:pt x="139650" y="97022"/>
                              <a:pt x="139650" y="97022"/>
                            </a:cubicBezTo>
                            <a:close/>
                            <a:moveTo>
                              <a:pt x="146186" y="67384"/>
                            </a:moveTo>
                            <a:cubicBezTo>
                              <a:pt x="146585" y="66614"/>
                              <a:pt x="147342" y="66614"/>
                              <a:pt x="146983" y="67384"/>
                            </a:cubicBezTo>
                            <a:cubicBezTo>
                              <a:pt x="146983" y="67384"/>
                              <a:pt x="146983" y="67772"/>
                              <a:pt x="146585" y="67772"/>
                            </a:cubicBezTo>
                            <a:cubicBezTo>
                              <a:pt x="146186" y="67772"/>
                              <a:pt x="146186" y="67772"/>
                              <a:pt x="146186" y="67384"/>
                            </a:cubicBezTo>
                            <a:close/>
                            <a:moveTo>
                              <a:pt x="133154" y="84325"/>
                            </a:moveTo>
                            <a:cubicBezTo>
                              <a:pt x="133154" y="84325"/>
                              <a:pt x="132756" y="84709"/>
                              <a:pt x="132756" y="85092"/>
                            </a:cubicBezTo>
                            <a:cubicBezTo>
                              <a:pt x="132357" y="85479"/>
                              <a:pt x="131999" y="85479"/>
                              <a:pt x="131999" y="85092"/>
                            </a:cubicBezTo>
                            <a:cubicBezTo>
                              <a:pt x="132357" y="84325"/>
                              <a:pt x="132756" y="83938"/>
                              <a:pt x="133154" y="84325"/>
                            </a:cubicBezTo>
                            <a:close/>
                            <a:moveTo>
                              <a:pt x="135825" y="80860"/>
                            </a:moveTo>
                            <a:cubicBezTo>
                              <a:pt x="135825" y="81247"/>
                              <a:pt x="135426" y="81630"/>
                              <a:pt x="135426" y="81630"/>
                            </a:cubicBezTo>
                            <a:cubicBezTo>
                              <a:pt x="135067" y="81630"/>
                              <a:pt x="135067" y="81243"/>
                              <a:pt x="135067" y="81243"/>
                            </a:cubicBezTo>
                            <a:cubicBezTo>
                              <a:pt x="135067" y="81243"/>
                              <a:pt x="135067" y="80856"/>
                              <a:pt x="135825" y="80856"/>
                            </a:cubicBezTo>
                            <a:close/>
                            <a:moveTo>
                              <a:pt x="174641" y="97413"/>
                            </a:moveTo>
                            <a:cubicBezTo>
                              <a:pt x="174641" y="97801"/>
                              <a:pt x="174243" y="98184"/>
                              <a:pt x="174243" y="98184"/>
                            </a:cubicBezTo>
                            <a:cubicBezTo>
                              <a:pt x="173884" y="98184"/>
                              <a:pt x="173884" y="97797"/>
                              <a:pt x="174243" y="97797"/>
                            </a:cubicBezTo>
                            <a:lnTo>
                              <a:pt x="174243" y="96643"/>
                            </a:lnTo>
                            <a:cubicBezTo>
                              <a:pt x="174243" y="96643"/>
                              <a:pt x="174243" y="96256"/>
                              <a:pt x="174641" y="96256"/>
                            </a:cubicBezTo>
                            <a:lnTo>
                              <a:pt x="174641" y="97409"/>
                            </a:lnTo>
                            <a:close/>
                            <a:moveTo>
                              <a:pt x="195763" y="75466"/>
                            </a:moveTo>
                            <a:cubicBezTo>
                              <a:pt x="195404" y="76236"/>
                              <a:pt x="194607" y="76236"/>
                              <a:pt x="195005" y="75853"/>
                            </a:cubicBezTo>
                            <a:cubicBezTo>
                              <a:pt x="195005" y="75466"/>
                              <a:pt x="195005" y="75086"/>
                              <a:pt x="195404" y="75086"/>
                            </a:cubicBezTo>
                            <a:lnTo>
                              <a:pt x="195763" y="75086"/>
                            </a:lnTo>
                            <a:cubicBezTo>
                              <a:pt x="196161" y="75086"/>
                              <a:pt x="196161" y="75086"/>
                              <a:pt x="195763" y="75470"/>
                            </a:cubicBezTo>
                            <a:close/>
                            <a:moveTo>
                              <a:pt x="142759" y="71617"/>
                            </a:moveTo>
                            <a:lnTo>
                              <a:pt x="143117" y="72004"/>
                            </a:lnTo>
                            <a:cubicBezTo>
                              <a:pt x="142759" y="72387"/>
                              <a:pt x="142759" y="72771"/>
                              <a:pt x="142361" y="72771"/>
                            </a:cubicBezTo>
                            <a:cubicBezTo>
                              <a:pt x="142361" y="72771"/>
                              <a:pt x="141962" y="72771"/>
                              <a:pt x="141962" y="72383"/>
                            </a:cubicBezTo>
                            <a:lnTo>
                              <a:pt x="142759" y="71617"/>
                            </a:lnTo>
                            <a:close/>
                            <a:moveTo>
                              <a:pt x="139292" y="75853"/>
                            </a:moveTo>
                            <a:cubicBezTo>
                              <a:pt x="139650" y="75086"/>
                              <a:pt x="140448" y="75086"/>
                              <a:pt x="140049" y="75853"/>
                            </a:cubicBezTo>
                            <a:lnTo>
                              <a:pt x="139650" y="76240"/>
                            </a:lnTo>
                            <a:cubicBezTo>
                              <a:pt x="139292" y="76240"/>
                              <a:pt x="139292" y="76240"/>
                              <a:pt x="139292" y="75853"/>
                            </a:cubicBezTo>
                            <a:close/>
                            <a:moveTo>
                              <a:pt x="28224" y="131683"/>
                            </a:moveTo>
                            <a:cubicBezTo>
                              <a:pt x="28224" y="131295"/>
                              <a:pt x="28224" y="131295"/>
                              <a:pt x="28981" y="131295"/>
                            </a:cubicBezTo>
                            <a:cubicBezTo>
                              <a:pt x="28981" y="131683"/>
                              <a:pt x="28583" y="131683"/>
                              <a:pt x="28224" y="131683"/>
                            </a:cubicBezTo>
                            <a:close/>
                            <a:moveTo>
                              <a:pt x="185800" y="98188"/>
                            </a:moveTo>
                            <a:cubicBezTo>
                              <a:pt x="185800" y="98571"/>
                              <a:pt x="185401" y="98955"/>
                              <a:pt x="185401" y="98955"/>
                            </a:cubicBezTo>
                            <a:cubicBezTo>
                              <a:pt x="185003" y="98955"/>
                              <a:pt x="185401" y="97801"/>
                              <a:pt x="185800" y="97413"/>
                            </a:cubicBezTo>
                            <a:cubicBezTo>
                              <a:pt x="186158" y="97026"/>
                              <a:pt x="186158" y="97413"/>
                              <a:pt x="185800" y="98184"/>
                            </a:cubicBezTo>
                            <a:close/>
                            <a:moveTo>
                              <a:pt x="140806" y="73928"/>
                            </a:moveTo>
                            <a:cubicBezTo>
                              <a:pt x="141205" y="73545"/>
                              <a:pt x="141205" y="73162"/>
                              <a:pt x="141564" y="73545"/>
                            </a:cubicBezTo>
                            <a:lnTo>
                              <a:pt x="141564" y="73928"/>
                            </a:lnTo>
                            <a:cubicBezTo>
                              <a:pt x="141205" y="74699"/>
                              <a:pt x="140448" y="74316"/>
                              <a:pt x="140806" y="73928"/>
                            </a:cubicBezTo>
                            <a:close/>
                            <a:moveTo>
                              <a:pt x="180379" y="82788"/>
                            </a:moveTo>
                            <a:cubicBezTo>
                              <a:pt x="180379" y="82401"/>
                              <a:pt x="180778" y="83172"/>
                              <a:pt x="180379" y="83555"/>
                            </a:cubicBezTo>
                            <a:cubicBezTo>
                              <a:pt x="180379" y="84325"/>
                              <a:pt x="180021" y="84325"/>
                              <a:pt x="180021" y="84325"/>
                            </a:cubicBezTo>
                            <a:cubicBezTo>
                              <a:pt x="179623" y="84325"/>
                              <a:pt x="180021" y="83168"/>
                              <a:pt x="180379" y="82784"/>
                            </a:cubicBezTo>
                            <a:close/>
                            <a:moveTo>
                              <a:pt x="172728" y="128604"/>
                            </a:moveTo>
                            <a:cubicBezTo>
                              <a:pt x="173087" y="128217"/>
                              <a:pt x="173485" y="128604"/>
                              <a:pt x="173485" y="128992"/>
                            </a:cubicBezTo>
                            <a:cubicBezTo>
                              <a:pt x="173485" y="129379"/>
                              <a:pt x="173485" y="129379"/>
                              <a:pt x="173087" y="129379"/>
                            </a:cubicBezTo>
                            <a:cubicBezTo>
                              <a:pt x="172688" y="129762"/>
                              <a:pt x="172688" y="128992"/>
                              <a:pt x="172688" y="128608"/>
                            </a:cubicBezTo>
                            <a:close/>
                            <a:moveTo>
                              <a:pt x="183847" y="110122"/>
                            </a:moveTo>
                            <a:cubicBezTo>
                              <a:pt x="183488" y="110509"/>
                              <a:pt x="183488" y="109735"/>
                              <a:pt x="184245" y="109355"/>
                            </a:cubicBezTo>
                            <a:cubicBezTo>
                              <a:pt x="184644" y="109355"/>
                              <a:pt x="184644" y="109355"/>
                              <a:pt x="184644" y="109739"/>
                            </a:cubicBezTo>
                            <a:cubicBezTo>
                              <a:pt x="184644" y="110126"/>
                              <a:pt x="184245" y="110126"/>
                              <a:pt x="183847" y="110126"/>
                            </a:cubicBezTo>
                            <a:close/>
                            <a:moveTo>
                              <a:pt x="132357" y="176345"/>
                            </a:moveTo>
                            <a:cubicBezTo>
                              <a:pt x="132357" y="175957"/>
                              <a:pt x="133115" y="175957"/>
                              <a:pt x="132756" y="176732"/>
                            </a:cubicBezTo>
                            <a:lnTo>
                              <a:pt x="132756" y="177503"/>
                            </a:lnTo>
                            <a:cubicBezTo>
                              <a:pt x="132357" y="177503"/>
                              <a:pt x="131999" y="176732"/>
                              <a:pt x="132357" y="176345"/>
                            </a:cubicBezTo>
                            <a:close/>
                            <a:moveTo>
                              <a:pt x="134270" y="82401"/>
                            </a:moveTo>
                            <a:cubicBezTo>
                              <a:pt x="134270" y="83168"/>
                              <a:pt x="134270" y="83168"/>
                              <a:pt x="133912" y="83168"/>
                            </a:cubicBezTo>
                            <a:lnTo>
                              <a:pt x="133513" y="83168"/>
                            </a:lnTo>
                            <a:cubicBezTo>
                              <a:pt x="133513" y="82784"/>
                              <a:pt x="133912" y="82401"/>
                              <a:pt x="134270" y="82401"/>
                            </a:cubicBezTo>
                            <a:close/>
                            <a:moveTo>
                              <a:pt x="149653" y="63919"/>
                            </a:moveTo>
                            <a:lnTo>
                              <a:pt x="149653" y="64306"/>
                            </a:lnTo>
                            <a:cubicBezTo>
                              <a:pt x="149653" y="65073"/>
                              <a:pt x="148896" y="65073"/>
                              <a:pt x="148896" y="64693"/>
                            </a:cubicBezTo>
                            <a:cubicBezTo>
                              <a:pt x="148896" y="64306"/>
                              <a:pt x="149653" y="63536"/>
                              <a:pt x="149653" y="63923"/>
                            </a:cubicBezTo>
                            <a:close/>
                            <a:moveTo>
                              <a:pt x="181934" y="107427"/>
                            </a:moveTo>
                            <a:cubicBezTo>
                              <a:pt x="181934" y="107814"/>
                              <a:pt x="181535" y="108194"/>
                              <a:pt x="181535" y="108194"/>
                            </a:cubicBezTo>
                            <a:cubicBezTo>
                              <a:pt x="181176" y="108194"/>
                              <a:pt x="181176" y="107810"/>
                              <a:pt x="181176" y="107427"/>
                            </a:cubicBezTo>
                            <a:lnTo>
                              <a:pt x="181934" y="107427"/>
                            </a:lnTo>
                            <a:close/>
                            <a:moveTo>
                              <a:pt x="128532" y="89716"/>
                            </a:moveTo>
                            <a:cubicBezTo>
                              <a:pt x="128890" y="88949"/>
                              <a:pt x="129289" y="89332"/>
                              <a:pt x="128890" y="90103"/>
                            </a:cubicBezTo>
                            <a:lnTo>
                              <a:pt x="128532" y="90490"/>
                            </a:lnTo>
                            <a:cubicBezTo>
                              <a:pt x="128133" y="90490"/>
                              <a:pt x="128133" y="90103"/>
                              <a:pt x="128532" y="89720"/>
                            </a:cubicBezTo>
                            <a:close/>
                            <a:moveTo>
                              <a:pt x="136582" y="215233"/>
                            </a:moveTo>
                            <a:cubicBezTo>
                              <a:pt x="136582" y="215621"/>
                              <a:pt x="136184" y="215621"/>
                              <a:pt x="136184" y="215621"/>
                            </a:cubicBezTo>
                            <a:cubicBezTo>
                              <a:pt x="135825" y="215621"/>
                              <a:pt x="135825" y="215621"/>
                              <a:pt x="135825" y="215233"/>
                            </a:cubicBezTo>
                            <a:cubicBezTo>
                              <a:pt x="135825" y="214846"/>
                              <a:pt x="136582" y="214463"/>
                              <a:pt x="136582" y="215233"/>
                            </a:cubicBezTo>
                            <a:close/>
                            <a:moveTo>
                              <a:pt x="198074" y="69309"/>
                            </a:moveTo>
                            <a:cubicBezTo>
                              <a:pt x="197675" y="69696"/>
                              <a:pt x="197675" y="69309"/>
                              <a:pt x="198074" y="68155"/>
                            </a:cubicBezTo>
                            <a:cubicBezTo>
                              <a:pt x="198472" y="67772"/>
                              <a:pt x="198472" y="67772"/>
                              <a:pt x="198472" y="68155"/>
                            </a:cubicBezTo>
                            <a:cubicBezTo>
                              <a:pt x="198472" y="68542"/>
                              <a:pt x="198472" y="68926"/>
                              <a:pt x="198074" y="69309"/>
                            </a:cubicBezTo>
                            <a:close/>
                            <a:moveTo>
                              <a:pt x="119286" y="103961"/>
                            </a:moveTo>
                            <a:cubicBezTo>
                              <a:pt x="119286" y="104349"/>
                              <a:pt x="119286" y="104732"/>
                              <a:pt x="118888" y="104732"/>
                            </a:cubicBezTo>
                            <a:cubicBezTo>
                              <a:pt x="118529" y="104732"/>
                              <a:pt x="118529" y="104345"/>
                              <a:pt x="118529" y="104345"/>
                            </a:cubicBezTo>
                            <a:cubicBezTo>
                              <a:pt x="118888" y="103574"/>
                              <a:pt x="119286" y="103574"/>
                              <a:pt x="119286" y="103957"/>
                            </a:cubicBezTo>
                            <a:close/>
                            <a:moveTo>
                              <a:pt x="124666" y="95106"/>
                            </a:moveTo>
                            <a:cubicBezTo>
                              <a:pt x="125065" y="94718"/>
                              <a:pt x="125065" y="95106"/>
                              <a:pt x="125065" y="95493"/>
                            </a:cubicBezTo>
                            <a:lnTo>
                              <a:pt x="124666" y="95876"/>
                            </a:lnTo>
                            <a:cubicBezTo>
                              <a:pt x="124268" y="96264"/>
                              <a:pt x="124268" y="95876"/>
                              <a:pt x="124268" y="95493"/>
                            </a:cubicBezTo>
                            <a:lnTo>
                              <a:pt x="124666" y="95106"/>
                            </a:lnTo>
                            <a:close/>
                            <a:moveTo>
                              <a:pt x="183089" y="76240"/>
                            </a:moveTo>
                            <a:lnTo>
                              <a:pt x="183089" y="77011"/>
                            </a:lnTo>
                            <a:cubicBezTo>
                              <a:pt x="183089" y="77394"/>
                              <a:pt x="183089" y="78165"/>
                              <a:pt x="182691" y="78165"/>
                            </a:cubicBezTo>
                            <a:lnTo>
                              <a:pt x="182691" y="77394"/>
                            </a:lnTo>
                            <a:cubicBezTo>
                              <a:pt x="182691" y="77011"/>
                              <a:pt x="182691" y="76628"/>
                              <a:pt x="183089" y="76240"/>
                            </a:cubicBezTo>
                            <a:close/>
                            <a:moveTo>
                              <a:pt x="169261" y="135536"/>
                            </a:moveTo>
                            <a:cubicBezTo>
                              <a:pt x="169261" y="135919"/>
                              <a:pt x="168504" y="135919"/>
                              <a:pt x="168504" y="135536"/>
                            </a:cubicBezTo>
                            <a:cubicBezTo>
                              <a:pt x="168504" y="135536"/>
                              <a:pt x="168504" y="135148"/>
                              <a:pt x="168862" y="135148"/>
                            </a:cubicBezTo>
                            <a:cubicBezTo>
                              <a:pt x="169261" y="134761"/>
                              <a:pt x="169619" y="135148"/>
                              <a:pt x="169261" y="135536"/>
                            </a:cubicBezTo>
                            <a:close/>
                            <a:moveTo>
                              <a:pt x="151208" y="62765"/>
                            </a:moveTo>
                            <a:cubicBezTo>
                              <a:pt x="151208" y="62765"/>
                              <a:pt x="150809" y="63152"/>
                              <a:pt x="150411" y="63152"/>
                            </a:cubicBezTo>
                            <a:cubicBezTo>
                              <a:pt x="150411" y="63536"/>
                              <a:pt x="150052" y="63152"/>
                              <a:pt x="150411" y="62765"/>
                            </a:cubicBezTo>
                            <a:cubicBezTo>
                              <a:pt x="150411" y="62378"/>
                              <a:pt x="151208" y="61994"/>
                              <a:pt x="151208" y="62765"/>
                            </a:cubicBezTo>
                            <a:close/>
                            <a:moveTo>
                              <a:pt x="18978" y="159404"/>
                            </a:moveTo>
                            <a:cubicBezTo>
                              <a:pt x="19376" y="158637"/>
                              <a:pt x="19376" y="158637"/>
                              <a:pt x="19376" y="159791"/>
                            </a:cubicBezTo>
                            <a:cubicBezTo>
                              <a:pt x="18978" y="159791"/>
                              <a:pt x="18978" y="160178"/>
                              <a:pt x="18619" y="160178"/>
                            </a:cubicBezTo>
                            <a:cubicBezTo>
                              <a:pt x="18619" y="160178"/>
                              <a:pt x="18619" y="159791"/>
                              <a:pt x="18978" y="159408"/>
                            </a:cubicBezTo>
                            <a:close/>
                            <a:moveTo>
                              <a:pt x="144273" y="70080"/>
                            </a:moveTo>
                            <a:cubicBezTo>
                              <a:pt x="144273" y="70846"/>
                              <a:pt x="144273" y="70846"/>
                              <a:pt x="143875" y="71233"/>
                            </a:cubicBezTo>
                            <a:cubicBezTo>
                              <a:pt x="143516" y="71233"/>
                              <a:pt x="143516" y="70467"/>
                              <a:pt x="144273" y="70080"/>
                            </a:cubicBezTo>
                            <a:close/>
                            <a:moveTo>
                              <a:pt x="143516" y="92794"/>
                            </a:moveTo>
                            <a:cubicBezTo>
                              <a:pt x="143516" y="93181"/>
                              <a:pt x="143117" y="93564"/>
                              <a:pt x="143117" y="93564"/>
                            </a:cubicBezTo>
                            <a:cubicBezTo>
                              <a:pt x="142361" y="93564"/>
                              <a:pt x="142759" y="92794"/>
                              <a:pt x="143117" y="92794"/>
                            </a:cubicBezTo>
                            <a:cubicBezTo>
                              <a:pt x="143516" y="92411"/>
                              <a:pt x="143516" y="92794"/>
                              <a:pt x="143516" y="92794"/>
                            </a:cubicBezTo>
                            <a:close/>
                            <a:moveTo>
                              <a:pt x="145031" y="68926"/>
                            </a:moveTo>
                            <a:cubicBezTo>
                              <a:pt x="145031" y="68538"/>
                              <a:pt x="145429" y="68538"/>
                              <a:pt x="145429" y="68538"/>
                            </a:cubicBezTo>
                            <a:cubicBezTo>
                              <a:pt x="145828" y="68538"/>
                              <a:pt x="145828" y="68538"/>
                              <a:pt x="145828" y="68926"/>
                            </a:cubicBezTo>
                            <a:cubicBezTo>
                              <a:pt x="145828" y="69309"/>
                              <a:pt x="145429" y="69309"/>
                              <a:pt x="145070" y="69309"/>
                            </a:cubicBezTo>
                            <a:lnTo>
                              <a:pt x="145070" y="68926"/>
                            </a:lnTo>
                            <a:close/>
                            <a:moveTo>
                              <a:pt x="138495" y="77011"/>
                            </a:moveTo>
                            <a:cubicBezTo>
                              <a:pt x="138893" y="77394"/>
                              <a:pt x="138495" y="77777"/>
                              <a:pt x="138495" y="77777"/>
                            </a:cubicBezTo>
                            <a:cubicBezTo>
                              <a:pt x="138136" y="78165"/>
                              <a:pt x="137737" y="78165"/>
                              <a:pt x="137737" y="78165"/>
                            </a:cubicBezTo>
                            <a:cubicBezTo>
                              <a:pt x="137737" y="77777"/>
                              <a:pt x="138495" y="77011"/>
                              <a:pt x="138495" y="77011"/>
                            </a:cubicBezTo>
                            <a:close/>
                            <a:moveTo>
                              <a:pt x="59348" y="95493"/>
                            </a:moveTo>
                            <a:cubicBezTo>
                              <a:pt x="58950" y="95876"/>
                              <a:pt x="58591" y="95876"/>
                              <a:pt x="58591" y="95493"/>
                            </a:cubicBezTo>
                            <a:cubicBezTo>
                              <a:pt x="58591" y="95106"/>
                              <a:pt x="58950" y="94722"/>
                              <a:pt x="59348" y="94722"/>
                            </a:cubicBezTo>
                            <a:lnTo>
                              <a:pt x="59348" y="95493"/>
                            </a:lnTo>
                            <a:close/>
                            <a:moveTo>
                              <a:pt x="20133" y="184430"/>
                            </a:moveTo>
                            <a:cubicBezTo>
                              <a:pt x="19775" y="185584"/>
                              <a:pt x="19376" y="185971"/>
                              <a:pt x="19775" y="184817"/>
                            </a:cubicBezTo>
                            <a:lnTo>
                              <a:pt x="19775" y="184047"/>
                            </a:lnTo>
                            <a:cubicBezTo>
                              <a:pt x="20133" y="183659"/>
                              <a:pt x="20133" y="184047"/>
                              <a:pt x="20133" y="184434"/>
                            </a:cubicBezTo>
                            <a:close/>
                            <a:moveTo>
                              <a:pt x="117373" y="121673"/>
                            </a:moveTo>
                            <a:cubicBezTo>
                              <a:pt x="116974" y="122056"/>
                              <a:pt x="116974" y="122440"/>
                              <a:pt x="116974" y="122440"/>
                            </a:cubicBezTo>
                            <a:cubicBezTo>
                              <a:pt x="116616" y="122440"/>
                              <a:pt x="116616" y="122052"/>
                              <a:pt x="116974" y="121286"/>
                            </a:cubicBezTo>
                            <a:cubicBezTo>
                              <a:pt x="117373" y="120898"/>
                              <a:pt x="117373" y="121286"/>
                              <a:pt x="117373" y="121673"/>
                            </a:cubicBezTo>
                            <a:close/>
                            <a:moveTo>
                              <a:pt x="41654" y="132453"/>
                            </a:moveTo>
                            <a:cubicBezTo>
                              <a:pt x="41654" y="132453"/>
                              <a:pt x="41295" y="132453"/>
                              <a:pt x="41295" y="132836"/>
                            </a:cubicBezTo>
                            <a:cubicBezTo>
                              <a:pt x="41295" y="133224"/>
                              <a:pt x="41295" y="133224"/>
                              <a:pt x="41654" y="133224"/>
                            </a:cubicBezTo>
                            <a:cubicBezTo>
                              <a:pt x="42052" y="132836"/>
                              <a:pt x="42451" y="132457"/>
                              <a:pt x="41654" y="132457"/>
                            </a:cubicBezTo>
                            <a:close/>
                            <a:moveTo>
                              <a:pt x="146186" y="197135"/>
                            </a:moveTo>
                            <a:cubicBezTo>
                              <a:pt x="146585" y="197135"/>
                              <a:pt x="146585" y="196747"/>
                              <a:pt x="146585" y="196747"/>
                            </a:cubicBezTo>
                            <a:cubicBezTo>
                              <a:pt x="146585" y="196360"/>
                              <a:pt x="146585" y="196360"/>
                              <a:pt x="146186" y="196360"/>
                            </a:cubicBezTo>
                            <a:lnTo>
                              <a:pt x="145828" y="196747"/>
                            </a:lnTo>
                            <a:cubicBezTo>
                              <a:pt x="145828" y="197135"/>
                              <a:pt x="146186" y="197135"/>
                              <a:pt x="146186" y="197135"/>
                            </a:cubicBezTo>
                            <a:close/>
                            <a:moveTo>
                              <a:pt x="175398" y="108581"/>
                            </a:moveTo>
                            <a:cubicBezTo>
                              <a:pt x="174641" y="108581"/>
                              <a:pt x="175040" y="108194"/>
                              <a:pt x="175398" y="107814"/>
                            </a:cubicBezTo>
                            <a:cubicBezTo>
                              <a:pt x="175796" y="107427"/>
                              <a:pt x="175796" y="107427"/>
                              <a:pt x="175796" y="107814"/>
                            </a:cubicBezTo>
                            <a:cubicBezTo>
                              <a:pt x="175796" y="108198"/>
                              <a:pt x="175398" y="108581"/>
                              <a:pt x="175398" y="108581"/>
                            </a:cubicBezTo>
                            <a:close/>
                            <a:moveTo>
                              <a:pt x="21688" y="150161"/>
                            </a:moveTo>
                            <a:cubicBezTo>
                              <a:pt x="22086" y="150161"/>
                              <a:pt x="22086" y="150161"/>
                              <a:pt x="22086" y="150548"/>
                            </a:cubicBezTo>
                            <a:cubicBezTo>
                              <a:pt x="22086" y="150931"/>
                              <a:pt x="21688" y="150931"/>
                              <a:pt x="21688" y="150931"/>
                            </a:cubicBezTo>
                            <a:cubicBezTo>
                              <a:pt x="21688" y="150931"/>
                              <a:pt x="21289" y="150931"/>
                              <a:pt x="21289" y="150548"/>
                            </a:cubicBezTo>
                            <a:lnTo>
                              <a:pt x="21688" y="150161"/>
                            </a:lnTo>
                            <a:close/>
                            <a:moveTo>
                              <a:pt x="124666" y="109735"/>
                            </a:moveTo>
                            <a:cubicBezTo>
                              <a:pt x="124666" y="110122"/>
                              <a:pt x="124307" y="110122"/>
                              <a:pt x="124307" y="110122"/>
                            </a:cubicBezTo>
                            <a:cubicBezTo>
                              <a:pt x="123909" y="110122"/>
                              <a:pt x="123909" y="110122"/>
                              <a:pt x="123909" y="109735"/>
                            </a:cubicBezTo>
                            <a:cubicBezTo>
                              <a:pt x="123909" y="109735"/>
                              <a:pt x="123909" y="109351"/>
                              <a:pt x="124307" y="109351"/>
                            </a:cubicBezTo>
                            <a:lnTo>
                              <a:pt x="124666" y="109735"/>
                            </a:lnTo>
                            <a:close/>
                            <a:moveTo>
                              <a:pt x="136981" y="78935"/>
                            </a:moveTo>
                            <a:cubicBezTo>
                              <a:pt x="136981" y="79323"/>
                              <a:pt x="136981" y="79706"/>
                              <a:pt x="136582" y="79706"/>
                            </a:cubicBezTo>
                            <a:cubicBezTo>
                              <a:pt x="136582" y="79319"/>
                              <a:pt x="136582" y="78935"/>
                              <a:pt x="136981" y="78935"/>
                            </a:cubicBezTo>
                            <a:close/>
                            <a:moveTo>
                              <a:pt x="149294" y="186738"/>
                            </a:moveTo>
                            <a:cubicBezTo>
                              <a:pt x="149294" y="186738"/>
                              <a:pt x="148896" y="187125"/>
                              <a:pt x="148896" y="187508"/>
                            </a:cubicBezTo>
                            <a:cubicBezTo>
                              <a:pt x="148896" y="187896"/>
                              <a:pt x="148896" y="187896"/>
                              <a:pt x="149294" y="187508"/>
                            </a:cubicBezTo>
                            <a:cubicBezTo>
                              <a:pt x="149653" y="187121"/>
                              <a:pt x="149653" y="186354"/>
                              <a:pt x="149294" y="186738"/>
                            </a:cubicBezTo>
                            <a:close/>
                            <a:moveTo>
                              <a:pt x="138136" y="110889"/>
                            </a:moveTo>
                            <a:lnTo>
                              <a:pt x="137737" y="111276"/>
                            </a:lnTo>
                            <a:cubicBezTo>
                              <a:pt x="137737" y="111663"/>
                              <a:pt x="137737" y="111663"/>
                              <a:pt x="138136" y="111663"/>
                            </a:cubicBezTo>
                            <a:lnTo>
                              <a:pt x="138534" y="111276"/>
                            </a:lnTo>
                            <a:cubicBezTo>
                              <a:pt x="138534" y="110889"/>
                              <a:pt x="138136" y="110889"/>
                              <a:pt x="138136" y="110889"/>
                            </a:cubicBezTo>
                            <a:close/>
                            <a:moveTo>
                              <a:pt x="145429" y="89716"/>
                            </a:moveTo>
                            <a:lnTo>
                              <a:pt x="145429" y="89332"/>
                            </a:lnTo>
                            <a:cubicBezTo>
                              <a:pt x="145429" y="88945"/>
                              <a:pt x="145828" y="88945"/>
                              <a:pt x="145828" y="88945"/>
                            </a:cubicBezTo>
                            <a:cubicBezTo>
                              <a:pt x="145828" y="89332"/>
                              <a:pt x="145828" y="89712"/>
                              <a:pt x="145429" y="89712"/>
                            </a:cubicBezTo>
                            <a:close/>
                            <a:moveTo>
                              <a:pt x="141205" y="106656"/>
                            </a:moveTo>
                            <a:cubicBezTo>
                              <a:pt x="140806" y="106656"/>
                              <a:pt x="140806" y="107044"/>
                              <a:pt x="140806" y="107044"/>
                            </a:cubicBezTo>
                            <a:cubicBezTo>
                              <a:pt x="141205" y="107044"/>
                              <a:pt x="141603" y="107044"/>
                              <a:pt x="141603" y="106656"/>
                            </a:cubicBezTo>
                            <a:lnTo>
                              <a:pt x="141205" y="106656"/>
                            </a:lnTo>
                            <a:close/>
                            <a:moveTo>
                              <a:pt x="32448" y="121673"/>
                            </a:moveTo>
                            <a:cubicBezTo>
                              <a:pt x="32049" y="122827"/>
                              <a:pt x="32049" y="122827"/>
                              <a:pt x="32049" y="121673"/>
                            </a:cubicBezTo>
                            <a:cubicBezTo>
                              <a:pt x="32049" y="121286"/>
                              <a:pt x="32448" y="120902"/>
                              <a:pt x="32448" y="120902"/>
                            </a:cubicBezTo>
                            <a:lnTo>
                              <a:pt x="32448" y="121673"/>
                            </a:lnTo>
                            <a:close/>
                            <a:moveTo>
                              <a:pt x="170815" y="135532"/>
                            </a:moveTo>
                            <a:cubicBezTo>
                              <a:pt x="170815" y="136298"/>
                              <a:pt x="170018" y="136298"/>
                              <a:pt x="170018" y="135915"/>
                            </a:cubicBezTo>
                            <a:cubicBezTo>
                              <a:pt x="169660" y="135915"/>
                              <a:pt x="170018" y="135532"/>
                              <a:pt x="170416" y="135532"/>
                            </a:cubicBezTo>
                            <a:cubicBezTo>
                              <a:pt x="170815" y="135144"/>
                              <a:pt x="170815" y="135144"/>
                              <a:pt x="170815" y="135532"/>
                            </a:cubicBezTo>
                            <a:close/>
                            <a:moveTo>
                              <a:pt x="27466" y="134374"/>
                            </a:moveTo>
                            <a:lnTo>
                              <a:pt x="27466" y="135144"/>
                            </a:lnTo>
                            <a:cubicBezTo>
                              <a:pt x="27068" y="135911"/>
                              <a:pt x="27068" y="136298"/>
                              <a:pt x="27068" y="135144"/>
                            </a:cubicBezTo>
                            <a:cubicBezTo>
                              <a:pt x="27068" y="134757"/>
                              <a:pt x="27068" y="134374"/>
                              <a:pt x="27466" y="134374"/>
                            </a:cubicBezTo>
                            <a:close/>
                            <a:moveTo>
                              <a:pt x="22844" y="179806"/>
                            </a:moveTo>
                            <a:cubicBezTo>
                              <a:pt x="22445" y="179806"/>
                              <a:pt x="22445" y="179806"/>
                              <a:pt x="22445" y="179419"/>
                            </a:cubicBezTo>
                            <a:cubicBezTo>
                              <a:pt x="22445" y="179032"/>
                              <a:pt x="22445" y="178648"/>
                              <a:pt x="22844" y="178648"/>
                            </a:cubicBezTo>
                            <a:lnTo>
                              <a:pt x="22844" y="179806"/>
                            </a:lnTo>
                            <a:close/>
                            <a:moveTo>
                              <a:pt x="145429" y="100492"/>
                            </a:moveTo>
                            <a:lnTo>
                              <a:pt x="145031" y="100879"/>
                            </a:lnTo>
                            <a:cubicBezTo>
                              <a:pt x="145031" y="101266"/>
                              <a:pt x="145031" y="101646"/>
                              <a:pt x="145429" y="101266"/>
                            </a:cubicBezTo>
                            <a:cubicBezTo>
                              <a:pt x="145828" y="101266"/>
                              <a:pt x="145828" y="100879"/>
                              <a:pt x="145429" y="100496"/>
                            </a:cubicBezTo>
                            <a:close/>
                            <a:moveTo>
                              <a:pt x="139292" y="98184"/>
                            </a:moveTo>
                            <a:cubicBezTo>
                              <a:pt x="139292" y="98567"/>
                              <a:pt x="139292" y="98567"/>
                              <a:pt x="138534" y="98951"/>
                            </a:cubicBezTo>
                            <a:cubicBezTo>
                              <a:pt x="138534" y="98563"/>
                              <a:pt x="138893" y="98184"/>
                              <a:pt x="139292" y="98184"/>
                            </a:cubicBezTo>
                            <a:close/>
                            <a:moveTo>
                              <a:pt x="176195" y="111659"/>
                            </a:moveTo>
                            <a:cubicBezTo>
                              <a:pt x="176553" y="111272"/>
                              <a:pt x="176952" y="111272"/>
                              <a:pt x="176952" y="111659"/>
                            </a:cubicBezTo>
                            <a:cubicBezTo>
                              <a:pt x="176952" y="111659"/>
                              <a:pt x="176553" y="112047"/>
                              <a:pt x="176195" y="112047"/>
                            </a:cubicBezTo>
                            <a:lnTo>
                              <a:pt x="175796" y="112047"/>
                            </a:lnTo>
                            <a:lnTo>
                              <a:pt x="176195" y="111659"/>
                            </a:lnTo>
                            <a:close/>
                            <a:moveTo>
                              <a:pt x="139650" y="108581"/>
                            </a:moveTo>
                            <a:cubicBezTo>
                              <a:pt x="139650" y="108968"/>
                              <a:pt x="139292" y="108968"/>
                              <a:pt x="139292" y="109351"/>
                            </a:cubicBezTo>
                            <a:lnTo>
                              <a:pt x="139650" y="109351"/>
                            </a:lnTo>
                            <a:cubicBezTo>
                              <a:pt x="139650" y="109351"/>
                              <a:pt x="140049" y="109351"/>
                              <a:pt x="140049" y="108964"/>
                            </a:cubicBezTo>
                            <a:lnTo>
                              <a:pt x="139650" y="108577"/>
                            </a:lnTo>
                            <a:close/>
                            <a:moveTo>
                              <a:pt x="19775" y="180194"/>
                            </a:moveTo>
                            <a:cubicBezTo>
                              <a:pt x="19376" y="180581"/>
                              <a:pt x="19376" y="180581"/>
                              <a:pt x="19376" y="180964"/>
                            </a:cubicBezTo>
                            <a:lnTo>
                              <a:pt x="19376" y="179423"/>
                            </a:lnTo>
                            <a:cubicBezTo>
                              <a:pt x="19775" y="179423"/>
                              <a:pt x="19775" y="179810"/>
                              <a:pt x="19775" y="180190"/>
                            </a:cubicBezTo>
                            <a:close/>
                            <a:moveTo>
                              <a:pt x="23202" y="146316"/>
                            </a:moveTo>
                            <a:lnTo>
                              <a:pt x="23202" y="146699"/>
                            </a:lnTo>
                            <a:cubicBezTo>
                              <a:pt x="23202" y="147086"/>
                              <a:pt x="23202" y="147470"/>
                              <a:pt x="22844" y="147470"/>
                            </a:cubicBezTo>
                            <a:lnTo>
                              <a:pt x="22844" y="147082"/>
                            </a:lnTo>
                            <a:cubicBezTo>
                              <a:pt x="22844" y="146695"/>
                              <a:pt x="22844" y="146316"/>
                              <a:pt x="23202" y="146316"/>
                            </a:cubicBezTo>
                            <a:close/>
                            <a:moveTo>
                              <a:pt x="181535" y="103961"/>
                            </a:moveTo>
                            <a:cubicBezTo>
                              <a:pt x="181535" y="103574"/>
                              <a:pt x="181934" y="103195"/>
                              <a:pt x="182332" y="103195"/>
                            </a:cubicBezTo>
                            <a:cubicBezTo>
                              <a:pt x="182332" y="103578"/>
                              <a:pt x="182332" y="103578"/>
                              <a:pt x="181934" y="103961"/>
                            </a:cubicBezTo>
                            <a:lnTo>
                              <a:pt x="181535" y="103961"/>
                            </a:lnTo>
                            <a:close/>
                            <a:moveTo>
                              <a:pt x="31292" y="125135"/>
                            </a:moveTo>
                            <a:cubicBezTo>
                              <a:pt x="30893" y="125135"/>
                              <a:pt x="30893" y="124747"/>
                              <a:pt x="30893" y="124747"/>
                            </a:cubicBezTo>
                            <a:cubicBezTo>
                              <a:pt x="30893" y="124364"/>
                              <a:pt x="30893" y="124364"/>
                              <a:pt x="31292" y="124364"/>
                            </a:cubicBezTo>
                            <a:lnTo>
                              <a:pt x="31292" y="125131"/>
                            </a:lnTo>
                            <a:close/>
                            <a:moveTo>
                              <a:pt x="28224" y="133220"/>
                            </a:moveTo>
                            <a:cubicBezTo>
                              <a:pt x="27825" y="133220"/>
                              <a:pt x="27825" y="133220"/>
                              <a:pt x="27825" y="132832"/>
                            </a:cubicBezTo>
                            <a:cubicBezTo>
                              <a:pt x="27825" y="132449"/>
                              <a:pt x="28224" y="132449"/>
                              <a:pt x="28224" y="132449"/>
                            </a:cubicBezTo>
                            <a:lnTo>
                              <a:pt x="28224" y="133216"/>
                            </a:lnTo>
                            <a:close/>
                            <a:moveTo>
                              <a:pt x="20532" y="154393"/>
                            </a:moveTo>
                            <a:lnTo>
                              <a:pt x="20532" y="155163"/>
                            </a:lnTo>
                            <a:cubicBezTo>
                              <a:pt x="20133" y="155163"/>
                              <a:pt x="20133" y="155163"/>
                              <a:pt x="20133" y="154776"/>
                            </a:cubicBezTo>
                            <a:cubicBezTo>
                              <a:pt x="20133" y="154776"/>
                              <a:pt x="20133" y="154389"/>
                              <a:pt x="20532" y="154389"/>
                            </a:cubicBezTo>
                            <a:close/>
                            <a:moveTo>
                              <a:pt x="93143" y="159783"/>
                            </a:moveTo>
                            <a:cubicBezTo>
                              <a:pt x="92784" y="159783"/>
                              <a:pt x="92784" y="159783"/>
                              <a:pt x="92784" y="159396"/>
                            </a:cubicBezTo>
                            <a:cubicBezTo>
                              <a:pt x="92784" y="159396"/>
                              <a:pt x="92784" y="159008"/>
                              <a:pt x="93143" y="159008"/>
                            </a:cubicBezTo>
                            <a:lnTo>
                              <a:pt x="93143" y="159779"/>
                            </a:lnTo>
                            <a:close/>
                            <a:moveTo>
                              <a:pt x="150052" y="191357"/>
                            </a:moveTo>
                            <a:lnTo>
                              <a:pt x="150052" y="190587"/>
                            </a:lnTo>
                            <a:cubicBezTo>
                              <a:pt x="149653" y="190587"/>
                              <a:pt x="149653" y="190974"/>
                              <a:pt x="149653" y="190974"/>
                            </a:cubicBezTo>
                            <a:cubicBezTo>
                              <a:pt x="149653" y="191361"/>
                              <a:pt x="149653" y="191361"/>
                              <a:pt x="150052" y="191361"/>
                            </a:cubicBezTo>
                            <a:close/>
                            <a:moveTo>
                              <a:pt x="171572" y="103957"/>
                            </a:moveTo>
                            <a:lnTo>
                              <a:pt x="171572" y="104345"/>
                            </a:lnTo>
                            <a:cubicBezTo>
                              <a:pt x="171173" y="104732"/>
                              <a:pt x="171173" y="104732"/>
                              <a:pt x="171173" y="103957"/>
                            </a:cubicBezTo>
                            <a:cubicBezTo>
                              <a:pt x="171572" y="103570"/>
                              <a:pt x="171572" y="103570"/>
                              <a:pt x="171572" y="103957"/>
                            </a:cubicBezTo>
                            <a:close/>
                            <a:moveTo>
                              <a:pt x="176553" y="105882"/>
                            </a:moveTo>
                            <a:lnTo>
                              <a:pt x="176553" y="106648"/>
                            </a:lnTo>
                            <a:cubicBezTo>
                              <a:pt x="176195" y="106648"/>
                              <a:pt x="176195" y="106648"/>
                              <a:pt x="176195" y="106265"/>
                            </a:cubicBezTo>
                            <a:cubicBezTo>
                              <a:pt x="176195" y="106265"/>
                              <a:pt x="176195" y="105878"/>
                              <a:pt x="176553" y="105878"/>
                            </a:cubicBezTo>
                            <a:close/>
                            <a:moveTo>
                              <a:pt x="148497" y="85863"/>
                            </a:moveTo>
                            <a:lnTo>
                              <a:pt x="148497" y="86629"/>
                            </a:lnTo>
                            <a:cubicBezTo>
                              <a:pt x="148099" y="86629"/>
                              <a:pt x="148099" y="86629"/>
                              <a:pt x="148099" y="86242"/>
                            </a:cubicBezTo>
                            <a:cubicBezTo>
                              <a:pt x="148099" y="86242"/>
                              <a:pt x="148099" y="85859"/>
                              <a:pt x="148497" y="85859"/>
                            </a:cubicBezTo>
                            <a:close/>
                            <a:moveTo>
                              <a:pt x="202696" y="53522"/>
                            </a:moveTo>
                            <a:lnTo>
                              <a:pt x="202696" y="53909"/>
                            </a:lnTo>
                            <a:cubicBezTo>
                              <a:pt x="202298" y="53909"/>
                              <a:pt x="202298" y="53909"/>
                              <a:pt x="202298" y="53522"/>
                            </a:cubicBezTo>
                            <a:lnTo>
                              <a:pt x="202696" y="53135"/>
                            </a:lnTo>
                            <a:cubicBezTo>
                              <a:pt x="203095" y="53135"/>
                              <a:pt x="203095" y="53522"/>
                              <a:pt x="202696" y="53522"/>
                            </a:cubicBezTo>
                            <a:close/>
                            <a:moveTo>
                              <a:pt x="138893" y="158633"/>
                            </a:moveTo>
                            <a:cubicBezTo>
                              <a:pt x="138893" y="158246"/>
                              <a:pt x="139292" y="158246"/>
                              <a:pt x="139292" y="158633"/>
                            </a:cubicBezTo>
                            <a:cubicBezTo>
                              <a:pt x="139292" y="159016"/>
                              <a:pt x="138534" y="159400"/>
                              <a:pt x="138534" y="159016"/>
                            </a:cubicBezTo>
                            <a:cubicBezTo>
                              <a:pt x="138534" y="159016"/>
                              <a:pt x="138534" y="158633"/>
                              <a:pt x="138893" y="158633"/>
                            </a:cubicBezTo>
                            <a:close/>
                            <a:moveTo>
                              <a:pt x="141962" y="95106"/>
                            </a:moveTo>
                            <a:lnTo>
                              <a:pt x="141205" y="95106"/>
                            </a:lnTo>
                            <a:cubicBezTo>
                              <a:pt x="141205" y="94718"/>
                              <a:pt x="141603" y="94718"/>
                              <a:pt x="141603" y="94718"/>
                            </a:cubicBezTo>
                            <a:cubicBezTo>
                              <a:pt x="141962" y="94718"/>
                              <a:pt x="141962" y="94718"/>
                              <a:pt x="141962" y="95106"/>
                            </a:cubicBezTo>
                            <a:close/>
                            <a:moveTo>
                              <a:pt x="142361" y="105115"/>
                            </a:moveTo>
                            <a:lnTo>
                              <a:pt x="142361" y="105503"/>
                            </a:lnTo>
                            <a:cubicBezTo>
                              <a:pt x="142759" y="105503"/>
                              <a:pt x="142759" y="105115"/>
                              <a:pt x="142759" y="105115"/>
                            </a:cubicBezTo>
                            <a:lnTo>
                              <a:pt x="142759" y="104732"/>
                            </a:lnTo>
                            <a:cubicBezTo>
                              <a:pt x="142361" y="104732"/>
                              <a:pt x="142361" y="104732"/>
                              <a:pt x="142361" y="105115"/>
                            </a:cubicBezTo>
                            <a:close/>
                            <a:moveTo>
                              <a:pt x="150052" y="160558"/>
                            </a:moveTo>
                            <a:lnTo>
                              <a:pt x="149653" y="160558"/>
                            </a:lnTo>
                            <a:cubicBezTo>
                              <a:pt x="149653" y="160945"/>
                              <a:pt x="149653" y="160945"/>
                              <a:pt x="150052" y="160945"/>
                            </a:cubicBezTo>
                            <a:lnTo>
                              <a:pt x="150411" y="160945"/>
                            </a:lnTo>
                            <a:cubicBezTo>
                              <a:pt x="150411" y="160558"/>
                              <a:pt x="150052" y="160558"/>
                              <a:pt x="150052" y="160558"/>
                            </a:cubicBezTo>
                            <a:close/>
                            <a:moveTo>
                              <a:pt x="178108" y="100883"/>
                            </a:moveTo>
                            <a:cubicBezTo>
                              <a:pt x="178108" y="100883"/>
                              <a:pt x="178108" y="100496"/>
                              <a:pt x="178467" y="100883"/>
                            </a:cubicBezTo>
                            <a:lnTo>
                              <a:pt x="178467" y="101270"/>
                            </a:lnTo>
                            <a:cubicBezTo>
                              <a:pt x="178108" y="101654"/>
                              <a:pt x="178108" y="101654"/>
                              <a:pt x="178108" y="100883"/>
                            </a:cubicBezTo>
                            <a:close/>
                            <a:moveTo>
                              <a:pt x="118529" y="119365"/>
                            </a:moveTo>
                            <a:cubicBezTo>
                              <a:pt x="118529" y="119752"/>
                              <a:pt x="118170" y="120136"/>
                              <a:pt x="118170" y="119752"/>
                            </a:cubicBezTo>
                            <a:cubicBezTo>
                              <a:pt x="118170" y="119365"/>
                              <a:pt x="118170" y="118982"/>
                              <a:pt x="118529" y="118982"/>
                            </a:cubicBezTo>
                            <a:lnTo>
                              <a:pt x="118529" y="119369"/>
                            </a:lnTo>
                            <a:close/>
                            <a:moveTo>
                              <a:pt x="131999" y="179040"/>
                            </a:moveTo>
                            <a:lnTo>
                              <a:pt x="131999" y="178652"/>
                            </a:lnTo>
                            <a:cubicBezTo>
                              <a:pt x="131999" y="178269"/>
                              <a:pt x="131999" y="178269"/>
                              <a:pt x="132357" y="178269"/>
                            </a:cubicBezTo>
                            <a:cubicBezTo>
                              <a:pt x="132357" y="178652"/>
                              <a:pt x="132357" y="179036"/>
                              <a:pt x="131999" y="179036"/>
                            </a:cubicBezTo>
                            <a:close/>
                            <a:moveTo>
                              <a:pt x="154674" y="184817"/>
                            </a:moveTo>
                            <a:lnTo>
                              <a:pt x="154276" y="185200"/>
                            </a:lnTo>
                            <a:lnTo>
                              <a:pt x="154276" y="184817"/>
                            </a:lnTo>
                            <a:cubicBezTo>
                              <a:pt x="154276" y="184430"/>
                              <a:pt x="154276" y="184430"/>
                              <a:pt x="154674" y="184430"/>
                            </a:cubicBezTo>
                            <a:lnTo>
                              <a:pt x="154674" y="184817"/>
                            </a:lnTo>
                            <a:close/>
                            <a:moveTo>
                              <a:pt x="152722" y="80476"/>
                            </a:moveTo>
                            <a:lnTo>
                              <a:pt x="152722" y="80864"/>
                            </a:lnTo>
                            <a:cubicBezTo>
                              <a:pt x="152722" y="80864"/>
                              <a:pt x="152722" y="81251"/>
                              <a:pt x="152363" y="81251"/>
                            </a:cubicBezTo>
                            <a:lnTo>
                              <a:pt x="152363" y="80864"/>
                            </a:lnTo>
                            <a:cubicBezTo>
                              <a:pt x="152363" y="80864"/>
                              <a:pt x="152363" y="80476"/>
                              <a:pt x="152722" y="80476"/>
                            </a:cubicBezTo>
                            <a:close/>
                            <a:moveTo>
                              <a:pt x="176195" y="121677"/>
                            </a:moveTo>
                            <a:lnTo>
                              <a:pt x="175796" y="122060"/>
                            </a:lnTo>
                            <a:cubicBezTo>
                              <a:pt x="175398" y="122060"/>
                              <a:pt x="175398" y="121677"/>
                              <a:pt x="175796" y="121677"/>
                            </a:cubicBezTo>
                            <a:lnTo>
                              <a:pt x="175796" y="121290"/>
                            </a:lnTo>
                            <a:cubicBezTo>
                              <a:pt x="176195" y="121290"/>
                              <a:pt x="176195" y="121677"/>
                              <a:pt x="176195" y="121677"/>
                            </a:cubicBezTo>
                            <a:close/>
                            <a:moveTo>
                              <a:pt x="168504" y="70850"/>
                            </a:moveTo>
                            <a:lnTo>
                              <a:pt x="168504" y="71237"/>
                            </a:lnTo>
                            <a:lnTo>
                              <a:pt x="168105" y="71625"/>
                            </a:lnTo>
                            <a:lnTo>
                              <a:pt x="168105" y="71237"/>
                            </a:lnTo>
                            <a:cubicBezTo>
                              <a:pt x="168105" y="70850"/>
                              <a:pt x="168105" y="70850"/>
                              <a:pt x="168504" y="70850"/>
                            </a:cubicBezTo>
                            <a:close/>
                            <a:moveTo>
                              <a:pt x="169261" y="139384"/>
                            </a:moveTo>
                            <a:cubicBezTo>
                              <a:pt x="169660" y="139384"/>
                              <a:pt x="169261" y="139384"/>
                              <a:pt x="169261" y="139772"/>
                            </a:cubicBezTo>
                            <a:cubicBezTo>
                              <a:pt x="168862" y="139772"/>
                              <a:pt x="168862" y="139772"/>
                              <a:pt x="168862" y="139384"/>
                            </a:cubicBezTo>
                            <a:cubicBezTo>
                              <a:pt x="168862" y="138997"/>
                              <a:pt x="169261" y="138997"/>
                              <a:pt x="169261" y="139384"/>
                            </a:cubicBezTo>
                            <a:close/>
                            <a:moveTo>
                              <a:pt x="136981" y="113204"/>
                            </a:moveTo>
                            <a:lnTo>
                              <a:pt x="136223" y="113204"/>
                            </a:lnTo>
                            <a:cubicBezTo>
                              <a:pt x="136223" y="113592"/>
                              <a:pt x="136582" y="113592"/>
                              <a:pt x="136582" y="113592"/>
                            </a:cubicBezTo>
                            <a:cubicBezTo>
                              <a:pt x="136582" y="113592"/>
                              <a:pt x="136981" y="113592"/>
                              <a:pt x="136981" y="113204"/>
                            </a:cubicBezTo>
                            <a:close/>
                            <a:moveTo>
                              <a:pt x="26310" y="147857"/>
                            </a:moveTo>
                            <a:cubicBezTo>
                              <a:pt x="26669" y="147086"/>
                              <a:pt x="26669" y="147470"/>
                              <a:pt x="26669" y="147857"/>
                            </a:cubicBezTo>
                            <a:cubicBezTo>
                              <a:pt x="26310" y="147857"/>
                              <a:pt x="26310" y="148240"/>
                              <a:pt x="25912" y="148240"/>
                            </a:cubicBezTo>
                            <a:cubicBezTo>
                              <a:pt x="25912" y="148240"/>
                              <a:pt x="25912" y="147857"/>
                              <a:pt x="26310" y="147857"/>
                            </a:cubicBezTo>
                            <a:close/>
                            <a:moveTo>
                              <a:pt x="17464" y="188279"/>
                            </a:moveTo>
                            <a:lnTo>
                              <a:pt x="17464" y="187896"/>
                            </a:lnTo>
                            <a:cubicBezTo>
                              <a:pt x="17464" y="187508"/>
                              <a:pt x="17464" y="187508"/>
                              <a:pt x="17862" y="187508"/>
                            </a:cubicBezTo>
                            <a:cubicBezTo>
                              <a:pt x="17862" y="187896"/>
                              <a:pt x="17862" y="188275"/>
                              <a:pt x="17464" y="188275"/>
                            </a:cubicBezTo>
                            <a:close/>
                            <a:moveTo>
                              <a:pt x="36274" y="112047"/>
                            </a:moveTo>
                            <a:cubicBezTo>
                              <a:pt x="35915" y="112047"/>
                              <a:pt x="35915" y="112047"/>
                              <a:pt x="35915" y="111659"/>
                            </a:cubicBezTo>
                            <a:cubicBezTo>
                              <a:pt x="35915" y="111272"/>
                              <a:pt x="35915" y="111272"/>
                              <a:pt x="36274" y="111659"/>
                            </a:cubicBezTo>
                            <a:lnTo>
                              <a:pt x="36274" y="112047"/>
                            </a:lnTo>
                            <a:close/>
                            <a:moveTo>
                              <a:pt x="144672" y="90873"/>
                            </a:moveTo>
                            <a:cubicBezTo>
                              <a:pt x="144672" y="91257"/>
                              <a:pt x="144672" y="91257"/>
                              <a:pt x="144273" y="91640"/>
                            </a:cubicBezTo>
                            <a:lnTo>
                              <a:pt x="144273" y="90873"/>
                            </a:lnTo>
                            <a:lnTo>
                              <a:pt x="144672" y="90873"/>
                            </a:lnTo>
                            <a:close/>
                            <a:moveTo>
                              <a:pt x="66641" y="69696"/>
                            </a:moveTo>
                            <a:cubicBezTo>
                              <a:pt x="66243" y="69696"/>
                              <a:pt x="66243" y="69696"/>
                              <a:pt x="66243" y="69309"/>
                            </a:cubicBezTo>
                            <a:cubicBezTo>
                              <a:pt x="66243" y="69309"/>
                              <a:pt x="66243" y="68926"/>
                              <a:pt x="66641" y="69309"/>
                            </a:cubicBezTo>
                            <a:lnTo>
                              <a:pt x="66641" y="69696"/>
                            </a:lnTo>
                            <a:close/>
                            <a:moveTo>
                              <a:pt x="199628" y="65847"/>
                            </a:moveTo>
                            <a:cubicBezTo>
                              <a:pt x="199230" y="65847"/>
                              <a:pt x="199230" y="65847"/>
                              <a:pt x="199230" y="65460"/>
                            </a:cubicBezTo>
                            <a:cubicBezTo>
                              <a:pt x="199230" y="65460"/>
                              <a:pt x="199628" y="65073"/>
                              <a:pt x="199628" y="65460"/>
                            </a:cubicBezTo>
                            <a:lnTo>
                              <a:pt x="199628" y="65847"/>
                            </a:lnTo>
                            <a:close/>
                            <a:moveTo>
                              <a:pt x="14753" y="192132"/>
                            </a:moveTo>
                            <a:cubicBezTo>
                              <a:pt x="14395" y="192132"/>
                              <a:pt x="14395" y="192132"/>
                              <a:pt x="14395" y="191744"/>
                            </a:cubicBezTo>
                            <a:cubicBezTo>
                              <a:pt x="14395" y="191744"/>
                              <a:pt x="14395" y="191361"/>
                              <a:pt x="14753" y="191744"/>
                            </a:cubicBezTo>
                            <a:lnTo>
                              <a:pt x="14753" y="192132"/>
                            </a:lnTo>
                            <a:close/>
                            <a:moveTo>
                              <a:pt x="171931" y="102424"/>
                            </a:moveTo>
                            <a:lnTo>
                              <a:pt x="171931" y="102811"/>
                            </a:lnTo>
                            <a:cubicBezTo>
                              <a:pt x="171931" y="103199"/>
                              <a:pt x="171931" y="103578"/>
                              <a:pt x="171572" y="102811"/>
                            </a:cubicBezTo>
                            <a:lnTo>
                              <a:pt x="171931" y="102424"/>
                            </a:lnTo>
                            <a:close/>
                            <a:moveTo>
                              <a:pt x="33604" y="118211"/>
                            </a:moveTo>
                            <a:cubicBezTo>
                              <a:pt x="33604" y="118211"/>
                              <a:pt x="33205" y="117824"/>
                              <a:pt x="33604" y="117824"/>
                            </a:cubicBezTo>
                            <a:lnTo>
                              <a:pt x="33604" y="117437"/>
                            </a:lnTo>
                            <a:cubicBezTo>
                              <a:pt x="33604" y="117824"/>
                              <a:pt x="33604" y="118207"/>
                              <a:pt x="33604" y="118207"/>
                            </a:cubicBezTo>
                            <a:close/>
                            <a:moveTo>
                              <a:pt x="28981" y="147857"/>
                            </a:moveTo>
                            <a:cubicBezTo>
                              <a:pt x="28583" y="147857"/>
                              <a:pt x="28583" y="147857"/>
                              <a:pt x="28583" y="147470"/>
                            </a:cubicBezTo>
                            <a:cubicBezTo>
                              <a:pt x="28583" y="147470"/>
                              <a:pt x="28583" y="147082"/>
                              <a:pt x="28981" y="147470"/>
                            </a:cubicBezTo>
                            <a:lnTo>
                              <a:pt x="28981" y="147857"/>
                            </a:lnTo>
                            <a:close/>
                            <a:moveTo>
                              <a:pt x="147342" y="87791"/>
                            </a:moveTo>
                            <a:lnTo>
                              <a:pt x="146944" y="88178"/>
                            </a:lnTo>
                            <a:lnTo>
                              <a:pt x="146944" y="87412"/>
                            </a:lnTo>
                            <a:cubicBezTo>
                              <a:pt x="147342" y="87412"/>
                              <a:pt x="147342" y="87795"/>
                              <a:pt x="147342" y="87795"/>
                            </a:cubicBezTo>
                            <a:close/>
                            <a:moveTo>
                              <a:pt x="149653" y="84329"/>
                            </a:moveTo>
                            <a:lnTo>
                              <a:pt x="150052" y="84329"/>
                            </a:lnTo>
                            <a:cubicBezTo>
                              <a:pt x="150052" y="84329"/>
                              <a:pt x="150052" y="84713"/>
                              <a:pt x="149653" y="84713"/>
                            </a:cubicBezTo>
                            <a:cubicBezTo>
                              <a:pt x="149255" y="84713"/>
                              <a:pt x="149255" y="84713"/>
                              <a:pt x="149653" y="84329"/>
                            </a:cubicBezTo>
                            <a:close/>
                            <a:moveTo>
                              <a:pt x="114305" y="126292"/>
                            </a:moveTo>
                            <a:cubicBezTo>
                              <a:pt x="114305" y="126680"/>
                              <a:pt x="114305" y="126680"/>
                              <a:pt x="113906" y="127063"/>
                            </a:cubicBezTo>
                            <a:lnTo>
                              <a:pt x="113906" y="126676"/>
                            </a:lnTo>
                            <a:cubicBezTo>
                              <a:pt x="113906" y="126676"/>
                              <a:pt x="113906" y="126288"/>
                              <a:pt x="114305" y="126288"/>
                            </a:cubicBezTo>
                            <a:close/>
                            <a:moveTo>
                              <a:pt x="40498" y="136689"/>
                            </a:moveTo>
                            <a:lnTo>
                              <a:pt x="40140" y="136689"/>
                            </a:lnTo>
                            <a:lnTo>
                              <a:pt x="40140" y="137073"/>
                            </a:lnTo>
                            <a:cubicBezTo>
                              <a:pt x="40498" y="137073"/>
                              <a:pt x="40498" y="137073"/>
                              <a:pt x="40498" y="136689"/>
                            </a:cubicBezTo>
                            <a:close/>
                            <a:moveTo>
                              <a:pt x="97367" y="120136"/>
                            </a:moveTo>
                            <a:lnTo>
                              <a:pt x="97367" y="118978"/>
                            </a:lnTo>
                            <a:cubicBezTo>
                              <a:pt x="97766" y="119365"/>
                              <a:pt x="97766" y="119748"/>
                              <a:pt x="97367" y="120136"/>
                            </a:cubicBezTo>
                            <a:close/>
                            <a:moveTo>
                              <a:pt x="148896" y="192902"/>
                            </a:moveTo>
                            <a:lnTo>
                              <a:pt x="148896" y="193290"/>
                            </a:lnTo>
                            <a:cubicBezTo>
                              <a:pt x="149255" y="193290"/>
                              <a:pt x="149255" y="193290"/>
                              <a:pt x="149255" y="192902"/>
                            </a:cubicBezTo>
                            <a:lnTo>
                              <a:pt x="148896" y="192902"/>
                            </a:lnTo>
                            <a:close/>
                            <a:moveTo>
                              <a:pt x="20133" y="160178"/>
                            </a:moveTo>
                            <a:lnTo>
                              <a:pt x="20133" y="160562"/>
                            </a:lnTo>
                            <a:cubicBezTo>
                              <a:pt x="19775" y="160562"/>
                              <a:pt x="19775" y="160562"/>
                              <a:pt x="19775" y="160178"/>
                            </a:cubicBezTo>
                            <a:lnTo>
                              <a:pt x="20133" y="160178"/>
                            </a:lnTo>
                            <a:close/>
                            <a:moveTo>
                              <a:pt x="45121" y="103965"/>
                            </a:moveTo>
                            <a:lnTo>
                              <a:pt x="45121" y="103578"/>
                            </a:lnTo>
                            <a:lnTo>
                              <a:pt x="45520" y="103578"/>
                            </a:lnTo>
                            <a:cubicBezTo>
                              <a:pt x="45520" y="103965"/>
                              <a:pt x="45520" y="103965"/>
                              <a:pt x="45121" y="103965"/>
                            </a:cubicBezTo>
                            <a:close/>
                            <a:moveTo>
                              <a:pt x="26669" y="159795"/>
                            </a:moveTo>
                            <a:lnTo>
                              <a:pt x="26669" y="159024"/>
                            </a:lnTo>
                            <a:lnTo>
                              <a:pt x="26669" y="159795"/>
                            </a:lnTo>
                            <a:close/>
                            <a:moveTo>
                              <a:pt x="151168" y="82405"/>
                            </a:moveTo>
                            <a:lnTo>
                              <a:pt x="151168" y="82792"/>
                            </a:lnTo>
                            <a:cubicBezTo>
                              <a:pt x="150809" y="82792"/>
                              <a:pt x="150809" y="82792"/>
                              <a:pt x="150809" y="82405"/>
                            </a:cubicBezTo>
                            <a:lnTo>
                              <a:pt x="151168" y="82405"/>
                            </a:lnTo>
                            <a:close/>
                            <a:moveTo>
                              <a:pt x="167308" y="129379"/>
                            </a:moveTo>
                            <a:cubicBezTo>
                              <a:pt x="167308" y="129762"/>
                              <a:pt x="167308" y="129762"/>
                              <a:pt x="167707" y="129762"/>
                            </a:cubicBezTo>
                            <a:lnTo>
                              <a:pt x="167707" y="129379"/>
                            </a:lnTo>
                            <a:lnTo>
                              <a:pt x="167308" y="129379"/>
                            </a:lnTo>
                            <a:close/>
                            <a:moveTo>
                              <a:pt x="15511" y="166335"/>
                            </a:moveTo>
                            <a:lnTo>
                              <a:pt x="15909" y="166335"/>
                            </a:lnTo>
                            <a:cubicBezTo>
                              <a:pt x="16308" y="166335"/>
                              <a:pt x="15909" y="166722"/>
                              <a:pt x="15909" y="166722"/>
                            </a:cubicBezTo>
                            <a:cubicBezTo>
                              <a:pt x="15511" y="166722"/>
                              <a:pt x="15511" y="166335"/>
                              <a:pt x="15511" y="166335"/>
                            </a:cubicBezTo>
                            <a:close/>
                            <a:moveTo>
                              <a:pt x="27427" y="155942"/>
                            </a:moveTo>
                            <a:lnTo>
                              <a:pt x="27427" y="155559"/>
                            </a:lnTo>
                            <a:lnTo>
                              <a:pt x="27825" y="155559"/>
                            </a:lnTo>
                            <a:cubicBezTo>
                              <a:pt x="27825" y="155942"/>
                              <a:pt x="27825" y="155942"/>
                              <a:pt x="27427" y="155942"/>
                            </a:cubicBezTo>
                            <a:close/>
                            <a:moveTo>
                              <a:pt x="183847" y="73932"/>
                            </a:moveTo>
                            <a:lnTo>
                              <a:pt x="184245" y="73932"/>
                            </a:lnTo>
                            <a:lnTo>
                              <a:pt x="184245" y="74320"/>
                            </a:lnTo>
                            <a:cubicBezTo>
                              <a:pt x="183847" y="74320"/>
                              <a:pt x="183847" y="74320"/>
                              <a:pt x="183847" y="73932"/>
                            </a:cubicBezTo>
                            <a:close/>
                            <a:moveTo>
                              <a:pt x="27825" y="150935"/>
                            </a:moveTo>
                            <a:lnTo>
                              <a:pt x="27427" y="150935"/>
                            </a:lnTo>
                            <a:cubicBezTo>
                              <a:pt x="27427" y="150552"/>
                              <a:pt x="27427" y="150552"/>
                              <a:pt x="27825" y="150552"/>
                            </a:cubicBezTo>
                            <a:lnTo>
                              <a:pt x="27825" y="150935"/>
                            </a:lnTo>
                            <a:close/>
                            <a:moveTo>
                              <a:pt x="176155" y="93185"/>
                            </a:moveTo>
                            <a:lnTo>
                              <a:pt x="175796" y="93185"/>
                            </a:lnTo>
                            <a:cubicBezTo>
                              <a:pt x="175796" y="92798"/>
                              <a:pt x="175796" y="92798"/>
                              <a:pt x="176155" y="92798"/>
                            </a:cubicBezTo>
                            <a:lnTo>
                              <a:pt x="176155" y="93185"/>
                            </a:lnTo>
                            <a:close/>
                            <a:moveTo>
                              <a:pt x="157704" y="74703"/>
                            </a:moveTo>
                            <a:lnTo>
                              <a:pt x="158102" y="74703"/>
                            </a:lnTo>
                            <a:cubicBezTo>
                              <a:pt x="158102" y="75090"/>
                              <a:pt x="157704" y="75090"/>
                              <a:pt x="157704" y="75090"/>
                            </a:cubicBezTo>
                            <a:lnTo>
                              <a:pt x="157704" y="74703"/>
                            </a:lnTo>
                            <a:close/>
                            <a:moveTo>
                              <a:pt x="169619" y="69313"/>
                            </a:moveTo>
                            <a:cubicBezTo>
                              <a:pt x="169619" y="69313"/>
                              <a:pt x="170018" y="69313"/>
                              <a:pt x="170018" y="69700"/>
                            </a:cubicBezTo>
                            <a:lnTo>
                              <a:pt x="169619" y="69700"/>
                            </a:lnTo>
                            <a:lnTo>
                              <a:pt x="169619" y="69313"/>
                            </a:lnTo>
                            <a:close/>
                            <a:moveTo>
                              <a:pt x="115819" y="123601"/>
                            </a:moveTo>
                            <a:cubicBezTo>
                              <a:pt x="115819" y="123989"/>
                              <a:pt x="115460" y="123989"/>
                              <a:pt x="115460" y="123989"/>
                            </a:cubicBezTo>
                            <a:lnTo>
                              <a:pt x="115460" y="123601"/>
                            </a:lnTo>
                            <a:lnTo>
                              <a:pt x="115819" y="123601"/>
                            </a:lnTo>
                            <a:close/>
                            <a:moveTo>
                              <a:pt x="151965" y="61232"/>
                            </a:moveTo>
                            <a:lnTo>
                              <a:pt x="151965" y="61615"/>
                            </a:lnTo>
                            <a:lnTo>
                              <a:pt x="151566" y="61615"/>
                            </a:lnTo>
                            <a:cubicBezTo>
                              <a:pt x="151566" y="61232"/>
                              <a:pt x="151965" y="61232"/>
                              <a:pt x="151965" y="61232"/>
                            </a:cubicBezTo>
                            <a:close/>
                            <a:moveTo>
                              <a:pt x="137339" y="105123"/>
                            </a:moveTo>
                            <a:cubicBezTo>
                              <a:pt x="137339" y="105123"/>
                              <a:pt x="137339" y="105511"/>
                              <a:pt x="136981" y="105511"/>
                            </a:cubicBezTo>
                            <a:lnTo>
                              <a:pt x="136981" y="105123"/>
                            </a:lnTo>
                            <a:lnTo>
                              <a:pt x="137339" y="105123"/>
                            </a:lnTo>
                            <a:close/>
                            <a:moveTo>
                              <a:pt x="112750" y="129383"/>
                            </a:moveTo>
                            <a:cubicBezTo>
                              <a:pt x="112750" y="129383"/>
                              <a:pt x="112352" y="129383"/>
                              <a:pt x="112352" y="128995"/>
                            </a:cubicBezTo>
                            <a:lnTo>
                              <a:pt x="112750" y="128995"/>
                            </a:lnTo>
                            <a:lnTo>
                              <a:pt x="112750" y="129383"/>
                            </a:lnTo>
                            <a:close/>
                            <a:moveTo>
                              <a:pt x="176155" y="93960"/>
                            </a:moveTo>
                            <a:lnTo>
                              <a:pt x="175796" y="93960"/>
                            </a:lnTo>
                            <a:cubicBezTo>
                              <a:pt x="175796" y="93960"/>
                              <a:pt x="175796" y="93572"/>
                              <a:pt x="176155" y="93572"/>
                            </a:cubicBezTo>
                            <a:lnTo>
                              <a:pt x="176155" y="93960"/>
                            </a:lnTo>
                            <a:close/>
                            <a:moveTo>
                              <a:pt x="140408" y="154792"/>
                            </a:moveTo>
                            <a:lnTo>
                              <a:pt x="140408" y="155179"/>
                            </a:lnTo>
                            <a:lnTo>
                              <a:pt x="140049" y="155179"/>
                            </a:lnTo>
                            <a:cubicBezTo>
                              <a:pt x="140049" y="154792"/>
                              <a:pt x="140408" y="154792"/>
                              <a:pt x="140408" y="154792"/>
                            </a:cubicBezTo>
                            <a:close/>
                            <a:moveTo>
                              <a:pt x="183847" y="88182"/>
                            </a:moveTo>
                            <a:cubicBezTo>
                              <a:pt x="183847" y="88182"/>
                              <a:pt x="183847" y="88570"/>
                              <a:pt x="183448" y="88570"/>
                            </a:cubicBezTo>
                            <a:lnTo>
                              <a:pt x="183448" y="88182"/>
                            </a:lnTo>
                            <a:lnTo>
                              <a:pt x="183847" y="88182"/>
                            </a:lnTo>
                            <a:close/>
                            <a:moveTo>
                              <a:pt x="171931" y="108202"/>
                            </a:moveTo>
                            <a:lnTo>
                              <a:pt x="172688" y="108202"/>
                            </a:lnTo>
                            <a:cubicBezTo>
                              <a:pt x="172688" y="108589"/>
                              <a:pt x="172329" y="108589"/>
                              <a:pt x="171931" y="108202"/>
                            </a:cubicBezTo>
                            <a:close/>
                            <a:moveTo>
                              <a:pt x="36672" y="126296"/>
                            </a:moveTo>
                            <a:lnTo>
                              <a:pt x="36274" y="125913"/>
                            </a:lnTo>
                            <a:lnTo>
                              <a:pt x="36672" y="125913"/>
                            </a:lnTo>
                            <a:lnTo>
                              <a:pt x="36672" y="126296"/>
                            </a:lnTo>
                            <a:close/>
                            <a:moveTo>
                              <a:pt x="34760" y="114750"/>
                            </a:moveTo>
                            <a:cubicBezTo>
                              <a:pt x="35118" y="115137"/>
                              <a:pt x="34760" y="115137"/>
                              <a:pt x="34760" y="115520"/>
                            </a:cubicBezTo>
                            <a:lnTo>
                              <a:pt x="34760" y="114750"/>
                            </a:lnTo>
                            <a:close/>
                            <a:moveTo>
                              <a:pt x="102389" y="108976"/>
                            </a:moveTo>
                            <a:lnTo>
                              <a:pt x="102389" y="109363"/>
                            </a:lnTo>
                            <a:lnTo>
                              <a:pt x="102747" y="108976"/>
                            </a:lnTo>
                            <a:lnTo>
                              <a:pt x="102389" y="108976"/>
                            </a:lnTo>
                            <a:close/>
                            <a:moveTo>
                              <a:pt x="120043" y="116678"/>
                            </a:moveTo>
                            <a:lnTo>
                              <a:pt x="119685" y="117065"/>
                            </a:lnTo>
                            <a:lnTo>
                              <a:pt x="119685" y="116678"/>
                            </a:lnTo>
                            <a:lnTo>
                              <a:pt x="120043" y="116678"/>
                            </a:lnTo>
                            <a:close/>
                            <a:moveTo>
                              <a:pt x="24756" y="164802"/>
                            </a:moveTo>
                            <a:cubicBezTo>
                              <a:pt x="24756" y="164802"/>
                              <a:pt x="24756" y="164419"/>
                              <a:pt x="25155" y="164419"/>
                            </a:cubicBezTo>
                            <a:cubicBezTo>
                              <a:pt x="25155" y="164419"/>
                              <a:pt x="25155" y="164802"/>
                              <a:pt x="24756" y="164802"/>
                            </a:cubicBezTo>
                            <a:close/>
                            <a:moveTo>
                              <a:pt x="160015" y="84721"/>
                            </a:moveTo>
                            <a:lnTo>
                              <a:pt x="159656" y="84721"/>
                            </a:lnTo>
                            <a:lnTo>
                              <a:pt x="160015" y="84337"/>
                            </a:lnTo>
                            <a:lnTo>
                              <a:pt x="160015" y="84721"/>
                            </a:lnTo>
                            <a:close/>
                            <a:moveTo>
                              <a:pt x="32448" y="141708"/>
                            </a:moveTo>
                            <a:lnTo>
                              <a:pt x="32448" y="140938"/>
                            </a:lnTo>
                            <a:cubicBezTo>
                              <a:pt x="32807" y="141325"/>
                              <a:pt x="32448" y="141325"/>
                              <a:pt x="32448" y="141708"/>
                            </a:cubicBezTo>
                            <a:close/>
                            <a:moveTo>
                              <a:pt x="161569" y="142862"/>
                            </a:moveTo>
                            <a:lnTo>
                              <a:pt x="161569" y="143249"/>
                            </a:lnTo>
                            <a:cubicBezTo>
                              <a:pt x="161171" y="143249"/>
                              <a:pt x="161171" y="143249"/>
                              <a:pt x="161569" y="142862"/>
                            </a:cubicBezTo>
                            <a:close/>
                            <a:moveTo>
                              <a:pt x="21289" y="175590"/>
                            </a:moveTo>
                            <a:lnTo>
                              <a:pt x="21688" y="175590"/>
                            </a:lnTo>
                            <a:lnTo>
                              <a:pt x="21688" y="175973"/>
                            </a:lnTo>
                            <a:lnTo>
                              <a:pt x="21289" y="175590"/>
                            </a:lnTo>
                            <a:close/>
                            <a:moveTo>
                              <a:pt x="25513" y="139396"/>
                            </a:moveTo>
                            <a:lnTo>
                              <a:pt x="25513" y="139784"/>
                            </a:lnTo>
                            <a:lnTo>
                              <a:pt x="25155" y="139784"/>
                            </a:lnTo>
                            <a:lnTo>
                              <a:pt x="25513" y="139396"/>
                            </a:lnTo>
                            <a:close/>
                            <a:moveTo>
                              <a:pt x="169261" y="70862"/>
                            </a:moveTo>
                            <a:cubicBezTo>
                              <a:pt x="169619" y="71249"/>
                              <a:pt x="169619" y="71249"/>
                              <a:pt x="169261" y="71249"/>
                            </a:cubicBezTo>
                            <a:lnTo>
                              <a:pt x="169261" y="70862"/>
                            </a:lnTo>
                            <a:close/>
                            <a:moveTo>
                              <a:pt x="170018" y="122843"/>
                            </a:moveTo>
                            <a:lnTo>
                              <a:pt x="170416" y="122843"/>
                            </a:lnTo>
                            <a:cubicBezTo>
                              <a:pt x="170018" y="122455"/>
                              <a:pt x="170018" y="122455"/>
                              <a:pt x="170018" y="122843"/>
                            </a:cubicBezTo>
                            <a:close/>
                            <a:moveTo>
                              <a:pt x="182332" y="91269"/>
                            </a:moveTo>
                            <a:cubicBezTo>
                              <a:pt x="182691" y="91269"/>
                              <a:pt x="182691" y="91269"/>
                              <a:pt x="182332" y="91656"/>
                            </a:cubicBezTo>
                            <a:lnTo>
                              <a:pt x="182332" y="91269"/>
                            </a:lnTo>
                            <a:close/>
                            <a:moveTo>
                              <a:pt x="64728" y="73174"/>
                            </a:moveTo>
                            <a:lnTo>
                              <a:pt x="64728" y="72787"/>
                            </a:lnTo>
                            <a:cubicBezTo>
                              <a:pt x="65087" y="72787"/>
                              <a:pt x="65087" y="73174"/>
                              <a:pt x="64728" y="73174"/>
                            </a:cubicBezTo>
                            <a:close/>
                            <a:moveTo>
                              <a:pt x="24756" y="164806"/>
                            </a:moveTo>
                            <a:lnTo>
                              <a:pt x="24756" y="165193"/>
                            </a:lnTo>
                            <a:cubicBezTo>
                              <a:pt x="24358" y="165193"/>
                              <a:pt x="24358" y="164806"/>
                              <a:pt x="24756" y="164806"/>
                            </a:cubicBezTo>
                            <a:close/>
                            <a:moveTo>
                              <a:pt x="25912" y="160570"/>
                            </a:moveTo>
                            <a:lnTo>
                              <a:pt x="25912" y="160186"/>
                            </a:lnTo>
                            <a:cubicBezTo>
                              <a:pt x="25912" y="160186"/>
                              <a:pt x="26310" y="160570"/>
                              <a:pt x="25912" y="160570"/>
                            </a:cubicBezTo>
                            <a:close/>
                            <a:moveTo>
                              <a:pt x="178865" y="86262"/>
                            </a:moveTo>
                            <a:lnTo>
                              <a:pt x="178865" y="85879"/>
                            </a:lnTo>
                            <a:cubicBezTo>
                              <a:pt x="179224" y="85879"/>
                              <a:pt x="179224" y="86262"/>
                              <a:pt x="178865" y="86262"/>
                            </a:cubicBezTo>
                            <a:close/>
                            <a:moveTo>
                              <a:pt x="122753" y="112063"/>
                            </a:moveTo>
                            <a:lnTo>
                              <a:pt x="122753" y="111675"/>
                            </a:lnTo>
                            <a:cubicBezTo>
                              <a:pt x="123151" y="111675"/>
                              <a:pt x="123151" y="112063"/>
                              <a:pt x="122753" y="112063"/>
                            </a:cubicBezTo>
                            <a:close/>
                            <a:moveTo>
                              <a:pt x="155033" y="77793"/>
                            </a:moveTo>
                            <a:cubicBezTo>
                              <a:pt x="155432" y="77793"/>
                              <a:pt x="155432" y="78181"/>
                              <a:pt x="155033" y="78181"/>
                            </a:cubicBezTo>
                            <a:lnTo>
                              <a:pt x="155033" y="77793"/>
                            </a:lnTo>
                            <a:close/>
                            <a:moveTo>
                              <a:pt x="179623" y="123222"/>
                            </a:moveTo>
                            <a:cubicBezTo>
                              <a:pt x="179623" y="123222"/>
                              <a:pt x="179224" y="122839"/>
                              <a:pt x="179623" y="122839"/>
                            </a:cubicBezTo>
                            <a:lnTo>
                              <a:pt x="179623" y="1232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6" name="Google Shape;746;p5"/>
                      <p:cNvSpPr/>
                      <p:nvPr/>
                    </p:nvSpPr>
                    <p:spPr>
                      <a:xfrm>
                        <a:off x="9588779" y="6674769"/>
                        <a:ext cx="170786" cy="253738"/>
                      </a:xfrm>
                      <a:custGeom>
                        <a:rect b="b" l="l" r="r" t="t"/>
                        <a:pathLst>
                          <a:path extrusionOk="0" h="253738" w="170786">
                            <a:moveTo>
                              <a:pt x="103568" y="142838"/>
                            </a:moveTo>
                            <a:lnTo>
                              <a:pt x="112416" y="137831"/>
                            </a:lnTo>
                            <a:cubicBezTo>
                              <a:pt x="112814" y="137831"/>
                              <a:pt x="122777" y="131283"/>
                              <a:pt x="128954" y="127051"/>
                            </a:cubicBezTo>
                            <a:cubicBezTo>
                              <a:pt x="143540" y="116271"/>
                              <a:pt x="151232" y="109343"/>
                              <a:pt x="158923" y="98563"/>
                            </a:cubicBezTo>
                            <a:cubicBezTo>
                              <a:pt x="160079" y="96639"/>
                              <a:pt x="161594" y="94710"/>
                              <a:pt x="162391" y="93944"/>
                            </a:cubicBezTo>
                            <a:cubicBezTo>
                              <a:pt x="168129" y="86238"/>
                              <a:pt x="171995" y="69684"/>
                              <a:pt x="170440" y="57750"/>
                            </a:cubicBezTo>
                            <a:cubicBezTo>
                              <a:pt x="167771" y="33495"/>
                              <a:pt x="163546" y="23868"/>
                              <a:pt x="142783" y="8856"/>
                            </a:cubicBezTo>
                            <a:cubicBezTo>
                              <a:pt x="138160" y="5777"/>
                              <a:pt x="130468" y="2691"/>
                              <a:pt x="125088" y="1924"/>
                            </a:cubicBezTo>
                            <a:cubicBezTo>
                              <a:pt x="123933" y="1924"/>
                              <a:pt x="122777" y="1537"/>
                              <a:pt x="122020" y="1158"/>
                            </a:cubicBezTo>
                            <a:cubicBezTo>
                              <a:pt x="120505" y="771"/>
                              <a:pt x="117038" y="0"/>
                              <a:pt x="114727" y="0"/>
                            </a:cubicBezTo>
                            <a:cubicBezTo>
                              <a:pt x="113572" y="0"/>
                              <a:pt x="112814" y="0"/>
                              <a:pt x="112416" y="387"/>
                            </a:cubicBezTo>
                            <a:cubicBezTo>
                              <a:pt x="111658" y="387"/>
                              <a:pt x="110901" y="775"/>
                              <a:pt x="110901" y="775"/>
                            </a:cubicBezTo>
                            <a:cubicBezTo>
                              <a:pt x="109745" y="775"/>
                              <a:pt x="107793" y="1928"/>
                              <a:pt x="107434" y="3082"/>
                            </a:cubicBezTo>
                            <a:cubicBezTo>
                              <a:pt x="107036" y="3853"/>
                              <a:pt x="107036" y="3853"/>
                              <a:pt x="105521" y="4236"/>
                            </a:cubicBezTo>
                            <a:cubicBezTo>
                              <a:pt x="93206" y="5394"/>
                              <a:pt x="55945" y="16941"/>
                              <a:pt x="53235" y="31574"/>
                            </a:cubicBezTo>
                            <a:lnTo>
                              <a:pt x="51720" y="37347"/>
                            </a:lnTo>
                            <a:cubicBezTo>
                              <a:pt x="49767" y="46587"/>
                              <a:pt x="50565" y="51206"/>
                              <a:pt x="55546" y="56987"/>
                            </a:cubicBezTo>
                            <a:cubicBezTo>
                              <a:pt x="57858" y="59683"/>
                              <a:pt x="60170" y="60836"/>
                              <a:pt x="62082" y="60836"/>
                            </a:cubicBezTo>
                            <a:cubicBezTo>
                              <a:pt x="64753" y="60836"/>
                              <a:pt x="67462" y="59295"/>
                              <a:pt x="69375" y="55830"/>
                            </a:cubicBezTo>
                            <a:cubicBezTo>
                              <a:pt x="72085" y="51210"/>
                              <a:pt x="76310" y="48128"/>
                              <a:pt x="80893" y="45820"/>
                            </a:cubicBezTo>
                            <a:cubicBezTo>
                              <a:pt x="81291" y="45820"/>
                              <a:pt x="81291" y="46203"/>
                              <a:pt x="80534" y="47361"/>
                            </a:cubicBezTo>
                            <a:cubicBezTo>
                              <a:pt x="78980" y="50439"/>
                              <a:pt x="76668" y="55063"/>
                              <a:pt x="76668" y="55830"/>
                            </a:cubicBezTo>
                            <a:lnTo>
                              <a:pt x="75513" y="57371"/>
                            </a:lnTo>
                            <a:cubicBezTo>
                              <a:pt x="75154" y="57758"/>
                              <a:pt x="75154" y="58525"/>
                              <a:pt x="75154" y="58525"/>
                            </a:cubicBezTo>
                            <a:cubicBezTo>
                              <a:pt x="75154" y="58912"/>
                              <a:pt x="74755" y="59295"/>
                              <a:pt x="74357" y="60066"/>
                            </a:cubicBezTo>
                            <a:cubicBezTo>
                              <a:pt x="69774" y="66997"/>
                              <a:pt x="64753" y="75853"/>
                              <a:pt x="61683" y="83171"/>
                            </a:cubicBezTo>
                            <a:lnTo>
                              <a:pt x="57459" y="90869"/>
                            </a:lnTo>
                            <a:cubicBezTo>
                              <a:pt x="55546" y="93952"/>
                              <a:pt x="50166" y="103574"/>
                              <a:pt x="49011" y="105115"/>
                            </a:cubicBezTo>
                            <a:cubicBezTo>
                              <a:pt x="49011" y="105503"/>
                              <a:pt x="47855" y="107814"/>
                              <a:pt x="46699" y="110122"/>
                            </a:cubicBezTo>
                            <a:cubicBezTo>
                              <a:pt x="45543" y="112047"/>
                              <a:pt x="43989" y="114742"/>
                              <a:pt x="43631" y="115895"/>
                            </a:cubicBezTo>
                            <a:cubicBezTo>
                              <a:pt x="41319" y="120132"/>
                              <a:pt x="39804" y="122827"/>
                              <a:pt x="37852" y="127446"/>
                            </a:cubicBezTo>
                            <a:cubicBezTo>
                              <a:pt x="36696" y="129754"/>
                              <a:pt x="35182" y="132066"/>
                              <a:pt x="35182" y="132836"/>
                            </a:cubicBezTo>
                            <a:lnTo>
                              <a:pt x="32472" y="137456"/>
                            </a:lnTo>
                            <a:cubicBezTo>
                              <a:pt x="31715" y="139768"/>
                              <a:pt x="30559" y="141692"/>
                              <a:pt x="30160" y="142075"/>
                            </a:cubicBezTo>
                            <a:cubicBezTo>
                              <a:pt x="30160" y="144387"/>
                              <a:pt x="25577" y="151702"/>
                              <a:pt x="23664" y="153243"/>
                            </a:cubicBezTo>
                            <a:cubicBezTo>
                              <a:pt x="20556" y="155551"/>
                              <a:pt x="19799" y="157863"/>
                              <a:pt x="19799" y="163257"/>
                            </a:cubicBezTo>
                            <a:cubicBezTo>
                              <a:pt x="19799" y="164410"/>
                              <a:pt x="19799" y="165177"/>
                              <a:pt x="19042" y="166718"/>
                            </a:cubicBezTo>
                            <a:cubicBezTo>
                              <a:pt x="5213" y="195981"/>
                              <a:pt x="-2877" y="226780"/>
                              <a:pt x="948" y="237177"/>
                            </a:cubicBezTo>
                            <a:cubicBezTo>
                              <a:pt x="3260" y="242567"/>
                              <a:pt x="9039" y="249115"/>
                              <a:pt x="13662" y="250656"/>
                            </a:cubicBezTo>
                            <a:cubicBezTo>
                              <a:pt x="14419" y="251044"/>
                              <a:pt x="15176" y="251044"/>
                              <a:pt x="15176" y="251044"/>
                            </a:cubicBezTo>
                            <a:cubicBezTo>
                              <a:pt x="15575" y="251044"/>
                              <a:pt x="16731" y="251810"/>
                              <a:pt x="17886" y="252198"/>
                            </a:cubicBezTo>
                            <a:lnTo>
                              <a:pt x="20955" y="253739"/>
                            </a:lnTo>
                            <a:cubicBezTo>
                              <a:pt x="21712" y="253739"/>
                              <a:pt x="21712" y="253739"/>
                              <a:pt x="22469" y="253351"/>
                            </a:cubicBezTo>
                            <a:cubicBezTo>
                              <a:pt x="22867" y="252964"/>
                              <a:pt x="23664" y="252585"/>
                              <a:pt x="23664" y="252964"/>
                            </a:cubicBezTo>
                            <a:cubicBezTo>
                              <a:pt x="24023" y="252964"/>
                              <a:pt x="24422" y="252964"/>
                              <a:pt x="24422" y="252581"/>
                            </a:cubicBezTo>
                            <a:cubicBezTo>
                              <a:pt x="24780" y="252581"/>
                              <a:pt x="25179" y="252581"/>
                              <a:pt x="25577" y="252964"/>
                            </a:cubicBezTo>
                            <a:cubicBezTo>
                              <a:pt x="26335" y="253351"/>
                              <a:pt x="26335" y="253351"/>
                              <a:pt x="26733" y="252964"/>
                            </a:cubicBezTo>
                            <a:cubicBezTo>
                              <a:pt x="26733" y="252581"/>
                              <a:pt x="27092" y="252198"/>
                              <a:pt x="27491" y="252198"/>
                            </a:cubicBezTo>
                            <a:cubicBezTo>
                              <a:pt x="28247" y="251810"/>
                              <a:pt x="28646" y="250656"/>
                              <a:pt x="28646" y="246807"/>
                            </a:cubicBezTo>
                            <a:cubicBezTo>
                              <a:pt x="28646" y="239880"/>
                              <a:pt x="34385" y="221011"/>
                              <a:pt x="42076" y="202916"/>
                            </a:cubicBezTo>
                            <a:lnTo>
                              <a:pt x="43989" y="197526"/>
                            </a:lnTo>
                            <a:cubicBezTo>
                              <a:pt x="47058" y="190211"/>
                              <a:pt x="50166" y="183667"/>
                              <a:pt x="53992" y="175965"/>
                            </a:cubicBezTo>
                            <a:cubicBezTo>
                              <a:pt x="57858" y="168263"/>
                              <a:pt x="57858" y="168651"/>
                              <a:pt x="61285" y="166726"/>
                            </a:cubicBezTo>
                            <a:cubicBezTo>
                              <a:pt x="62839" y="165960"/>
                              <a:pt x="65509" y="164031"/>
                              <a:pt x="67462" y="162490"/>
                            </a:cubicBezTo>
                            <a:lnTo>
                              <a:pt x="73599" y="159024"/>
                            </a:lnTo>
                            <a:cubicBezTo>
                              <a:pt x="81291" y="155175"/>
                              <a:pt x="85515" y="152864"/>
                              <a:pt x="90138" y="149785"/>
                            </a:cubicBezTo>
                            <a:cubicBezTo>
                              <a:pt x="92808" y="148244"/>
                              <a:pt x="101257" y="143625"/>
                              <a:pt x="103568" y="142858"/>
                            </a:cubicBezTo>
                            <a:close/>
                            <a:moveTo>
                              <a:pt x="113572" y="66602"/>
                            </a:moveTo>
                            <a:cubicBezTo>
                              <a:pt x="116640" y="60828"/>
                              <a:pt x="122020" y="51585"/>
                              <a:pt x="125088" y="45041"/>
                            </a:cubicBezTo>
                            <a:cubicBezTo>
                              <a:pt x="125885" y="44271"/>
                              <a:pt x="126244" y="43121"/>
                              <a:pt x="126643" y="42346"/>
                            </a:cubicBezTo>
                            <a:lnTo>
                              <a:pt x="128556" y="38881"/>
                            </a:lnTo>
                            <a:cubicBezTo>
                              <a:pt x="130110" y="36186"/>
                              <a:pt x="130867" y="35032"/>
                              <a:pt x="133179" y="35032"/>
                            </a:cubicBezTo>
                            <a:cubicBezTo>
                              <a:pt x="133936" y="35032"/>
                              <a:pt x="135092" y="35032"/>
                              <a:pt x="136247" y="35415"/>
                            </a:cubicBezTo>
                            <a:cubicBezTo>
                              <a:pt x="150475" y="38114"/>
                              <a:pt x="157011" y="46195"/>
                              <a:pt x="153144" y="56980"/>
                            </a:cubicBezTo>
                            <a:cubicBezTo>
                              <a:pt x="147007" y="74687"/>
                              <a:pt x="132780" y="88162"/>
                              <a:pt x="98587" y="108186"/>
                            </a:cubicBezTo>
                            <a:lnTo>
                              <a:pt x="91294" y="112422"/>
                            </a:lnTo>
                            <a:cubicBezTo>
                              <a:pt x="89341" y="113576"/>
                              <a:pt x="87826" y="114342"/>
                              <a:pt x="87826" y="114730"/>
                            </a:cubicBezTo>
                            <a:cubicBezTo>
                              <a:pt x="87029" y="115117"/>
                              <a:pt x="87826" y="113576"/>
                              <a:pt x="89740" y="110110"/>
                            </a:cubicBezTo>
                            <a:lnTo>
                              <a:pt x="101257" y="88550"/>
                            </a:lnTo>
                            <a:lnTo>
                              <a:pt x="106278" y="80077"/>
                            </a:lnTo>
                            <a:cubicBezTo>
                              <a:pt x="107394" y="77769"/>
                              <a:pt x="109347" y="73533"/>
                              <a:pt x="113572" y="66602"/>
                            </a:cubicBezTo>
                            <a:close/>
                            <a:moveTo>
                              <a:pt x="86671" y="150536"/>
                            </a:moveTo>
                            <a:cubicBezTo>
                              <a:pt x="86273" y="150536"/>
                              <a:pt x="85914" y="150923"/>
                              <a:pt x="85515" y="151303"/>
                            </a:cubicBezTo>
                            <a:cubicBezTo>
                              <a:pt x="85117" y="151690"/>
                              <a:pt x="84758" y="152073"/>
                              <a:pt x="84360" y="152073"/>
                            </a:cubicBezTo>
                            <a:cubicBezTo>
                              <a:pt x="84360" y="152073"/>
                              <a:pt x="82446" y="153227"/>
                              <a:pt x="80135" y="154381"/>
                            </a:cubicBezTo>
                            <a:cubicBezTo>
                              <a:pt x="77824" y="155922"/>
                              <a:pt x="75154" y="157459"/>
                              <a:pt x="73998" y="157847"/>
                            </a:cubicBezTo>
                            <a:lnTo>
                              <a:pt x="63597" y="164007"/>
                            </a:lnTo>
                            <a:cubicBezTo>
                              <a:pt x="63238" y="164007"/>
                              <a:pt x="62441" y="164778"/>
                              <a:pt x="61683" y="165161"/>
                            </a:cubicBezTo>
                            <a:cubicBezTo>
                              <a:pt x="60528" y="165932"/>
                              <a:pt x="60170" y="165548"/>
                              <a:pt x="60926" y="164778"/>
                            </a:cubicBezTo>
                            <a:cubicBezTo>
                              <a:pt x="60926" y="164391"/>
                              <a:pt x="61325" y="164007"/>
                              <a:pt x="61683" y="164007"/>
                            </a:cubicBezTo>
                            <a:cubicBezTo>
                              <a:pt x="61683" y="164007"/>
                              <a:pt x="63597" y="162853"/>
                              <a:pt x="63995" y="162466"/>
                            </a:cubicBezTo>
                            <a:cubicBezTo>
                              <a:pt x="64394" y="162466"/>
                              <a:pt x="64394" y="162079"/>
                              <a:pt x="64753" y="162079"/>
                            </a:cubicBezTo>
                            <a:cubicBezTo>
                              <a:pt x="66705" y="161312"/>
                              <a:pt x="66705" y="160925"/>
                              <a:pt x="65151" y="160925"/>
                            </a:cubicBezTo>
                            <a:cubicBezTo>
                              <a:pt x="64394" y="160925"/>
                              <a:pt x="63597" y="161312"/>
                              <a:pt x="63597" y="161696"/>
                            </a:cubicBezTo>
                            <a:cubicBezTo>
                              <a:pt x="63238" y="162079"/>
                              <a:pt x="62839" y="162079"/>
                              <a:pt x="62839" y="161696"/>
                            </a:cubicBezTo>
                            <a:cubicBezTo>
                              <a:pt x="62839" y="162462"/>
                              <a:pt x="62082" y="162079"/>
                              <a:pt x="62082" y="161696"/>
                            </a:cubicBezTo>
                            <a:cubicBezTo>
                              <a:pt x="62082" y="160925"/>
                              <a:pt x="63995" y="158613"/>
                              <a:pt x="64753" y="158613"/>
                            </a:cubicBezTo>
                            <a:lnTo>
                              <a:pt x="65151" y="158230"/>
                            </a:lnTo>
                            <a:cubicBezTo>
                              <a:pt x="65151" y="158230"/>
                              <a:pt x="65550" y="157843"/>
                              <a:pt x="66306" y="157459"/>
                            </a:cubicBezTo>
                            <a:lnTo>
                              <a:pt x="67064" y="156693"/>
                            </a:lnTo>
                            <a:cubicBezTo>
                              <a:pt x="67861" y="156305"/>
                              <a:pt x="68219" y="155922"/>
                              <a:pt x="68219" y="155922"/>
                            </a:cubicBezTo>
                            <a:lnTo>
                              <a:pt x="69375" y="155155"/>
                            </a:lnTo>
                            <a:cubicBezTo>
                              <a:pt x="69774" y="155155"/>
                              <a:pt x="69774" y="154768"/>
                              <a:pt x="69375" y="154768"/>
                            </a:cubicBezTo>
                            <a:cubicBezTo>
                              <a:pt x="69375" y="154768"/>
                              <a:pt x="68977" y="154768"/>
                              <a:pt x="68618" y="155155"/>
                            </a:cubicBezTo>
                            <a:cubicBezTo>
                              <a:pt x="68219" y="155539"/>
                              <a:pt x="67861" y="155539"/>
                              <a:pt x="67861" y="155539"/>
                            </a:cubicBezTo>
                            <a:cubicBezTo>
                              <a:pt x="67462" y="155539"/>
                              <a:pt x="66705" y="155926"/>
                              <a:pt x="65908" y="156309"/>
                            </a:cubicBezTo>
                            <a:cubicBezTo>
                              <a:pt x="65151" y="156697"/>
                              <a:pt x="64753" y="157076"/>
                              <a:pt x="64394" y="157076"/>
                            </a:cubicBezTo>
                            <a:cubicBezTo>
                              <a:pt x="64394" y="157076"/>
                              <a:pt x="64753" y="156309"/>
                              <a:pt x="65550" y="154381"/>
                            </a:cubicBezTo>
                            <a:lnTo>
                              <a:pt x="67064" y="151686"/>
                            </a:lnTo>
                            <a:cubicBezTo>
                              <a:pt x="68219" y="148991"/>
                              <a:pt x="68219" y="149378"/>
                              <a:pt x="80135" y="142830"/>
                            </a:cubicBezTo>
                            <a:cubicBezTo>
                              <a:pt x="82446" y="141672"/>
                              <a:pt x="84360" y="140518"/>
                              <a:pt x="84360" y="140518"/>
                            </a:cubicBezTo>
                            <a:cubicBezTo>
                              <a:pt x="85157" y="139752"/>
                              <a:pt x="90138" y="137057"/>
                              <a:pt x="90138" y="137057"/>
                            </a:cubicBezTo>
                            <a:cubicBezTo>
                              <a:pt x="90138" y="137057"/>
                              <a:pt x="90895" y="136669"/>
                              <a:pt x="91294" y="136286"/>
                            </a:cubicBezTo>
                            <a:lnTo>
                              <a:pt x="107036" y="127430"/>
                            </a:lnTo>
                            <a:cubicBezTo>
                              <a:pt x="107793" y="127043"/>
                              <a:pt x="108590" y="126276"/>
                              <a:pt x="108948" y="126276"/>
                            </a:cubicBezTo>
                            <a:cubicBezTo>
                              <a:pt x="108948" y="125889"/>
                              <a:pt x="110502" y="125119"/>
                              <a:pt x="112017" y="123965"/>
                            </a:cubicBezTo>
                            <a:lnTo>
                              <a:pt x="130110" y="112031"/>
                            </a:lnTo>
                            <a:cubicBezTo>
                              <a:pt x="133936" y="109336"/>
                              <a:pt x="135848" y="108178"/>
                              <a:pt x="137801" y="106253"/>
                            </a:cubicBezTo>
                            <a:cubicBezTo>
                              <a:pt x="143181" y="102017"/>
                              <a:pt x="143939" y="101250"/>
                              <a:pt x="144337" y="101250"/>
                            </a:cubicBezTo>
                            <a:cubicBezTo>
                              <a:pt x="146250" y="100092"/>
                              <a:pt x="138559" y="107024"/>
                              <a:pt x="135490" y="108952"/>
                            </a:cubicBezTo>
                            <a:cubicBezTo>
                              <a:pt x="134733" y="109719"/>
                              <a:pt x="133936" y="110106"/>
                              <a:pt x="133936" y="110106"/>
                            </a:cubicBezTo>
                            <a:lnTo>
                              <a:pt x="121661" y="118962"/>
                            </a:lnTo>
                            <a:cubicBezTo>
                              <a:pt x="120107" y="119732"/>
                              <a:pt x="119708" y="120886"/>
                              <a:pt x="120864" y="120503"/>
                            </a:cubicBezTo>
                            <a:lnTo>
                              <a:pt x="121661" y="120120"/>
                            </a:lnTo>
                            <a:cubicBezTo>
                              <a:pt x="122777" y="119732"/>
                              <a:pt x="122418" y="120503"/>
                              <a:pt x="121661" y="120886"/>
                            </a:cubicBezTo>
                            <a:lnTo>
                              <a:pt x="120864" y="121657"/>
                            </a:lnTo>
                            <a:cubicBezTo>
                              <a:pt x="120864" y="122040"/>
                              <a:pt x="120505" y="122040"/>
                              <a:pt x="120107" y="122040"/>
                            </a:cubicBezTo>
                            <a:lnTo>
                              <a:pt x="119708" y="122428"/>
                            </a:lnTo>
                            <a:cubicBezTo>
                              <a:pt x="119708" y="123198"/>
                              <a:pt x="120107" y="123198"/>
                              <a:pt x="120864" y="122428"/>
                            </a:cubicBezTo>
                            <a:cubicBezTo>
                              <a:pt x="121263" y="122040"/>
                              <a:pt x="121661" y="121661"/>
                              <a:pt x="122020" y="121661"/>
                            </a:cubicBezTo>
                            <a:cubicBezTo>
                              <a:pt x="122418" y="121661"/>
                              <a:pt x="130468" y="116271"/>
                              <a:pt x="131624" y="115113"/>
                            </a:cubicBezTo>
                            <a:cubicBezTo>
                              <a:pt x="132023" y="115113"/>
                              <a:pt x="132780" y="114726"/>
                              <a:pt x="133179" y="114342"/>
                            </a:cubicBezTo>
                            <a:cubicBezTo>
                              <a:pt x="134733" y="113955"/>
                              <a:pt x="130867" y="117808"/>
                              <a:pt x="128197" y="118962"/>
                            </a:cubicBezTo>
                            <a:cubicBezTo>
                              <a:pt x="128197" y="119349"/>
                              <a:pt x="124730" y="121661"/>
                              <a:pt x="124332" y="121661"/>
                            </a:cubicBezTo>
                            <a:lnTo>
                              <a:pt x="118553" y="125897"/>
                            </a:lnTo>
                            <a:cubicBezTo>
                              <a:pt x="116640" y="127051"/>
                              <a:pt x="115484" y="128205"/>
                              <a:pt x="115125" y="128205"/>
                            </a:cubicBezTo>
                            <a:lnTo>
                              <a:pt x="113572" y="128975"/>
                            </a:lnTo>
                            <a:cubicBezTo>
                              <a:pt x="112017" y="130129"/>
                              <a:pt x="110901" y="130896"/>
                              <a:pt x="104724" y="133982"/>
                            </a:cubicBezTo>
                            <a:lnTo>
                              <a:pt x="98985" y="137444"/>
                            </a:lnTo>
                            <a:cubicBezTo>
                              <a:pt x="98188" y="138215"/>
                              <a:pt x="96674" y="138985"/>
                              <a:pt x="96276" y="138985"/>
                            </a:cubicBezTo>
                            <a:lnTo>
                              <a:pt x="93206" y="140910"/>
                            </a:lnTo>
                            <a:cubicBezTo>
                              <a:pt x="90895" y="142451"/>
                              <a:pt x="88982" y="143217"/>
                              <a:pt x="86273" y="144759"/>
                            </a:cubicBezTo>
                            <a:cubicBezTo>
                              <a:pt x="85157" y="145146"/>
                              <a:pt x="84360" y="145529"/>
                              <a:pt x="84360" y="145916"/>
                            </a:cubicBezTo>
                            <a:cubicBezTo>
                              <a:pt x="84001" y="145916"/>
                              <a:pt x="83602" y="146304"/>
                              <a:pt x="83204" y="146304"/>
                            </a:cubicBezTo>
                            <a:cubicBezTo>
                              <a:pt x="82446" y="146687"/>
                              <a:pt x="77824" y="149382"/>
                              <a:pt x="77824" y="149765"/>
                            </a:cubicBezTo>
                            <a:cubicBezTo>
                              <a:pt x="77066" y="150153"/>
                              <a:pt x="78222" y="149765"/>
                              <a:pt x="80135" y="148611"/>
                            </a:cubicBezTo>
                            <a:cubicBezTo>
                              <a:pt x="81690" y="148224"/>
                              <a:pt x="84001" y="146687"/>
                              <a:pt x="85515" y="145916"/>
                            </a:cubicBezTo>
                            <a:cubicBezTo>
                              <a:pt x="87070" y="145146"/>
                              <a:pt x="88982" y="143992"/>
                              <a:pt x="89381" y="143992"/>
                            </a:cubicBezTo>
                            <a:cubicBezTo>
                              <a:pt x="89740" y="143605"/>
                              <a:pt x="91693" y="142451"/>
                              <a:pt x="93605" y="141680"/>
                            </a:cubicBezTo>
                            <a:lnTo>
                              <a:pt x="99742" y="138219"/>
                            </a:lnTo>
                            <a:cubicBezTo>
                              <a:pt x="100141" y="137831"/>
                              <a:pt x="101297" y="137065"/>
                              <a:pt x="101656" y="137065"/>
                            </a:cubicBezTo>
                            <a:cubicBezTo>
                              <a:pt x="104724" y="135140"/>
                              <a:pt x="114369" y="129746"/>
                              <a:pt x="115125" y="128979"/>
                            </a:cubicBezTo>
                            <a:cubicBezTo>
                              <a:pt x="115125" y="128979"/>
                              <a:pt x="116640" y="127822"/>
                              <a:pt x="117796" y="127055"/>
                            </a:cubicBezTo>
                            <a:cubicBezTo>
                              <a:pt x="120904" y="125514"/>
                              <a:pt x="125487" y="122819"/>
                              <a:pt x="128556" y="120507"/>
                            </a:cubicBezTo>
                            <a:lnTo>
                              <a:pt x="133179" y="117041"/>
                            </a:lnTo>
                            <a:cubicBezTo>
                              <a:pt x="137044" y="114346"/>
                              <a:pt x="141228" y="110885"/>
                              <a:pt x="144337" y="108186"/>
                            </a:cubicBezTo>
                            <a:cubicBezTo>
                              <a:pt x="146649" y="106261"/>
                              <a:pt x="148163" y="105107"/>
                              <a:pt x="148163" y="105107"/>
                            </a:cubicBezTo>
                            <a:cubicBezTo>
                              <a:pt x="149319" y="105107"/>
                              <a:pt x="146649" y="108186"/>
                              <a:pt x="142783" y="111268"/>
                            </a:cubicBezTo>
                            <a:lnTo>
                              <a:pt x="138559" y="115121"/>
                            </a:lnTo>
                            <a:cubicBezTo>
                              <a:pt x="138160" y="115504"/>
                              <a:pt x="137403" y="115888"/>
                              <a:pt x="137403" y="116275"/>
                            </a:cubicBezTo>
                            <a:cubicBezTo>
                              <a:pt x="137403" y="116662"/>
                              <a:pt x="137044" y="117041"/>
                              <a:pt x="136645" y="116662"/>
                            </a:cubicBezTo>
                            <a:cubicBezTo>
                              <a:pt x="135889" y="116662"/>
                              <a:pt x="135889" y="116662"/>
                              <a:pt x="136247" y="117045"/>
                            </a:cubicBezTo>
                            <a:cubicBezTo>
                              <a:pt x="136645" y="117045"/>
                              <a:pt x="136645" y="117433"/>
                              <a:pt x="136247" y="117433"/>
                            </a:cubicBezTo>
                            <a:cubicBezTo>
                              <a:pt x="136247" y="117433"/>
                              <a:pt x="135490" y="117820"/>
                              <a:pt x="135092" y="118203"/>
                            </a:cubicBezTo>
                            <a:cubicBezTo>
                              <a:pt x="134733" y="118587"/>
                              <a:pt x="133577" y="119744"/>
                              <a:pt x="132820" y="120128"/>
                            </a:cubicBezTo>
                            <a:lnTo>
                              <a:pt x="130110" y="122048"/>
                            </a:lnTo>
                            <a:cubicBezTo>
                              <a:pt x="129712" y="122435"/>
                              <a:pt x="128197" y="123589"/>
                              <a:pt x="126643" y="124360"/>
                            </a:cubicBezTo>
                            <a:cubicBezTo>
                              <a:pt x="125487" y="125127"/>
                              <a:pt x="124332" y="126284"/>
                              <a:pt x="123973" y="126284"/>
                            </a:cubicBezTo>
                            <a:cubicBezTo>
                              <a:pt x="123176" y="127051"/>
                              <a:pt x="120107" y="128592"/>
                              <a:pt x="119749" y="128592"/>
                            </a:cubicBezTo>
                            <a:cubicBezTo>
                              <a:pt x="119350" y="128592"/>
                              <a:pt x="118952" y="128979"/>
                              <a:pt x="118952" y="128979"/>
                            </a:cubicBezTo>
                            <a:lnTo>
                              <a:pt x="117437" y="130133"/>
                            </a:lnTo>
                            <a:cubicBezTo>
                              <a:pt x="116680" y="130521"/>
                              <a:pt x="115883" y="130900"/>
                              <a:pt x="115125" y="131675"/>
                            </a:cubicBezTo>
                            <a:lnTo>
                              <a:pt x="111658" y="133599"/>
                            </a:lnTo>
                            <a:cubicBezTo>
                              <a:pt x="109347" y="134753"/>
                              <a:pt x="107036" y="136677"/>
                              <a:pt x="108590" y="135907"/>
                            </a:cubicBezTo>
                            <a:lnTo>
                              <a:pt x="109347" y="135907"/>
                            </a:lnTo>
                            <a:cubicBezTo>
                              <a:pt x="108948" y="135907"/>
                              <a:pt x="108948" y="136294"/>
                              <a:pt x="108590" y="136677"/>
                            </a:cubicBezTo>
                            <a:cubicBezTo>
                              <a:pt x="108192" y="136677"/>
                              <a:pt x="107833" y="137065"/>
                              <a:pt x="107833" y="137065"/>
                            </a:cubicBezTo>
                            <a:cubicBezTo>
                              <a:pt x="106677" y="136677"/>
                              <a:pt x="106278" y="137065"/>
                              <a:pt x="107036" y="137065"/>
                            </a:cubicBezTo>
                            <a:cubicBezTo>
                              <a:pt x="107434" y="137448"/>
                              <a:pt x="107434" y="137448"/>
                              <a:pt x="106677" y="137448"/>
                            </a:cubicBezTo>
                            <a:lnTo>
                              <a:pt x="106278" y="137835"/>
                            </a:lnTo>
                            <a:cubicBezTo>
                              <a:pt x="105880" y="138223"/>
                              <a:pt x="104365" y="138989"/>
                              <a:pt x="103967" y="138989"/>
                            </a:cubicBezTo>
                            <a:cubicBezTo>
                              <a:pt x="103609" y="138989"/>
                              <a:pt x="103210" y="139376"/>
                              <a:pt x="102811" y="139760"/>
                            </a:cubicBezTo>
                            <a:cubicBezTo>
                              <a:pt x="102453" y="140143"/>
                              <a:pt x="102054" y="140526"/>
                              <a:pt x="101656" y="140526"/>
                            </a:cubicBezTo>
                            <a:lnTo>
                              <a:pt x="99742" y="142067"/>
                            </a:lnTo>
                            <a:cubicBezTo>
                              <a:pt x="98985" y="142838"/>
                              <a:pt x="97830" y="143221"/>
                              <a:pt x="97830" y="143221"/>
                            </a:cubicBezTo>
                            <a:cubicBezTo>
                              <a:pt x="97431" y="143221"/>
                              <a:pt x="96674" y="143609"/>
                              <a:pt x="96276" y="143992"/>
                            </a:cubicBezTo>
                            <a:lnTo>
                              <a:pt x="94004" y="145533"/>
                            </a:lnTo>
                            <a:cubicBezTo>
                              <a:pt x="93605" y="145920"/>
                              <a:pt x="92450" y="146304"/>
                              <a:pt x="92051" y="147074"/>
                            </a:cubicBezTo>
                            <a:cubicBezTo>
                              <a:pt x="91693" y="147462"/>
                              <a:pt x="90895" y="147462"/>
                              <a:pt x="90537" y="148228"/>
                            </a:cubicBezTo>
                            <a:cubicBezTo>
                              <a:pt x="90138" y="147845"/>
                              <a:pt x="89779" y="148228"/>
                              <a:pt x="89381" y="148615"/>
                            </a:cubicBezTo>
                            <a:cubicBezTo>
                              <a:pt x="88225" y="149769"/>
                              <a:pt x="87070" y="150540"/>
                              <a:pt x="86671" y="150540"/>
                            </a:cubicBezTo>
                            <a:close/>
                            <a:moveTo>
                              <a:pt x="30958" y="223303"/>
                            </a:moveTo>
                            <a:lnTo>
                              <a:pt x="29802" y="227155"/>
                            </a:lnTo>
                            <a:cubicBezTo>
                              <a:pt x="29802" y="227926"/>
                              <a:pt x="29044" y="229467"/>
                              <a:pt x="29044" y="230621"/>
                            </a:cubicBezTo>
                            <a:cubicBezTo>
                              <a:pt x="28646" y="231775"/>
                              <a:pt x="28247" y="233316"/>
                              <a:pt x="28247" y="234474"/>
                            </a:cubicBezTo>
                            <a:cubicBezTo>
                              <a:pt x="27491" y="236782"/>
                              <a:pt x="27092" y="238323"/>
                              <a:pt x="26733" y="238323"/>
                            </a:cubicBezTo>
                            <a:cubicBezTo>
                              <a:pt x="26335" y="238323"/>
                              <a:pt x="26335" y="239477"/>
                              <a:pt x="26335" y="242172"/>
                            </a:cubicBezTo>
                            <a:cubicBezTo>
                              <a:pt x="26335" y="244871"/>
                              <a:pt x="26335" y="246025"/>
                              <a:pt x="25936" y="246025"/>
                            </a:cubicBezTo>
                            <a:cubicBezTo>
                              <a:pt x="25936" y="246025"/>
                              <a:pt x="25577" y="245638"/>
                              <a:pt x="25179" y="245254"/>
                            </a:cubicBezTo>
                            <a:lnTo>
                              <a:pt x="23664" y="243334"/>
                            </a:lnTo>
                            <a:cubicBezTo>
                              <a:pt x="22867" y="242176"/>
                              <a:pt x="21712" y="239481"/>
                              <a:pt x="21712" y="237169"/>
                            </a:cubicBezTo>
                            <a:cubicBezTo>
                              <a:pt x="21353" y="233707"/>
                              <a:pt x="22469" y="225622"/>
                              <a:pt x="24780" y="217533"/>
                            </a:cubicBezTo>
                            <a:cubicBezTo>
                              <a:pt x="26733" y="210985"/>
                              <a:pt x="31316" y="196743"/>
                              <a:pt x="33627" y="191353"/>
                            </a:cubicBezTo>
                            <a:cubicBezTo>
                              <a:pt x="34026" y="190970"/>
                              <a:pt x="35182" y="188275"/>
                              <a:pt x="36338" y="185192"/>
                            </a:cubicBezTo>
                            <a:cubicBezTo>
                              <a:pt x="39007" y="179419"/>
                              <a:pt x="39007" y="179419"/>
                              <a:pt x="40163" y="179032"/>
                            </a:cubicBezTo>
                            <a:cubicBezTo>
                              <a:pt x="40960" y="178648"/>
                              <a:pt x="41718" y="178265"/>
                              <a:pt x="41718" y="178265"/>
                            </a:cubicBezTo>
                            <a:cubicBezTo>
                              <a:pt x="42475" y="178265"/>
                              <a:pt x="41718" y="180190"/>
                              <a:pt x="39007" y="185967"/>
                            </a:cubicBezTo>
                            <a:cubicBezTo>
                              <a:pt x="38649" y="186734"/>
                              <a:pt x="37493" y="189433"/>
                              <a:pt x="37493" y="190587"/>
                            </a:cubicBezTo>
                            <a:cubicBezTo>
                              <a:pt x="35182" y="195206"/>
                              <a:pt x="34026" y="198288"/>
                              <a:pt x="34424" y="198672"/>
                            </a:cubicBezTo>
                            <a:cubicBezTo>
                              <a:pt x="34424" y="199055"/>
                              <a:pt x="35580" y="197127"/>
                              <a:pt x="35580" y="196360"/>
                            </a:cubicBezTo>
                            <a:cubicBezTo>
                              <a:pt x="35182" y="195973"/>
                              <a:pt x="35580" y="195589"/>
                              <a:pt x="35580" y="195589"/>
                            </a:cubicBezTo>
                            <a:cubicBezTo>
                              <a:pt x="35580" y="195589"/>
                              <a:pt x="36338" y="194823"/>
                              <a:pt x="36338" y="193669"/>
                            </a:cubicBezTo>
                            <a:lnTo>
                              <a:pt x="38251" y="189433"/>
                            </a:lnTo>
                            <a:cubicBezTo>
                              <a:pt x="39007" y="187891"/>
                              <a:pt x="39406" y="186354"/>
                              <a:pt x="39804" y="185967"/>
                            </a:cubicBezTo>
                            <a:cubicBezTo>
                              <a:pt x="39804" y="185580"/>
                              <a:pt x="40163" y="184809"/>
                              <a:pt x="40562" y="184043"/>
                            </a:cubicBezTo>
                            <a:cubicBezTo>
                              <a:pt x="40562" y="183655"/>
                              <a:pt x="40960" y="182501"/>
                              <a:pt x="41319" y="182118"/>
                            </a:cubicBezTo>
                            <a:cubicBezTo>
                              <a:pt x="42475" y="179040"/>
                              <a:pt x="43631" y="177499"/>
                              <a:pt x="43989" y="177499"/>
                            </a:cubicBezTo>
                            <a:cubicBezTo>
                              <a:pt x="44387" y="177499"/>
                              <a:pt x="44786" y="177115"/>
                              <a:pt x="45184" y="176732"/>
                            </a:cubicBezTo>
                            <a:cubicBezTo>
                              <a:pt x="45942" y="175961"/>
                              <a:pt x="46699" y="175578"/>
                              <a:pt x="47098" y="175961"/>
                            </a:cubicBezTo>
                            <a:lnTo>
                              <a:pt x="45543" y="179814"/>
                            </a:lnTo>
                            <a:cubicBezTo>
                              <a:pt x="44387" y="181735"/>
                              <a:pt x="43631" y="183663"/>
                              <a:pt x="43631" y="183663"/>
                            </a:cubicBezTo>
                            <a:cubicBezTo>
                              <a:pt x="43631" y="184051"/>
                              <a:pt x="42076" y="188283"/>
                              <a:pt x="41319" y="189441"/>
                            </a:cubicBezTo>
                            <a:cubicBezTo>
                              <a:pt x="41319" y="189824"/>
                              <a:pt x="40921" y="190207"/>
                              <a:pt x="40921" y="190595"/>
                            </a:cubicBezTo>
                            <a:cubicBezTo>
                              <a:pt x="40921" y="190595"/>
                              <a:pt x="40562" y="192136"/>
                              <a:pt x="39765" y="194060"/>
                            </a:cubicBezTo>
                            <a:cubicBezTo>
                              <a:pt x="37852" y="197909"/>
                              <a:pt x="37493" y="199834"/>
                              <a:pt x="37852" y="199834"/>
                            </a:cubicBezTo>
                            <a:cubicBezTo>
                              <a:pt x="38251" y="200221"/>
                              <a:pt x="38251" y="200221"/>
                              <a:pt x="37852" y="200221"/>
                            </a:cubicBezTo>
                            <a:cubicBezTo>
                              <a:pt x="37493" y="200221"/>
                              <a:pt x="37493" y="200221"/>
                              <a:pt x="37852" y="200604"/>
                            </a:cubicBezTo>
                            <a:cubicBezTo>
                              <a:pt x="38251" y="200604"/>
                              <a:pt x="38251" y="200991"/>
                              <a:pt x="37852" y="202145"/>
                            </a:cubicBezTo>
                            <a:cubicBezTo>
                              <a:pt x="37095" y="203686"/>
                              <a:pt x="36696" y="203686"/>
                              <a:pt x="37095" y="202145"/>
                            </a:cubicBezTo>
                            <a:cubicBezTo>
                              <a:pt x="37095" y="201762"/>
                              <a:pt x="37095" y="201379"/>
                              <a:pt x="36696" y="201762"/>
                            </a:cubicBezTo>
                            <a:cubicBezTo>
                              <a:pt x="36338" y="201762"/>
                              <a:pt x="35939" y="204070"/>
                              <a:pt x="35939" y="205224"/>
                            </a:cubicBezTo>
                            <a:cubicBezTo>
                              <a:pt x="36338" y="205994"/>
                              <a:pt x="36338" y="205994"/>
                              <a:pt x="35939" y="205994"/>
                            </a:cubicBezTo>
                            <a:cubicBezTo>
                              <a:pt x="35939" y="205224"/>
                              <a:pt x="35939" y="205224"/>
                              <a:pt x="35541" y="205607"/>
                            </a:cubicBezTo>
                            <a:cubicBezTo>
                              <a:pt x="35182" y="205994"/>
                              <a:pt x="35182" y="206378"/>
                              <a:pt x="35541" y="206378"/>
                            </a:cubicBezTo>
                            <a:cubicBezTo>
                              <a:pt x="35939" y="206378"/>
                              <a:pt x="36338" y="205990"/>
                              <a:pt x="33627" y="213305"/>
                            </a:cubicBezTo>
                            <a:cubicBezTo>
                              <a:pt x="31715" y="219466"/>
                              <a:pt x="31316" y="221007"/>
                              <a:pt x="30958" y="223314"/>
                            </a:cubicBezTo>
                            <a:close/>
                            <a:moveTo>
                              <a:pt x="75513" y="105874"/>
                            </a:moveTo>
                            <a:cubicBezTo>
                              <a:pt x="76269" y="105103"/>
                              <a:pt x="77066" y="103562"/>
                              <a:pt x="77465" y="102795"/>
                            </a:cubicBezTo>
                            <a:lnTo>
                              <a:pt x="91653" y="77769"/>
                            </a:lnTo>
                            <a:cubicBezTo>
                              <a:pt x="91653" y="76999"/>
                              <a:pt x="93565" y="74304"/>
                              <a:pt x="93964" y="73916"/>
                            </a:cubicBezTo>
                            <a:cubicBezTo>
                              <a:pt x="100500" y="61595"/>
                              <a:pt x="107434" y="50432"/>
                              <a:pt x="107793" y="50432"/>
                            </a:cubicBezTo>
                            <a:cubicBezTo>
                              <a:pt x="107793" y="50815"/>
                              <a:pt x="107793" y="51198"/>
                              <a:pt x="107394" y="51973"/>
                            </a:cubicBezTo>
                            <a:lnTo>
                              <a:pt x="99742" y="64677"/>
                            </a:lnTo>
                            <a:cubicBezTo>
                              <a:pt x="93964" y="75074"/>
                              <a:pt x="92051" y="78923"/>
                              <a:pt x="89740" y="83543"/>
                            </a:cubicBezTo>
                            <a:cubicBezTo>
                              <a:pt x="89341" y="83930"/>
                              <a:pt x="88584" y="85084"/>
                              <a:pt x="88185" y="86238"/>
                            </a:cubicBezTo>
                            <a:cubicBezTo>
                              <a:pt x="87826" y="87396"/>
                              <a:pt x="87029" y="88550"/>
                              <a:pt x="86671" y="88937"/>
                            </a:cubicBezTo>
                            <a:lnTo>
                              <a:pt x="83602" y="94327"/>
                            </a:lnTo>
                            <a:cubicBezTo>
                              <a:pt x="83204" y="95098"/>
                              <a:pt x="82446" y="95868"/>
                              <a:pt x="82446" y="96639"/>
                            </a:cubicBezTo>
                            <a:lnTo>
                              <a:pt x="80893" y="99334"/>
                            </a:lnTo>
                            <a:cubicBezTo>
                              <a:pt x="79338" y="102029"/>
                              <a:pt x="78980" y="102799"/>
                              <a:pt x="78581" y="103183"/>
                            </a:cubicBezTo>
                            <a:cubicBezTo>
                              <a:pt x="78581" y="103570"/>
                              <a:pt x="78581" y="103953"/>
                              <a:pt x="78222" y="103953"/>
                            </a:cubicBezTo>
                            <a:cubicBezTo>
                              <a:pt x="77824" y="104720"/>
                              <a:pt x="77066" y="106261"/>
                              <a:pt x="77425" y="106261"/>
                            </a:cubicBezTo>
                            <a:cubicBezTo>
                              <a:pt x="77425" y="106261"/>
                              <a:pt x="77824" y="105878"/>
                              <a:pt x="77824" y="105495"/>
                            </a:cubicBezTo>
                            <a:cubicBezTo>
                              <a:pt x="78222" y="105107"/>
                              <a:pt x="78581" y="104341"/>
                              <a:pt x="78581" y="103953"/>
                            </a:cubicBezTo>
                            <a:cubicBezTo>
                              <a:pt x="78980" y="103953"/>
                              <a:pt x="79338" y="103566"/>
                              <a:pt x="79338" y="103183"/>
                            </a:cubicBezTo>
                            <a:cubicBezTo>
                              <a:pt x="79338" y="102799"/>
                              <a:pt x="79737" y="102416"/>
                              <a:pt x="80135" y="102416"/>
                            </a:cubicBezTo>
                            <a:cubicBezTo>
                              <a:pt x="80494" y="102029"/>
                              <a:pt x="81291" y="101646"/>
                              <a:pt x="81291" y="101262"/>
                            </a:cubicBezTo>
                            <a:cubicBezTo>
                              <a:pt x="81649" y="100875"/>
                              <a:pt x="81649" y="100492"/>
                              <a:pt x="82048" y="100492"/>
                            </a:cubicBezTo>
                            <a:lnTo>
                              <a:pt x="82048" y="99725"/>
                            </a:lnTo>
                            <a:cubicBezTo>
                              <a:pt x="82048" y="99338"/>
                              <a:pt x="82446" y="98955"/>
                              <a:pt x="82805" y="98571"/>
                            </a:cubicBezTo>
                            <a:lnTo>
                              <a:pt x="83204" y="98184"/>
                            </a:lnTo>
                            <a:cubicBezTo>
                              <a:pt x="82805" y="98184"/>
                              <a:pt x="83204" y="97797"/>
                              <a:pt x="83602" y="97413"/>
                            </a:cubicBezTo>
                            <a:cubicBezTo>
                              <a:pt x="84360" y="96259"/>
                              <a:pt x="85515" y="94335"/>
                              <a:pt x="85874" y="93177"/>
                            </a:cubicBezTo>
                            <a:cubicBezTo>
                              <a:pt x="86273" y="93177"/>
                              <a:pt x="86671" y="92023"/>
                              <a:pt x="87029" y="91253"/>
                            </a:cubicBezTo>
                            <a:cubicBezTo>
                              <a:pt x="87826" y="90099"/>
                              <a:pt x="88185" y="89328"/>
                              <a:pt x="88185" y="88945"/>
                            </a:cubicBezTo>
                            <a:cubicBezTo>
                              <a:pt x="88185" y="88945"/>
                              <a:pt x="88943" y="88174"/>
                              <a:pt x="89341" y="87404"/>
                            </a:cubicBezTo>
                            <a:lnTo>
                              <a:pt x="90497" y="85479"/>
                            </a:lnTo>
                            <a:cubicBezTo>
                              <a:pt x="90497" y="85092"/>
                              <a:pt x="90895" y="84325"/>
                              <a:pt x="91254" y="83938"/>
                            </a:cubicBezTo>
                            <a:lnTo>
                              <a:pt x="92409" y="82397"/>
                            </a:lnTo>
                            <a:cubicBezTo>
                              <a:pt x="92808" y="82010"/>
                              <a:pt x="93206" y="81243"/>
                              <a:pt x="93206" y="80856"/>
                            </a:cubicBezTo>
                            <a:cubicBezTo>
                              <a:pt x="93565" y="79702"/>
                              <a:pt x="94323" y="79702"/>
                              <a:pt x="94323" y="80468"/>
                            </a:cubicBezTo>
                            <a:cubicBezTo>
                              <a:pt x="94323" y="81239"/>
                              <a:pt x="92808" y="83934"/>
                              <a:pt x="92409" y="84321"/>
                            </a:cubicBezTo>
                            <a:cubicBezTo>
                              <a:pt x="92409" y="84321"/>
                              <a:pt x="92051" y="84709"/>
                              <a:pt x="92051" y="85475"/>
                            </a:cubicBezTo>
                            <a:lnTo>
                              <a:pt x="85117" y="98180"/>
                            </a:lnTo>
                            <a:cubicBezTo>
                              <a:pt x="85117" y="98180"/>
                              <a:pt x="85117" y="98567"/>
                              <a:pt x="84718" y="98947"/>
                            </a:cubicBezTo>
                            <a:cubicBezTo>
                              <a:pt x="84360" y="100100"/>
                              <a:pt x="85117" y="99334"/>
                              <a:pt x="85874" y="97793"/>
                            </a:cubicBezTo>
                            <a:cubicBezTo>
                              <a:pt x="87029" y="96251"/>
                              <a:pt x="87029" y="96251"/>
                              <a:pt x="87029" y="96639"/>
                            </a:cubicBezTo>
                            <a:cubicBezTo>
                              <a:pt x="87428" y="97405"/>
                              <a:pt x="89341" y="95098"/>
                              <a:pt x="89341" y="94327"/>
                            </a:cubicBezTo>
                            <a:cubicBezTo>
                              <a:pt x="89341" y="93944"/>
                              <a:pt x="89341" y="93560"/>
                              <a:pt x="89740" y="93173"/>
                            </a:cubicBezTo>
                            <a:cubicBezTo>
                              <a:pt x="90098" y="93173"/>
                              <a:pt x="90497" y="92019"/>
                              <a:pt x="90895" y="91249"/>
                            </a:cubicBezTo>
                            <a:lnTo>
                              <a:pt x="92409" y="88554"/>
                            </a:lnTo>
                            <a:cubicBezTo>
                              <a:pt x="93206" y="87783"/>
                              <a:pt x="93565" y="87400"/>
                              <a:pt x="93565" y="87012"/>
                            </a:cubicBezTo>
                            <a:cubicBezTo>
                              <a:pt x="93565" y="87012"/>
                              <a:pt x="93565" y="86625"/>
                              <a:pt x="93964" y="86242"/>
                            </a:cubicBezTo>
                            <a:lnTo>
                              <a:pt x="94721" y="85088"/>
                            </a:lnTo>
                            <a:cubicBezTo>
                              <a:pt x="94721" y="84705"/>
                              <a:pt x="95120" y="84705"/>
                              <a:pt x="95120" y="84705"/>
                            </a:cubicBezTo>
                            <a:cubicBezTo>
                              <a:pt x="95120" y="85471"/>
                              <a:pt x="90098" y="95485"/>
                              <a:pt x="86671" y="100875"/>
                            </a:cubicBezTo>
                            <a:cubicBezTo>
                              <a:pt x="85874" y="102029"/>
                              <a:pt x="84718" y="103953"/>
                              <a:pt x="84360" y="105111"/>
                            </a:cubicBezTo>
                            <a:cubicBezTo>
                              <a:pt x="83602" y="106265"/>
                              <a:pt x="83204" y="107036"/>
                              <a:pt x="83204" y="106652"/>
                            </a:cubicBezTo>
                            <a:cubicBezTo>
                              <a:pt x="83602" y="105886"/>
                              <a:pt x="83602" y="105886"/>
                              <a:pt x="83602" y="105499"/>
                            </a:cubicBezTo>
                            <a:lnTo>
                              <a:pt x="82805" y="105499"/>
                            </a:lnTo>
                            <a:cubicBezTo>
                              <a:pt x="82805" y="105111"/>
                              <a:pt x="82048" y="106652"/>
                              <a:pt x="80893" y="108577"/>
                            </a:cubicBezTo>
                            <a:cubicBezTo>
                              <a:pt x="80135" y="110501"/>
                              <a:pt x="78980" y="112430"/>
                              <a:pt x="78980" y="112430"/>
                            </a:cubicBezTo>
                            <a:cubicBezTo>
                              <a:pt x="78222" y="113967"/>
                              <a:pt x="77066" y="116279"/>
                              <a:pt x="77066" y="116666"/>
                            </a:cubicBezTo>
                            <a:cubicBezTo>
                              <a:pt x="77066" y="117049"/>
                              <a:pt x="78222" y="115508"/>
                              <a:pt x="78581" y="114354"/>
                            </a:cubicBezTo>
                            <a:cubicBezTo>
                              <a:pt x="79378" y="113588"/>
                              <a:pt x="80893" y="110118"/>
                              <a:pt x="81291" y="109351"/>
                            </a:cubicBezTo>
                            <a:cubicBezTo>
                              <a:pt x="82048" y="108194"/>
                              <a:pt x="83204" y="107040"/>
                              <a:pt x="83204" y="107427"/>
                            </a:cubicBezTo>
                            <a:cubicBezTo>
                              <a:pt x="83204" y="107427"/>
                              <a:pt x="81649" y="110122"/>
                              <a:pt x="80494" y="112047"/>
                            </a:cubicBezTo>
                            <a:cubicBezTo>
                              <a:pt x="79737" y="113200"/>
                              <a:pt x="79378" y="113967"/>
                              <a:pt x="78980" y="114742"/>
                            </a:cubicBezTo>
                            <a:cubicBezTo>
                              <a:pt x="78980" y="114742"/>
                              <a:pt x="78222" y="115895"/>
                              <a:pt x="77824" y="117437"/>
                            </a:cubicBezTo>
                            <a:cubicBezTo>
                              <a:pt x="77066" y="118978"/>
                              <a:pt x="76269" y="120515"/>
                              <a:pt x="75911" y="120515"/>
                            </a:cubicBezTo>
                            <a:cubicBezTo>
                              <a:pt x="75114" y="121673"/>
                              <a:pt x="72842" y="122827"/>
                              <a:pt x="72444" y="122827"/>
                            </a:cubicBezTo>
                            <a:cubicBezTo>
                              <a:pt x="72045" y="122827"/>
                              <a:pt x="71686" y="123214"/>
                              <a:pt x="71288" y="123593"/>
                            </a:cubicBezTo>
                            <a:cubicBezTo>
                              <a:pt x="70531" y="123981"/>
                              <a:pt x="70133" y="124364"/>
                              <a:pt x="69734" y="124364"/>
                            </a:cubicBezTo>
                            <a:cubicBezTo>
                              <a:pt x="68977" y="124364"/>
                              <a:pt x="65908" y="125905"/>
                              <a:pt x="65509" y="126672"/>
                            </a:cubicBezTo>
                            <a:cubicBezTo>
                              <a:pt x="65151" y="127059"/>
                              <a:pt x="64354" y="127442"/>
                              <a:pt x="64354" y="127059"/>
                            </a:cubicBezTo>
                            <a:cubicBezTo>
                              <a:pt x="64354" y="126672"/>
                              <a:pt x="64354" y="126672"/>
                              <a:pt x="64753" y="126292"/>
                            </a:cubicBezTo>
                            <a:cubicBezTo>
                              <a:pt x="64753" y="126292"/>
                              <a:pt x="65151" y="125522"/>
                              <a:pt x="65908" y="124368"/>
                            </a:cubicBezTo>
                            <a:cubicBezTo>
                              <a:pt x="66665" y="122443"/>
                              <a:pt x="68977" y="118591"/>
                              <a:pt x="69375" y="117820"/>
                            </a:cubicBezTo>
                            <a:cubicBezTo>
                              <a:pt x="69375" y="117433"/>
                              <a:pt x="73958" y="108964"/>
                              <a:pt x="75513" y="105886"/>
                            </a:cubicBezTo>
                            <a:close/>
                            <a:moveTo>
                              <a:pt x="71288" y="146683"/>
                            </a:moveTo>
                            <a:cubicBezTo>
                              <a:pt x="69375" y="147841"/>
                              <a:pt x="68977" y="147841"/>
                              <a:pt x="68977" y="147454"/>
                            </a:cubicBezTo>
                            <a:cubicBezTo>
                              <a:pt x="68977" y="146683"/>
                              <a:pt x="70930" y="145142"/>
                              <a:pt x="72842" y="144375"/>
                            </a:cubicBezTo>
                            <a:cubicBezTo>
                              <a:pt x="77465" y="142063"/>
                              <a:pt x="78222" y="141676"/>
                              <a:pt x="80893" y="139756"/>
                            </a:cubicBezTo>
                            <a:lnTo>
                              <a:pt x="87428" y="135519"/>
                            </a:lnTo>
                            <a:cubicBezTo>
                              <a:pt x="89740" y="134362"/>
                              <a:pt x="91653" y="133595"/>
                              <a:pt x="91653" y="133208"/>
                            </a:cubicBezTo>
                            <a:lnTo>
                              <a:pt x="101656" y="127818"/>
                            </a:lnTo>
                            <a:cubicBezTo>
                              <a:pt x="102413" y="127051"/>
                              <a:pt x="103568" y="126664"/>
                              <a:pt x="104365" y="126280"/>
                            </a:cubicBezTo>
                            <a:lnTo>
                              <a:pt x="111658" y="121661"/>
                            </a:lnTo>
                            <a:cubicBezTo>
                              <a:pt x="115484" y="118962"/>
                              <a:pt x="118194" y="117425"/>
                              <a:pt x="118952" y="116654"/>
                            </a:cubicBezTo>
                            <a:lnTo>
                              <a:pt x="127799" y="110493"/>
                            </a:lnTo>
                            <a:cubicBezTo>
                              <a:pt x="128954" y="109723"/>
                              <a:pt x="130867" y="108569"/>
                              <a:pt x="132023" y="107415"/>
                            </a:cubicBezTo>
                            <a:lnTo>
                              <a:pt x="142025" y="99713"/>
                            </a:lnTo>
                            <a:cubicBezTo>
                              <a:pt x="142783" y="99326"/>
                              <a:pt x="143181" y="98943"/>
                              <a:pt x="143181" y="98943"/>
                            </a:cubicBezTo>
                            <a:cubicBezTo>
                              <a:pt x="143540" y="98943"/>
                              <a:pt x="142384" y="100867"/>
                              <a:pt x="140870" y="102408"/>
                            </a:cubicBezTo>
                            <a:lnTo>
                              <a:pt x="138160" y="104333"/>
                            </a:lnTo>
                            <a:cubicBezTo>
                              <a:pt x="136645" y="106640"/>
                              <a:pt x="125088" y="114726"/>
                              <a:pt x="122020" y="116654"/>
                            </a:cubicBezTo>
                            <a:lnTo>
                              <a:pt x="117038" y="119732"/>
                            </a:lnTo>
                            <a:cubicBezTo>
                              <a:pt x="115125" y="120886"/>
                              <a:pt x="113572" y="122040"/>
                              <a:pt x="113173" y="122040"/>
                            </a:cubicBezTo>
                            <a:lnTo>
                              <a:pt x="110901" y="123581"/>
                            </a:lnTo>
                            <a:cubicBezTo>
                              <a:pt x="109745" y="123969"/>
                              <a:pt x="108192" y="125123"/>
                              <a:pt x="107036" y="125893"/>
                            </a:cubicBezTo>
                            <a:lnTo>
                              <a:pt x="75911" y="143988"/>
                            </a:lnTo>
                            <a:cubicBezTo>
                              <a:pt x="74357" y="144755"/>
                              <a:pt x="72085" y="145912"/>
                              <a:pt x="71288" y="146683"/>
                            </a:cubicBezTo>
                            <a:close/>
                            <a:moveTo>
                              <a:pt x="17487" y="233699"/>
                            </a:moveTo>
                            <a:lnTo>
                              <a:pt x="17487" y="238706"/>
                            </a:lnTo>
                            <a:cubicBezTo>
                              <a:pt x="17129" y="238706"/>
                              <a:pt x="16731" y="237548"/>
                              <a:pt x="16332" y="236011"/>
                            </a:cubicBezTo>
                            <a:cubicBezTo>
                              <a:pt x="16332" y="234853"/>
                              <a:pt x="15973" y="233699"/>
                              <a:pt x="15973" y="232546"/>
                            </a:cubicBezTo>
                            <a:cubicBezTo>
                              <a:pt x="14817" y="227539"/>
                              <a:pt x="18643" y="212526"/>
                              <a:pt x="25179" y="195198"/>
                            </a:cubicBezTo>
                            <a:cubicBezTo>
                              <a:pt x="26733" y="190962"/>
                              <a:pt x="29005" y="185184"/>
                              <a:pt x="29403" y="184801"/>
                            </a:cubicBezTo>
                            <a:cubicBezTo>
                              <a:pt x="29403" y="184418"/>
                              <a:pt x="29802" y="183647"/>
                              <a:pt x="30160" y="182493"/>
                            </a:cubicBezTo>
                            <a:cubicBezTo>
                              <a:pt x="30958" y="180569"/>
                              <a:pt x="30958" y="180569"/>
                              <a:pt x="31715" y="181339"/>
                            </a:cubicBezTo>
                            <a:cubicBezTo>
                              <a:pt x="32472" y="182106"/>
                              <a:pt x="32472" y="182106"/>
                              <a:pt x="30958" y="185576"/>
                            </a:cubicBezTo>
                            <a:cubicBezTo>
                              <a:pt x="30559" y="186730"/>
                              <a:pt x="30160" y="187500"/>
                              <a:pt x="30160" y="187887"/>
                            </a:cubicBezTo>
                            <a:lnTo>
                              <a:pt x="29403" y="189429"/>
                            </a:lnTo>
                            <a:cubicBezTo>
                              <a:pt x="29044" y="190195"/>
                              <a:pt x="28646" y="190970"/>
                              <a:pt x="28646" y="191349"/>
                            </a:cubicBezTo>
                            <a:cubicBezTo>
                              <a:pt x="28646" y="191349"/>
                              <a:pt x="28646" y="191736"/>
                              <a:pt x="28247" y="192120"/>
                            </a:cubicBezTo>
                            <a:cubicBezTo>
                              <a:pt x="28247" y="192120"/>
                              <a:pt x="27889" y="192886"/>
                              <a:pt x="27491" y="193274"/>
                            </a:cubicBezTo>
                            <a:cubicBezTo>
                              <a:pt x="27491" y="194044"/>
                              <a:pt x="27092" y="194815"/>
                              <a:pt x="27092" y="194815"/>
                            </a:cubicBezTo>
                            <a:cubicBezTo>
                              <a:pt x="26733" y="195202"/>
                              <a:pt x="26733" y="195202"/>
                              <a:pt x="26733" y="195969"/>
                            </a:cubicBezTo>
                            <a:lnTo>
                              <a:pt x="25936" y="197510"/>
                            </a:lnTo>
                            <a:cubicBezTo>
                              <a:pt x="25936" y="197897"/>
                              <a:pt x="25577" y="199051"/>
                              <a:pt x="25179" y="199822"/>
                            </a:cubicBezTo>
                            <a:lnTo>
                              <a:pt x="22867" y="206370"/>
                            </a:lnTo>
                            <a:cubicBezTo>
                              <a:pt x="22509" y="208294"/>
                              <a:pt x="22509" y="208677"/>
                              <a:pt x="21353" y="210985"/>
                            </a:cubicBezTo>
                            <a:cubicBezTo>
                              <a:pt x="20197" y="214067"/>
                              <a:pt x="19042" y="219070"/>
                              <a:pt x="18284" y="222157"/>
                            </a:cubicBezTo>
                            <a:lnTo>
                              <a:pt x="18284" y="224077"/>
                            </a:lnTo>
                            <a:cubicBezTo>
                              <a:pt x="17487" y="227155"/>
                              <a:pt x="17487" y="229467"/>
                              <a:pt x="17487" y="233703"/>
                            </a:cubicBezTo>
                            <a:close/>
                            <a:moveTo>
                              <a:pt x="19799" y="242168"/>
                            </a:moveTo>
                            <a:cubicBezTo>
                              <a:pt x="16731" y="237161"/>
                              <a:pt x="18245" y="221378"/>
                              <a:pt x="24422" y="204824"/>
                            </a:cubicBezTo>
                            <a:cubicBezTo>
                              <a:pt x="24780" y="203667"/>
                              <a:pt x="25577" y="202125"/>
                              <a:pt x="25577" y="201359"/>
                            </a:cubicBezTo>
                            <a:lnTo>
                              <a:pt x="30958" y="187113"/>
                            </a:lnTo>
                            <a:cubicBezTo>
                              <a:pt x="31316" y="186726"/>
                              <a:pt x="31316" y="186346"/>
                              <a:pt x="31316" y="185959"/>
                            </a:cubicBezTo>
                            <a:lnTo>
                              <a:pt x="31316" y="185572"/>
                            </a:lnTo>
                            <a:cubicBezTo>
                              <a:pt x="31715" y="185572"/>
                              <a:pt x="32472" y="184031"/>
                              <a:pt x="32472" y="183260"/>
                            </a:cubicBezTo>
                            <a:cubicBezTo>
                              <a:pt x="32472" y="182877"/>
                              <a:pt x="33627" y="182106"/>
                              <a:pt x="34026" y="182106"/>
                            </a:cubicBezTo>
                            <a:cubicBezTo>
                              <a:pt x="34026" y="182493"/>
                              <a:pt x="34026" y="182877"/>
                              <a:pt x="33627" y="183260"/>
                            </a:cubicBezTo>
                            <a:cubicBezTo>
                              <a:pt x="33627" y="184031"/>
                              <a:pt x="33229" y="184801"/>
                              <a:pt x="33229" y="184801"/>
                            </a:cubicBezTo>
                            <a:cubicBezTo>
                              <a:pt x="33229" y="185188"/>
                              <a:pt x="33229" y="185959"/>
                              <a:pt x="32871" y="186346"/>
                            </a:cubicBezTo>
                            <a:cubicBezTo>
                              <a:pt x="32871" y="186730"/>
                              <a:pt x="32472" y="187887"/>
                              <a:pt x="32113" y="188267"/>
                            </a:cubicBezTo>
                            <a:cubicBezTo>
                              <a:pt x="31715" y="189037"/>
                              <a:pt x="31715" y="189425"/>
                              <a:pt x="31715" y="189808"/>
                            </a:cubicBezTo>
                            <a:cubicBezTo>
                              <a:pt x="31715" y="189808"/>
                              <a:pt x="31316" y="190966"/>
                              <a:pt x="30559" y="192507"/>
                            </a:cubicBezTo>
                            <a:lnTo>
                              <a:pt x="29005" y="195969"/>
                            </a:lnTo>
                            <a:cubicBezTo>
                              <a:pt x="29005" y="196356"/>
                              <a:pt x="28646" y="197510"/>
                              <a:pt x="28247" y="198280"/>
                            </a:cubicBezTo>
                            <a:cubicBezTo>
                              <a:pt x="27092" y="200588"/>
                              <a:pt x="25577" y="205208"/>
                              <a:pt x="24422" y="209061"/>
                            </a:cubicBezTo>
                            <a:lnTo>
                              <a:pt x="22867" y="214067"/>
                            </a:lnTo>
                            <a:cubicBezTo>
                              <a:pt x="20556" y="222923"/>
                              <a:pt x="19799" y="227543"/>
                              <a:pt x="20197" y="235241"/>
                            </a:cubicBezTo>
                            <a:cubicBezTo>
                              <a:pt x="20197" y="238319"/>
                              <a:pt x="20556" y="241014"/>
                              <a:pt x="20556" y="241401"/>
                            </a:cubicBezTo>
                            <a:cubicBezTo>
                              <a:pt x="21314" y="242943"/>
                              <a:pt x="20556" y="243326"/>
                              <a:pt x="19799" y="242168"/>
                            </a:cubicBezTo>
                            <a:close/>
                            <a:moveTo>
                              <a:pt x="13662" y="212139"/>
                            </a:moveTo>
                            <a:lnTo>
                              <a:pt x="12506" y="215988"/>
                            </a:lnTo>
                            <a:cubicBezTo>
                              <a:pt x="10195" y="227539"/>
                              <a:pt x="10195" y="227926"/>
                              <a:pt x="10195" y="232162"/>
                            </a:cubicBezTo>
                            <a:cubicBezTo>
                              <a:pt x="10195" y="236399"/>
                              <a:pt x="10195" y="236399"/>
                              <a:pt x="9796" y="235628"/>
                            </a:cubicBezTo>
                            <a:cubicBezTo>
                              <a:pt x="7883" y="231775"/>
                              <a:pt x="12864" y="207907"/>
                              <a:pt x="18643" y="193661"/>
                            </a:cubicBezTo>
                            <a:cubicBezTo>
                              <a:pt x="19042" y="193274"/>
                              <a:pt x="19042" y="192890"/>
                              <a:pt x="19042" y="192507"/>
                            </a:cubicBezTo>
                            <a:cubicBezTo>
                              <a:pt x="19042" y="192507"/>
                              <a:pt x="19400" y="191736"/>
                              <a:pt x="19400" y="191349"/>
                            </a:cubicBezTo>
                            <a:cubicBezTo>
                              <a:pt x="19799" y="190966"/>
                              <a:pt x="20197" y="190195"/>
                              <a:pt x="20197" y="189429"/>
                            </a:cubicBezTo>
                            <a:cubicBezTo>
                              <a:pt x="21712" y="186350"/>
                              <a:pt x="22469" y="184039"/>
                              <a:pt x="23266" y="182110"/>
                            </a:cubicBezTo>
                            <a:cubicBezTo>
                              <a:pt x="24023" y="180956"/>
                              <a:pt x="24422" y="179802"/>
                              <a:pt x="24422" y="179415"/>
                            </a:cubicBezTo>
                            <a:cubicBezTo>
                              <a:pt x="25179" y="177491"/>
                              <a:pt x="25577" y="176337"/>
                              <a:pt x="25936" y="176337"/>
                            </a:cubicBezTo>
                            <a:cubicBezTo>
                              <a:pt x="26335" y="176337"/>
                              <a:pt x="25936" y="177878"/>
                              <a:pt x="25179" y="179415"/>
                            </a:cubicBezTo>
                            <a:cubicBezTo>
                              <a:pt x="24780" y="180569"/>
                              <a:pt x="23664" y="182493"/>
                              <a:pt x="23266" y="184422"/>
                            </a:cubicBezTo>
                            <a:lnTo>
                              <a:pt x="21353" y="188658"/>
                            </a:lnTo>
                            <a:lnTo>
                              <a:pt x="15176" y="206370"/>
                            </a:lnTo>
                            <a:cubicBezTo>
                              <a:pt x="14817" y="208677"/>
                              <a:pt x="14060" y="211372"/>
                              <a:pt x="13662" y="212143"/>
                            </a:cubicBezTo>
                            <a:close/>
                            <a:moveTo>
                              <a:pt x="80135" y="128588"/>
                            </a:moveTo>
                            <a:cubicBezTo>
                              <a:pt x="79737" y="127818"/>
                              <a:pt x="80135" y="127047"/>
                              <a:pt x="82845" y="125893"/>
                            </a:cubicBezTo>
                            <a:lnTo>
                              <a:pt x="87428" y="123198"/>
                            </a:lnTo>
                            <a:cubicBezTo>
                              <a:pt x="88982" y="122040"/>
                              <a:pt x="90138" y="121657"/>
                              <a:pt x="90138" y="121657"/>
                            </a:cubicBezTo>
                            <a:cubicBezTo>
                              <a:pt x="90138" y="121657"/>
                              <a:pt x="90895" y="121270"/>
                              <a:pt x="91294" y="120886"/>
                            </a:cubicBezTo>
                            <a:lnTo>
                              <a:pt x="95877" y="118191"/>
                            </a:lnTo>
                            <a:cubicBezTo>
                              <a:pt x="101656" y="115113"/>
                              <a:pt x="108948" y="110489"/>
                              <a:pt x="109745" y="110106"/>
                            </a:cubicBezTo>
                            <a:lnTo>
                              <a:pt x="111260" y="109340"/>
                            </a:lnTo>
                            <a:cubicBezTo>
                              <a:pt x="111658" y="109340"/>
                              <a:pt x="112416" y="108952"/>
                              <a:pt x="112814" y="108952"/>
                            </a:cubicBezTo>
                            <a:cubicBezTo>
                              <a:pt x="113572" y="107798"/>
                              <a:pt x="114727" y="107798"/>
                              <a:pt x="113970" y="108565"/>
                            </a:cubicBezTo>
                            <a:lnTo>
                              <a:pt x="112814" y="109719"/>
                            </a:lnTo>
                            <a:cubicBezTo>
                              <a:pt x="112017" y="109719"/>
                              <a:pt x="111658" y="110106"/>
                              <a:pt x="111658" y="110106"/>
                            </a:cubicBezTo>
                            <a:cubicBezTo>
                              <a:pt x="111658" y="110493"/>
                              <a:pt x="111260" y="110493"/>
                              <a:pt x="110901" y="110877"/>
                            </a:cubicBezTo>
                            <a:cubicBezTo>
                              <a:pt x="110502" y="110877"/>
                              <a:pt x="110104" y="111260"/>
                              <a:pt x="110104" y="111260"/>
                            </a:cubicBezTo>
                            <a:cubicBezTo>
                              <a:pt x="110104" y="111260"/>
                              <a:pt x="109745" y="111647"/>
                              <a:pt x="108948" y="112031"/>
                            </a:cubicBezTo>
                            <a:lnTo>
                              <a:pt x="106637" y="113572"/>
                            </a:lnTo>
                            <a:cubicBezTo>
                              <a:pt x="105880" y="113955"/>
                              <a:pt x="105521" y="114338"/>
                              <a:pt x="103967" y="115113"/>
                            </a:cubicBezTo>
                            <a:lnTo>
                              <a:pt x="103568" y="115113"/>
                            </a:lnTo>
                            <a:lnTo>
                              <a:pt x="103210" y="115496"/>
                            </a:lnTo>
                            <a:cubicBezTo>
                              <a:pt x="102054" y="115884"/>
                              <a:pt x="98985" y="117421"/>
                              <a:pt x="92808" y="121274"/>
                            </a:cubicBezTo>
                            <a:lnTo>
                              <a:pt x="87826" y="123969"/>
                            </a:lnTo>
                            <a:cubicBezTo>
                              <a:pt x="86273" y="124739"/>
                              <a:pt x="85117" y="125510"/>
                              <a:pt x="85117" y="125893"/>
                            </a:cubicBezTo>
                            <a:cubicBezTo>
                              <a:pt x="84758" y="125893"/>
                              <a:pt x="84360" y="126280"/>
                              <a:pt x="84360" y="126280"/>
                            </a:cubicBezTo>
                            <a:cubicBezTo>
                              <a:pt x="83602" y="126280"/>
                              <a:pt x="82446" y="127047"/>
                              <a:pt x="82048" y="128201"/>
                            </a:cubicBezTo>
                            <a:cubicBezTo>
                              <a:pt x="81291" y="128971"/>
                              <a:pt x="80893" y="128588"/>
                              <a:pt x="81690" y="128201"/>
                            </a:cubicBezTo>
                            <a:cubicBezTo>
                              <a:pt x="82446" y="127434"/>
                              <a:pt x="82446" y="127047"/>
                              <a:pt x="81291" y="127814"/>
                            </a:cubicBezTo>
                            <a:cubicBezTo>
                              <a:pt x="81291" y="127814"/>
                              <a:pt x="80893" y="128201"/>
                              <a:pt x="80135" y="129355"/>
                            </a:cubicBezTo>
                            <a:lnTo>
                              <a:pt x="80135" y="128588"/>
                            </a:lnTo>
                            <a:close/>
                            <a:moveTo>
                              <a:pt x="36696" y="180952"/>
                            </a:moveTo>
                            <a:cubicBezTo>
                              <a:pt x="36696" y="181339"/>
                              <a:pt x="35541" y="184418"/>
                              <a:pt x="34783" y="185959"/>
                            </a:cubicBezTo>
                            <a:cubicBezTo>
                              <a:pt x="34424" y="185959"/>
                              <a:pt x="34424" y="186346"/>
                              <a:pt x="34424" y="186726"/>
                            </a:cubicBezTo>
                            <a:lnTo>
                              <a:pt x="30160" y="197119"/>
                            </a:lnTo>
                            <a:cubicBezTo>
                              <a:pt x="29802" y="199043"/>
                              <a:pt x="29044" y="200971"/>
                              <a:pt x="28646" y="201355"/>
                            </a:cubicBezTo>
                            <a:cubicBezTo>
                              <a:pt x="28646" y="201742"/>
                              <a:pt x="28247" y="202509"/>
                              <a:pt x="28247" y="202509"/>
                            </a:cubicBezTo>
                            <a:cubicBezTo>
                              <a:pt x="28247" y="202896"/>
                              <a:pt x="27889" y="203663"/>
                              <a:pt x="27889" y="204050"/>
                            </a:cubicBezTo>
                            <a:lnTo>
                              <a:pt x="27092" y="204820"/>
                            </a:lnTo>
                            <a:cubicBezTo>
                              <a:pt x="27092" y="204433"/>
                              <a:pt x="27092" y="204050"/>
                              <a:pt x="27491" y="202896"/>
                            </a:cubicBezTo>
                            <a:lnTo>
                              <a:pt x="28646" y="199430"/>
                            </a:lnTo>
                            <a:cubicBezTo>
                              <a:pt x="29044" y="197119"/>
                              <a:pt x="30958" y="192116"/>
                              <a:pt x="32113" y="189421"/>
                            </a:cubicBezTo>
                            <a:lnTo>
                              <a:pt x="32871" y="187879"/>
                            </a:lnTo>
                            <a:cubicBezTo>
                              <a:pt x="32871" y="187879"/>
                              <a:pt x="32871" y="187492"/>
                              <a:pt x="33229" y="187109"/>
                            </a:cubicBezTo>
                            <a:cubicBezTo>
                              <a:pt x="33229" y="187109"/>
                              <a:pt x="34026" y="185568"/>
                              <a:pt x="34424" y="184414"/>
                            </a:cubicBezTo>
                            <a:cubicBezTo>
                              <a:pt x="35182" y="182102"/>
                              <a:pt x="36338" y="180561"/>
                              <a:pt x="36696" y="180948"/>
                            </a:cubicBezTo>
                            <a:close/>
                            <a:moveTo>
                              <a:pt x="57459" y="128588"/>
                            </a:moveTo>
                            <a:cubicBezTo>
                              <a:pt x="57459" y="128975"/>
                              <a:pt x="57061" y="129742"/>
                              <a:pt x="56702" y="130129"/>
                            </a:cubicBezTo>
                            <a:cubicBezTo>
                              <a:pt x="56702" y="130129"/>
                              <a:pt x="56303" y="130896"/>
                              <a:pt x="55945" y="131283"/>
                            </a:cubicBezTo>
                            <a:cubicBezTo>
                              <a:pt x="55148" y="132437"/>
                              <a:pt x="54391" y="133208"/>
                              <a:pt x="54391" y="133208"/>
                            </a:cubicBezTo>
                            <a:cubicBezTo>
                              <a:pt x="53992" y="133208"/>
                              <a:pt x="53992" y="132054"/>
                              <a:pt x="55148" y="130129"/>
                            </a:cubicBezTo>
                            <a:lnTo>
                              <a:pt x="57061" y="126664"/>
                            </a:lnTo>
                            <a:cubicBezTo>
                              <a:pt x="58615" y="123585"/>
                              <a:pt x="59771" y="122044"/>
                              <a:pt x="60170" y="122815"/>
                            </a:cubicBezTo>
                            <a:cubicBezTo>
                              <a:pt x="60528" y="122815"/>
                              <a:pt x="59014" y="125893"/>
                              <a:pt x="57459" y="128588"/>
                            </a:cubicBezTo>
                            <a:close/>
                            <a:moveTo>
                              <a:pt x="43631" y="190962"/>
                            </a:moveTo>
                            <a:cubicBezTo>
                              <a:pt x="43232" y="191728"/>
                              <a:pt x="42076" y="194040"/>
                              <a:pt x="41718" y="195577"/>
                            </a:cubicBezTo>
                            <a:lnTo>
                              <a:pt x="39406" y="201355"/>
                            </a:lnTo>
                            <a:cubicBezTo>
                              <a:pt x="38649" y="202896"/>
                              <a:pt x="37852" y="205204"/>
                              <a:pt x="36696" y="209057"/>
                            </a:cubicBezTo>
                            <a:cubicBezTo>
                              <a:pt x="36338" y="209440"/>
                              <a:pt x="36338" y="209823"/>
                              <a:pt x="35939" y="209823"/>
                            </a:cubicBezTo>
                            <a:cubicBezTo>
                              <a:pt x="35939" y="209823"/>
                              <a:pt x="35939" y="209057"/>
                              <a:pt x="36338" y="207903"/>
                            </a:cubicBezTo>
                            <a:lnTo>
                              <a:pt x="37852" y="203667"/>
                            </a:lnTo>
                            <a:cubicBezTo>
                              <a:pt x="38251" y="202513"/>
                              <a:pt x="38649" y="201359"/>
                              <a:pt x="39007" y="200971"/>
                            </a:cubicBezTo>
                            <a:cubicBezTo>
                              <a:pt x="39007" y="200584"/>
                              <a:pt x="39406" y="199430"/>
                              <a:pt x="39804" y="198276"/>
                            </a:cubicBezTo>
                            <a:cubicBezTo>
                              <a:pt x="40163" y="197119"/>
                              <a:pt x="40960" y="195965"/>
                              <a:pt x="40960" y="195577"/>
                            </a:cubicBezTo>
                            <a:cubicBezTo>
                              <a:pt x="41319" y="195194"/>
                              <a:pt x="41718" y="194423"/>
                              <a:pt x="41718" y="194040"/>
                            </a:cubicBezTo>
                            <a:cubicBezTo>
                              <a:pt x="41718" y="193653"/>
                              <a:pt x="42076" y="193270"/>
                              <a:pt x="42076" y="193270"/>
                            </a:cubicBezTo>
                            <a:cubicBezTo>
                              <a:pt x="42475" y="193270"/>
                              <a:pt x="42475" y="192882"/>
                              <a:pt x="42475" y="192116"/>
                            </a:cubicBezTo>
                            <a:cubicBezTo>
                              <a:pt x="42475" y="191728"/>
                              <a:pt x="42475" y="191345"/>
                              <a:pt x="42874" y="190962"/>
                            </a:cubicBezTo>
                            <a:cubicBezTo>
                              <a:pt x="43232" y="190575"/>
                              <a:pt x="43232" y="190191"/>
                              <a:pt x="43232" y="189804"/>
                            </a:cubicBezTo>
                            <a:cubicBezTo>
                              <a:pt x="43232" y="189421"/>
                              <a:pt x="43631" y="189037"/>
                              <a:pt x="44029" y="188650"/>
                            </a:cubicBezTo>
                            <a:cubicBezTo>
                              <a:pt x="44786" y="187883"/>
                              <a:pt x="44786" y="188650"/>
                              <a:pt x="43631" y="190962"/>
                            </a:cubicBezTo>
                            <a:close/>
                            <a:moveTo>
                              <a:pt x="68977" y="103945"/>
                            </a:moveTo>
                            <a:cubicBezTo>
                              <a:pt x="68977" y="103558"/>
                              <a:pt x="71288" y="100867"/>
                              <a:pt x="71686" y="101250"/>
                            </a:cubicBezTo>
                            <a:lnTo>
                              <a:pt x="68977" y="106640"/>
                            </a:lnTo>
                            <a:cubicBezTo>
                              <a:pt x="68219" y="107411"/>
                              <a:pt x="67861" y="108182"/>
                              <a:pt x="67861" y="108182"/>
                            </a:cubicBezTo>
                            <a:lnTo>
                              <a:pt x="67064" y="109723"/>
                            </a:lnTo>
                            <a:cubicBezTo>
                              <a:pt x="66306" y="110881"/>
                              <a:pt x="65908" y="111647"/>
                              <a:pt x="65908" y="111647"/>
                            </a:cubicBezTo>
                            <a:lnTo>
                              <a:pt x="65908" y="112035"/>
                            </a:lnTo>
                            <a:cubicBezTo>
                              <a:pt x="64753" y="112801"/>
                              <a:pt x="67064" y="106644"/>
                              <a:pt x="68618" y="104716"/>
                            </a:cubicBezTo>
                            <a:cubicBezTo>
                              <a:pt x="68977" y="104716"/>
                              <a:pt x="68977" y="104333"/>
                              <a:pt x="68977" y="103949"/>
                            </a:cubicBezTo>
                            <a:close/>
                            <a:moveTo>
                              <a:pt x="50166" y="176716"/>
                            </a:moveTo>
                            <a:cubicBezTo>
                              <a:pt x="49409" y="177483"/>
                              <a:pt x="49011" y="179024"/>
                              <a:pt x="48254" y="179794"/>
                            </a:cubicBezTo>
                            <a:cubicBezTo>
                              <a:pt x="46699" y="183643"/>
                              <a:pt x="45184" y="187496"/>
                              <a:pt x="44786" y="187109"/>
                            </a:cubicBezTo>
                            <a:cubicBezTo>
                              <a:pt x="44786" y="186342"/>
                              <a:pt x="50565" y="174021"/>
                              <a:pt x="50923" y="174021"/>
                            </a:cubicBezTo>
                            <a:cubicBezTo>
                              <a:pt x="51322" y="173634"/>
                              <a:pt x="50923" y="174787"/>
                              <a:pt x="50166" y="176716"/>
                            </a:cubicBezTo>
                            <a:close/>
                            <a:moveTo>
                              <a:pt x="60926" y="159004"/>
                            </a:moveTo>
                            <a:cubicBezTo>
                              <a:pt x="60528" y="158617"/>
                              <a:pt x="61325" y="157851"/>
                              <a:pt x="62481" y="155926"/>
                            </a:cubicBezTo>
                            <a:cubicBezTo>
                              <a:pt x="63597" y="154002"/>
                              <a:pt x="63995" y="153231"/>
                              <a:pt x="63995" y="153231"/>
                            </a:cubicBezTo>
                            <a:cubicBezTo>
                              <a:pt x="64394" y="153231"/>
                              <a:pt x="63995" y="153998"/>
                              <a:pt x="63238" y="155926"/>
                            </a:cubicBezTo>
                            <a:cubicBezTo>
                              <a:pt x="61683" y="159004"/>
                              <a:pt x="60926" y="159779"/>
                              <a:pt x="60926" y="159004"/>
                            </a:cubicBezTo>
                            <a:close/>
                            <a:moveTo>
                              <a:pt x="53235" y="162083"/>
                            </a:moveTo>
                            <a:cubicBezTo>
                              <a:pt x="53235" y="162470"/>
                              <a:pt x="52837" y="162853"/>
                              <a:pt x="52478" y="163624"/>
                            </a:cubicBezTo>
                            <a:lnTo>
                              <a:pt x="51720" y="164395"/>
                            </a:lnTo>
                            <a:cubicBezTo>
                              <a:pt x="51322" y="164782"/>
                              <a:pt x="51322" y="164007"/>
                              <a:pt x="51720" y="163624"/>
                            </a:cubicBezTo>
                            <a:cubicBezTo>
                              <a:pt x="52079" y="163241"/>
                              <a:pt x="52079" y="162857"/>
                              <a:pt x="52079" y="162470"/>
                            </a:cubicBezTo>
                            <a:cubicBezTo>
                              <a:pt x="52079" y="162083"/>
                              <a:pt x="53634" y="159775"/>
                              <a:pt x="53992" y="159775"/>
                            </a:cubicBezTo>
                            <a:cubicBezTo>
                              <a:pt x="54391" y="159388"/>
                              <a:pt x="53992" y="161316"/>
                              <a:pt x="53235" y="162083"/>
                            </a:cubicBezTo>
                            <a:close/>
                            <a:moveTo>
                              <a:pt x="63995" y="120503"/>
                            </a:moveTo>
                            <a:cubicBezTo>
                              <a:pt x="63597" y="121661"/>
                              <a:pt x="62441" y="123581"/>
                              <a:pt x="62441" y="123202"/>
                            </a:cubicBezTo>
                            <a:cubicBezTo>
                              <a:pt x="62441" y="122815"/>
                              <a:pt x="63995" y="119349"/>
                              <a:pt x="65550" y="116654"/>
                            </a:cubicBezTo>
                            <a:cubicBezTo>
                              <a:pt x="65908" y="115884"/>
                              <a:pt x="66306" y="115113"/>
                              <a:pt x="66705" y="115496"/>
                            </a:cubicBezTo>
                            <a:cubicBezTo>
                              <a:pt x="66705" y="115496"/>
                              <a:pt x="64753" y="118962"/>
                              <a:pt x="64753" y="119349"/>
                            </a:cubicBezTo>
                            <a:cubicBezTo>
                              <a:pt x="64394" y="119349"/>
                              <a:pt x="64394" y="120120"/>
                              <a:pt x="63995" y="120503"/>
                            </a:cubicBezTo>
                            <a:close/>
                            <a:moveTo>
                              <a:pt x="14817" y="230234"/>
                            </a:moveTo>
                            <a:cubicBezTo>
                              <a:pt x="14817" y="230234"/>
                              <a:pt x="15176" y="231388"/>
                              <a:pt x="15176" y="232929"/>
                            </a:cubicBezTo>
                            <a:cubicBezTo>
                              <a:pt x="15575" y="234853"/>
                              <a:pt x="15176" y="236395"/>
                              <a:pt x="15176" y="236395"/>
                            </a:cubicBezTo>
                            <a:cubicBezTo>
                              <a:pt x="15176" y="236395"/>
                              <a:pt x="14817" y="236011"/>
                              <a:pt x="14817" y="235241"/>
                            </a:cubicBezTo>
                            <a:cubicBezTo>
                              <a:pt x="14419" y="233316"/>
                              <a:pt x="14419" y="229851"/>
                              <a:pt x="14817" y="230234"/>
                            </a:cubicBezTo>
                            <a:close/>
                            <a:moveTo>
                              <a:pt x="15575" y="240627"/>
                            </a:moveTo>
                            <a:cubicBezTo>
                              <a:pt x="15575" y="241014"/>
                              <a:pt x="14817" y="240627"/>
                              <a:pt x="14419" y="239860"/>
                            </a:cubicBezTo>
                            <a:cubicBezTo>
                              <a:pt x="14020" y="239090"/>
                              <a:pt x="13263" y="237161"/>
                              <a:pt x="13662" y="236782"/>
                            </a:cubicBezTo>
                            <a:cubicBezTo>
                              <a:pt x="14060" y="236395"/>
                              <a:pt x="14419" y="236395"/>
                              <a:pt x="14419" y="237165"/>
                            </a:cubicBezTo>
                            <a:cubicBezTo>
                              <a:pt x="14419" y="237936"/>
                              <a:pt x="14419" y="238710"/>
                              <a:pt x="14817" y="239477"/>
                            </a:cubicBezTo>
                            <a:cubicBezTo>
                              <a:pt x="15176" y="239864"/>
                              <a:pt x="15575" y="240631"/>
                              <a:pt x="15575" y="240631"/>
                            </a:cubicBezTo>
                            <a:close/>
                            <a:moveTo>
                              <a:pt x="12506" y="233312"/>
                            </a:moveTo>
                            <a:cubicBezTo>
                              <a:pt x="12107" y="232925"/>
                              <a:pt x="12506" y="229847"/>
                              <a:pt x="12904" y="229847"/>
                            </a:cubicBezTo>
                            <a:cubicBezTo>
                              <a:pt x="12904" y="229847"/>
                              <a:pt x="13263" y="230617"/>
                              <a:pt x="13263" y="231771"/>
                            </a:cubicBezTo>
                            <a:cubicBezTo>
                              <a:pt x="13263" y="233312"/>
                              <a:pt x="12904" y="234083"/>
                              <a:pt x="12506" y="233312"/>
                            </a:cubicBezTo>
                            <a:close/>
                            <a:moveTo>
                              <a:pt x="58615" y="163624"/>
                            </a:moveTo>
                            <a:cubicBezTo>
                              <a:pt x="58615" y="163241"/>
                              <a:pt x="59771" y="160929"/>
                              <a:pt x="60170" y="160929"/>
                            </a:cubicBezTo>
                            <a:cubicBezTo>
                              <a:pt x="60926" y="160162"/>
                              <a:pt x="60926" y="160542"/>
                              <a:pt x="60170" y="161699"/>
                            </a:cubicBezTo>
                            <a:cubicBezTo>
                              <a:pt x="59771" y="162853"/>
                              <a:pt x="58615" y="164007"/>
                              <a:pt x="58615" y="163620"/>
                            </a:cubicBezTo>
                            <a:close/>
                            <a:moveTo>
                              <a:pt x="118194" y="97789"/>
                            </a:moveTo>
                            <a:cubicBezTo>
                              <a:pt x="117038" y="98559"/>
                              <a:pt x="115484" y="99330"/>
                              <a:pt x="115125" y="99330"/>
                            </a:cubicBezTo>
                            <a:cubicBezTo>
                              <a:pt x="115125" y="99330"/>
                              <a:pt x="115883" y="98563"/>
                              <a:pt x="116640" y="98176"/>
                            </a:cubicBezTo>
                            <a:cubicBezTo>
                              <a:pt x="117397" y="97405"/>
                              <a:pt x="118194" y="97022"/>
                              <a:pt x="118553" y="97022"/>
                            </a:cubicBezTo>
                            <a:cubicBezTo>
                              <a:pt x="118553" y="97022"/>
                              <a:pt x="118553" y="97405"/>
                              <a:pt x="118194" y="97789"/>
                            </a:cubicBezTo>
                            <a:close/>
                            <a:moveTo>
                              <a:pt x="47855" y="160162"/>
                            </a:moveTo>
                            <a:cubicBezTo>
                              <a:pt x="47855" y="159775"/>
                              <a:pt x="48254" y="159392"/>
                              <a:pt x="49011" y="159004"/>
                            </a:cubicBezTo>
                            <a:cubicBezTo>
                              <a:pt x="49767" y="159004"/>
                              <a:pt x="49767" y="159004"/>
                              <a:pt x="49011" y="159775"/>
                            </a:cubicBezTo>
                            <a:cubicBezTo>
                              <a:pt x="48612" y="160542"/>
                              <a:pt x="47855" y="160929"/>
                              <a:pt x="47855" y="160162"/>
                            </a:cubicBezTo>
                            <a:close/>
                            <a:moveTo>
                              <a:pt x="25936" y="207519"/>
                            </a:moveTo>
                            <a:cubicBezTo>
                              <a:pt x="25936" y="207519"/>
                              <a:pt x="26335" y="206749"/>
                              <a:pt x="26733" y="206366"/>
                            </a:cubicBezTo>
                            <a:cubicBezTo>
                              <a:pt x="26733" y="206749"/>
                              <a:pt x="26335" y="207132"/>
                              <a:pt x="26335" y="207519"/>
                            </a:cubicBezTo>
                            <a:cubicBezTo>
                              <a:pt x="26335" y="208290"/>
                              <a:pt x="25936" y="209061"/>
                              <a:pt x="25936" y="209440"/>
                            </a:cubicBezTo>
                            <a:cubicBezTo>
                              <a:pt x="25179" y="210211"/>
                              <a:pt x="25577" y="208673"/>
                              <a:pt x="25936" y="207519"/>
                            </a:cubicBezTo>
                            <a:close/>
                            <a:moveTo>
                              <a:pt x="67462" y="117037"/>
                            </a:moveTo>
                            <a:cubicBezTo>
                              <a:pt x="67462" y="117425"/>
                              <a:pt x="67462" y="118195"/>
                              <a:pt x="67064" y="118195"/>
                            </a:cubicBezTo>
                            <a:cubicBezTo>
                              <a:pt x="66665" y="118579"/>
                              <a:pt x="66665" y="118962"/>
                              <a:pt x="66665" y="118962"/>
                            </a:cubicBezTo>
                            <a:cubicBezTo>
                              <a:pt x="66665" y="119349"/>
                              <a:pt x="66665" y="119349"/>
                              <a:pt x="66306" y="119732"/>
                            </a:cubicBezTo>
                            <a:cubicBezTo>
                              <a:pt x="65908" y="119732"/>
                              <a:pt x="65908" y="119345"/>
                              <a:pt x="66665" y="117808"/>
                            </a:cubicBezTo>
                            <a:cubicBezTo>
                              <a:pt x="67462" y="117037"/>
                              <a:pt x="67462" y="116654"/>
                              <a:pt x="67462" y="117037"/>
                            </a:cubicBezTo>
                            <a:close/>
                            <a:moveTo>
                              <a:pt x="82446" y="103949"/>
                            </a:moveTo>
                            <a:cubicBezTo>
                              <a:pt x="82805" y="103562"/>
                              <a:pt x="83602" y="102408"/>
                              <a:pt x="83204" y="102408"/>
                            </a:cubicBezTo>
                            <a:cubicBezTo>
                              <a:pt x="82805" y="102408"/>
                              <a:pt x="82446" y="103175"/>
                              <a:pt x="82048" y="103949"/>
                            </a:cubicBezTo>
                            <a:cubicBezTo>
                              <a:pt x="81649" y="104716"/>
                              <a:pt x="81291" y="105103"/>
                              <a:pt x="81649" y="105103"/>
                            </a:cubicBezTo>
                            <a:cubicBezTo>
                              <a:pt x="82048" y="104337"/>
                              <a:pt x="82048" y="104337"/>
                              <a:pt x="82446" y="103949"/>
                            </a:cubicBezTo>
                            <a:close/>
                            <a:moveTo>
                              <a:pt x="57061" y="154772"/>
                            </a:moveTo>
                            <a:cubicBezTo>
                              <a:pt x="56702" y="155159"/>
                              <a:pt x="55546" y="155926"/>
                              <a:pt x="55546" y="155539"/>
                            </a:cubicBezTo>
                            <a:cubicBezTo>
                              <a:pt x="55546" y="155155"/>
                              <a:pt x="56702" y="153998"/>
                              <a:pt x="57061" y="153998"/>
                            </a:cubicBezTo>
                            <a:cubicBezTo>
                              <a:pt x="57459" y="153998"/>
                              <a:pt x="57459" y="153998"/>
                              <a:pt x="57061" y="154768"/>
                            </a:cubicBezTo>
                            <a:close/>
                            <a:moveTo>
                              <a:pt x="25577" y="250640"/>
                            </a:moveTo>
                            <a:cubicBezTo>
                              <a:pt x="25577" y="251407"/>
                              <a:pt x="25179" y="251028"/>
                              <a:pt x="24023" y="249487"/>
                            </a:cubicBezTo>
                            <a:cubicBezTo>
                              <a:pt x="23625" y="249099"/>
                              <a:pt x="23625" y="249099"/>
                              <a:pt x="24023" y="249099"/>
                            </a:cubicBezTo>
                            <a:cubicBezTo>
                              <a:pt x="24422" y="249099"/>
                              <a:pt x="25577" y="250253"/>
                              <a:pt x="25577" y="250640"/>
                            </a:cubicBezTo>
                            <a:close/>
                            <a:moveTo>
                              <a:pt x="128915" y="115496"/>
                            </a:moveTo>
                            <a:cubicBezTo>
                              <a:pt x="128915" y="115496"/>
                              <a:pt x="128556" y="115884"/>
                              <a:pt x="127799" y="116267"/>
                            </a:cubicBezTo>
                            <a:cubicBezTo>
                              <a:pt x="126244" y="117421"/>
                              <a:pt x="125846" y="117033"/>
                              <a:pt x="127400" y="116267"/>
                            </a:cubicBezTo>
                            <a:cubicBezTo>
                              <a:pt x="128157" y="115496"/>
                              <a:pt x="128556" y="115113"/>
                              <a:pt x="128915" y="115496"/>
                            </a:cubicBezTo>
                            <a:close/>
                            <a:moveTo>
                              <a:pt x="51322" y="157463"/>
                            </a:moveTo>
                            <a:cubicBezTo>
                              <a:pt x="51681" y="157076"/>
                              <a:pt x="52079" y="157851"/>
                              <a:pt x="51322" y="158234"/>
                            </a:cubicBezTo>
                            <a:lnTo>
                              <a:pt x="50525" y="159000"/>
                            </a:lnTo>
                            <a:cubicBezTo>
                              <a:pt x="50166" y="159000"/>
                              <a:pt x="50525" y="157847"/>
                              <a:pt x="51322" y="157459"/>
                            </a:cubicBezTo>
                            <a:close/>
                            <a:moveTo>
                              <a:pt x="61285" y="128588"/>
                            </a:moveTo>
                            <a:cubicBezTo>
                              <a:pt x="61683" y="127434"/>
                              <a:pt x="62441" y="126664"/>
                              <a:pt x="62441" y="127047"/>
                            </a:cubicBezTo>
                            <a:cubicBezTo>
                              <a:pt x="62441" y="127434"/>
                              <a:pt x="62082" y="128201"/>
                              <a:pt x="61683" y="128588"/>
                            </a:cubicBezTo>
                            <a:cubicBezTo>
                              <a:pt x="60926" y="129355"/>
                              <a:pt x="60926" y="129355"/>
                              <a:pt x="61285" y="128588"/>
                            </a:cubicBezTo>
                            <a:close/>
                            <a:moveTo>
                              <a:pt x="100898" y="74300"/>
                            </a:moveTo>
                            <a:cubicBezTo>
                              <a:pt x="100898" y="74300"/>
                              <a:pt x="100898" y="73533"/>
                              <a:pt x="101257" y="73146"/>
                            </a:cubicBezTo>
                            <a:cubicBezTo>
                              <a:pt x="102054" y="72375"/>
                              <a:pt x="102054" y="72375"/>
                              <a:pt x="101656" y="73533"/>
                            </a:cubicBezTo>
                            <a:cubicBezTo>
                              <a:pt x="100898" y="75074"/>
                              <a:pt x="100898" y="75074"/>
                              <a:pt x="100898" y="74300"/>
                            </a:cubicBezTo>
                            <a:close/>
                            <a:moveTo>
                              <a:pt x="75513" y="130513"/>
                            </a:moveTo>
                            <a:cubicBezTo>
                              <a:pt x="75513" y="130513"/>
                              <a:pt x="76269" y="129742"/>
                              <a:pt x="76668" y="129742"/>
                            </a:cubicBezTo>
                            <a:cubicBezTo>
                              <a:pt x="77066" y="129742"/>
                              <a:pt x="76668" y="130129"/>
                              <a:pt x="76668" y="130513"/>
                            </a:cubicBezTo>
                            <a:cubicBezTo>
                              <a:pt x="75911" y="130896"/>
                              <a:pt x="75513" y="131279"/>
                              <a:pt x="75513" y="130513"/>
                            </a:cubicBezTo>
                            <a:close/>
                            <a:moveTo>
                              <a:pt x="83961" y="101250"/>
                            </a:moveTo>
                            <a:cubicBezTo>
                              <a:pt x="84758" y="100092"/>
                              <a:pt x="84758" y="99326"/>
                              <a:pt x="83961" y="100480"/>
                            </a:cubicBezTo>
                            <a:cubicBezTo>
                              <a:pt x="83602" y="100867"/>
                              <a:pt x="83204" y="101634"/>
                              <a:pt x="83204" y="101634"/>
                            </a:cubicBezTo>
                            <a:cubicBezTo>
                              <a:pt x="83204" y="102021"/>
                              <a:pt x="83602" y="101634"/>
                              <a:pt x="83961" y="101250"/>
                            </a:cubicBezTo>
                            <a:close/>
                            <a:moveTo>
                              <a:pt x="61285" y="124735"/>
                            </a:moveTo>
                            <a:cubicBezTo>
                              <a:pt x="61683" y="123965"/>
                              <a:pt x="62082" y="123577"/>
                              <a:pt x="62082" y="123965"/>
                            </a:cubicBezTo>
                            <a:cubicBezTo>
                              <a:pt x="62082" y="124352"/>
                              <a:pt x="61683" y="124735"/>
                              <a:pt x="61683" y="125119"/>
                            </a:cubicBezTo>
                            <a:cubicBezTo>
                              <a:pt x="60926" y="125889"/>
                              <a:pt x="60926" y="125889"/>
                              <a:pt x="61285" y="124735"/>
                            </a:cubicBezTo>
                            <a:close/>
                            <a:moveTo>
                              <a:pt x="60926" y="120882"/>
                            </a:moveTo>
                            <a:lnTo>
                              <a:pt x="60926" y="121653"/>
                            </a:lnTo>
                            <a:cubicBezTo>
                              <a:pt x="60528" y="122420"/>
                              <a:pt x="60528" y="122420"/>
                              <a:pt x="60170" y="122036"/>
                            </a:cubicBezTo>
                            <a:cubicBezTo>
                              <a:pt x="60170" y="121653"/>
                              <a:pt x="60528" y="120495"/>
                              <a:pt x="60926" y="120882"/>
                            </a:cubicBezTo>
                            <a:close/>
                            <a:moveTo>
                              <a:pt x="65908" y="149374"/>
                            </a:moveTo>
                            <a:cubicBezTo>
                              <a:pt x="65908" y="148987"/>
                              <a:pt x="66306" y="148216"/>
                              <a:pt x="66665" y="148216"/>
                            </a:cubicBezTo>
                            <a:cubicBezTo>
                              <a:pt x="67064" y="148216"/>
                              <a:pt x="66665" y="148987"/>
                              <a:pt x="66306" y="149374"/>
                            </a:cubicBezTo>
                            <a:lnTo>
                              <a:pt x="65908" y="149374"/>
                            </a:lnTo>
                            <a:close/>
                            <a:moveTo>
                              <a:pt x="24780" y="211744"/>
                            </a:moveTo>
                            <a:cubicBezTo>
                              <a:pt x="25179" y="210203"/>
                              <a:pt x="25577" y="209819"/>
                              <a:pt x="25577" y="210590"/>
                            </a:cubicBezTo>
                            <a:cubicBezTo>
                              <a:pt x="25577" y="210973"/>
                              <a:pt x="25179" y="211356"/>
                              <a:pt x="24780" y="211744"/>
                            </a:cubicBezTo>
                            <a:close/>
                            <a:moveTo>
                              <a:pt x="65509" y="151295"/>
                            </a:moveTo>
                            <a:lnTo>
                              <a:pt x="64753" y="152065"/>
                            </a:lnTo>
                            <a:cubicBezTo>
                              <a:pt x="64354" y="152832"/>
                              <a:pt x="64354" y="152832"/>
                              <a:pt x="64354" y="152452"/>
                            </a:cubicBezTo>
                            <a:cubicBezTo>
                              <a:pt x="64354" y="151682"/>
                              <a:pt x="65151" y="150911"/>
                              <a:pt x="65509" y="151295"/>
                            </a:cubicBezTo>
                            <a:close/>
                            <a:moveTo>
                              <a:pt x="72842" y="116259"/>
                            </a:moveTo>
                            <a:cubicBezTo>
                              <a:pt x="73201" y="116259"/>
                              <a:pt x="73599" y="115488"/>
                              <a:pt x="72842" y="115488"/>
                            </a:cubicBezTo>
                            <a:cubicBezTo>
                              <a:pt x="72444" y="115105"/>
                              <a:pt x="72444" y="115105"/>
                              <a:pt x="72444" y="115488"/>
                            </a:cubicBezTo>
                            <a:cubicBezTo>
                              <a:pt x="72444" y="115876"/>
                              <a:pt x="72444" y="116259"/>
                              <a:pt x="72842" y="116259"/>
                            </a:cubicBezTo>
                            <a:close/>
                            <a:moveTo>
                              <a:pt x="79737" y="107790"/>
                            </a:moveTo>
                            <a:lnTo>
                              <a:pt x="79378" y="108174"/>
                            </a:lnTo>
                            <a:cubicBezTo>
                              <a:pt x="78980" y="108944"/>
                              <a:pt x="78980" y="108944"/>
                              <a:pt x="79378" y="108944"/>
                            </a:cubicBezTo>
                            <a:cubicBezTo>
                              <a:pt x="79737" y="108944"/>
                              <a:pt x="80135" y="108174"/>
                              <a:pt x="79737" y="107790"/>
                            </a:cubicBezTo>
                            <a:close/>
                            <a:moveTo>
                              <a:pt x="24780" y="213281"/>
                            </a:moveTo>
                            <a:cubicBezTo>
                              <a:pt x="24422" y="214052"/>
                              <a:pt x="24023" y="214052"/>
                              <a:pt x="24422" y="213281"/>
                            </a:cubicBezTo>
                            <a:cubicBezTo>
                              <a:pt x="24422" y="212894"/>
                              <a:pt x="24422" y="212514"/>
                              <a:pt x="24780" y="212514"/>
                            </a:cubicBezTo>
                            <a:cubicBezTo>
                              <a:pt x="25179" y="212514"/>
                              <a:pt x="25179" y="212898"/>
                              <a:pt x="24780" y="213281"/>
                            </a:cubicBezTo>
                            <a:close/>
                            <a:moveTo>
                              <a:pt x="73201" y="152448"/>
                            </a:moveTo>
                            <a:cubicBezTo>
                              <a:pt x="72444" y="152832"/>
                              <a:pt x="72444" y="152832"/>
                              <a:pt x="73201" y="152832"/>
                            </a:cubicBezTo>
                            <a:cubicBezTo>
                              <a:pt x="73599" y="152832"/>
                              <a:pt x="73998" y="152448"/>
                              <a:pt x="73998" y="152065"/>
                            </a:cubicBezTo>
                            <a:cubicBezTo>
                              <a:pt x="74357" y="151678"/>
                              <a:pt x="73998" y="151678"/>
                              <a:pt x="73201" y="152452"/>
                            </a:cubicBezTo>
                            <a:close/>
                            <a:moveTo>
                              <a:pt x="129313" y="114714"/>
                            </a:moveTo>
                            <a:cubicBezTo>
                              <a:pt x="129313" y="114714"/>
                              <a:pt x="130070" y="114326"/>
                              <a:pt x="130468" y="113943"/>
                            </a:cubicBezTo>
                            <a:cubicBezTo>
                              <a:pt x="131226" y="113560"/>
                              <a:pt x="131624" y="113560"/>
                              <a:pt x="130867" y="113943"/>
                            </a:cubicBezTo>
                            <a:cubicBezTo>
                              <a:pt x="130110" y="114714"/>
                              <a:pt x="129313" y="115101"/>
                              <a:pt x="129313" y="114714"/>
                            </a:cubicBezTo>
                            <a:close/>
                            <a:moveTo>
                              <a:pt x="75114" y="110865"/>
                            </a:moveTo>
                            <a:cubicBezTo>
                              <a:pt x="75513" y="110477"/>
                              <a:pt x="75513" y="110094"/>
                              <a:pt x="75513" y="110094"/>
                            </a:cubicBezTo>
                            <a:cubicBezTo>
                              <a:pt x="75114" y="109707"/>
                              <a:pt x="74755" y="110865"/>
                              <a:pt x="74755" y="111248"/>
                            </a:cubicBezTo>
                            <a:cubicBezTo>
                              <a:pt x="74755" y="111635"/>
                              <a:pt x="75154" y="111248"/>
                              <a:pt x="75154" y="110865"/>
                            </a:cubicBezTo>
                            <a:close/>
                            <a:moveTo>
                              <a:pt x="59771" y="128960"/>
                            </a:moveTo>
                            <a:lnTo>
                              <a:pt x="59373" y="129343"/>
                            </a:lnTo>
                            <a:cubicBezTo>
                              <a:pt x="58974" y="129343"/>
                              <a:pt x="58974" y="128960"/>
                              <a:pt x="59373" y="128576"/>
                            </a:cubicBezTo>
                            <a:cubicBezTo>
                              <a:pt x="59771" y="128189"/>
                              <a:pt x="60129" y="128189"/>
                              <a:pt x="59771" y="128964"/>
                            </a:cubicBezTo>
                            <a:close/>
                            <a:moveTo>
                              <a:pt x="53992" y="156293"/>
                            </a:moveTo>
                            <a:cubicBezTo>
                              <a:pt x="53594" y="157060"/>
                              <a:pt x="53235" y="157447"/>
                              <a:pt x="53235" y="157060"/>
                            </a:cubicBezTo>
                            <a:cubicBezTo>
                              <a:pt x="53235" y="156677"/>
                              <a:pt x="53634" y="156293"/>
                              <a:pt x="53992" y="156293"/>
                            </a:cubicBezTo>
                            <a:close/>
                            <a:moveTo>
                              <a:pt x="113970" y="100080"/>
                            </a:moveTo>
                            <a:lnTo>
                              <a:pt x="114328" y="100080"/>
                            </a:lnTo>
                            <a:lnTo>
                              <a:pt x="114328" y="100468"/>
                            </a:lnTo>
                            <a:cubicBezTo>
                              <a:pt x="113572" y="100855"/>
                              <a:pt x="113173" y="100855"/>
                              <a:pt x="113970" y="100080"/>
                            </a:cubicBezTo>
                            <a:close/>
                            <a:moveTo>
                              <a:pt x="62839" y="126264"/>
                            </a:moveTo>
                            <a:cubicBezTo>
                              <a:pt x="62839" y="125877"/>
                              <a:pt x="62839" y="125494"/>
                              <a:pt x="63238" y="125107"/>
                            </a:cubicBezTo>
                            <a:cubicBezTo>
                              <a:pt x="63238" y="124723"/>
                              <a:pt x="63597" y="124723"/>
                              <a:pt x="63597" y="125107"/>
                            </a:cubicBezTo>
                            <a:cubicBezTo>
                              <a:pt x="63597" y="125107"/>
                              <a:pt x="63238" y="125494"/>
                              <a:pt x="63238" y="125877"/>
                            </a:cubicBezTo>
                            <a:lnTo>
                              <a:pt x="62839" y="126264"/>
                            </a:lnTo>
                            <a:close/>
                            <a:moveTo>
                              <a:pt x="51322" y="165920"/>
                            </a:moveTo>
                            <a:cubicBezTo>
                              <a:pt x="51322" y="166307"/>
                              <a:pt x="51322" y="166307"/>
                              <a:pt x="50923" y="166307"/>
                            </a:cubicBezTo>
                            <a:cubicBezTo>
                              <a:pt x="50525" y="166690"/>
                              <a:pt x="50525" y="166307"/>
                              <a:pt x="50525" y="166307"/>
                            </a:cubicBezTo>
                            <a:cubicBezTo>
                              <a:pt x="50923" y="165536"/>
                              <a:pt x="51322" y="165536"/>
                              <a:pt x="51322" y="165920"/>
                            </a:cubicBezTo>
                            <a:close/>
                            <a:moveTo>
                              <a:pt x="95518" y="84297"/>
                            </a:moveTo>
                            <a:lnTo>
                              <a:pt x="95518" y="83144"/>
                            </a:lnTo>
                            <a:cubicBezTo>
                              <a:pt x="95877" y="83144"/>
                              <a:pt x="95877" y="83144"/>
                              <a:pt x="95877" y="83527"/>
                            </a:cubicBezTo>
                            <a:cubicBezTo>
                              <a:pt x="95877" y="83914"/>
                              <a:pt x="95877" y="83914"/>
                              <a:pt x="95518" y="84297"/>
                            </a:cubicBezTo>
                            <a:close/>
                            <a:moveTo>
                              <a:pt x="49767" y="169002"/>
                            </a:moveTo>
                            <a:cubicBezTo>
                              <a:pt x="49767" y="169385"/>
                              <a:pt x="49767" y="169385"/>
                              <a:pt x="49409" y="169385"/>
                            </a:cubicBezTo>
                            <a:cubicBezTo>
                              <a:pt x="49011" y="169773"/>
                              <a:pt x="49011" y="169385"/>
                              <a:pt x="49011" y="169385"/>
                            </a:cubicBezTo>
                            <a:lnTo>
                              <a:pt x="49767" y="168619"/>
                            </a:lnTo>
                            <a:lnTo>
                              <a:pt x="49767" y="169006"/>
                            </a:lnTo>
                            <a:close/>
                            <a:moveTo>
                              <a:pt x="36696" y="204038"/>
                            </a:moveTo>
                            <a:lnTo>
                              <a:pt x="36696" y="205192"/>
                            </a:lnTo>
                            <a:cubicBezTo>
                              <a:pt x="36338" y="205192"/>
                              <a:pt x="36338" y="204808"/>
                              <a:pt x="36338" y="204425"/>
                            </a:cubicBezTo>
                            <a:cubicBezTo>
                              <a:pt x="36338" y="204425"/>
                              <a:pt x="36338" y="204038"/>
                              <a:pt x="36696" y="204038"/>
                            </a:cubicBezTo>
                            <a:close/>
                            <a:moveTo>
                              <a:pt x="112814" y="100855"/>
                            </a:moveTo>
                            <a:lnTo>
                              <a:pt x="112814" y="101242"/>
                            </a:lnTo>
                            <a:lnTo>
                              <a:pt x="112416" y="101626"/>
                            </a:lnTo>
                            <a:cubicBezTo>
                              <a:pt x="112416" y="101242"/>
                              <a:pt x="112416" y="100859"/>
                              <a:pt x="112814" y="100859"/>
                            </a:cubicBezTo>
                            <a:close/>
                            <a:moveTo>
                              <a:pt x="55148" y="116642"/>
                            </a:moveTo>
                            <a:cubicBezTo>
                              <a:pt x="55546" y="116642"/>
                              <a:pt x="55546" y="117025"/>
                              <a:pt x="55148" y="117025"/>
                            </a:cubicBezTo>
                            <a:lnTo>
                              <a:pt x="55148" y="117796"/>
                            </a:lnTo>
                            <a:cubicBezTo>
                              <a:pt x="55148" y="117796"/>
                              <a:pt x="54790" y="117409"/>
                              <a:pt x="54790" y="117025"/>
                            </a:cubicBezTo>
                            <a:lnTo>
                              <a:pt x="55148" y="116642"/>
                            </a:lnTo>
                            <a:close/>
                            <a:moveTo>
                              <a:pt x="75154" y="113176"/>
                            </a:moveTo>
                            <a:cubicBezTo>
                              <a:pt x="75154" y="113176"/>
                              <a:pt x="75513" y="112789"/>
                              <a:pt x="75513" y="112410"/>
                            </a:cubicBezTo>
                            <a:cubicBezTo>
                              <a:pt x="74755" y="113176"/>
                              <a:pt x="74755" y="113564"/>
                              <a:pt x="74755" y="113564"/>
                            </a:cubicBezTo>
                            <a:lnTo>
                              <a:pt x="75154" y="113176"/>
                            </a:lnTo>
                            <a:close/>
                            <a:moveTo>
                              <a:pt x="35182" y="212510"/>
                            </a:moveTo>
                            <a:lnTo>
                              <a:pt x="35182" y="212894"/>
                            </a:lnTo>
                            <a:cubicBezTo>
                              <a:pt x="34783" y="212894"/>
                              <a:pt x="34783" y="212894"/>
                              <a:pt x="34783" y="212510"/>
                            </a:cubicBezTo>
                            <a:lnTo>
                              <a:pt x="35182" y="212123"/>
                            </a:lnTo>
                            <a:cubicBezTo>
                              <a:pt x="35182" y="212123"/>
                              <a:pt x="35541" y="212510"/>
                              <a:pt x="35182" y="212510"/>
                            </a:cubicBezTo>
                            <a:close/>
                            <a:moveTo>
                              <a:pt x="75513" y="109707"/>
                            </a:moveTo>
                            <a:cubicBezTo>
                              <a:pt x="75911" y="109707"/>
                              <a:pt x="75911" y="109324"/>
                              <a:pt x="75911" y="108940"/>
                            </a:cubicBezTo>
                            <a:cubicBezTo>
                              <a:pt x="75911" y="108940"/>
                              <a:pt x="75911" y="108553"/>
                              <a:pt x="75513" y="108940"/>
                            </a:cubicBezTo>
                            <a:lnTo>
                              <a:pt x="75513" y="109707"/>
                            </a:lnTo>
                            <a:close/>
                            <a:moveTo>
                              <a:pt x="73998" y="112406"/>
                            </a:moveTo>
                            <a:lnTo>
                              <a:pt x="73998" y="112019"/>
                            </a:lnTo>
                            <a:cubicBezTo>
                              <a:pt x="73998" y="112019"/>
                              <a:pt x="73599" y="112406"/>
                              <a:pt x="73599" y="112785"/>
                            </a:cubicBezTo>
                            <a:cubicBezTo>
                              <a:pt x="73599" y="113172"/>
                              <a:pt x="73998" y="113172"/>
                              <a:pt x="73998" y="112402"/>
                            </a:cubicBezTo>
                            <a:close/>
                            <a:moveTo>
                              <a:pt x="48214" y="130113"/>
                            </a:moveTo>
                            <a:cubicBezTo>
                              <a:pt x="48214" y="129726"/>
                              <a:pt x="48612" y="129726"/>
                              <a:pt x="48612" y="130113"/>
                            </a:cubicBezTo>
                            <a:lnTo>
                              <a:pt x="48214" y="130501"/>
                            </a:lnTo>
                            <a:lnTo>
                              <a:pt x="47855" y="130501"/>
                            </a:lnTo>
                            <a:cubicBezTo>
                              <a:pt x="47855" y="130113"/>
                              <a:pt x="48214" y="130113"/>
                              <a:pt x="48214" y="130113"/>
                            </a:cubicBezTo>
                            <a:close/>
                            <a:moveTo>
                              <a:pt x="54391" y="118179"/>
                            </a:moveTo>
                            <a:cubicBezTo>
                              <a:pt x="54391" y="117792"/>
                              <a:pt x="54749" y="118179"/>
                              <a:pt x="54749" y="118179"/>
                            </a:cubicBezTo>
                            <a:lnTo>
                              <a:pt x="54391" y="118563"/>
                            </a:lnTo>
                            <a:lnTo>
                              <a:pt x="53992" y="118563"/>
                            </a:lnTo>
                            <a:cubicBezTo>
                              <a:pt x="53992" y="118179"/>
                              <a:pt x="54391" y="118179"/>
                              <a:pt x="54391" y="118179"/>
                            </a:cubicBezTo>
                            <a:close/>
                            <a:moveTo>
                              <a:pt x="65509" y="120874"/>
                            </a:moveTo>
                            <a:cubicBezTo>
                              <a:pt x="65151" y="121262"/>
                              <a:pt x="65151" y="121645"/>
                              <a:pt x="65151" y="121645"/>
                            </a:cubicBezTo>
                            <a:lnTo>
                              <a:pt x="64753" y="121645"/>
                            </a:lnTo>
                            <a:cubicBezTo>
                              <a:pt x="64753" y="121258"/>
                              <a:pt x="65151" y="120874"/>
                              <a:pt x="65509" y="120874"/>
                            </a:cubicBezTo>
                            <a:close/>
                            <a:moveTo>
                              <a:pt x="61683" y="119720"/>
                            </a:moveTo>
                            <a:lnTo>
                              <a:pt x="61683" y="120487"/>
                            </a:lnTo>
                            <a:lnTo>
                              <a:pt x="61285" y="120487"/>
                            </a:lnTo>
                            <a:cubicBezTo>
                              <a:pt x="61285" y="120104"/>
                              <a:pt x="61285" y="120104"/>
                              <a:pt x="61683" y="119720"/>
                            </a:cubicBezTo>
                            <a:close/>
                            <a:moveTo>
                              <a:pt x="100101" y="75442"/>
                            </a:moveTo>
                            <a:cubicBezTo>
                              <a:pt x="100101" y="75058"/>
                              <a:pt x="100101" y="75058"/>
                              <a:pt x="100500" y="75058"/>
                            </a:cubicBezTo>
                            <a:lnTo>
                              <a:pt x="100500" y="75442"/>
                            </a:lnTo>
                            <a:cubicBezTo>
                              <a:pt x="100101" y="75829"/>
                              <a:pt x="100101" y="75442"/>
                              <a:pt x="100101" y="75442"/>
                            </a:cubicBezTo>
                            <a:close/>
                            <a:moveTo>
                              <a:pt x="30559" y="219825"/>
                            </a:moveTo>
                            <a:lnTo>
                              <a:pt x="30958" y="220212"/>
                            </a:lnTo>
                            <a:lnTo>
                              <a:pt x="30958" y="219442"/>
                            </a:lnTo>
                            <a:cubicBezTo>
                              <a:pt x="30958" y="219442"/>
                              <a:pt x="30559" y="219442"/>
                              <a:pt x="30559" y="219829"/>
                            </a:cubicBezTo>
                            <a:close/>
                            <a:moveTo>
                              <a:pt x="118952" y="96619"/>
                            </a:moveTo>
                            <a:cubicBezTo>
                              <a:pt x="119708" y="96232"/>
                              <a:pt x="120107" y="96232"/>
                              <a:pt x="119708" y="96619"/>
                            </a:cubicBezTo>
                            <a:lnTo>
                              <a:pt x="118952" y="96619"/>
                            </a:lnTo>
                            <a:close/>
                            <a:moveTo>
                              <a:pt x="71686" y="153602"/>
                            </a:moveTo>
                            <a:lnTo>
                              <a:pt x="72045" y="153602"/>
                            </a:lnTo>
                            <a:lnTo>
                              <a:pt x="72045" y="153215"/>
                            </a:lnTo>
                            <a:cubicBezTo>
                              <a:pt x="71686" y="153215"/>
                              <a:pt x="71686" y="153215"/>
                              <a:pt x="71686" y="153602"/>
                            </a:cubicBezTo>
                            <a:close/>
                            <a:moveTo>
                              <a:pt x="120466" y="95465"/>
                            </a:moveTo>
                            <a:lnTo>
                              <a:pt x="120864" y="95465"/>
                            </a:lnTo>
                            <a:cubicBezTo>
                              <a:pt x="120864" y="95848"/>
                              <a:pt x="120864" y="95848"/>
                              <a:pt x="120466" y="95848"/>
                            </a:cubicBezTo>
                            <a:lnTo>
                              <a:pt x="120466" y="95465"/>
                            </a:lnTo>
                            <a:close/>
                            <a:moveTo>
                              <a:pt x="47855" y="164766"/>
                            </a:moveTo>
                            <a:lnTo>
                              <a:pt x="47855" y="165149"/>
                            </a:lnTo>
                            <a:cubicBezTo>
                              <a:pt x="47855" y="165149"/>
                              <a:pt x="47457" y="165149"/>
                              <a:pt x="47457" y="164766"/>
                            </a:cubicBezTo>
                            <a:cubicBezTo>
                              <a:pt x="47457" y="164766"/>
                              <a:pt x="47855" y="164379"/>
                              <a:pt x="47855" y="164766"/>
                            </a:cubicBezTo>
                            <a:close/>
                            <a:moveTo>
                              <a:pt x="139675" y="115097"/>
                            </a:moveTo>
                            <a:cubicBezTo>
                              <a:pt x="139316" y="115097"/>
                              <a:pt x="139316" y="114710"/>
                              <a:pt x="139675" y="114710"/>
                            </a:cubicBezTo>
                            <a:lnTo>
                              <a:pt x="140073" y="114710"/>
                            </a:lnTo>
                            <a:cubicBezTo>
                              <a:pt x="140073" y="114710"/>
                              <a:pt x="140073" y="115097"/>
                              <a:pt x="139675" y="115097"/>
                            </a:cubicBezTo>
                            <a:close/>
                            <a:moveTo>
                              <a:pt x="84360" y="102392"/>
                            </a:moveTo>
                            <a:cubicBezTo>
                              <a:pt x="84360" y="102392"/>
                              <a:pt x="83961" y="102392"/>
                              <a:pt x="84360" y="102780"/>
                            </a:cubicBezTo>
                            <a:cubicBezTo>
                              <a:pt x="84360" y="103163"/>
                              <a:pt x="84718" y="103163"/>
                              <a:pt x="84718" y="102780"/>
                            </a:cubicBezTo>
                            <a:lnTo>
                              <a:pt x="84360" y="102392"/>
                            </a:lnTo>
                            <a:close/>
                            <a:moveTo>
                              <a:pt x="67821" y="93153"/>
                            </a:moveTo>
                            <a:cubicBezTo>
                              <a:pt x="68219" y="93153"/>
                              <a:pt x="68219" y="93153"/>
                              <a:pt x="68219" y="93540"/>
                            </a:cubicBezTo>
                            <a:lnTo>
                              <a:pt x="67821" y="93540"/>
                            </a:lnTo>
                            <a:lnTo>
                              <a:pt x="67821" y="93153"/>
                            </a:lnTo>
                            <a:close/>
                            <a:moveTo>
                              <a:pt x="62441" y="118179"/>
                            </a:moveTo>
                            <a:lnTo>
                              <a:pt x="62441" y="118563"/>
                            </a:lnTo>
                            <a:cubicBezTo>
                              <a:pt x="62082" y="118563"/>
                              <a:pt x="62082" y="118179"/>
                              <a:pt x="62082" y="118179"/>
                            </a:cubicBezTo>
                            <a:cubicBezTo>
                              <a:pt x="62082" y="118179"/>
                              <a:pt x="62082" y="117792"/>
                              <a:pt x="62441" y="118179"/>
                            </a:cubicBezTo>
                            <a:close/>
                            <a:moveTo>
                              <a:pt x="100500" y="120874"/>
                            </a:moveTo>
                            <a:lnTo>
                              <a:pt x="100500" y="121262"/>
                            </a:lnTo>
                            <a:cubicBezTo>
                              <a:pt x="100101" y="121262"/>
                              <a:pt x="100101" y="121262"/>
                              <a:pt x="100101" y="120874"/>
                            </a:cubicBezTo>
                            <a:lnTo>
                              <a:pt x="100500" y="120874"/>
                            </a:lnTo>
                            <a:close/>
                            <a:moveTo>
                              <a:pt x="61683" y="105087"/>
                            </a:moveTo>
                            <a:lnTo>
                              <a:pt x="61683" y="105475"/>
                            </a:lnTo>
                            <a:cubicBezTo>
                              <a:pt x="61285" y="105475"/>
                              <a:pt x="61285" y="105475"/>
                              <a:pt x="61285" y="105087"/>
                            </a:cubicBezTo>
                            <a:lnTo>
                              <a:pt x="61683" y="105087"/>
                            </a:lnTo>
                            <a:close/>
                            <a:moveTo>
                              <a:pt x="64354" y="123186"/>
                            </a:moveTo>
                            <a:lnTo>
                              <a:pt x="63995" y="123186"/>
                            </a:lnTo>
                            <a:cubicBezTo>
                              <a:pt x="63995" y="123186"/>
                              <a:pt x="63995" y="122799"/>
                              <a:pt x="64354" y="122799"/>
                            </a:cubicBezTo>
                            <a:lnTo>
                              <a:pt x="64354" y="123186"/>
                            </a:lnTo>
                            <a:close/>
                            <a:moveTo>
                              <a:pt x="49011" y="128576"/>
                            </a:moveTo>
                            <a:lnTo>
                              <a:pt x="49011" y="128964"/>
                            </a:lnTo>
                            <a:cubicBezTo>
                              <a:pt x="49011" y="128964"/>
                              <a:pt x="48612" y="128964"/>
                              <a:pt x="48612" y="128576"/>
                            </a:cubicBezTo>
                            <a:lnTo>
                              <a:pt x="49011" y="128576"/>
                            </a:lnTo>
                            <a:close/>
                            <a:moveTo>
                              <a:pt x="45145" y="135891"/>
                            </a:moveTo>
                            <a:cubicBezTo>
                              <a:pt x="45543" y="135891"/>
                              <a:pt x="45543" y="136278"/>
                              <a:pt x="45543" y="136278"/>
                            </a:cubicBezTo>
                            <a:lnTo>
                              <a:pt x="45145" y="136278"/>
                            </a:lnTo>
                            <a:lnTo>
                              <a:pt x="45145" y="135891"/>
                            </a:lnTo>
                            <a:close/>
                            <a:moveTo>
                              <a:pt x="102413" y="119720"/>
                            </a:moveTo>
                            <a:lnTo>
                              <a:pt x="102413" y="120108"/>
                            </a:lnTo>
                            <a:cubicBezTo>
                              <a:pt x="102413" y="120108"/>
                              <a:pt x="102014" y="120108"/>
                              <a:pt x="102014" y="119720"/>
                            </a:cubicBezTo>
                            <a:lnTo>
                              <a:pt x="102413" y="119720"/>
                            </a:lnTo>
                            <a:close/>
                            <a:moveTo>
                              <a:pt x="80494" y="107399"/>
                            </a:moveTo>
                            <a:lnTo>
                              <a:pt x="80494" y="107012"/>
                            </a:lnTo>
                            <a:cubicBezTo>
                              <a:pt x="80135" y="107012"/>
                              <a:pt x="80135" y="107399"/>
                              <a:pt x="80135" y="107399"/>
                            </a:cubicBezTo>
                            <a:lnTo>
                              <a:pt x="80494" y="107399"/>
                            </a:lnTo>
                            <a:close/>
                            <a:moveTo>
                              <a:pt x="81291" y="128960"/>
                            </a:moveTo>
                            <a:cubicBezTo>
                              <a:pt x="81291" y="128960"/>
                              <a:pt x="81291" y="129343"/>
                              <a:pt x="80893" y="129343"/>
                            </a:cubicBezTo>
                            <a:lnTo>
                              <a:pt x="80893" y="128960"/>
                            </a:lnTo>
                            <a:lnTo>
                              <a:pt x="81291" y="128960"/>
                            </a:lnTo>
                            <a:close/>
                            <a:moveTo>
                              <a:pt x="62839" y="117409"/>
                            </a:moveTo>
                            <a:lnTo>
                              <a:pt x="62839" y="117796"/>
                            </a:lnTo>
                            <a:lnTo>
                              <a:pt x="62441" y="117796"/>
                            </a:lnTo>
                            <a:cubicBezTo>
                              <a:pt x="62441" y="117409"/>
                              <a:pt x="62839" y="117409"/>
                              <a:pt x="62839" y="117409"/>
                            </a:cubicBezTo>
                            <a:close/>
                            <a:moveTo>
                              <a:pt x="116241" y="107016"/>
                            </a:moveTo>
                            <a:cubicBezTo>
                              <a:pt x="116241" y="107403"/>
                              <a:pt x="115843" y="107403"/>
                              <a:pt x="115843" y="107403"/>
                            </a:cubicBezTo>
                            <a:lnTo>
                              <a:pt x="115843" y="107016"/>
                            </a:lnTo>
                            <a:lnTo>
                              <a:pt x="116241" y="107016"/>
                            </a:lnTo>
                            <a:close/>
                            <a:moveTo>
                              <a:pt x="35142" y="211740"/>
                            </a:moveTo>
                            <a:lnTo>
                              <a:pt x="35142" y="211352"/>
                            </a:lnTo>
                            <a:lnTo>
                              <a:pt x="35541" y="211352"/>
                            </a:lnTo>
                            <a:cubicBezTo>
                              <a:pt x="35541" y="211352"/>
                              <a:pt x="35541" y="211740"/>
                              <a:pt x="35142" y="211740"/>
                            </a:cubicBezTo>
                            <a:close/>
                            <a:moveTo>
                              <a:pt x="61683" y="104321"/>
                            </a:moveTo>
                            <a:lnTo>
                              <a:pt x="62082" y="104321"/>
                            </a:lnTo>
                            <a:cubicBezTo>
                              <a:pt x="62082" y="104321"/>
                              <a:pt x="62082" y="104704"/>
                              <a:pt x="61683" y="104704"/>
                            </a:cubicBezTo>
                            <a:lnTo>
                              <a:pt x="61683" y="104321"/>
                            </a:lnTo>
                            <a:close/>
                            <a:moveTo>
                              <a:pt x="51322" y="124340"/>
                            </a:moveTo>
                            <a:cubicBezTo>
                              <a:pt x="51322" y="123953"/>
                              <a:pt x="51322" y="123953"/>
                              <a:pt x="51681" y="123953"/>
                            </a:cubicBezTo>
                            <a:cubicBezTo>
                              <a:pt x="51681" y="123953"/>
                              <a:pt x="51681" y="124340"/>
                              <a:pt x="51322" y="124340"/>
                            </a:cubicBezTo>
                            <a:close/>
                            <a:moveTo>
                              <a:pt x="43989" y="138199"/>
                            </a:moveTo>
                            <a:lnTo>
                              <a:pt x="44387" y="138199"/>
                            </a:lnTo>
                            <a:cubicBezTo>
                              <a:pt x="44387" y="138199"/>
                              <a:pt x="44387" y="138586"/>
                              <a:pt x="43989" y="138586"/>
                            </a:cubicBezTo>
                            <a:lnTo>
                              <a:pt x="43989" y="138199"/>
                            </a:lnTo>
                            <a:close/>
                            <a:moveTo>
                              <a:pt x="126244" y="117021"/>
                            </a:moveTo>
                            <a:cubicBezTo>
                              <a:pt x="126244" y="117409"/>
                              <a:pt x="125846" y="117409"/>
                              <a:pt x="125846" y="117409"/>
                            </a:cubicBezTo>
                            <a:lnTo>
                              <a:pt x="125846" y="117021"/>
                            </a:lnTo>
                            <a:lnTo>
                              <a:pt x="126244" y="117021"/>
                            </a:lnTo>
                            <a:close/>
                            <a:moveTo>
                              <a:pt x="60129" y="127802"/>
                            </a:moveTo>
                            <a:lnTo>
                              <a:pt x="60129" y="128189"/>
                            </a:lnTo>
                            <a:cubicBezTo>
                              <a:pt x="59771" y="128189"/>
                              <a:pt x="59771" y="127802"/>
                              <a:pt x="59771" y="127802"/>
                            </a:cubicBezTo>
                            <a:lnTo>
                              <a:pt x="60129" y="127802"/>
                            </a:lnTo>
                            <a:close/>
                            <a:moveTo>
                              <a:pt x="60528" y="107012"/>
                            </a:moveTo>
                            <a:lnTo>
                              <a:pt x="60528" y="107399"/>
                            </a:lnTo>
                            <a:lnTo>
                              <a:pt x="60129" y="107399"/>
                            </a:lnTo>
                            <a:lnTo>
                              <a:pt x="60528" y="107012"/>
                            </a:lnTo>
                            <a:close/>
                            <a:moveTo>
                              <a:pt x="42834" y="189788"/>
                            </a:moveTo>
                            <a:lnTo>
                              <a:pt x="42475" y="189788"/>
                            </a:lnTo>
                            <a:lnTo>
                              <a:pt x="42475" y="189405"/>
                            </a:lnTo>
                            <a:lnTo>
                              <a:pt x="42834" y="189788"/>
                            </a:lnTo>
                            <a:close/>
                            <a:moveTo>
                              <a:pt x="70531" y="153982"/>
                            </a:moveTo>
                            <a:lnTo>
                              <a:pt x="70531" y="154369"/>
                            </a:lnTo>
                            <a:lnTo>
                              <a:pt x="70889" y="153982"/>
                            </a:lnTo>
                            <a:lnTo>
                              <a:pt x="70531" y="153982"/>
                            </a:lnTo>
                            <a:close/>
                            <a:moveTo>
                              <a:pt x="76269" y="150520"/>
                            </a:moveTo>
                            <a:lnTo>
                              <a:pt x="76668" y="150520"/>
                            </a:lnTo>
                            <a:lnTo>
                              <a:pt x="76269" y="150133"/>
                            </a:lnTo>
                            <a:lnTo>
                              <a:pt x="76269" y="150520"/>
                            </a:lnTo>
                            <a:close/>
                            <a:moveTo>
                              <a:pt x="65509" y="97773"/>
                            </a:moveTo>
                            <a:lnTo>
                              <a:pt x="65509" y="98160"/>
                            </a:lnTo>
                            <a:lnTo>
                              <a:pt x="65151" y="97773"/>
                            </a:lnTo>
                            <a:lnTo>
                              <a:pt x="65509" y="97773"/>
                            </a:lnTo>
                            <a:close/>
                            <a:moveTo>
                              <a:pt x="75911" y="92766"/>
                            </a:moveTo>
                            <a:lnTo>
                              <a:pt x="76269" y="93153"/>
                            </a:lnTo>
                            <a:lnTo>
                              <a:pt x="75911" y="93153"/>
                            </a:lnTo>
                            <a:lnTo>
                              <a:pt x="75911" y="92766"/>
                            </a:lnTo>
                            <a:close/>
                            <a:moveTo>
                              <a:pt x="24023" y="217130"/>
                            </a:moveTo>
                            <a:lnTo>
                              <a:pt x="23625" y="217130"/>
                            </a:lnTo>
                            <a:lnTo>
                              <a:pt x="23625" y="216743"/>
                            </a:lnTo>
                            <a:lnTo>
                              <a:pt x="24023" y="217130"/>
                            </a:lnTo>
                            <a:close/>
                            <a:moveTo>
                              <a:pt x="42076" y="190950"/>
                            </a:moveTo>
                            <a:lnTo>
                              <a:pt x="41678" y="190950"/>
                            </a:lnTo>
                            <a:lnTo>
                              <a:pt x="42076" y="190563"/>
                            </a:lnTo>
                            <a:lnTo>
                              <a:pt x="42076" y="190950"/>
                            </a:lnTo>
                            <a:close/>
                            <a:moveTo>
                              <a:pt x="47058" y="132425"/>
                            </a:moveTo>
                            <a:cubicBezTo>
                              <a:pt x="47058" y="132425"/>
                              <a:pt x="47058" y="132042"/>
                              <a:pt x="47457" y="132042"/>
                            </a:cubicBezTo>
                            <a:cubicBezTo>
                              <a:pt x="47457" y="132042"/>
                              <a:pt x="47457" y="132425"/>
                              <a:pt x="47058" y="132425"/>
                            </a:cubicBezTo>
                            <a:close/>
                            <a:moveTo>
                              <a:pt x="75911" y="111252"/>
                            </a:moveTo>
                            <a:lnTo>
                              <a:pt x="76269" y="111252"/>
                            </a:lnTo>
                            <a:cubicBezTo>
                              <a:pt x="75911" y="110869"/>
                              <a:pt x="75911" y="110869"/>
                              <a:pt x="75911" y="111252"/>
                            </a:cubicBezTo>
                            <a:close/>
                            <a:moveTo>
                              <a:pt x="64753" y="99318"/>
                            </a:moveTo>
                            <a:lnTo>
                              <a:pt x="64753" y="98931"/>
                            </a:lnTo>
                            <a:cubicBezTo>
                              <a:pt x="65151" y="98931"/>
                              <a:pt x="65151" y="98931"/>
                              <a:pt x="64753" y="99318"/>
                            </a:cubicBezTo>
                            <a:close/>
                            <a:moveTo>
                              <a:pt x="80494" y="106632"/>
                            </a:moveTo>
                            <a:cubicBezTo>
                              <a:pt x="80893" y="106632"/>
                              <a:pt x="80893" y="106632"/>
                              <a:pt x="80494" y="106245"/>
                            </a:cubicBezTo>
                            <a:lnTo>
                              <a:pt x="80494" y="106632"/>
                            </a:lnTo>
                            <a:close/>
                            <a:moveTo>
                              <a:pt x="47058" y="132429"/>
                            </a:moveTo>
                            <a:lnTo>
                              <a:pt x="47058" y="132816"/>
                            </a:lnTo>
                            <a:cubicBezTo>
                              <a:pt x="46699" y="132816"/>
                              <a:pt x="46699" y="132816"/>
                              <a:pt x="47058" y="132429"/>
                            </a:cubicBezTo>
                            <a:close/>
                            <a:moveTo>
                              <a:pt x="34385" y="207895"/>
                            </a:moveTo>
                            <a:lnTo>
                              <a:pt x="34385" y="208282"/>
                            </a:lnTo>
                            <a:cubicBezTo>
                              <a:pt x="34783" y="207895"/>
                              <a:pt x="34783" y="207895"/>
                              <a:pt x="34385" y="207895"/>
                            </a:cubicBezTo>
                            <a:close/>
                            <a:moveTo>
                              <a:pt x="61683" y="119341"/>
                            </a:moveTo>
                            <a:cubicBezTo>
                              <a:pt x="61683" y="118954"/>
                              <a:pt x="62082" y="118954"/>
                              <a:pt x="62082" y="119341"/>
                            </a:cubicBezTo>
                            <a:lnTo>
                              <a:pt x="61683" y="119341"/>
                            </a:lnTo>
                            <a:close/>
                            <a:moveTo>
                              <a:pt x="31316" y="217904"/>
                            </a:moveTo>
                            <a:cubicBezTo>
                              <a:pt x="31715" y="217904"/>
                              <a:pt x="31715" y="217517"/>
                              <a:pt x="31316" y="217517"/>
                            </a:cubicBezTo>
                            <a:lnTo>
                              <a:pt x="31316" y="217904"/>
                            </a:lnTo>
                            <a:close/>
                            <a:moveTo>
                              <a:pt x="27491" y="205200"/>
                            </a:moveTo>
                            <a:cubicBezTo>
                              <a:pt x="27092" y="205200"/>
                              <a:pt x="27092" y="205200"/>
                              <a:pt x="27092" y="204816"/>
                            </a:cubicBezTo>
                            <a:cubicBezTo>
                              <a:pt x="27092" y="205200"/>
                              <a:pt x="27092" y="205200"/>
                              <a:pt x="27491" y="2052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7" name="Google Shape;747;p5"/>
                      <p:cNvSpPr/>
                      <p:nvPr/>
                    </p:nvSpPr>
                    <p:spPr>
                      <a:xfrm>
                        <a:off x="9725055" y="6689007"/>
                        <a:ext cx="193517" cy="252572"/>
                      </a:xfrm>
                      <a:custGeom>
                        <a:rect b="b" l="l" r="r" t="t"/>
                        <a:pathLst>
                          <a:path extrusionOk="0" h="252572" w="193517">
                            <a:moveTo>
                              <a:pt x="92986" y="185967"/>
                            </a:moveTo>
                            <a:lnTo>
                              <a:pt x="96413" y="187888"/>
                            </a:lnTo>
                            <a:cubicBezTo>
                              <a:pt x="110641" y="194819"/>
                              <a:pt x="116021" y="198284"/>
                              <a:pt x="123313" y="204062"/>
                            </a:cubicBezTo>
                            <a:cubicBezTo>
                              <a:pt x="125266" y="205603"/>
                              <a:pt x="127538" y="207527"/>
                              <a:pt x="127937" y="207527"/>
                            </a:cubicBezTo>
                            <a:cubicBezTo>
                              <a:pt x="128335" y="207527"/>
                              <a:pt x="129092" y="208294"/>
                              <a:pt x="129849" y="209065"/>
                            </a:cubicBezTo>
                            <a:cubicBezTo>
                              <a:pt x="130248" y="209835"/>
                              <a:pt x="131005" y="210610"/>
                              <a:pt x="131404" y="210610"/>
                            </a:cubicBezTo>
                            <a:cubicBezTo>
                              <a:pt x="134472" y="212151"/>
                              <a:pt x="135229" y="212151"/>
                              <a:pt x="135628" y="211764"/>
                            </a:cubicBezTo>
                            <a:lnTo>
                              <a:pt x="136385" y="211764"/>
                            </a:lnTo>
                            <a:cubicBezTo>
                              <a:pt x="137143" y="211764"/>
                              <a:pt x="137143" y="211764"/>
                              <a:pt x="137541" y="210610"/>
                            </a:cubicBezTo>
                            <a:cubicBezTo>
                              <a:pt x="137940" y="209839"/>
                              <a:pt x="137940" y="209065"/>
                              <a:pt x="137940" y="208685"/>
                            </a:cubicBezTo>
                            <a:cubicBezTo>
                              <a:pt x="137940" y="208685"/>
                              <a:pt x="138697" y="208298"/>
                              <a:pt x="139096" y="208298"/>
                            </a:cubicBezTo>
                            <a:cubicBezTo>
                              <a:pt x="139454" y="208298"/>
                              <a:pt x="139852" y="207915"/>
                              <a:pt x="139852" y="207915"/>
                            </a:cubicBezTo>
                            <a:cubicBezTo>
                              <a:pt x="139852" y="207527"/>
                              <a:pt x="140251" y="206374"/>
                              <a:pt x="140609" y="205216"/>
                            </a:cubicBezTo>
                            <a:cubicBezTo>
                              <a:pt x="142164" y="200209"/>
                              <a:pt x="141765" y="195977"/>
                              <a:pt x="139852" y="197131"/>
                            </a:cubicBezTo>
                            <a:cubicBezTo>
                              <a:pt x="139454" y="197518"/>
                              <a:pt x="138697" y="197518"/>
                              <a:pt x="138298" y="197518"/>
                            </a:cubicBezTo>
                            <a:cubicBezTo>
                              <a:pt x="137143" y="197518"/>
                              <a:pt x="137143" y="197518"/>
                              <a:pt x="137940" y="197131"/>
                            </a:cubicBezTo>
                            <a:cubicBezTo>
                              <a:pt x="139454" y="196364"/>
                              <a:pt x="140609" y="194052"/>
                              <a:pt x="139852" y="193282"/>
                            </a:cubicBezTo>
                            <a:cubicBezTo>
                              <a:pt x="139454" y="192894"/>
                              <a:pt x="139454" y="192511"/>
                              <a:pt x="140251" y="191740"/>
                            </a:cubicBezTo>
                            <a:cubicBezTo>
                              <a:pt x="141407" y="190199"/>
                              <a:pt x="142523" y="185967"/>
                              <a:pt x="141407" y="185580"/>
                            </a:cubicBezTo>
                            <a:cubicBezTo>
                              <a:pt x="141008" y="187121"/>
                              <a:pt x="140251" y="187504"/>
                              <a:pt x="139454" y="187504"/>
                            </a:cubicBezTo>
                            <a:cubicBezTo>
                              <a:pt x="139096" y="187504"/>
                              <a:pt x="138697" y="187504"/>
                              <a:pt x="138298" y="186734"/>
                            </a:cubicBezTo>
                            <a:cubicBezTo>
                              <a:pt x="136026" y="182881"/>
                              <a:pt x="129092" y="176724"/>
                              <a:pt x="121002" y="171334"/>
                            </a:cubicBezTo>
                            <a:lnTo>
                              <a:pt x="106417" y="162095"/>
                            </a:lnTo>
                            <a:cubicBezTo>
                              <a:pt x="102590" y="159787"/>
                              <a:pt x="102192" y="159400"/>
                              <a:pt x="102590" y="158629"/>
                            </a:cubicBezTo>
                            <a:cubicBezTo>
                              <a:pt x="103348" y="158246"/>
                              <a:pt x="102590" y="157863"/>
                              <a:pt x="96413" y="154393"/>
                            </a:cubicBezTo>
                            <a:cubicBezTo>
                              <a:pt x="91033" y="151698"/>
                              <a:pt x="91033" y="151315"/>
                              <a:pt x="91432" y="150927"/>
                            </a:cubicBezTo>
                            <a:cubicBezTo>
                              <a:pt x="92189" y="150544"/>
                              <a:pt x="96055" y="152085"/>
                              <a:pt x="106417" y="157475"/>
                            </a:cubicBezTo>
                            <a:cubicBezTo>
                              <a:pt x="109086" y="158629"/>
                              <a:pt x="111398" y="159787"/>
                              <a:pt x="111398" y="159787"/>
                            </a:cubicBezTo>
                            <a:lnTo>
                              <a:pt x="113709" y="161328"/>
                            </a:lnTo>
                            <a:cubicBezTo>
                              <a:pt x="115264" y="162095"/>
                              <a:pt x="116419" y="162869"/>
                              <a:pt x="116419" y="162869"/>
                            </a:cubicBezTo>
                            <a:cubicBezTo>
                              <a:pt x="117933" y="162869"/>
                              <a:pt x="110242" y="157863"/>
                              <a:pt x="102192" y="153243"/>
                            </a:cubicBezTo>
                            <a:cubicBezTo>
                              <a:pt x="94501" y="149007"/>
                              <a:pt x="94102" y="149777"/>
                              <a:pt x="104503" y="146312"/>
                            </a:cubicBezTo>
                            <a:cubicBezTo>
                              <a:pt x="109884" y="144391"/>
                              <a:pt x="115264" y="142846"/>
                              <a:pt x="120644" y="140922"/>
                            </a:cubicBezTo>
                            <a:cubicBezTo>
                              <a:pt x="124110" y="139380"/>
                              <a:pt x="128693" y="137843"/>
                              <a:pt x="131005" y="137069"/>
                            </a:cubicBezTo>
                            <a:cubicBezTo>
                              <a:pt x="132918" y="135915"/>
                              <a:pt x="135229" y="135148"/>
                              <a:pt x="135229" y="135148"/>
                            </a:cubicBezTo>
                            <a:cubicBezTo>
                              <a:pt x="135628" y="135148"/>
                              <a:pt x="139454" y="133990"/>
                              <a:pt x="142164" y="132449"/>
                            </a:cubicBezTo>
                            <a:cubicBezTo>
                              <a:pt x="142921" y="132449"/>
                              <a:pt x="144476" y="131683"/>
                              <a:pt x="145990" y="130908"/>
                            </a:cubicBezTo>
                            <a:cubicBezTo>
                              <a:pt x="148301" y="130141"/>
                              <a:pt x="160974" y="123593"/>
                              <a:pt x="162927" y="122052"/>
                            </a:cubicBezTo>
                            <a:cubicBezTo>
                              <a:pt x="195566" y="101646"/>
                              <a:pt x="202500" y="66997"/>
                              <a:pt x="181737" y="30804"/>
                            </a:cubicBezTo>
                            <a:cubicBezTo>
                              <a:pt x="180183" y="28883"/>
                              <a:pt x="178270" y="25413"/>
                              <a:pt x="177512" y="23489"/>
                            </a:cubicBezTo>
                            <a:cubicBezTo>
                              <a:pt x="168666" y="8089"/>
                              <a:pt x="157148" y="2695"/>
                              <a:pt x="134074" y="2695"/>
                            </a:cubicBezTo>
                            <a:cubicBezTo>
                              <a:pt x="128335" y="2695"/>
                              <a:pt x="127937" y="2308"/>
                              <a:pt x="125625" y="1541"/>
                            </a:cubicBezTo>
                            <a:cubicBezTo>
                              <a:pt x="123313" y="775"/>
                              <a:pt x="121401" y="0"/>
                              <a:pt x="119886" y="0"/>
                            </a:cubicBezTo>
                            <a:cubicBezTo>
                              <a:pt x="117177" y="0"/>
                              <a:pt x="115264" y="1158"/>
                              <a:pt x="112952" y="3078"/>
                            </a:cubicBezTo>
                            <a:cubicBezTo>
                              <a:pt x="112195" y="3849"/>
                              <a:pt x="111398" y="4232"/>
                              <a:pt x="111039" y="4232"/>
                            </a:cubicBezTo>
                            <a:cubicBezTo>
                              <a:pt x="110641" y="4232"/>
                              <a:pt x="99123" y="6931"/>
                              <a:pt x="96812" y="7698"/>
                            </a:cubicBezTo>
                            <a:cubicBezTo>
                              <a:pt x="85295" y="10393"/>
                              <a:pt x="62978" y="19249"/>
                              <a:pt x="57598" y="23485"/>
                            </a:cubicBezTo>
                            <a:cubicBezTo>
                              <a:pt x="51062" y="27721"/>
                              <a:pt x="49946" y="34652"/>
                              <a:pt x="54529" y="40039"/>
                            </a:cubicBezTo>
                            <a:cubicBezTo>
                              <a:pt x="55684" y="41580"/>
                              <a:pt x="56083" y="41963"/>
                              <a:pt x="56083" y="43892"/>
                            </a:cubicBezTo>
                            <a:cubicBezTo>
                              <a:pt x="56481" y="47353"/>
                              <a:pt x="57598" y="49665"/>
                              <a:pt x="59909" y="51206"/>
                            </a:cubicBezTo>
                            <a:lnTo>
                              <a:pt x="63376" y="54284"/>
                            </a:lnTo>
                            <a:cubicBezTo>
                              <a:pt x="64133" y="55055"/>
                              <a:pt x="65289" y="55826"/>
                              <a:pt x="66086" y="55826"/>
                            </a:cubicBezTo>
                            <a:cubicBezTo>
                              <a:pt x="66843" y="55826"/>
                              <a:pt x="67600" y="55059"/>
                              <a:pt x="68358" y="53518"/>
                            </a:cubicBezTo>
                            <a:cubicBezTo>
                              <a:pt x="70310" y="49665"/>
                              <a:pt x="78361" y="44658"/>
                              <a:pt x="88363" y="41967"/>
                            </a:cubicBezTo>
                            <a:cubicBezTo>
                              <a:pt x="89121" y="41580"/>
                              <a:pt x="89878" y="41580"/>
                              <a:pt x="89878" y="41580"/>
                            </a:cubicBezTo>
                            <a:cubicBezTo>
                              <a:pt x="90675" y="41580"/>
                              <a:pt x="90277" y="42738"/>
                              <a:pt x="88762" y="45816"/>
                            </a:cubicBezTo>
                            <a:cubicBezTo>
                              <a:pt x="86052" y="50436"/>
                              <a:pt x="84139" y="53522"/>
                              <a:pt x="81070" y="56213"/>
                            </a:cubicBezTo>
                            <a:cubicBezTo>
                              <a:pt x="78759" y="58521"/>
                              <a:pt x="78002" y="60062"/>
                              <a:pt x="77205" y="62757"/>
                            </a:cubicBezTo>
                            <a:cubicBezTo>
                              <a:pt x="74535" y="72383"/>
                              <a:pt x="67999" y="83551"/>
                              <a:pt x="62619" y="92023"/>
                            </a:cubicBezTo>
                            <a:lnTo>
                              <a:pt x="53015" y="109347"/>
                            </a:lnTo>
                            <a:cubicBezTo>
                              <a:pt x="53015" y="110118"/>
                              <a:pt x="51062" y="112813"/>
                              <a:pt x="49547" y="115895"/>
                            </a:cubicBezTo>
                            <a:cubicBezTo>
                              <a:pt x="41458" y="130141"/>
                              <a:pt x="40302" y="132070"/>
                              <a:pt x="37233" y="132070"/>
                            </a:cubicBezTo>
                            <a:cubicBezTo>
                              <a:pt x="32251" y="132070"/>
                              <a:pt x="29183" y="133611"/>
                              <a:pt x="26114" y="137460"/>
                            </a:cubicBezTo>
                            <a:lnTo>
                              <a:pt x="22248" y="142079"/>
                            </a:lnTo>
                            <a:cubicBezTo>
                              <a:pt x="16111" y="149394"/>
                              <a:pt x="15712" y="154784"/>
                              <a:pt x="20734" y="163253"/>
                            </a:cubicBezTo>
                            <a:cubicBezTo>
                              <a:pt x="21889" y="165177"/>
                              <a:pt x="21889" y="165564"/>
                              <a:pt x="18024" y="173266"/>
                            </a:cubicBezTo>
                            <a:cubicBezTo>
                              <a:pt x="15712" y="177115"/>
                              <a:pt x="14557" y="180198"/>
                              <a:pt x="10731" y="188666"/>
                            </a:cubicBezTo>
                            <a:cubicBezTo>
                              <a:pt x="-4652" y="223702"/>
                              <a:pt x="-3496" y="241413"/>
                              <a:pt x="14198" y="249499"/>
                            </a:cubicBezTo>
                            <a:lnTo>
                              <a:pt x="19180" y="251806"/>
                            </a:lnTo>
                            <a:cubicBezTo>
                              <a:pt x="20336" y="252573"/>
                              <a:pt x="21491" y="252573"/>
                              <a:pt x="22248" y="252573"/>
                            </a:cubicBezTo>
                            <a:cubicBezTo>
                              <a:pt x="23404" y="252573"/>
                              <a:pt x="24161" y="252573"/>
                              <a:pt x="24959" y="252190"/>
                            </a:cubicBezTo>
                            <a:lnTo>
                              <a:pt x="26472" y="252190"/>
                            </a:lnTo>
                            <a:cubicBezTo>
                              <a:pt x="26871" y="252190"/>
                              <a:pt x="27269" y="252190"/>
                              <a:pt x="27628" y="251802"/>
                            </a:cubicBezTo>
                            <a:cubicBezTo>
                              <a:pt x="28027" y="251415"/>
                              <a:pt x="28784" y="251032"/>
                              <a:pt x="29183" y="251032"/>
                            </a:cubicBezTo>
                            <a:cubicBezTo>
                              <a:pt x="30339" y="250648"/>
                              <a:pt x="30339" y="250648"/>
                              <a:pt x="29940" y="249495"/>
                            </a:cubicBezTo>
                            <a:cubicBezTo>
                              <a:pt x="29940" y="249107"/>
                              <a:pt x="29940" y="248724"/>
                              <a:pt x="30339" y="248724"/>
                            </a:cubicBezTo>
                            <a:cubicBezTo>
                              <a:pt x="31096" y="248724"/>
                              <a:pt x="31096" y="248337"/>
                              <a:pt x="30697" y="247570"/>
                            </a:cubicBezTo>
                            <a:cubicBezTo>
                              <a:pt x="28425" y="244871"/>
                              <a:pt x="31852" y="227551"/>
                              <a:pt x="36476" y="217924"/>
                            </a:cubicBezTo>
                            <a:lnTo>
                              <a:pt x="38787" y="212534"/>
                            </a:lnTo>
                            <a:cubicBezTo>
                              <a:pt x="40700" y="207531"/>
                              <a:pt x="42613" y="202912"/>
                              <a:pt x="46479" y="195981"/>
                            </a:cubicBezTo>
                            <a:lnTo>
                              <a:pt x="52218" y="184047"/>
                            </a:lnTo>
                            <a:cubicBezTo>
                              <a:pt x="55286" y="178273"/>
                              <a:pt x="57996" y="173266"/>
                              <a:pt x="59151" y="172496"/>
                            </a:cubicBezTo>
                            <a:cubicBezTo>
                              <a:pt x="59909" y="171729"/>
                              <a:pt x="76846" y="177886"/>
                              <a:pt x="85295" y="182122"/>
                            </a:cubicBezTo>
                            <a:cubicBezTo>
                              <a:pt x="86052" y="182509"/>
                              <a:pt x="92189" y="185975"/>
                              <a:pt x="92986" y="185975"/>
                            </a:cubicBezTo>
                            <a:close/>
                            <a:moveTo>
                              <a:pt x="120245" y="62757"/>
                            </a:moveTo>
                            <a:cubicBezTo>
                              <a:pt x="122158" y="59295"/>
                              <a:pt x="134472" y="37735"/>
                              <a:pt x="134472" y="35806"/>
                            </a:cubicBezTo>
                            <a:cubicBezTo>
                              <a:pt x="134472" y="34652"/>
                              <a:pt x="137940" y="34265"/>
                              <a:pt x="142164" y="34265"/>
                            </a:cubicBezTo>
                            <a:cubicBezTo>
                              <a:pt x="147903" y="34265"/>
                              <a:pt x="155594" y="35032"/>
                              <a:pt x="160616" y="36573"/>
                            </a:cubicBezTo>
                            <a:cubicBezTo>
                              <a:pt x="173288" y="40426"/>
                              <a:pt x="181737" y="54284"/>
                              <a:pt x="177512" y="65065"/>
                            </a:cubicBezTo>
                            <a:lnTo>
                              <a:pt x="175959" y="69684"/>
                            </a:lnTo>
                            <a:cubicBezTo>
                              <a:pt x="174444" y="75458"/>
                              <a:pt x="168666" y="83160"/>
                              <a:pt x="161771" y="87779"/>
                            </a:cubicBezTo>
                            <a:cubicBezTo>
                              <a:pt x="151011" y="95098"/>
                              <a:pt x="142523" y="98559"/>
                              <a:pt x="106018" y="110881"/>
                            </a:cubicBezTo>
                            <a:cubicBezTo>
                              <a:pt x="91830" y="115888"/>
                              <a:pt x="91830" y="115888"/>
                              <a:pt x="91830" y="115117"/>
                            </a:cubicBezTo>
                            <a:cubicBezTo>
                              <a:pt x="91830" y="113963"/>
                              <a:pt x="103348" y="92786"/>
                              <a:pt x="107970" y="85088"/>
                            </a:cubicBezTo>
                            <a:lnTo>
                              <a:pt x="120245" y="62757"/>
                            </a:lnTo>
                            <a:close/>
                            <a:moveTo>
                              <a:pt x="49946" y="179032"/>
                            </a:moveTo>
                            <a:cubicBezTo>
                              <a:pt x="49149" y="179032"/>
                              <a:pt x="48391" y="180190"/>
                              <a:pt x="48790" y="180573"/>
                            </a:cubicBezTo>
                            <a:cubicBezTo>
                              <a:pt x="48790" y="180573"/>
                              <a:pt x="49149" y="180573"/>
                              <a:pt x="49547" y="180190"/>
                            </a:cubicBezTo>
                            <a:cubicBezTo>
                              <a:pt x="49946" y="179802"/>
                              <a:pt x="49946" y="180573"/>
                              <a:pt x="49149" y="181727"/>
                            </a:cubicBezTo>
                            <a:lnTo>
                              <a:pt x="44526" y="191740"/>
                            </a:lnTo>
                            <a:cubicBezTo>
                              <a:pt x="44526" y="192128"/>
                              <a:pt x="43768" y="193665"/>
                              <a:pt x="43410" y="194819"/>
                            </a:cubicBezTo>
                            <a:cubicBezTo>
                              <a:pt x="42255" y="197127"/>
                              <a:pt x="39943" y="202133"/>
                              <a:pt x="39146" y="204445"/>
                            </a:cubicBezTo>
                            <a:cubicBezTo>
                              <a:pt x="38388" y="205599"/>
                              <a:pt x="38030" y="206370"/>
                              <a:pt x="38030" y="206370"/>
                            </a:cubicBezTo>
                            <a:lnTo>
                              <a:pt x="37631" y="206753"/>
                            </a:lnTo>
                            <a:cubicBezTo>
                              <a:pt x="37631" y="207140"/>
                              <a:pt x="37233" y="208677"/>
                              <a:pt x="36875" y="210219"/>
                            </a:cubicBezTo>
                            <a:cubicBezTo>
                              <a:pt x="35719" y="212526"/>
                              <a:pt x="33805" y="218687"/>
                              <a:pt x="33008" y="220999"/>
                            </a:cubicBezTo>
                            <a:cubicBezTo>
                              <a:pt x="31852" y="225235"/>
                              <a:pt x="31494" y="225618"/>
                              <a:pt x="31494" y="225235"/>
                            </a:cubicBezTo>
                            <a:cubicBezTo>
                              <a:pt x="31096" y="225235"/>
                              <a:pt x="33008" y="217920"/>
                              <a:pt x="33766" y="215225"/>
                            </a:cubicBezTo>
                            <a:cubicBezTo>
                              <a:pt x="34164" y="214455"/>
                              <a:pt x="34922" y="212526"/>
                              <a:pt x="34922" y="211760"/>
                            </a:cubicBezTo>
                            <a:lnTo>
                              <a:pt x="37233" y="207140"/>
                            </a:lnTo>
                            <a:cubicBezTo>
                              <a:pt x="37990" y="204828"/>
                              <a:pt x="38787" y="202904"/>
                              <a:pt x="38787" y="202521"/>
                            </a:cubicBezTo>
                            <a:cubicBezTo>
                              <a:pt x="39146" y="202133"/>
                              <a:pt x="39146" y="201367"/>
                              <a:pt x="39544" y="200596"/>
                            </a:cubicBezTo>
                            <a:cubicBezTo>
                              <a:pt x="39544" y="199442"/>
                              <a:pt x="39544" y="199442"/>
                              <a:pt x="38787" y="201750"/>
                            </a:cubicBezTo>
                            <a:lnTo>
                              <a:pt x="34922" y="210223"/>
                            </a:lnTo>
                            <a:cubicBezTo>
                              <a:pt x="34563" y="210610"/>
                              <a:pt x="34164" y="212147"/>
                              <a:pt x="33766" y="213688"/>
                            </a:cubicBezTo>
                            <a:cubicBezTo>
                              <a:pt x="33008" y="214842"/>
                              <a:pt x="32610" y="216767"/>
                              <a:pt x="32251" y="217537"/>
                            </a:cubicBezTo>
                            <a:cubicBezTo>
                              <a:pt x="31096" y="219462"/>
                              <a:pt x="29940" y="222544"/>
                              <a:pt x="29183" y="226393"/>
                            </a:cubicBezTo>
                            <a:cubicBezTo>
                              <a:pt x="28027" y="229471"/>
                              <a:pt x="28027" y="229859"/>
                              <a:pt x="28784" y="229859"/>
                            </a:cubicBezTo>
                            <a:cubicBezTo>
                              <a:pt x="29542" y="230246"/>
                              <a:pt x="29542" y="229859"/>
                              <a:pt x="28386" y="235636"/>
                            </a:cubicBezTo>
                            <a:cubicBezTo>
                              <a:pt x="27628" y="239485"/>
                              <a:pt x="27230" y="240639"/>
                              <a:pt x="26074" y="240251"/>
                            </a:cubicBezTo>
                            <a:cubicBezTo>
                              <a:pt x="24919" y="239868"/>
                              <a:pt x="24919" y="231783"/>
                              <a:pt x="26074" y="226010"/>
                            </a:cubicBezTo>
                            <a:lnTo>
                              <a:pt x="30299" y="211764"/>
                            </a:lnTo>
                            <a:lnTo>
                              <a:pt x="35320" y="199442"/>
                            </a:lnTo>
                            <a:cubicBezTo>
                              <a:pt x="39544" y="189429"/>
                              <a:pt x="48391" y="170951"/>
                              <a:pt x="49547" y="170567"/>
                            </a:cubicBezTo>
                            <a:cubicBezTo>
                              <a:pt x="50304" y="169797"/>
                              <a:pt x="49906" y="171334"/>
                              <a:pt x="47236" y="176341"/>
                            </a:cubicBezTo>
                            <a:cubicBezTo>
                              <a:pt x="43768" y="182885"/>
                              <a:pt x="42214" y="186350"/>
                              <a:pt x="39903" y="191740"/>
                            </a:cubicBezTo>
                            <a:cubicBezTo>
                              <a:pt x="39146" y="194052"/>
                              <a:pt x="38388" y="195977"/>
                              <a:pt x="37990" y="196360"/>
                            </a:cubicBezTo>
                            <a:cubicBezTo>
                              <a:pt x="37990" y="197127"/>
                              <a:pt x="37631" y="197514"/>
                              <a:pt x="37631" y="197901"/>
                            </a:cubicBezTo>
                            <a:cubicBezTo>
                              <a:pt x="37631" y="197901"/>
                              <a:pt x="37233" y="198668"/>
                              <a:pt x="37233" y="199055"/>
                            </a:cubicBezTo>
                            <a:cubicBezTo>
                              <a:pt x="36834" y="199826"/>
                              <a:pt x="36476" y="200209"/>
                              <a:pt x="36476" y="200596"/>
                            </a:cubicBezTo>
                            <a:cubicBezTo>
                              <a:pt x="36476" y="200983"/>
                              <a:pt x="37990" y="198288"/>
                              <a:pt x="39146" y="195589"/>
                            </a:cubicBezTo>
                            <a:cubicBezTo>
                              <a:pt x="40302" y="192894"/>
                              <a:pt x="43370" y="186734"/>
                              <a:pt x="44924" y="184426"/>
                            </a:cubicBezTo>
                            <a:cubicBezTo>
                              <a:pt x="45323" y="183268"/>
                              <a:pt x="46838" y="180960"/>
                              <a:pt x="47993" y="178648"/>
                            </a:cubicBezTo>
                            <a:cubicBezTo>
                              <a:pt x="49149" y="176728"/>
                              <a:pt x="49906" y="174800"/>
                              <a:pt x="50304" y="174800"/>
                            </a:cubicBezTo>
                            <a:cubicBezTo>
                              <a:pt x="50304" y="174412"/>
                              <a:pt x="50703" y="173646"/>
                              <a:pt x="51062" y="172875"/>
                            </a:cubicBezTo>
                            <a:cubicBezTo>
                              <a:pt x="51460" y="171334"/>
                              <a:pt x="51819" y="170951"/>
                              <a:pt x="52616" y="171334"/>
                            </a:cubicBezTo>
                            <a:cubicBezTo>
                              <a:pt x="52616" y="171721"/>
                              <a:pt x="52218" y="172875"/>
                              <a:pt x="51819" y="173258"/>
                            </a:cubicBezTo>
                            <a:cubicBezTo>
                              <a:pt x="51460" y="173258"/>
                              <a:pt x="50703" y="174800"/>
                              <a:pt x="50304" y="176724"/>
                            </a:cubicBezTo>
                            <a:cubicBezTo>
                              <a:pt x="49906" y="177878"/>
                              <a:pt x="49547" y="179032"/>
                              <a:pt x="49906" y="178265"/>
                            </a:cubicBezTo>
                            <a:lnTo>
                              <a:pt x="50663" y="177495"/>
                            </a:lnTo>
                            <a:lnTo>
                              <a:pt x="51819" y="174800"/>
                            </a:lnTo>
                            <a:cubicBezTo>
                              <a:pt x="52218" y="173646"/>
                              <a:pt x="53373" y="172104"/>
                              <a:pt x="53373" y="173258"/>
                            </a:cubicBezTo>
                            <a:cubicBezTo>
                              <a:pt x="53373" y="174412"/>
                              <a:pt x="50663" y="179032"/>
                              <a:pt x="49906" y="179032"/>
                            </a:cubicBezTo>
                            <a:close/>
                            <a:moveTo>
                              <a:pt x="84139" y="143609"/>
                            </a:moveTo>
                            <a:cubicBezTo>
                              <a:pt x="82585" y="143609"/>
                              <a:pt x="82983" y="142838"/>
                              <a:pt x="84498" y="142455"/>
                            </a:cubicBezTo>
                            <a:cubicBezTo>
                              <a:pt x="84896" y="142455"/>
                              <a:pt x="86809" y="142068"/>
                              <a:pt x="87965" y="141297"/>
                            </a:cubicBezTo>
                            <a:cubicBezTo>
                              <a:pt x="89519" y="140914"/>
                              <a:pt x="91033" y="140530"/>
                              <a:pt x="91432" y="140530"/>
                            </a:cubicBezTo>
                            <a:lnTo>
                              <a:pt x="99123" y="138223"/>
                            </a:lnTo>
                            <a:cubicBezTo>
                              <a:pt x="99522" y="137835"/>
                              <a:pt x="100638" y="137835"/>
                              <a:pt x="101435" y="137452"/>
                            </a:cubicBezTo>
                            <a:cubicBezTo>
                              <a:pt x="102192" y="137065"/>
                              <a:pt x="102949" y="137065"/>
                              <a:pt x="103348" y="136685"/>
                            </a:cubicBezTo>
                            <a:cubicBezTo>
                              <a:pt x="104503" y="136298"/>
                              <a:pt x="107970" y="135528"/>
                              <a:pt x="109126" y="135528"/>
                            </a:cubicBezTo>
                            <a:cubicBezTo>
                              <a:pt x="109485" y="135528"/>
                              <a:pt x="110242" y="135528"/>
                              <a:pt x="110242" y="135144"/>
                            </a:cubicBezTo>
                            <a:cubicBezTo>
                              <a:pt x="110242" y="135144"/>
                              <a:pt x="111398" y="134757"/>
                              <a:pt x="112952" y="134757"/>
                            </a:cubicBezTo>
                            <a:cubicBezTo>
                              <a:pt x="114108" y="134370"/>
                              <a:pt x="116419" y="133986"/>
                              <a:pt x="117933" y="133216"/>
                            </a:cubicBezTo>
                            <a:lnTo>
                              <a:pt x="130646" y="130137"/>
                            </a:lnTo>
                            <a:cubicBezTo>
                              <a:pt x="132560" y="129367"/>
                              <a:pt x="133715" y="129367"/>
                              <a:pt x="134074" y="129367"/>
                            </a:cubicBezTo>
                            <a:cubicBezTo>
                              <a:pt x="134472" y="129367"/>
                              <a:pt x="134074" y="129367"/>
                              <a:pt x="132918" y="130137"/>
                            </a:cubicBezTo>
                            <a:cubicBezTo>
                              <a:pt x="129491" y="131679"/>
                              <a:pt x="122158" y="134374"/>
                              <a:pt x="119089" y="135144"/>
                            </a:cubicBezTo>
                            <a:cubicBezTo>
                              <a:pt x="117933" y="135528"/>
                              <a:pt x="115264" y="136298"/>
                              <a:pt x="113709" y="137065"/>
                            </a:cubicBezTo>
                            <a:cubicBezTo>
                              <a:pt x="111797" y="137452"/>
                              <a:pt x="110242" y="138223"/>
                              <a:pt x="109884" y="138223"/>
                            </a:cubicBezTo>
                            <a:cubicBezTo>
                              <a:pt x="109884" y="138223"/>
                              <a:pt x="108728" y="138606"/>
                              <a:pt x="107970" y="138989"/>
                            </a:cubicBezTo>
                            <a:lnTo>
                              <a:pt x="97569" y="142455"/>
                            </a:lnTo>
                            <a:cubicBezTo>
                              <a:pt x="96413" y="142838"/>
                              <a:pt x="95258" y="143221"/>
                              <a:pt x="95258" y="143609"/>
                            </a:cubicBezTo>
                            <a:cubicBezTo>
                              <a:pt x="94899" y="143609"/>
                              <a:pt x="94102" y="143609"/>
                              <a:pt x="93743" y="143996"/>
                            </a:cubicBezTo>
                            <a:cubicBezTo>
                              <a:pt x="92986" y="143996"/>
                              <a:pt x="92189" y="144383"/>
                              <a:pt x="91830" y="144383"/>
                            </a:cubicBezTo>
                            <a:cubicBezTo>
                              <a:pt x="91033" y="145150"/>
                              <a:pt x="89878" y="145150"/>
                              <a:pt x="88762" y="145150"/>
                            </a:cubicBezTo>
                            <a:cubicBezTo>
                              <a:pt x="87606" y="145150"/>
                              <a:pt x="86450" y="145150"/>
                              <a:pt x="86052" y="144763"/>
                            </a:cubicBezTo>
                            <a:cubicBezTo>
                              <a:pt x="85295" y="143996"/>
                              <a:pt x="84498" y="143609"/>
                              <a:pt x="84139" y="143609"/>
                            </a:cubicBezTo>
                            <a:close/>
                            <a:moveTo>
                              <a:pt x="78759" y="137835"/>
                            </a:moveTo>
                            <a:cubicBezTo>
                              <a:pt x="79915" y="135911"/>
                              <a:pt x="79915" y="135911"/>
                              <a:pt x="82226" y="135140"/>
                            </a:cubicBezTo>
                            <a:lnTo>
                              <a:pt x="87965" y="133599"/>
                            </a:lnTo>
                            <a:cubicBezTo>
                              <a:pt x="89878" y="132828"/>
                              <a:pt x="92189" y="132058"/>
                              <a:pt x="92587" y="132058"/>
                            </a:cubicBezTo>
                            <a:cubicBezTo>
                              <a:pt x="92986" y="132058"/>
                              <a:pt x="95258" y="131287"/>
                              <a:pt x="97968" y="130513"/>
                            </a:cubicBezTo>
                            <a:cubicBezTo>
                              <a:pt x="109884" y="126276"/>
                              <a:pt x="112195" y="125893"/>
                              <a:pt x="113709" y="125893"/>
                            </a:cubicBezTo>
                            <a:cubicBezTo>
                              <a:pt x="114108" y="125893"/>
                              <a:pt x="114506" y="125893"/>
                              <a:pt x="114865" y="126280"/>
                            </a:cubicBezTo>
                            <a:cubicBezTo>
                              <a:pt x="114865" y="126280"/>
                              <a:pt x="115622" y="126280"/>
                              <a:pt x="117933" y="125514"/>
                            </a:cubicBezTo>
                            <a:lnTo>
                              <a:pt x="134472" y="119740"/>
                            </a:lnTo>
                            <a:cubicBezTo>
                              <a:pt x="137940" y="118583"/>
                              <a:pt x="139852" y="118199"/>
                              <a:pt x="138298" y="118970"/>
                            </a:cubicBezTo>
                            <a:cubicBezTo>
                              <a:pt x="137940" y="119357"/>
                              <a:pt x="136026" y="120124"/>
                              <a:pt x="134472" y="120511"/>
                            </a:cubicBezTo>
                            <a:cubicBezTo>
                              <a:pt x="132560" y="121282"/>
                              <a:pt x="130248" y="122436"/>
                              <a:pt x="128693" y="122823"/>
                            </a:cubicBezTo>
                            <a:cubicBezTo>
                              <a:pt x="127180" y="123589"/>
                              <a:pt x="124110" y="124364"/>
                              <a:pt x="122158" y="125131"/>
                            </a:cubicBezTo>
                            <a:lnTo>
                              <a:pt x="106018" y="130521"/>
                            </a:lnTo>
                            <a:cubicBezTo>
                              <a:pt x="104503" y="131291"/>
                              <a:pt x="100638" y="132445"/>
                              <a:pt x="97968" y="133220"/>
                            </a:cubicBezTo>
                            <a:cubicBezTo>
                              <a:pt x="94899" y="134374"/>
                              <a:pt x="91830" y="135144"/>
                              <a:pt x="91432" y="135528"/>
                            </a:cubicBezTo>
                            <a:cubicBezTo>
                              <a:pt x="89878" y="135528"/>
                              <a:pt x="82983" y="138227"/>
                              <a:pt x="80672" y="139380"/>
                            </a:cubicBezTo>
                            <a:cubicBezTo>
                              <a:pt x="79516" y="139764"/>
                              <a:pt x="78759" y="140147"/>
                              <a:pt x="78361" y="140147"/>
                            </a:cubicBezTo>
                            <a:cubicBezTo>
                              <a:pt x="77603" y="140147"/>
                              <a:pt x="77962" y="139380"/>
                              <a:pt x="78759" y="137839"/>
                            </a:cubicBezTo>
                            <a:close/>
                            <a:moveTo>
                              <a:pt x="74136" y="117041"/>
                            </a:moveTo>
                            <a:cubicBezTo>
                              <a:pt x="71466" y="122048"/>
                              <a:pt x="71067" y="122432"/>
                              <a:pt x="70310" y="122432"/>
                            </a:cubicBezTo>
                            <a:cubicBezTo>
                              <a:pt x="69911" y="122432"/>
                              <a:pt x="69513" y="122432"/>
                              <a:pt x="69155" y="122819"/>
                            </a:cubicBezTo>
                            <a:cubicBezTo>
                              <a:pt x="68756" y="123202"/>
                              <a:pt x="68358" y="123202"/>
                              <a:pt x="68358" y="123202"/>
                            </a:cubicBezTo>
                            <a:cubicBezTo>
                              <a:pt x="67600" y="123202"/>
                              <a:pt x="67999" y="122436"/>
                              <a:pt x="69513" y="120124"/>
                            </a:cubicBezTo>
                            <a:cubicBezTo>
                              <a:pt x="72223" y="115888"/>
                              <a:pt x="72582" y="114734"/>
                              <a:pt x="74136" y="112043"/>
                            </a:cubicBezTo>
                            <a:cubicBezTo>
                              <a:pt x="74893" y="110501"/>
                              <a:pt x="76049" y="108964"/>
                              <a:pt x="76447" y="108577"/>
                            </a:cubicBezTo>
                            <a:cubicBezTo>
                              <a:pt x="76846" y="107423"/>
                              <a:pt x="77603" y="106652"/>
                              <a:pt x="78002" y="105499"/>
                            </a:cubicBezTo>
                            <a:cubicBezTo>
                              <a:pt x="78759" y="104728"/>
                              <a:pt x="80672" y="101646"/>
                              <a:pt x="82226" y="98567"/>
                            </a:cubicBezTo>
                            <a:cubicBezTo>
                              <a:pt x="84139" y="95489"/>
                              <a:pt x="86450" y="91640"/>
                              <a:pt x="87207" y="89712"/>
                            </a:cubicBezTo>
                            <a:cubicBezTo>
                              <a:pt x="88363" y="87787"/>
                              <a:pt x="89519" y="86246"/>
                              <a:pt x="89519" y="86246"/>
                            </a:cubicBezTo>
                            <a:cubicBezTo>
                              <a:pt x="89519" y="86246"/>
                              <a:pt x="89519" y="85479"/>
                              <a:pt x="89918" y="85092"/>
                            </a:cubicBezTo>
                            <a:cubicBezTo>
                              <a:pt x="90277" y="84705"/>
                              <a:pt x="91432" y="82397"/>
                              <a:pt x="92986" y="80472"/>
                            </a:cubicBezTo>
                            <a:cubicBezTo>
                              <a:pt x="94142" y="78161"/>
                              <a:pt x="95657" y="76236"/>
                              <a:pt x="95657" y="75853"/>
                            </a:cubicBezTo>
                            <a:lnTo>
                              <a:pt x="99123" y="70080"/>
                            </a:lnTo>
                            <a:cubicBezTo>
                              <a:pt x="100279" y="68926"/>
                              <a:pt x="101037" y="67768"/>
                              <a:pt x="101037" y="67384"/>
                            </a:cubicBezTo>
                            <a:lnTo>
                              <a:pt x="101435" y="66997"/>
                            </a:lnTo>
                            <a:cubicBezTo>
                              <a:pt x="102590" y="65843"/>
                              <a:pt x="99123" y="73541"/>
                              <a:pt x="97210" y="76236"/>
                            </a:cubicBezTo>
                            <a:cubicBezTo>
                              <a:pt x="96812" y="76620"/>
                              <a:pt x="96454" y="77390"/>
                              <a:pt x="96454" y="77777"/>
                            </a:cubicBezTo>
                            <a:lnTo>
                              <a:pt x="93743" y="82397"/>
                            </a:lnTo>
                            <a:cubicBezTo>
                              <a:pt x="91033" y="86633"/>
                              <a:pt x="88762" y="91253"/>
                              <a:pt x="87965" y="93177"/>
                            </a:cubicBezTo>
                            <a:cubicBezTo>
                              <a:pt x="87207" y="94331"/>
                              <a:pt x="86052" y="97026"/>
                              <a:pt x="82585" y="102800"/>
                            </a:cubicBezTo>
                            <a:lnTo>
                              <a:pt x="74136" y="117045"/>
                            </a:lnTo>
                            <a:close/>
                            <a:moveTo>
                              <a:pt x="20734" y="232162"/>
                            </a:moveTo>
                            <a:cubicBezTo>
                              <a:pt x="20336" y="234087"/>
                              <a:pt x="20336" y="235628"/>
                              <a:pt x="19937" y="235628"/>
                            </a:cubicBezTo>
                            <a:cubicBezTo>
                              <a:pt x="19937" y="235628"/>
                              <a:pt x="19937" y="234857"/>
                              <a:pt x="19937" y="233704"/>
                            </a:cubicBezTo>
                            <a:cubicBezTo>
                              <a:pt x="19578" y="228697"/>
                              <a:pt x="21491" y="219070"/>
                              <a:pt x="24201" y="210219"/>
                            </a:cubicBezTo>
                            <a:cubicBezTo>
                              <a:pt x="26871" y="202133"/>
                              <a:pt x="27628" y="200205"/>
                              <a:pt x="29581" y="195973"/>
                            </a:cubicBezTo>
                            <a:lnTo>
                              <a:pt x="33407" y="187117"/>
                            </a:lnTo>
                            <a:cubicBezTo>
                              <a:pt x="35320" y="182497"/>
                              <a:pt x="36476" y="180569"/>
                              <a:pt x="39943" y="173258"/>
                            </a:cubicBezTo>
                            <a:cubicBezTo>
                              <a:pt x="42255" y="169022"/>
                              <a:pt x="42653" y="168639"/>
                              <a:pt x="43410" y="169405"/>
                            </a:cubicBezTo>
                            <a:cubicBezTo>
                              <a:pt x="43808" y="169405"/>
                              <a:pt x="43808" y="169793"/>
                              <a:pt x="43410" y="170176"/>
                            </a:cubicBezTo>
                            <a:cubicBezTo>
                              <a:pt x="42255" y="171717"/>
                              <a:pt x="40700" y="175183"/>
                              <a:pt x="39544" y="177878"/>
                            </a:cubicBezTo>
                            <a:lnTo>
                              <a:pt x="33407" y="190583"/>
                            </a:lnTo>
                            <a:cubicBezTo>
                              <a:pt x="33407" y="190966"/>
                              <a:pt x="33008" y="191736"/>
                              <a:pt x="32650" y="192503"/>
                            </a:cubicBezTo>
                            <a:cubicBezTo>
                              <a:pt x="31494" y="194428"/>
                              <a:pt x="26472" y="207136"/>
                              <a:pt x="25357" y="211756"/>
                            </a:cubicBezTo>
                            <a:cubicBezTo>
                              <a:pt x="22288" y="220611"/>
                              <a:pt x="21133" y="227155"/>
                              <a:pt x="20734" y="232162"/>
                            </a:cubicBezTo>
                            <a:close/>
                            <a:moveTo>
                              <a:pt x="78361" y="118579"/>
                            </a:moveTo>
                            <a:cubicBezTo>
                              <a:pt x="78759" y="118195"/>
                              <a:pt x="79118" y="117037"/>
                              <a:pt x="79915" y="116271"/>
                            </a:cubicBezTo>
                            <a:lnTo>
                              <a:pt x="84896" y="107415"/>
                            </a:lnTo>
                            <a:cubicBezTo>
                              <a:pt x="87965" y="102025"/>
                              <a:pt x="89121" y="100484"/>
                              <a:pt x="88762" y="100096"/>
                            </a:cubicBezTo>
                            <a:lnTo>
                              <a:pt x="89121" y="100096"/>
                            </a:lnTo>
                            <a:cubicBezTo>
                              <a:pt x="89121" y="100096"/>
                              <a:pt x="89519" y="99709"/>
                              <a:pt x="89519" y="99330"/>
                            </a:cubicBezTo>
                            <a:cubicBezTo>
                              <a:pt x="89519" y="98943"/>
                              <a:pt x="90277" y="98176"/>
                              <a:pt x="90675" y="97405"/>
                            </a:cubicBezTo>
                            <a:cubicBezTo>
                              <a:pt x="91033" y="97018"/>
                              <a:pt x="91432" y="96252"/>
                              <a:pt x="91432" y="96252"/>
                            </a:cubicBezTo>
                            <a:cubicBezTo>
                              <a:pt x="91432" y="95864"/>
                              <a:pt x="91830" y="95098"/>
                              <a:pt x="92189" y="94710"/>
                            </a:cubicBezTo>
                            <a:cubicBezTo>
                              <a:pt x="92587" y="94323"/>
                              <a:pt x="92986" y="93556"/>
                              <a:pt x="92986" y="93169"/>
                            </a:cubicBezTo>
                            <a:cubicBezTo>
                              <a:pt x="93345" y="93169"/>
                              <a:pt x="93743" y="92399"/>
                              <a:pt x="94102" y="91628"/>
                            </a:cubicBezTo>
                            <a:lnTo>
                              <a:pt x="101435" y="79307"/>
                            </a:lnTo>
                            <a:cubicBezTo>
                              <a:pt x="101793" y="78536"/>
                              <a:pt x="102192" y="77382"/>
                              <a:pt x="102590" y="77382"/>
                            </a:cubicBezTo>
                            <a:lnTo>
                              <a:pt x="104105" y="74687"/>
                            </a:lnTo>
                            <a:cubicBezTo>
                              <a:pt x="105261" y="72375"/>
                              <a:pt x="111797" y="62749"/>
                              <a:pt x="111797" y="62749"/>
                            </a:cubicBezTo>
                            <a:cubicBezTo>
                              <a:pt x="111797" y="63136"/>
                              <a:pt x="110282" y="66215"/>
                              <a:pt x="107572" y="70834"/>
                            </a:cubicBezTo>
                            <a:lnTo>
                              <a:pt x="94899" y="93165"/>
                            </a:lnTo>
                            <a:cubicBezTo>
                              <a:pt x="91033" y="99326"/>
                              <a:pt x="91033" y="99326"/>
                              <a:pt x="87965" y="105099"/>
                            </a:cubicBezTo>
                            <a:lnTo>
                              <a:pt x="80273" y="118191"/>
                            </a:lnTo>
                            <a:cubicBezTo>
                              <a:pt x="79516" y="119345"/>
                              <a:pt x="79118" y="119732"/>
                              <a:pt x="78759" y="119732"/>
                            </a:cubicBezTo>
                            <a:cubicBezTo>
                              <a:pt x="78002" y="119732"/>
                              <a:pt x="77603" y="119732"/>
                              <a:pt x="78361" y="118575"/>
                            </a:cubicBezTo>
                            <a:close/>
                            <a:moveTo>
                              <a:pt x="20336" y="205978"/>
                            </a:moveTo>
                            <a:cubicBezTo>
                              <a:pt x="20336" y="205591"/>
                              <a:pt x="19937" y="205591"/>
                              <a:pt x="19578" y="205978"/>
                            </a:cubicBezTo>
                            <a:cubicBezTo>
                              <a:pt x="19180" y="206366"/>
                              <a:pt x="19180" y="206745"/>
                              <a:pt x="18781" y="206745"/>
                            </a:cubicBezTo>
                            <a:cubicBezTo>
                              <a:pt x="18781" y="206745"/>
                              <a:pt x="19180" y="204820"/>
                              <a:pt x="21092" y="199818"/>
                            </a:cubicBezTo>
                            <a:cubicBezTo>
                              <a:pt x="21491" y="198660"/>
                              <a:pt x="21889" y="197506"/>
                              <a:pt x="21889" y="197119"/>
                            </a:cubicBezTo>
                            <a:lnTo>
                              <a:pt x="23404" y="194040"/>
                            </a:lnTo>
                            <a:cubicBezTo>
                              <a:pt x="23803" y="192495"/>
                              <a:pt x="24560" y="190958"/>
                              <a:pt x="24959" y="190187"/>
                            </a:cubicBezTo>
                            <a:cubicBezTo>
                              <a:pt x="25317" y="189417"/>
                              <a:pt x="26114" y="187876"/>
                              <a:pt x="26472" y="186334"/>
                            </a:cubicBezTo>
                            <a:lnTo>
                              <a:pt x="30339" y="178253"/>
                            </a:lnTo>
                            <a:cubicBezTo>
                              <a:pt x="34164" y="170551"/>
                              <a:pt x="35320" y="168240"/>
                              <a:pt x="35719" y="168240"/>
                            </a:cubicBezTo>
                            <a:cubicBezTo>
                              <a:pt x="36476" y="168240"/>
                              <a:pt x="36117" y="169781"/>
                              <a:pt x="34961" y="171705"/>
                            </a:cubicBezTo>
                            <a:lnTo>
                              <a:pt x="31096" y="179407"/>
                            </a:lnTo>
                            <a:cubicBezTo>
                              <a:pt x="30697" y="180561"/>
                              <a:pt x="29183" y="182869"/>
                              <a:pt x="29183" y="183256"/>
                            </a:cubicBezTo>
                            <a:cubicBezTo>
                              <a:pt x="29183" y="183643"/>
                              <a:pt x="28784" y="184414"/>
                              <a:pt x="28784" y="184797"/>
                            </a:cubicBezTo>
                            <a:cubicBezTo>
                              <a:pt x="28425" y="185568"/>
                              <a:pt x="27269" y="187876"/>
                              <a:pt x="26871" y="190187"/>
                            </a:cubicBezTo>
                            <a:cubicBezTo>
                              <a:pt x="26871" y="190575"/>
                              <a:pt x="26472" y="190954"/>
                              <a:pt x="26114" y="191341"/>
                            </a:cubicBezTo>
                            <a:cubicBezTo>
                              <a:pt x="26114" y="191728"/>
                              <a:pt x="25716" y="193266"/>
                              <a:pt x="25357" y="193266"/>
                            </a:cubicBezTo>
                            <a:cubicBezTo>
                              <a:pt x="25357" y="193653"/>
                              <a:pt x="24959" y="194420"/>
                              <a:pt x="24560" y="195186"/>
                            </a:cubicBezTo>
                            <a:cubicBezTo>
                              <a:pt x="24560" y="195957"/>
                              <a:pt x="24201" y="196731"/>
                              <a:pt x="23803" y="197498"/>
                            </a:cubicBezTo>
                            <a:cubicBezTo>
                              <a:pt x="23444" y="197885"/>
                              <a:pt x="23045" y="198268"/>
                              <a:pt x="23045" y="198652"/>
                            </a:cubicBezTo>
                            <a:cubicBezTo>
                              <a:pt x="23045" y="198652"/>
                              <a:pt x="23045" y="199422"/>
                              <a:pt x="22647" y="199810"/>
                            </a:cubicBezTo>
                            <a:cubicBezTo>
                              <a:pt x="22288" y="200193"/>
                              <a:pt x="22288" y="200964"/>
                              <a:pt x="22288" y="201351"/>
                            </a:cubicBezTo>
                            <a:cubicBezTo>
                              <a:pt x="21889" y="201351"/>
                              <a:pt x="21889" y="202117"/>
                              <a:pt x="21491" y="202505"/>
                            </a:cubicBezTo>
                            <a:cubicBezTo>
                              <a:pt x="21133" y="203659"/>
                              <a:pt x="21133" y="204046"/>
                              <a:pt x="21491" y="204046"/>
                            </a:cubicBezTo>
                            <a:cubicBezTo>
                              <a:pt x="21889" y="204046"/>
                              <a:pt x="21889" y="203659"/>
                              <a:pt x="21889" y="202892"/>
                            </a:cubicBezTo>
                            <a:cubicBezTo>
                              <a:pt x="21889" y="202505"/>
                              <a:pt x="22288" y="202121"/>
                              <a:pt x="22288" y="202121"/>
                            </a:cubicBezTo>
                            <a:cubicBezTo>
                              <a:pt x="22647" y="202121"/>
                              <a:pt x="22647" y="202509"/>
                              <a:pt x="22288" y="203663"/>
                            </a:cubicBezTo>
                            <a:cubicBezTo>
                              <a:pt x="21889" y="204433"/>
                              <a:pt x="21889" y="204816"/>
                              <a:pt x="21889" y="205204"/>
                            </a:cubicBezTo>
                            <a:cubicBezTo>
                              <a:pt x="21491" y="205591"/>
                              <a:pt x="21491" y="205591"/>
                              <a:pt x="21133" y="205204"/>
                            </a:cubicBezTo>
                            <a:lnTo>
                              <a:pt x="21133" y="205591"/>
                            </a:lnTo>
                            <a:cubicBezTo>
                              <a:pt x="21133" y="206362"/>
                              <a:pt x="20336" y="206362"/>
                              <a:pt x="20336" y="205978"/>
                            </a:cubicBezTo>
                            <a:close/>
                            <a:moveTo>
                              <a:pt x="19180" y="212522"/>
                            </a:moveTo>
                            <a:cubicBezTo>
                              <a:pt x="18781" y="214447"/>
                              <a:pt x="16868" y="221765"/>
                              <a:pt x="16868" y="223690"/>
                            </a:cubicBezTo>
                            <a:cubicBezTo>
                              <a:pt x="16111" y="226002"/>
                              <a:pt x="15712" y="227543"/>
                              <a:pt x="15354" y="227155"/>
                            </a:cubicBezTo>
                            <a:lnTo>
                              <a:pt x="15354" y="227543"/>
                            </a:lnTo>
                            <a:cubicBezTo>
                              <a:pt x="15354" y="228697"/>
                              <a:pt x="14557" y="229084"/>
                              <a:pt x="13401" y="229084"/>
                            </a:cubicBezTo>
                            <a:cubicBezTo>
                              <a:pt x="12644" y="229084"/>
                              <a:pt x="12285" y="228697"/>
                              <a:pt x="12285" y="228313"/>
                            </a:cubicBezTo>
                            <a:cubicBezTo>
                              <a:pt x="12644" y="226772"/>
                              <a:pt x="13401" y="222153"/>
                              <a:pt x="14557" y="218687"/>
                            </a:cubicBezTo>
                            <a:lnTo>
                              <a:pt x="16111" y="213684"/>
                            </a:lnTo>
                            <a:cubicBezTo>
                              <a:pt x="16509" y="211760"/>
                              <a:pt x="16868" y="210985"/>
                              <a:pt x="16868" y="210985"/>
                            </a:cubicBezTo>
                            <a:cubicBezTo>
                              <a:pt x="17267" y="210985"/>
                              <a:pt x="17267" y="211372"/>
                              <a:pt x="17267" y="212910"/>
                            </a:cubicBezTo>
                            <a:cubicBezTo>
                              <a:pt x="17267" y="214451"/>
                              <a:pt x="17267" y="215221"/>
                              <a:pt x="17267" y="215221"/>
                            </a:cubicBezTo>
                            <a:cubicBezTo>
                              <a:pt x="17267" y="215221"/>
                              <a:pt x="17665" y="214834"/>
                              <a:pt x="17665" y="214451"/>
                            </a:cubicBezTo>
                            <a:cubicBezTo>
                              <a:pt x="18423" y="212910"/>
                              <a:pt x="19578" y="211372"/>
                              <a:pt x="19180" y="212526"/>
                            </a:cubicBezTo>
                            <a:close/>
                            <a:moveTo>
                              <a:pt x="100638" y="181723"/>
                            </a:moveTo>
                            <a:cubicBezTo>
                              <a:pt x="101435" y="181723"/>
                              <a:pt x="106815" y="184801"/>
                              <a:pt x="108329" y="185959"/>
                            </a:cubicBezTo>
                            <a:cubicBezTo>
                              <a:pt x="108728" y="186342"/>
                              <a:pt x="109485" y="186726"/>
                              <a:pt x="109485" y="186726"/>
                            </a:cubicBezTo>
                            <a:cubicBezTo>
                              <a:pt x="111797" y="186726"/>
                              <a:pt x="127180" y="199047"/>
                              <a:pt x="127180" y="200971"/>
                            </a:cubicBezTo>
                            <a:cubicBezTo>
                              <a:pt x="127180" y="201359"/>
                              <a:pt x="126781" y="201359"/>
                              <a:pt x="126781" y="200971"/>
                            </a:cubicBezTo>
                            <a:cubicBezTo>
                              <a:pt x="126781" y="200584"/>
                              <a:pt x="120644" y="196735"/>
                              <a:pt x="119488" y="195965"/>
                            </a:cubicBezTo>
                            <a:cubicBezTo>
                              <a:pt x="118730" y="195965"/>
                              <a:pt x="116778" y="195194"/>
                              <a:pt x="115264" y="193657"/>
                            </a:cubicBezTo>
                            <a:cubicBezTo>
                              <a:pt x="114506" y="193270"/>
                              <a:pt x="114108" y="192886"/>
                              <a:pt x="113709" y="192886"/>
                            </a:cubicBezTo>
                            <a:cubicBezTo>
                              <a:pt x="113350" y="192499"/>
                              <a:pt x="114108" y="192499"/>
                              <a:pt x="114865" y="192499"/>
                            </a:cubicBezTo>
                            <a:cubicBezTo>
                              <a:pt x="115264" y="192886"/>
                              <a:pt x="115264" y="192886"/>
                              <a:pt x="115264" y="192499"/>
                            </a:cubicBezTo>
                            <a:cubicBezTo>
                              <a:pt x="115264" y="192116"/>
                              <a:pt x="107572" y="186338"/>
                              <a:pt x="103746" y="184418"/>
                            </a:cubicBezTo>
                            <a:cubicBezTo>
                              <a:pt x="101793" y="183260"/>
                              <a:pt x="100279" y="181719"/>
                              <a:pt x="100638" y="181719"/>
                            </a:cubicBezTo>
                            <a:close/>
                            <a:moveTo>
                              <a:pt x="136385" y="124360"/>
                            </a:moveTo>
                            <a:cubicBezTo>
                              <a:pt x="133317" y="125897"/>
                              <a:pt x="128693" y="127438"/>
                              <a:pt x="126781" y="128209"/>
                            </a:cubicBezTo>
                            <a:lnTo>
                              <a:pt x="114865" y="132445"/>
                            </a:lnTo>
                            <a:cubicBezTo>
                              <a:pt x="106815" y="135144"/>
                              <a:pt x="103348" y="136298"/>
                              <a:pt x="103746" y="135144"/>
                            </a:cubicBezTo>
                            <a:cubicBezTo>
                              <a:pt x="104105" y="135144"/>
                              <a:pt x="105261" y="134757"/>
                              <a:pt x="106417" y="134374"/>
                            </a:cubicBezTo>
                            <a:lnTo>
                              <a:pt x="118730" y="130137"/>
                            </a:lnTo>
                            <a:cubicBezTo>
                              <a:pt x="124868" y="127826"/>
                              <a:pt x="136026" y="123977"/>
                              <a:pt x="137940" y="122823"/>
                            </a:cubicBezTo>
                            <a:cubicBezTo>
                              <a:pt x="139852" y="122436"/>
                              <a:pt x="148301" y="118970"/>
                              <a:pt x="149856" y="118587"/>
                            </a:cubicBezTo>
                            <a:cubicBezTo>
                              <a:pt x="150612" y="118203"/>
                              <a:pt x="151011" y="118203"/>
                              <a:pt x="151011" y="118203"/>
                            </a:cubicBezTo>
                            <a:cubicBezTo>
                              <a:pt x="151011" y="118587"/>
                              <a:pt x="142921" y="122052"/>
                              <a:pt x="136385" y="124364"/>
                            </a:cubicBezTo>
                            <a:close/>
                            <a:moveTo>
                              <a:pt x="119488" y="115500"/>
                            </a:moveTo>
                            <a:cubicBezTo>
                              <a:pt x="118730" y="115500"/>
                              <a:pt x="112952" y="117812"/>
                              <a:pt x="111398" y="118199"/>
                            </a:cubicBezTo>
                            <a:lnTo>
                              <a:pt x="88722" y="125897"/>
                            </a:lnTo>
                            <a:cubicBezTo>
                              <a:pt x="86052" y="127055"/>
                              <a:pt x="86052" y="127055"/>
                              <a:pt x="86052" y="126284"/>
                            </a:cubicBezTo>
                            <a:cubicBezTo>
                              <a:pt x="86052" y="125897"/>
                              <a:pt x="86052" y="125897"/>
                              <a:pt x="92986" y="123589"/>
                            </a:cubicBezTo>
                            <a:cubicBezTo>
                              <a:pt x="96055" y="122436"/>
                              <a:pt x="101793" y="120124"/>
                              <a:pt x="106018" y="118970"/>
                            </a:cubicBezTo>
                            <a:cubicBezTo>
                              <a:pt x="113709" y="116275"/>
                              <a:pt x="117177" y="115117"/>
                              <a:pt x="117933" y="115117"/>
                            </a:cubicBezTo>
                            <a:cubicBezTo>
                              <a:pt x="117933" y="115117"/>
                              <a:pt x="118730" y="114734"/>
                              <a:pt x="119089" y="114734"/>
                            </a:cubicBezTo>
                            <a:cubicBezTo>
                              <a:pt x="120644" y="114734"/>
                              <a:pt x="121002" y="115117"/>
                              <a:pt x="119488" y="115500"/>
                            </a:cubicBezTo>
                            <a:close/>
                            <a:moveTo>
                              <a:pt x="12245" y="221769"/>
                            </a:moveTo>
                            <a:cubicBezTo>
                              <a:pt x="12245" y="219845"/>
                              <a:pt x="14956" y="210602"/>
                              <a:pt x="16509" y="206370"/>
                            </a:cubicBezTo>
                            <a:lnTo>
                              <a:pt x="18423" y="202133"/>
                            </a:lnTo>
                            <a:cubicBezTo>
                              <a:pt x="19937" y="197514"/>
                              <a:pt x="21850" y="192507"/>
                              <a:pt x="22248" y="192124"/>
                            </a:cubicBezTo>
                            <a:cubicBezTo>
                              <a:pt x="22248" y="191736"/>
                              <a:pt x="23006" y="190199"/>
                              <a:pt x="23404" y="189045"/>
                            </a:cubicBezTo>
                            <a:lnTo>
                              <a:pt x="27269" y="180573"/>
                            </a:lnTo>
                            <a:cubicBezTo>
                              <a:pt x="29183" y="176337"/>
                              <a:pt x="33407" y="167868"/>
                              <a:pt x="33805" y="167868"/>
                            </a:cubicBezTo>
                            <a:cubicBezTo>
                              <a:pt x="34164" y="167868"/>
                              <a:pt x="34164" y="168639"/>
                              <a:pt x="31096" y="174416"/>
                            </a:cubicBezTo>
                            <a:lnTo>
                              <a:pt x="25716" y="185967"/>
                            </a:lnTo>
                            <a:cubicBezTo>
                              <a:pt x="24959" y="187121"/>
                              <a:pt x="24560" y="188275"/>
                              <a:pt x="24560" y="188275"/>
                            </a:cubicBezTo>
                            <a:cubicBezTo>
                              <a:pt x="23404" y="189816"/>
                              <a:pt x="15712" y="210606"/>
                              <a:pt x="14557" y="214455"/>
                            </a:cubicBezTo>
                            <a:cubicBezTo>
                              <a:pt x="14159" y="215225"/>
                              <a:pt x="13800" y="216767"/>
                              <a:pt x="13800" y="217533"/>
                            </a:cubicBezTo>
                            <a:lnTo>
                              <a:pt x="12644" y="220999"/>
                            </a:lnTo>
                            <a:cubicBezTo>
                              <a:pt x="12644" y="222153"/>
                              <a:pt x="12245" y="222540"/>
                              <a:pt x="12245" y="221769"/>
                            </a:cubicBezTo>
                            <a:close/>
                            <a:moveTo>
                              <a:pt x="56840" y="127055"/>
                            </a:moveTo>
                            <a:cubicBezTo>
                              <a:pt x="56442" y="127055"/>
                              <a:pt x="56840" y="125897"/>
                              <a:pt x="61822" y="117816"/>
                            </a:cubicBezTo>
                            <a:lnTo>
                              <a:pt x="66843" y="109343"/>
                            </a:lnTo>
                            <a:cubicBezTo>
                              <a:pt x="67202" y="108577"/>
                              <a:pt x="67600" y="107802"/>
                              <a:pt x="67600" y="107423"/>
                            </a:cubicBezTo>
                            <a:cubicBezTo>
                              <a:pt x="67999" y="107036"/>
                              <a:pt x="69155" y="105499"/>
                              <a:pt x="69911" y="103570"/>
                            </a:cubicBezTo>
                            <a:lnTo>
                              <a:pt x="72582" y="99334"/>
                            </a:lnTo>
                            <a:cubicBezTo>
                              <a:pt x="72582" y="98947"/>
                              <a:pt x="73738" y="97409"/>
                              <a:pt x="74535" y="95868"/>
                            </a:cubicBezTo>
                            <a:cubicBezTo>
                              <a:pt x="75291" y="94714"/>
                              <a:pt x="76049" y="93173"/>
                              <a:pt x="76049" y="92790"/>
                            </a:cubicBezTo>
                            <a:cubicBezTo>
                              <a:pt x="76447" y="92790"/>
                              <a:pt x="76846" y="91636"/>
                              <a:pt x="77603" y="90865"/>
                            </a:cubicBezTo>
                            <a:lnTo>
                              <a:pt x="80273" y="86629"/>
                            </a:lnTo>
                            <a:cubicBezTo>
                              <a:pt x="80273" y="87016"/>
                              <a:pt x="79915" y="87396"/>
                              <a:pt x="79516" y="88170"/>
                            </a:cubicBezTo>
                            <a:cubicBezTo>
                              <a:pt x="79516" y="88170"/>
                              <a:pt x="79118" y="89324"/>
                              <a:pt x="78361" y="90478"/>
                            </a:cubicBezTo>
                            <a:lnTo>
                              <a:pt x="76846" y="92790"/>
                            </a:lnTo>
                            <a:lnTo>
                              <a:pt x="76846" y="93560"/>
                            </a:lnTo>
                            <a:cubicBezTo>
                              <a:pt x="76447" y="93560"/>
                              <a:pt x="75690" y="95102"/>
                              <a:pt x="74535" y="97022"/>
                            </a:cubicBezTo>
                            <a:lnTo>
                              <a:pt x="71466" y="102796"/>
                            </a:lnTo>
                            <a:cubicBezTo>
                              <a:pt x="70669" y="103953"/>
                              <a:pt x="70310" y="104720"/>
                              <a:pt x="69911" y="105495"/>
                            </a:cubicBezTo>
                            <a:cubicBezTo>
                              <a:pt x="69513" y="105495"/>
                              <a:pt x="69513" y="105882"/>
                              <a:pt x="69155" y="106261"/>
                            </a:cubicBezTo>
                            <a:cubicBezTo>
                              <a:pt x="69155" y="106648"/>
                              <a:pt x="68358" y="107802"/>
                              <a:pt x="67999" y="108186"/>
                            </a:cubicBezTo>
                            <a:cubicBezTo>
                              <a:pt x="67999" y="108956"/>
                              <a:pt x="67242" y="110110"/>
                              <a:pt x="66445" y="111264"/>
                            </a:cubicBezTo>
                            <a:cubicBezTo>
                              <a:pt x="65687" y="112035"/>
                              <a:pt x="65289" y="113188"/>
                              <a:pt x="64930" y="113572"/>
                            </a:cubicBezTo>
                            <a:cubicBezTo>
                              <a:pt x="64930" y="113959"/>
                              <a:pt x="64531" y="114342"/>
                              <a:pt x="64531" y="114342"/>
                            </a:cubicBezTo>
                            <a:cubicBezTo>
                              <a:pt x="64531" y="114342"/>
                              <a:pt x="64133" y="114730"/>
                              <a:pt x="63775" y="115496"/>
                            </a:cubicBezTo>
                            <a:lnTo>
                              <a:pt x="61822" y="119349"/>
                            </a:lnTo>
                            <a:cubicBezTo>
                              <a:pt x="60706" y="120890"/>
                              <a:pt x="59550" y="123198"/>
                              <a:pt x="58753" y="124739"/>
                            </a:cubicBezTo>
                            <a:cubicBezTo>
                              <a:pt x="57996" y="125893"/>
                              <a:pt x="57239" y="127051"/>
                              <a:pt x="56840" y="127051"/>
                            </a:cubicBezTo>
                            <a:close/>
                            <a:moveTo>
                              <a:pt x="84139" y="117041"/>
                            </a:moveTo>
                            <a:cubicBezTo>
                              <a:pt x="83741" y="117812"/>
                              <a:pt x="83342" y="118199"/>
                              <a:pt x="82983" y="118199"/>
                            </a:cubicBezTo>
                            <a:cubicBezTo>
                              <a:pt x="82585" y="118199"/>
                              <a:pt x="82585" y="117812"/>
                              <a:pt x="82983" y="117429"/>
                            </a:cubicBezTo>
                            <a:cubicBezTo>
                              <a:pt x="82983" y="117041"/>
                              <a:pt x="83342" y="116275"/>
                              <a:pt x="83741" y="115888"/>
                            </a:cubicBezTo>
                            <a:lnTo>
                              <a:pt x="86052" y="112039"/>
                            </a:lnTo>
                            <a:cubicBezTo>
                              <a:pt x="86450" y="110881"/>
                              <a:pt x="87207" y="109727"/>
                              <a:pt x="87606" y="109727"/>
                            </a:cubicBezTo>
                            <a:cubicBezTo>
                              <a:pt x="87606" y="109340"/>
                              <a:pt x="87965" y="108573"/>
                              <a:pt x="88722" y="107802"/>
                            </a:cubicBezTo>
                            <a:cubicBezTo>
                              <a:pt x="89519" y="105882"/>
                              <a:pt x="91432" y="102796"/>
                              <a:pt x="92587" y="100875"/>
                            </a:cubicBezTo>
                            <a:lnTo>
                              <a:pt x="97210" y="92790"/>
                            </a:lnTo>
                            <a:cubicBezTo>
                              <a:pt x="97968" y="91249"/>
                              <a:pt x="98725" y="90095"/>
                              <a:pt x="99123" y="90095"/>
                            </a:cubicBezTo>
                            <a:cubicBezTo>
                              <a:pt x="99123" y="90095"/>
                              <a:pt x="99123" y="90478"/>
                              <a:pt x="98366" y="92019"/>
                            </a:cubicBezTo>
                            <a:lnTo>
                              <a:pt x="84139" y="117041"/>
                            </a:lnTo>
                            <a:close/>
                            <a:moveTo>
                              <a:pt x="40302" y="169018"/>
                            </a:moveTo>
                            <a:cubicBezTo>
                              <a:pt x="40700" y="169018"/>
                              <a:pt x="36476" y="177878"/>
                              <a:pt x="34563" y="180956"/>
                            </a:cubicBezTo>
                            <a:lnTo>
                              <a:pt x="29542" y="192503"/>
                            </a:lnTo>
                            <a:cubicBezTo>
                              <a:pt x="28784" y="194428"/>
                              <a:pt x="27628" y="196356"/>
                              <a:pt x="27628" y="197123"/>
                            </a:cubicBezTo>
                            <a:cubicBezTo>
                              <a:pt x="26871" y="198664"/>
                              <a:pt x="26472" y="199434"/>
                              <a:pt x="26472" y="198664"/>
                            </a:cubicBezTo>
                            <a:cubicBezTo>
                              <a:pt x="26472" y="198280"/>
                              <a:pt x="28784" y="191349"/>
                              <a:pt x="29542" y="190195"/>
                            </a:cubicBezTo>
                            <a:cubicBezTo>
                              <a:pt x="29542" y="189808"/>
                              <a:pt x="30339" y="188271"/>
                              <a:pt x="31096" y="186730"/>
                            </a:cubicBezTo>
                            <a:cubicBezTo>
                              <a:pt x="32650" y="184035"/>
                              <a:pt x="33008" y="183264"/>
                              <a:pt x="34164" y="180186"/>
                            </a:cubicBezTo>
                            <a:cubicBezTo>
                              <a:pt x="35320" y="177874"/>
                              <a:pt x="39943" y="169014"/>
                              <a:pt x="40302" y="169014"/>
                            </a:cubicBezTo>
                            <a:close/>
                            <a:moveTo>
                              <a:pt x="159460" y="93940"/>
                            </a:moveTo>
                            <a:lnTo>
                              <a:pt x="156391" y="95481"/>
                            </a:lnTo>
                            <a:cubicBezTo>
                              <a:pt x="153322" y="97022"/>
                              <a:pt x="152167" y="97793"/>
                              <a:pt x="151768" y="97793"/>
                            </a:cubicBezTo>
                            <a:cubicBezTo>
                              <a:pt x="151768" y="97793"/>
                              <a:pt x="151011" y="98180"/>
                              <a:pt x="150214" y="98180"/>
                            </a:cubicBezTo>
                            <a:cubicBezTo>
                              <a:pt x="149856" y="98563"/>
                              <a:pt x="149059" y="98947"/>
                              <a:pt x="148700" y="98947"/>
                            </a:cubicBezTo>
                            <a:cubicBezTo>
                              <a:pt x="148301" y="98947"/>
                              <a:pt x="147903" y="99334"/>
                              <a:pt x="153283" y="96252"/>
                            </a:cubicBezTo>
                            <a:cubicBezTo>
                              <a:pt x="158663" y="93173"/>
                              <a:pt x="158663" y="93556"/>
                              <a:pt x="160616" y="92015"/>
                            </a:cubicBezTo>
                            <a:cubicBezTo>
                              <a:pt x="163684" y="90091"/>
                              <a:pt x="166354" y="88162"/>
                              <a:pt x="167908" y="86238"/>
                            </a:cubicBezTo>
                            <a:cubicBezTo>
                              <a:pt x="169821" y="84697"/>
                              <a:pt x="172132" y="83160"/>
                              <a:pt x="172531" y="83160"/>
                            </a:cubicBezTo>
                            <a:cubicBezTo>
                              <a:pt x="172890" y="83930"/>
                              <a:pt x="163684" y="91245"/>
                              <a:pt x="159460" y="93940"/>
                            </a:cubicBezTo>
                            <a:close/>
                            <a:moveTo>
                              <a:pt x="62619" y="121661"/>
                            </a:moveTo>
                            <a:cubicBezTo>
                              <a:pt x="60307" y="125127"/>
                              <a:pt x="59550" y="126280"/>
                              <a:pt x="59550" y="125514"/>
                            </a:cubicBezTo>
                            <a:cubicBezTo>
                              <a:pt x="59550" y="125514"/>
                              <a:pt x="61463" y="121661"/>
                              <a:pt x="63775" y="117812"/>
                            </a:cubicBezTo>
                            <a:lnTo>
                              <a:pt x="65289" y="115500"/>
                            </a:lnTo>
                            <a:cubicBezTo>
                              <a:pt x="65687" y="114734"/>
                              <a:pt x="66086" y="113959"/>
                              <a:pt x="66086" y="113576"/>
                            </a:cubicBezTo>
                            <a:lnTo>
                              <a:pt x="68358" y="110114"/>
                            </a:lnTo>
                            <a:cubicBezTo>
                              <a:pt x="69155" y="108573"/>
                              <a:pt x="69911" y="107419"/>
                              <a:pt x="69911" y="107036"/>
                            </a:cubicBezTo>
                            <a:cubicBezTo>
                              <a:pt x="69911" y="107036"/>
                              <a:pt x="70310" y="106648"/>
                              <a:pt x="70669" y="105882"/>
                            </a:cubicBezTo>
                            <a:lnTo>
                              <a:pt x="74535" y="99334"/>
                            </a:lnTo>
                            <a:cubicBezTo>
                              <a:pt x="74933" y="99334"/>
                              <a:pt x="73379" y="102412"/>
                              <a:pt x="72223" y="104337"/>
                            </a:cubicBezTo>
                            <a:lnTo>
                              <a:pt x="68756" y="110114"/>
                            </a:lnTo>
                            <a:cubicBezTo>
                              <a:pt x="67600" y="112422"/>
                              <a:pt x="66445" y="115117"/>
                              <a:pt x="65687" y="115888"/>
                            </a:cubicBezTo>
                            <a:cubicBezTo>
                              <a:pt x="65289" y="116275"/>
                              <a:pt x="64930" y="117041"/>
                              <a:pt x="64930" y="117041"/>
                            </a:cubicBezTo>
                            <a:cubicBezTo>
                              <a:pt x="64930" y="117429"/>
                              <a:pt x="63775" y="119353"/>
                              <a:pt x="62619" y="121661"/>
                            </a:cubicBezTo>
                            <a:close/>
                            <a:moveTo>
                              <a:pt x="65289" y="123585"/>
                            </a:moveTo>
                            <a:cubicBezTo>
                              <a:pt x="65289" y="123198"/>
                              <a:pt x="65687" y="122819"/>
                              <a:pt x="65687" y="122819"/>
                            </a:cubicBezTo>
                            <a:cubicBezTo>
                              <a:pt x="66086" y="122432"/>
                              <a:pt x="66445" y="122048"/>
                              <a:pt x="66445" y="121661"/>
                            </a:cubicBezTo>
                            <a:lnTo>
                              <a:pt x="66445" y="120894"/>
                            </a:lnTo>
                            <a:cubicBezTo>
                              <a:pt x="66843" y="120894"/>
                              <a:pt x="67600" y="119740"/>
                              <a:pt x="68358" y="118199"/>
                            </a:cubicBezTo>
                            <a:lnTo>
                              <a:pt x="71466" y="113192"/>
                            </a:lnTo>
                            <a:cubicBezTo>
                              <a:pt x="71825" y="112422"/>
                              <a:pt x="72582" y="111268"/>
                              <a:pt x="72980" y="110497"/>
                            </a:cubicBezTo>
                            <a:cubicBezTo>
                              <a:pt x="72980" y="110497"/>
                              <a:pt x="73379" y="109727"/>
                              <a:pt x="73738" y="109340"/>
                            </a:cubicBezTo>
                            <a:lnTo>
                              <a:pt x="76447" y="104333"/>
                            </a:lnTo>
                            <a:cubicBezTo>
                              <a:pt x="77205" y="102792"/>
                              <a:pt x="79118" y="100871"/>
                              <a:pt x="79118" y="101638"/>
                            </a:cubicBezTo>
                            <a:cubicBezTo>
                              <a:pt x="79118" y="102025"/>
                              <a:pt x="78759" y="102408"/>
                              <a:pt x="78361" y="102408"/>
                            </a:cubicBezTo>
                            <a:cubicBezTo>
                              <a:pt x="78361" y="102792"/>
                              <a:pt x="76846" y="105103"/>
                              <a:pt x="76846" y="105103"/>
                            </a:cubicBezTo>
                            <a:cubicBezTo>
                              <a:pt x="76447" y="105874"/>
                              <a:pt x="75291" y="107415"/>
                              <a:pt x="74893" y="108569"/>
                            </a:cubicBezTo>
                            <a:cubicBezTo>
                              <a:pt x="74535" y="109336"/>
                              <a:pt x="73738" y="110110"/>
                              <a:pt x="73738" y="110493"/>
                            </a:cubicBezTo>
                            <a:cubicBezTo>
                              <a:pt x="73738" y="110493"/>
                              <a:pt x="72980" y="111260"/>
                              <a:pt x="72582" y="112414"/>
                            </a:cubicBezTo>
                            <a:cubicBezTo>
                              <a:pt x="69911" y="117033"/>
                              <a:pt x="67202" y="121653"/>
                              <a:pt x="66843" y="122811"/>
                            </a:cubicBezTo>
                            <a:cubicBezTo>
                              <a:pt x="66086" y="123965"/>
                              <a:pt x="65289" y="124352"/>
                              <a:pt x="65289" y="123577"/>
                            </a:cubicBezTo>
                            <a:close/>
                            <a:moveTo>
                              <a:pt x="83741" y="142068"/>
                            </a:moveTo>
                            <a:cubicBezTo>
                              <a:pt x="83741" y="141297"/>
                              <a:pt x="94102" y="137831"/>
                              <a:pt x="99123" y="136677"/>
                            </a:cubicBezTo>
                            <a:cubicBezTo>
                              <a:pt x="100279" y="136290"/>
                              <a:pt x="101793" y="135907"/>
                              <a:pt x="102590" y="135907"/>
                            </a:cubicBezTo>
                            <a:cubicBezTo>
                              <a:pt x="102192" y="135907"/>
                              <a:pt x="101037" y="136677"/>
                              <a:pt x="99881" y="136677"/>
                            </a:cubicBezTo>
                            <a:cubicBezTo>
                              <a:pt x="98725" y="137061"/>
                              <a:pt x="97968" y="137831"/>
                              <a:pt x="97569" y="137831"/>
                            </a:cubicBezTo>
                            <a:cubicBezTo>
                              <a:pt x="97569" y="137831"/>
                              <a:pt x="97210" y="138219"/>
                              <a:pt x="96812" y="138219"/>
                            </a:cubicBezTo>
                            <a:cubicBezTo>
                              <a:pt x="96413" y="138219"/>
                              <a:pt x="93743" y="138985"/>
                              <a:pt x="91432" y="139756"/>
                            </a:cubicBezTo>
                            <a:lnTo>
                              <a:pt x="87207" y="141297"/>
                            </a:lnTo>
                            <a:cubicBezTo>
                              <a:pt x="83741" y="142455"/>
                              <a:pt x="83741" y="142455"/>
                              <a:pt x="83741" y="142068"/>
                            </a:cubicBezTo>
                            <a:close/>
                            <a:moveTo>
                              <a:pt x="97569" y="144379"/>
                            </a:moveTo>
                            <a:lnTo>
                              <a:pt x="95258" y="145533"/>
                            </a:lnTo>
                            <a:cubicBezTo>
                              <a:pt x="94899" y="145533"/>
                              <a:pt x="94102" y="145920"/>
                              <a:pt x="93743" y="146687"/>
                            </a:cubicBezTo>
                            <a:cubicBezTo>
                              <a:pt x="93345" y="147458"/>
                              <a:pt x="93345" y="147458"/>
                              <a:pt x="92587" y="147458"/>
                            </a:cubicBezTo>
                            <a:cubicBezTo>
                              <a:pt x="92189" y="147458"/>
                              <a:pt x="91830" y="147458"/>
                              <a:pt x="91432" y="147070"/>
                            </a:cubicBezTo>
                            <a:cubicBezTo>
                              <a:pt x="90675" y="146683"/>
                              <a:pt x="90675" y="145529"/>
                              <a:pt x="91432" y="145529"/>
                            </a:cubicBezTo>
                            <a:lnTo>
                              <a:pt x="92189" y="145529"/>
                            </a:lnTo>
                            <a:cubicBezTo>
                              <a:pt x="93743" y="144759"/>
                              <a:pt x="97968" y="143605"/>
                              <a:pt x="98725" y="143605"/>
                            </a:cubicBezTo>
                            <a:cubicBezTo>
                              <a:pt x="98725" y="143992"/>
                              <a:pt x="97968" y="144375"/>
                              <a:pt x="97569" y="144375"/>
                            </a:cubicBezTo>
                            <a:close/>
                            <a:moveTo>
                              <a:pt x="41458" y="195585"/>
                            </a:moveTo>
                            <a:cubicBezTo>
                              <a:pt x="41458" y="195973"/>
                              <a:pt x="41458" y="195973"/>
                              <a:pt x="41856" y="195198"/>
                            </a:cubicBezTo>
                            <a:cubicBezTo>
                              <a:pt x="42255" y="193661"/>
                              <a:pt x="43768" y="190195"/>
                              <a:pt x="45721" y="187500"/>
                            </a:cubicBezTo>
                            <a:lnTo>
                              <a:pt x="46479" y="185188"/>
                            </a:lnTo>
                            <a:cubicBezTo>
                              <a:pt x="45721" y="184801"/>
                              <a:pt x="41458" y="194048"/>
                              <a:pt x="41458" y="195581"/>
                            </a:cubicBezTo>
                            <a:close/>
                            <a:moveTo>
                              <a:pt x="84139" y="79698"/>
                            </a:moveTo>
                            <a:cubicBezTo>
                              <a:pt x="84498" y="79698"/>
                              <a:pt x="84139" y="80464"/>
                              <a:pt x="83741" y="81239"/>
                            </a:cubicBezTo>
                            <a:cubicBezTo>
                              <a:pt x="82983" y="82393"/>
                              <a:pt x="81827" y="84317"/>
                              <a:pt x="81827" y="83934"/>
                            </a:cubicBezTo>
                            <a:cubicBezTo>
                              <a:pt x="81827" y="83547"/>
                              <a:pt x="84139" y="79698"/>
                              <a:pt x="84139" y="79698"/>
                            </a:cubicBezTo>
                            <a:close/>
                            <a:moveTo>
                              <a:pt x="97569" y="83934"/>
                            </a:moveTo>
                            <a:cubicBezTo>
                              <a:pt x="96812" y="85088"/>
                              <a:pt x="96055" y="86242"/>
                              <a:pt x="96055" y="85475"/>
                            </a:cubicBezTo>
                            <a:cubicBezTo>
                              <a:pt x="96055" y="85475"/>
                              <a:pt x="96413" y="85088"/>
                              <a:pt x="96413" y="84705"/>
                            </a:cubicBezTo>
                            <a:cubicBezTo>
                              <a:pt x="96812" y="84705"/>
                              <a:pt x="96812" y="84321"/>
                              <a:pt x="96812" y="83938"/>
                            </a:cubicBezTo>
                            <a:cubicBezTo>
                              <a:pt x="97210" y="83551"/>
                              <a:pt x="98366" y="82014"/>
                              <a:pt x="98366" y="82397"/>
                            </a:cubicBezTo>
                            <a:lnTo>
                              <a:pt x="97569" y="83938"/>
                            </a:lnTo>
                            <a:close/>
                            <a:moveTo>
                              <a:pt x="93345" y="91249"/>
                            </a:moveTo>
                            <a:cubicBezTo>
                              <a:pt x="92986" y="92403"/>
                              <a:pt x="92189" y="93173"/>
                              <a:pt x="92189" y="93173"/>
                            </a:cubicBezTo>
                            <a:cubicBezTo>
                              <a:pt x="91830" y="93173"/>
                              <a:pt x="91830" y="92786"/>
                              <a:pt x="91830" y="92786"/>
                            </a:cubicBezTo>
                            <a:lnTo>
                              <a:pt x="92986" y="90861"/>
                            </a:lnTo>
                            <a:cubicBezTo>
                              <a:pt x="94102" y="89320"/>
                              <a:pt x="94102" y="89708"/>
                              <a:pt x="93345" y="91249"/>
                            </a:cubicBezTo>
                            <a:close/>
                            <a:moveTo>
                              <a:pt x="26114" y="199438"/>
                            </a:moveTo>
                            <a:cubicBezTo>
                              <a:pt x="26472" y="199438"/>
                              <a:pt x="26114" y="200205"/>
                              <a:pt x="26114" y="200592"/>
                            </a:cubicBezTo>
                            <a:cubicBezTo>
                              <a:pt x="25317" y="202133"/>
                              <a:pt x="24959" y="202904"/>
                              <a:pt x="24959" y="202133"/>
                            </a:cubicBezTo>
                            <a:cubicBezTo>
                              <a:pt x="24959" y="201367"/>
                              <a:pt x="26114" y="199055"/>
                              <a:pt x="26114" y="199438"/>
                            </a:cubicBezTo>
                            <a:close/>
                            <a:moveTo>
                              <a:pt x="92587" y="126668"/>
                            </a:moveTo>
                            <a:cubicBezTo>
                              <a:pt x="91432" y="127055"/>
                              <a:pt x="89878" y="127434"/>
                              <a:pt x="89878" y="127434"/>
                            </a:cubicBezTo>
                            <a:cubicBezTo>
                              <a:pt x="89878" y="127051"/>
                              <a:pt x="92189" y="125893"/>
                              <a:pt x="92986" y="126280"/>
                            </a:cubicBezTo>
                            <a:cubicBezTo>
                              <a:pt x="93345" y="126280"/>
                              <a:pt x="93345" y="126280"/>
                              <a:pt x="92587" y="126668"/>
                            </a:cubicBezTo>
                            <a:close/>
                            <a:moveTo>
                              <a:pt x="86052" y="76232"/>
                            </a:moveTo>
                            <a:cubicBezTo>
                              <a:pt x="86450" y="76232"/>
                              <a:pt x="86450" y="75845"/>
                              <a:pt x="86450" y="75462"/>
                            </a:cubicBezTo>
                            <a:cubicBezTo>
                              <a:pt x="86450" y="75462"/>
                              <a:pt x="86809" y="75074"/>
                              <a:pt x="86809" y="74695"/>
                            </a:cubicBezTo>
                            <a:cubicBezTo>
                              <a:pt x="87606" y="74308"/>
                              <a:pt x="87606" y="74695"/>
                              <a:pt x="86450" y="76236"/>
                            </a:cubicBezTo>
                            <a:cubicBezTo>
                              <a:pt x="86052" y="77003"/>
                              <a:pt x="85653" y="77390"/>
                              <a:pt x="85653" y="77390"/>
                            </a:cubicBezTo>
                            <a:cubicBezTo>
                              <a:pt x="85295" y="77390"/>
                              <a:pt x="85653" y="76620"/>
                              <a:pt x="86052" y="76236"/>
                            </a:cubicBezTo>
                            <a:close/>
                            <a:moveTo>
                              <a:pt x="123313" y="113963"/>
                            </a:moveTo>
                            <a:cubicBezTo>
                              <a:pt x="122557" y="114350"/>
                              <a:pt x="121800" y="114734"/>
                              <a:pt x="121401" y="114734"/>
                            </a:cubicBezTo>
                            <a:cubicBezTo>
                              <a:pt x="120644" y="114734"/>
                              <a:pt x="122158" y="113963"/>
                              <a:pt x="123712" y="113576"/>
                            </a:cubicBezTo>
                            <a:cubicBezTo>
                              <a:pt x="124868" y="113576"/>
                              <a:pt x="124868" y="113576"/>
                              <a:pt x="123313" y="113963"/>
                            </a:cubicBezTo>
                            <a:close/>
                            <a:moveTo>
                              <a:pt x="87965" y="72767"/>
                            </a:moveTo>
                            <a:cubicBezTo>
                              <a:pt x="88722" y="71996"/>
                              <a:pt x="88722" y="71996"/>
                              <a:pt x="88722" y="72767"/>
                            </a:cubicBezTo>
                            <a:cubicBezTo>
                              <a:pt x="88363" y="73154"/>
                              <a:pt x="87965" y="73533"/>
                              <a:pt x="87965" y="73920"/>
                            </a:cubicBezTo>
                            <a:cubicBezTo>
                              <a:pt x="87207" y="74308"/>
                              <a:pt x="87606" y="73920"/>
                              <a:pt x="87965" y="72767"/>
                            </a:cubicBezTo>
                            <a:close/>
                            <a:moveTo>
                              <a:pt x="99482" y="89320"/>
                            </a:moveTo>
                            <a:cubicBezTo>
                              <a:pt x="99482" y="88933"/>
                              <a:pt x="100279" y="87779"/>
                              <a:pt x="100638" y="87779"/>
                            </a:cubicBezTo>
                            <a:cubicBezTo>
                              <a:pt x="100638" y="87779"/>
                              <a:pt x="100638" y="88166"/>
                              <a:pt x="100279" y="88550"/>
                            </a:cubicBezTo>
                            <a:cubicBezTo>
                              <a:pt x="99881" y="89316"/>
                              <a:pt x="99482" y="89704"/>
                              <a:pt x="99482" y="89316"/>
                            </a:cubicBezTo>
                            <a:close/>
                            <a:moveTo>
                              <a:pt x="104862" y="126280"/>
                            </a:moveTo>
                            <a:cubicBezTo>
                              <a:pt x="104503" y="126668"/>
                              <a:pt x="104105" y="126668"/>
                              <a:pt x="103746" y="126668"/>
                            </a:cubicBezTo>
                            <a:cubicBezTo>
                              <a:pt x="102949" y="126668"/>
                              <a:pt x="102949" y="126668"/>
                              <a:pt x="103746" y="126280"/>
                            </a:cubicBezTo>
                            <a:cubicBezTo>
                              <a:pt x="104503" y="125893"/>
                              <a:pt x="105261" y="125893"/>
                              <a:pt x="104862" y="126280"/>
                            </a:cubicBezTo>
                            <a:close/>
                            <a:moveTo>
                              <a:pt x="95258" y="88166"/>
                            </a:moveTo>
                            <a:cubicBezTo>
                              <a:pt x="95258" y="88166"/>
                              <a:pt x="95258" y="88554"/>
                              <a:pt x="94899" y="88933"/>
                            </a:cubicBezTo>
                            <a:cubicBezTo>
                              <a:pt x="94899" y="88933"/>
                              <a:pt x="94501" y="88550"/>
                              <a:pt x="94501" y="88166"/>
                            </a:cubicBezTo>
                            <a:lnTo>
                              <a:pt x="94899" y="87779"/>
                            </a:lnTo>
                            <a:cubicBezTo>
                              <a:pt x="95258" y="87779"/>
                              <a:pt x="95258" y="87779"/>
                              <a:pt x="95258" y="88166"/>
                            </a:cubicBezTo>
                            <a:close/>
                            <a:moveTo>
                              <a:pt x="81429" y="84317"/>
                            </a:moveTo>
                            <a:cubicBezTo>
                              <a:pt x="81827" y="84317"/>
                              <a:pt x="81827" y="84317"/>
                              <a:pt x="81429" y="85084"/>
                            </a:cubicBezTo>
                            <a:cubicBezTo>
                              <a:pt x="81429" y="85471"/>
                              <a:pt x="81070" y="85851"/>
                              <a:pt x="81070" y="85851"/>
                            </a:cubicBezTo>
                            <a:cubicBezTo>
                              <a:pt x="80672" y="85851"/>
                              <a:pt x="81070" y="84697"/>
                              <a:pt x="81429" y="84313"/>
                            </a:cubicBezTo>
                            <a:close/>
                            <a:moveTo>
                              <a:pt x="85295" y="78153"/>
                            </a:moveTo>
                            <a:cubicBezTo>
                              <a:pt x="85295" y="78540"/>
                              <a:pt x="84896" y="78923"/>
                              <a:pt x="84498" y="79311"/>
                            </a:cubicBezTo>
                            <a:cubicBezTo>
                              <a:pt x="84498" y="78923"/>
                              <a:pt x="84896" y="78540"/>
                              <a:pt x="85295" y="78153"/>
                            </a:cubicBezTo>
                            <a:close/>
                            <a:moveTo>
                              <a:pt x="20336" y="209444"/>
                            </a:moveTo>
                            <a:cubicBezTo>
                              <a:pt x="20336" y="209831"/>
                              <a:pt x="19937" y="210215"/>
                              <a:pt x="19937" y="210215"/>
                            </a:cubicBezTo>
                            <a:cubicBezTo>
                              <a:pt x="19578" y="210215"/>
                              <a:pt x="19578" y="209827"/>
                              <a:pt x="19937" y="209057"/>
                            </a:cubicBezTo>
                            <a:cubicBezTo>
                              <a:pt x="20336" y="208673"/>
                              <a:pt x="20336" y="208673"/>
                              <a:pt x="20336" y="209444"/>
                            </a:cubicBezTo>
                            <a:close/>
                            <a:moveTo>
                              <a:pt x="89121" y="127822"/>
                            </a:moveTo>
                            <a:lnTo>
                              <a:pt x="87965" y="127822"/>
                            </a:lnTo>
                            <a:cubicBezTo>
                              <a:pt x="86809" y="127822"/>
                              <a:pt x="86809" y="127822"/>
                              <a:pt x="88363" y="127434"/>
                            </a:cubicBezTo>
                            <a:cubicBezTo>
                              <a:pt x="88762" y="127434"/>
                              <a:pt x="89121" y="127434"/>
                              <a:pt x="89121" y="127822"/>
                            </a:cubicBezTo>
                            <a:close/>
                            <a:moveTo>
                              <a:pt x="40302" y="197510"/>
                            </a:moveTo>
                            <a:lnTo>
                              <a:pt x="40700" y="197510"/>
                            </a:lnTo>
                            <a:cubicBezTo>
                              <a:pt x="40700" y="197510"/>
                              <a:pt x="41099" y="197510"/>
                              <a:pt x="41099" y="197123"/>
                            </a:cubicBezTo>
                            <a:cubicBezTo>
                              <a:pt x="41099" y="196356"/>
                              <a:pt x="40341" y="196739"/>
                              <a:pt x="40341" y="197510"/>
                            </a:cubicBezTo>
                            <a:close/>
                            <a:moveTo>
                              <a:pt x="126383" y="112805"/>
                            </a:moveTo>
                            <a:cubicBezTo>
                              <a:pt x="126383" y="113192"/>
                              <a:pt x="125625" y="113192"/>
                              <a:pt x="125625" y="113192"/>
                            </a:cubicBezTo>
                            <a:cubicBezTo>
                              <a:pt x="125266" y="113192"/>
                              <a:pt x="125266" y="113192"/>
                              <a:pt x="125625" y="112805"/>
                            </a:cubicBezTo>
                            <a:cubicBezTo>
                              <a:pt x="126383" y="112418"/>
                              <a:pt x="127180" y="112418"/>
                              <a:pt x="126383" y="112805"/>
                            </a:cubicBezTo>
                            <a:close/>
                            <a:moveTo>
                              <a:pt x="93345" y="171326"/>
                            </a:moveTo>
                            <a:cubicBezTo>
                              <a:pt x="93743" y="171326"/>
                              <a:pt x="94102" y="171713"/>
                              <a:pt x="94102" y="171713"/>
                            </a:cubicBezTo>
                            <a:cubicBezTo>
                              <a:pt x="94102" y="172100"/>
                              <a:pt x="93743" y="172100"/>
                              <a:pt x="93345" y="171713"/>
                            </a:cubicBezTo>
                            <a:cubicBezTo>
                              <a:pt x="92587" y="171326"/>
                              <a:pt x="92587" y="171326"/>
                              <a:pt x="93345" y="171326"/>
                            </a:cubicBezTo>
                            <a:close/>
                            <a:moveTo>
                              <a:pt x="92587" y="146300"/>
                            </a:moveTo>
                            <a:lnTo>
                              <a:pt x="92587" y="147070"/>
                            </a:lnTo>
                            <a:cubicBezTo>
                              <a:pt x="92986" y="147070"/>
                              <a:pt x="92986" y="146683"/>
                              <a:pt x="92986" y="146683"/>
                            </a:cubicBezTo>
                            <a:cubicBezTo>
                              <a:pt x="92986" y="146296"/>
                              <a:pt x="92986" y="146296"/>
                              <a:pt x="92587" y="146296"/>
                            </a:cubicBezTo>
                            <a:close/>
                            <a:moveTo>
                              <a:pt x="91033" y="68530"/>
                            </a:moveTo>
                            <a:cubicBezTo>
                              <a:pt x="91033" y="68530"/>
                              <a:pt x="91033" y="68918"/>
                              <a:pt x="90675" y="68918"/>
                            </a:cubicBezTo>
                            <a:lnTo>
                              <a:pt x="90277" y="68918"/>
                            </a:lnTo>
                            <a:cubicBezTo>
                              <a:pt x="90277" y="68530"/>
                              <a:pt x="90675" y="68530"/>
                              <a:pt x="91033" y="68530"/>
                            </a:cubicBezTo>
                            <a:close/>
                            <a:moveTo>
                              <a:pt x="102949" y="176720"/>
                            </a:moveTo>
                            <a:lnTo>
                              <a:pt x="103348" y="177103"/>
                            </a:lnTo>
                            <a:lnTo>
                              <a:pt x="102590" y="177103"/>
                            </a:lnTo>
                            <a:cubicBezTo>
                              <a:pt x="102590" y="176720"/>
                              <a:pt x="102192" y="176720"/>
                              <a:pt x="102192" y="176337"/>
                            </a:cubicBezTo>
                            <a:cubicBezTo>
                              <a:pt x="102192" y="176337"/>
                              <a:pt x="102590" y="176337"/>
                              <a:pt x="102949" y="176724"/>
                            </a:cubicBezTo>
                            <a:close/>
                            <a:moveTo>
                              <a:pt x="117933" y="124356"/>
                            </a:moveTo>
                            <a:lnTo>
                              <a:pt x="116778" y="124356"/>
                            </a:lnTo>
                            <a:cubicBezTo>
                              <a:pt x="117177" y="123969"/>
                              <a:pt x="117575" y="123969"/>
                              <a:pt x="117933" y="123969"/>
                            </a:cubicBezTo>
                            <a:cubicBezTo>
                              <a:pt x="118332" y="123969"/>
                              <a:pt x="118332" y="123969"/>
                              <a:pt x="117933" y="124356"/>
                            </a:cubicBezTo>
                            <a:close/>
                            <a:moveTo>
                              <a:pt x="47635" y="182493"/>
                            </a:moveTo>
                            <a:lnTo>
                              <a:pt x="47635" y="183260"/>
                            </a:lnTo>
                            <a:cubicBezTo>
                              <a:pt x="47635" y="183260"/>
                              <a:pt x="47993" y="182873"/>
                              <a:pt x="47993" y="182493"/>
                            </a:cubicBezTo>
                            <a:lnTo>
                              <a:pt x="47993" y="182106"/>
                            </a:lnTo>
                            <a:cubicBezTo>
                              <a:pt x="47635" y="182106"/>
                              <a:pt x="47635" y="182106"/>
                              <a:pt x="47635" y="182493"/>
                            </a:cubicBezTo>
                            <a:close/>
                            <a:moveTo>
                              <a:pt x="117933" y="194428"/>
                            </a:moveTo>
                            <a:cubicBezTo>
                              <a:pt x="117933" y="194428"/>
                              <a:pt x="117575" y="194044"/>
                              <a:pt x="117575" y="194428"/>
                            </a:cubicBezTo>
                            <a:lnTo>
                              <a:pt x="117575" y="194815"/>
                            </a:lnTo>
                            <a:cubicBezTo>
                              <a:pt x="118332" y="195198"/>
                              <a:pt x="118332" y="194815"/>
                              <a:pt x="117933" y="194428"/>
                            </a:cubicBezTo>
                            <a:close/>
                            <a:moveTo>
                              <a:pt x="110242" y="70838"/>
                            </a:moveTo>
                            <a:lnTo>
                              <a:pt x="110242" y="71225"/>
                            </a:lnTo>
                            <a:cubicBezTo>
                              <a:pt x="110242" y="71613"/>
                              <a:pt x="110242" y="71613"/>
                              <a:pt x="109884" y="71613"/>
                            </a:cubicBezTo>
                            <a:cubicBezTo>
                              <a:pt x="109884" y="71225"/>
                              <a:pt x="109884" y="70842"/>
                              <a:pt x="110242" y="70842"/>
                            </a:cubicBezTo>
                            <a:close/>
                            <a:moveTo>
                              <a:pt x="91830" y="170559"/>
                            </a:moveTo>
                            <a:cubicBezTo>
                              <a:pt x="92189" y="170943"/>
                              <a:pt x="92189" y="170943"/>
                              <a:pt x="91830" y="170943"/>
                            </a:cubicBezTo>
                            <a:cubicBezTo>
                              <a:pt x="91432" y="170943"/>
                              <a:pt x="91432" y="170559"/>
                              <a:pt x="91033" y="170559"/>
                            </a:cubicBezTo>
                            <a:cubicBezTo>
                              <a:pt x="91033" y="170172"/>
                              <a:pt x="91432" y="170172"/>
                              <a:pt x="91830" y="170559"/>
                            </a:cubicBezTo>
                            <a:close/>
                            <a:moveTo>
                              <a:pt x="94899" y="172100"/>
                            </a:moveTo>
                            <a:cubicBezTo>
                              <a:pt x="94899" y="172100"/>
                              <a:pt x="95258" y="172100"/>
                              <a:pt x="95258" y="172484"/>
                            </a:cubicBezTo>
                            <a:lnTo>
                              <a:pt x="95258" y="172871"/>
                            </a:lnTo>
                            <a:cubicBezTo>
                              <a:pt x="94899" y="172871"/>
                              <a:pt x="94899" y="172484"/>
                              <a:pt x="94899" y="172484"/>
                            </a:cubicBezTo>
                            <a:cubicBezTo>
                              <a:pt x="94501" y="172100"/>
                              <a:pt x="94501" y="172100"/>
                              <a:pt x="94899" y="172100"/>
                            </a:cubicBezTo>
                            <a:close/>
                            <a:moveTo>
                              <a:pt x="25716" y="195585"/>
                            </a:moveTo>
                            <a:cubicBezTo>
                              <a:pt x="25317" y="195585"/>
                              <a:pt x="25317" y="195198"/>
                              <a:pt x="25317" y="194819"/>
                            </a:cubicBezTo>
                            <a:cubicBezTo>
                              <a:pt x="25317" y="194432"/>
                              <a:pt x="25317" y="194432"/>
                              <a:pt x="25716" y="194819"/>
                            </a:cubicBezTo>
                            <a:lnTo>
                              <a:pt x="25716" y="195585"/>
                            </a:lnTo>
                            <a:close/>
                            <a:moveTo>
                              <a:pt x="53771" y="172100"/>
                            </a:moveTo>
                            <a:lnTo>
                              <a:pt x="53771" y="171713"/>
                            </a:lnTo>
                            <a:cubicBezTo>
                              <a:pt x="53771" y="171713"/>
                              <a:pt x="53771" y="171326"/>
                              <a:pt x="54170" y="171326"/>
                            </a:cubicBezTo>
                            <a:lnTo>
                              <a:pt x="54170" y="171713"/>
                            </a:lnTo>
                            <a:cubicBezTo>
                              <a:pt x="54170" y="172100"/>
                              <a:pt x="54170" y="172100"/>
                              <a:pt x="53771" y="172100"/>
                            </a:cubicBezTo>
                            <a:close/>
                            <a:moveTo>
                              <a:pt x="112952" y="65835"/>
                            </a:moveTo>
                            <a:cubicBezTo>
                              <a:pt x="112952" y="65448"/>
                              <a:pt x="113350" y="65835"/>
                              <a:pt x="113350" y="65835"/>
                            </a:cubicBezTo>
                            <a:lnTo>
                              <a:pt x="112952" y="66219"/>
                            </a:lnTo>
                            <a:cubicBezTo>
                              <a:pt x="112553" y="66606"/>
                              <a:pt x="112553" y="66219"/>
                              <a:pt x="112553" y="66219"/>
                            </a:cubicBezTo>
                            <a:cubicBezTo>
                              <a:pt x="112553" y="66219"/>
                              <a:pt x="112553" y="65835"/>
                              <a:pt x="112952" y="65835"/>
                            </a:cubicBezTo>
                            <a:close/>
                            <a:moveTo>
                              <a:pt x="101793" y="85851"/>
                            </a:moveTo>
                            <a:cubicBezTo>
                              <a:pt x="101793" y="85851"/>
                              <a:pt x="101793" y="86238"/>
                              <a:pt x="101435" y="86621"/>
                            </a:cubicBezTo>
                            <a:cubicBezTo>
                              <a:pt x="101435" y="85851"/>
                              <a:pt x="101435" y="85851"/>
                              <a:pt x="101793" y="85851"/>
                            </a:cubicBezTo>
                            <a:close/>
                            <a:moveTo>
                              <a:pt x="36077" y="201359"/>
                            </a:moveTo>
                            <a:lnTo>
                              <a:pt x="36077" y="202125"/>
                            </a:lnTo>
                            <a:cubicBezTo>
                              <a:pt x="36476" y="201738"/>
                              <a:pt x="36476" y="201359"/>
                              <a:pt x="36476" y="201359"/>
                            </a:cubicBezTo>
                            <a:cubicBezTo>
                              <a:pt x="36476" y="200971"/>
                              <a:pt x="36476" y="201359"/>
                              <a:pt x="36077" y="201359"/>
                            </a:cubicBezTo>
                            <a:close/>
                            <a:moveTo>
                              <a:pt x="103746" y="177487"/>
                            </a:moveTo>
                            <a:lnTo>
                              <a:pt x="104503" y="177487"/>
                            </a:lnTo>
                            <a:cubicBezTo>
                              <a:pt x="104503" y="177874"/>
                              <a:pt x="104503" y="177874"/>
                              <a:pt x="104105" y="177874"/>
                            </a:cubicBezTo>
                            <a:lnTo>
                              <a:pt x="103746" y="177487"/>
                            </a:lnTo>
                            <a:close/>
                            <a:moveTo>
                              <a:pt x="85653" y="173250"/>
                            </a:moveTo>
                            <a:lnTo>
                              <a:pt x="86052" y="173638"/>
                            </a:lnTo>
                            <a:cubicBezTo>
                              <a:pt x="86052" y="174021"/>
                              <a:pt x="85653" y="173638"/>
                              <a:pt x="85295" y="173250"/>
                            </a:cubicBezTo>
                            <a:lnTo>
                              <a:pt x="85694" y="173250"/>
                            </a:lnTo>
                            <a:close/>
                            <a:moveTo>
                              <a:pt x="101793" y="127430"/>
                            </a:moveTo>
                            <a:cubicBezTo>
                              <a:pt x="101435" y="127430"/>
                              <a:pt x="101435" y="127430"/>
                              <a:pt x="101435" y="127047"/>
                            </a:cubicBezTo>
                            <a:lnTo>
                              <a:pt x="101793" y="127047"/>
                            </a:lnTo>
                            <a:cubicBezTo>
                              <a:pt x="102192" y="127430"/>
                              <a:pt x="101793" y="127430"/>
                              <a:pt x="101793" y="127430"/>
                            </a:cubicBezTo>
                            <a:close/>
                            <a:moveTo>
                              <a:pt x="123313" y="175558"/>
                            </a:moveTo>
                            <a:lnTo>
                              <a:pt x="123712" y="175558"/>
                            </a:lnTo>
                            <a:cubicBezTo>
                              <a:pt x="124110" y="175945"/>
                              <a:pt x="123712" y="175945"/>
                              <a:pt x="123712" y="175945"/>
                            </a:cubicBezTo>
                            <a:cubicBezTo>
                              <a:pt x="123313" y="175945"/>
                              <a:pt x="123313" y="175945"/>
                              <a:pt x="123313" y="175558"/>
                            </a:cubicBezTo>
                            <a:close/>
                            <a:moveTo>
                              <a:pt x="89121" y="70834"/>
                            </a:moveTo>
                            <a:cubicBezTo>
                              <a:pt x="89519" y="70834"/>
                              <a:pt x="89519" y="70451"/>
                              <a:pt x="89519" y="70451"/>
                            </a:cubicBezTo>
                            <a:cubicBezTo>
                              <a:pt x="89519" y="71217"/>
                              <a:pt x="89121" y="71217"/>
                              <a:pt x="89121" y="71217"/>
                            </a:cubicBezTo>
                            <a:lnTo>
                              <a:pt x="89121" y="70830"/>
                            </a:lnTo>
                            <a:close/>
                            <a:moveTo>
                              <a:pt x="23404" y="201359"/>
                            </a:moveTo>
                            <a:cubicBezTo>
                              <a:pt x="23404" y="201742"/>
                              <a:pt x="23045" y="201359"/>
                              <a:pt x="22647" y="200971"/>
                            </a:cubicBezTo>
                            <a:lnTo>
                              <a:pt x="23045" y="200971"/>
                            </a:lnTo>
                            <a:lnTo>
                              <a:pt x="23404" y="201359"/>
                            </a:lnTo>
                            <a:close/>
                            <a:moveTo>
                              <a:pt x="119089" y="123969"/>
                            </a:moveTo>
                            <a:cubicBezTo>
                              <a:pt x="118730" y="123969"/>
                              <a:pt x="118730" y="123969"/>
                              <a:pt x="118730" y="123581"/>
                            </a:cubicBezTo>
                            <a:lnTo>
                              <a:pt x="119089" y="123581"/>
                            </a:lnTo>
                            <a:cubicBezTo>
                              <a:pt x="119488" y="123969"/>
                              <a:pt x="119089" y="123969"/>
                              <a:pt x="119089" y="123969"/>
                            </a:cubicBezTo>
                            <a:close/>
                            <a:moveTo>
                              <a:pt x="30339" y="217142"/>
                            </a:moveTo>
                            <a:cubicBezTo>
                              <a:pt x="30339" y="217529"/>
                              <a:pt x="30339" y="217529"/>
                              <a:pt x="30697" y="217529"/>
                            </a:cubicBezTo>
                            <a:lnTo>
                              <a:pt x="30697" y="217142"/>
                            </a:lnTo>
                            <a:cubicBezTo>
                              <a:pt x="30339" y="216759"/>
                              <a:pt x="30339" y="217142"/>
                              <a:pt x="30339" y="217142"/>
                            </a:cubicBezTo>
                            <a:close/>
                            <a:moveTo>
                              <a:pt x="102949" y="82776"/>
                            </a:moveTo>
                            <a:lnTo>
                              <a:pt x="103348" y="82776"/>
                            </a:lnTo>
                            <a:lnTo>
                              <a:pt x="103348" y="83160"/>
                            </a:lnTo>
                            <a:cubicBezTo>
                              <a:pt x="102949" y="83160"/>
                              <a:pt x="102949" y="83160"/>
                              <a:pt x="102949" y="82776"/>
                            </a:cubicBezTo>
                            <a:close/>
                            <a:moveTo>
                              <a:pt x="100638" y="143609"/>
                            </a:moveTo>
                            <a:cubicBezTo>
                              <a:pt x="100279" y="143609"/>
                              <a:pt x="100279" y="143221"/>
                              <a:pt x="100638" y="143221"/>
                            </a:cubicBezTo>
                            <a:lnTo>
                              <a:pt x="101037" y="143221"/>
                            </a:lnTo>
                            <a:cubicBezTo>
                              <a:pt x="101037" y="143221"/>
                              <a:pt x="101037" y="143609"/>
                              <a:pt x="100638" y="143609"/>
                            </a:cubicBezTo>
                            <a:close/>
                            <a:moveTo>
                              <a:pt x="91432" y="67376"/>
                            </a:moveTo>
                            <a:lnTo>
                              <a:pt x="91432" y="67760"/>
                            </a:lnTo>
                            <a:lnTo>
                              <a:pt x="91033" y="67760"/>
                            </a:lnTo>
                            <a:cubicBezTo>
                              <a:pt x="91033" y="67376"/>
                              <a:pt x="91033" y="67376"/>
                              <a:pt x="91432" y="67376"/>
                            </a:cubicBezTo>
                            <a:close/>
                            <a:moveTo>
                              <a:pt x="76049" y="96639"/>
                            </a:moveTo>
                            <a:cubicBezTo>
                              <a:pt x="76049" y="97022"/>
                              <a:pt x="76049" y="97405"/>
                              <a:pt x="75690" y="97793"/>
                            </a:cubicBezTo>
                            <a:cubicBezTo>
                              <a:pt x="75690" y="97405"/>
                              <a:pt x="75690" y="97022"/>
                              <a:pt x="76049" y="96639"/>
                            </a:cubicBezTo>
                            <a:close/>
                            <a:moveTo>
                              <a:pt x="108329" y="165940"/>
                            </a:moveTo>
                            <a:lnTo>
                              <a:pt x="108728" y="165940"/>
                            </a:lnTo>
                            <a:cubicBezTo>
                              <a:pt x="108728" y="165940"/>
                              <a:pt x="108728" y="166323"/>
                              <a:pt x="108329" y="166323"/>
                            </a:cubicBezTo>
                            <a:cubicBezTo>
                              <a:pt x="108329" y="166323"/>
                              <a:pt x="107970" y="165940"/>
                              <a:pt x="108329" y="165940"/>
                            </a:cubicBezTo>
                            <a:close/>
                            <a:moveTo>
                              <a:pt x="31096" y="215221"/>
                            </a:moveTo>
                            <a:lnTo>
                              <a:pt x="31494" y="215221"/>
                            </a:lnTo>
                            <a:lnTo>
                              <a:pt x="31494" y="214834"/>
                            </a:lnTo>
                            <a:cubicBezTo>
                              <a:pt x="31096" y="214834"/>
                              <a:pt x="31096" y="214834"/>
                              <a:pt x="31096" y="215221"/>
                            </a:cubicBezTo>
                            <a:close/>
                            <a:moveTo>
                              <a:pt x="105659" y="125893"/>
                            </a:moveTo>
                            <a:lnTo>
                              <a:pt x="105659" y="126280"/>
                            </a:lnTo>
                            <a:cubicBezTo>
                              <a:pt x="105261" y="126280"/>
                              <a:pt x="105261" y="125893"/>
                              <a:pt x="105261" y="125893"/>
                            </a:cubicBezTo>
                            <a:lnTo>
                              <a:pt x="105659" y="125893"/>
                            </a:lnTo>
                            <a:close/>
                            <a:moveTo>
                              <a:pt x="102590" y="83543"/>
                            </a:moveTo>
                            <a:lnTo>
                              <a:pt x="102989" y="83543"/>
                            </a:lnTo>
                            <a:lnTo>
                              <a:pt x="102989" y="83930"/>
                            </a:lnTo>
                            <a:cubicBezTo>
                              <a:pt x="102989" y="83930"/>
                              <a:pt x="102590" y="83930"/>
                              <a:pt x="102590" y="83543"/>
                            </a:cubicBezTo>
                            <a:close/>
                            <a:moveTo>
                              <a:pt x="117177" y="185572"/>
                            </a:moveTo>
                            <a:cubicBezTo>
                              <a:pt x="117575" y="185572"/>
                              <a:pt x="117575" y="185959"/>
                              <a:pt x="117575" y="185959"/>
                            </a:cubicBezTo>
                            <a:lnTo>
                              <a:pt x="117177" y="185959"/>
                            </a:lnTo>
                            <a:lnTo>
                              <a:pt x="117177" y="185572"/>
                            </a:lnTo>
                            <a:close/>
                            <a:moveTo>
                              <a:pt x="26114" y="193274"/>
                            </a:moveTo>
                            <a:lnTo>
                              <a:pt x="26472" y="193274"/>
                            </a:lnTo>
                            <a:cubicBezTo>
                              <a:pt x="26472" y="193661"/>
                              <a:pt x="26114" y="193661"/>
                              <a:pt x="26114" y="193661"/>
                            </a:cubicBezTo>
                            <a:lnTo>
                              <a:pt x="26114" y="193274"/>
                            </a:lnTo>
                            <a:close/>
                            <a:moveTo>
                              <a:pt x="121401" y="174021"/>
                            </a:moveTo>
                            <a:lnTo>
                              <a:pt x="121800" y="174021"/>
                            </a:lnTo>
                            <a:cubicBezTo>
                              <a:pt x="121800" y="174408"/>
                              <a:pt x="121401" y="174408"/>
                              <a:pt x="121401" y="174408"/>
                            </a:cubicBezTo>
                            <a:lnTo>
                              <a:pt x="121401" y="174021"/>
                            </a:lnTo>
                            <a:close/>
                            <a:moveTo>
                              <a:pt x="117177" y="193661"/>
                            </a:moveTo>
                            <a:lnTo>
                              <a:pt x="116818" y="193661"/>
                            </a:lnTo>
                            <a:lnTo>
                              <a:pt x="116818" y="194048"/>
                            </a:lnTo>
                            <a:cubicBezTo>
                              <a:pt x="117177" y="194048"/>
                              <a:pt x="117177" y="193661"/>
                              <a:pt x="117177" y="193661"/>
                            </a:cubicBezTo>
                            <a:close/>
                            <a:moveTo>
                              <a:pt x="88762" y="142834"/>
                            </a:moveTo>
                            <a:lnTo>
                              <a:pt x="89121" y="142834"/>
                            </a:lnTo>
                            <a:cubicBezTo>
                              <a:pt x="89121" y="142451"/>
                              <a:pt x="88762" y="142451"/>
                              <a:pt x="88762" y="142451"/>
                            </a:cubicBezTo>
                            <a:lnTo>
                              <a:pt x="88762" y="142834"/>
                            </a:lnTo>
                            <a:close/>
                            <a:moveTo>
                              <a:pt x="82585" y="142451"/>
                            </a:moveTo>
                            <a:lnTo>
                              <a:pt x="81827" y="142451"/>
                            </a:lnTo>
                            <a:cubicBezTo>
                              <a:pt x="82226" y="142064"/>
                              <a:pt x="82585" y="142064"/>
                              <a:pt x="82585" y="142451"/>
                            </a:cubicBezTo>
                            <a:close/>
                            <a:moveTo>
                              <a:pt x="104105" y="81235"/>
                            </a:moveTo>
                            <a:lnTo>
                              <a:pt x="104105" y="80848"/>
                            </a:lnTo>
                            <a:lnTo>
                              <a:pt x="104503" y="81235"/>
                            </a:lnTo>
                            <a:lnTo>
                              <a:pt x="104105" y="81235"/>
                            </a:lnTo>
                            <a:close/>
                            <a:moveTo>
                              <a:pt x="89918" y="97789"/>
                            </a:moveTo>
                            <a:lnTo>
                              <a:pt x="89519" y="98176"/>
                            </a:lnTo>
                            <a:lnTo>
                              <a:pt x="89519" y="97789"/>
                            </a:lnTo>
                            <a:lnTo>
                              <a:pt x="89918" y="97789"/>
                            </a:lnTo>
                            <a:close/>
                            <a:moveTo>
                              <a:pt x="118730" y="186726"/>
                            </a:moveTo>
                            <a:lnTo>
                              <a:pt x="119129" y="186726"/>
                            </a:lnTo>
                            <a:lnTo>
                              <a:pt x="118730" y="187113"/>
                            </a:lnTo>
                            <a:lnTo>
                              <a:pt x="118730" y="186726"/>
                            </a:lnTo>
                            <a:close/>
                            <a:moveTo>
                              <a:pt x="90675" y="169785"/>
                            </a:moveTo>
                            <a:lnTo>
                              <a:pt x="90675" y="170172"/>
                            </a:lnTo>
                            <a:lnTo>
                              <a:pt x="90277" y="170172"/>
                            </a:lnTo>
                            <a:lnTo>
                              <a:pt x="90675" y="169785"/>
                            </a:lnTo>
                            <a:close/>
                            <a:moveTo>
                              <a:pt x="119488" y="187880"/>
                            </a:moveTo>
                            <a:cubicBezTo>
                              <a:pt x="119886" y="187496"/>
                              <a:pt x="119886" y="187496"/>
                              <a:pt x="119886" y="187880"/>
                            </a:cubicBezTo>
                            <a:lnTo>
                              <a:pt x="119488" y="187880"/>
                            </a:lnTo>
                            <a:close/>
                            <a:moveTo>
                              <a:pt x="124509" y="135516"/>
                            </a:moveTo>
                            <a:cubicBezTo>
                              <a:pt x="124509" y="135132"/>
                              <a:pt x="124509" y="135132"/>
                              <a:pt x="124868" y="135516"/>
                            </a:cubicBezTo>
                            <a:lnTo>
                              <a:pt x="124509" y="135516"/>
                            </a:lnTo>
                            <a:close/>
                            <a:moveTo>
                              <a:pt x="16111" y="220604"/>
                            </a:moveTo>
                            <a:lnTo>
                              <a:pt x="16111" y="220991"/>
                            </a:lnTo>
                            <a:cubicBezTo>
                              <a:pt x="16509" y="220604"/>
                              <a:pt x="16509" y="220604"/>
                              <a:pt x="16111" y="220604"/>
                            </a:cubicBezTo>
                            <a:close/>
                            <a:moveTo>
                              <a:pt x="103746" y="82385"/>
                            </a:moveTo>
                            <a:lnTo>
                              <a:pt x="103746" y="81998"/>
                            </a:lnTo>
                            <a:cubicBezTo>
                              <a:pt x="104105" y="81998"/>
                              <a:pt x="104105" y="82385"/>
                              <a:pt x="103746" y="82385"/>
                            </a:cubicBezTo>
                            <a:close/>
                            <a:moveTo>
                              <a:pt x="136026" y="194424"/>
                            </a:moveTo>
                            <a:cubicBezTo>
                              <a:pt x="136026" y="194040"/>
                              <a:pt x="136385" y="194040"/>
                              <a:pt x="136385" y="194424"/>
                            </a:cubicBezTo>
                            <a:lnTo>
                              <a:pt x="136026" y="194424"/>
                            </a:lnTo>
                            <a:close/>
                            <a:moveTo>
                              <a:pt x="139852" y="118191"/>
                            </a:moveTo>
                            <a:cubicBezTo>
                              <a:pt x="139852" y="117804"/>
                              <a:pt x="140251" y="117804"/>
                              <a:pt x="140251" y="118191"/>
                            </a:cubicBezTo>
                            <a:lnTo>
                              <a:pt x="139852" y="11819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8" name="Google Shape;748;p5"/>
                      <p:cNvSpPr/>
                      <p:nvPr/>
                    </p:nvSpPr>
                    <p:spPr>
                      <a:xfrm>
                        <a:off x="9899476" y="6686703"/>
                        <a:ext cx="204973" cy="229846"/>
                      </a:xfrm>
                      <a:custGeom>
                        <a:rect b="b" l="l" r="r" t="t"/>
                        <a:pathLst>
                          <a:path extrusionOk="0" h="229846" w="204973">
                            <a:moveTo>
                              <a:pt x="149111" y="169405"/>
                            </a:moveTo>
                            <a:cubicBezTo>
                              <a:pt x="149509" y="169789"/>
                              <a:pt x="149908" y="169789"/>
                              <a:pt x="150267" y="169405"/>
                            </a:cubicBezTo>
                            <a:cubicBezTo>
                              <a:pt x="150665" y="169018"/>
                              <a:pt x="151024" y="168635"/>
                              <a:pt x="150665" y="168635"/>
                            </a:cubicBezTo>
                            <a:cubicBezTo>
                              <a:pt x="151422" y="168635"/>
                              <a:pt x="152578" y="167868"/>
                              <a:pt x="153335" y="167094"/>
                            </a:cubicBezTo>
                            <a:cubicBezTo>
                              <a:pt x="153733" y="167094"/>
                              <a:pt x="154132" y="167094"/>
                              <a:pt x="154132" y="166710"/>
                            </a:cubicBezTo>
                            <a:cubicBezTo>
                              <a:pt x="154889" y="166710"/>
                              <a:pt x="154889" y="166710"/>
                              <a:pt x="154889" y="167864"/>
                            </a:cubicBezTo>
                            <a:cubicBezTo>
                              <a:pt x="155288" y="168251"/>
                              <a:pt x="155647" y="168251"/>
                              <a:pt x="155647" y="167477"/>
                            </a:cubicBezTo>
                            <a:cubicBezTo>
                              <a:pt x="155647" y="167090"/>
                              <a:pt x="156045" y="166710"/>
                              <a:pt x="156404" y="166710"/>
                            </a:cubicBezTo>
                            <a:cubicBezTo>
                              <a:pt x="156404" y="166710"/>
                              <a:pt x="156802" y="166323"/>
                              <a:pt x="156802" y="165552"/>
                            </a:cubicBezTo>
                            <a:cubicBezTo>
                              <a:pt x="156802" y="165169"/>
                              <a:pt x="157201" y="164786"/>
                              <a:pt x="159113" y="163632"/>
                            </a:cubicBezTo>
                            <a:cubicBezTo>
                              <a:pt x="162940" y="161707"/>
                              <a:pt x="163737" y="160933"/>
                              <a:pt x="162581" y="160933"/>
                            </a:cubicBezTo>
                            <a:cubicBezTo>
                              <a:pt x="161784" y="160933"/>
                              <a:pt x="162183" y="160166"/>
                              <a:pt x="162940" y="159779"/>
                            </a:cubicBezTo>
                            <a:cubicBezTo>
                              <a:pt x="163737" y="159392"/>
                              <a:pt x="164095" y="159008"/>
                              <a:pt x="164095" y="159008"/>
                            </a:cubicBezTo>
                            <a:cubicBezTo>
                              <a:pt x="164095" y="158625"/>
                              <a:pt x="164095" y="158242"/>
                              <a:pt x="164493" y="157855"/>
                            </a:cubicBezTo>
                            <a:cubicBezTo>
                              <a:pt x="164892" y="157467"/>
                              <a:pt x="164892" y="157088"/>
                              <a:pt x="164892" y="156701"/>
                            </a:cubicBezTo>
                            <a:cubicBezTo>
                              <a:pt x="164892" y="156313"/>
                              <a:pt x="164892" y="156313"/>
                              <a:pt x="165649" y="155547"/>
                            </a:cubicBezTo>
                            <a:cubicBezTo>
                              <a:pt x="167563" y="154393"/>
                              <a:pt x="167961" y="153622"/>
                              <a:pt x="167563" y="152081"/>
                            </a:cubicBezTo>
                            <a:cubicBezTo>
                              <a:pt x="167563" y="151315"/>
                              <a:pt x="167563" y="151315"/>
                              <a:pt x="168320" y="150540"/>
                            </a:cubicBezTo>
                            <a:cubicBezTo>
                              <a:pt x="169117" y="150153"/>
                              <a:pt x="171029" y="147845"/>
                              <a:pt x="170272" y="148232"/>
                            </a:cubicBezTo>
                            <a:cubicBezTo>
                              <a:pt x="169475" y="148232"/>
                              <a:pt x="169117" y="148616"/>
                              <a:pt x="169117" y="148616"/>
                            </a:cubicBezTo>
                            <a:cubicBezTo>
                              <a:pt x="168718" y="148616"/>
                              <a:pt x="169117" y="148232"/>
                              <a:pt x="170631" y="147074"/>
                            </a:cubicBezTo>
                            <a:cubicBezTo>
                              <a:pt x="171787" y="146308"/>
                              <a:pt x="172185" y="145533"/>
                              <a:pt x="172544" y="144767"/>
                            </a:cubicBezTo>
                            <a:cubicBezTo>
                              <a:pt x="172943" y="143996"/>
                              <a:pt x="173700" y="143225"/>
                              <a:pt x="173700" y="143225"/>
                            </a:cubicBezTo>
                            <a:cubicBezTo>
                              <a:pt x="174497" y="143225"/>
                              <a:pt x="174099" y="142455"/>
                              <a:pt x="173700" y="142455"/>
                            </a:cubicBezTo>
                            <a:cubicBezTo>
                              <a:pt x="172943" y="142455"/>
                              <a:pt x="172544" y="141688"/>
                              <a:pt x="173341" y="140914"/>
                            </a:cubicBezTo>
                            <a:cubicBezTo>
                              <a:pt x="174099" y="139760"/>
                              <a:pt x="174497" y="138219"/>
                              <a:pt x="174099" y="136294"/>
                            </a:cubicBezTo>
                            <a:cubicBezTo>
                              <a:pt x="174099" y="135528"/>
                              <a:pt x="172544" y="132828"/>
                              <a:pt x="171787" y="132058"/>
                            </a:cubicBezTo>
                            <a:cubicBezTo>
                              <a:pt x="171029" y="131671"/>
                              <a:pt x="170272" y="132058"/>
                              <a:pt x="159871" y="138989"/>
                            </a:cubicBezTo>
                            <a:cubicBezTo>
                              <a:pt x="158357" y="140143"/>
                              <a:pt x="157201" y="140910"/>
                              <a:pt x="157201" y="140910"/>
                            </a:cubicBezTo>
                            <a:cubicBezTo>
                              <a:pt x="156802" y="140910"/>
                              <a:pt x="156404" y="141297"/>
                              <a:pt x="156045" y="141680"/>
                            </a:cubicBezTo>
                            <a:cubicBezTo>
                              <a:pt x="155647" y="141680"/>
                              <a:pt x="154491" y="142447"/>
                              <a:pt x="153733" y="142834"/>
                            </a:cubicBezTo>
                            <a:cubicBezTo>
                              <a:pt x="152977" y="143221"/>
                              <a:pt x="152578" y="143988"/>
                              <a:pt x="152180" y="143988"/>
                            </a:cubicBezTo>
                            <a:cubicBezTo>
                              <a:pt x="152180" y="143988"/>
                              <a:pt x="151781" y="144375"/>
                              <a:pt x="151422" y="144375"/>
                            </a:cubicBezTo>
                            <a:lnTo>
                              <a:pt x="145644" y="148228"/>
                            </a:lnTo>
                            <a:cubicBezTo>
                              <a:pt x="145644" y="148228"/>
                              <a:pt x="144129" y="149382"/>
                              <a:pt x="142217" y="150536"/>
                            </a:cubicBezTo>
                            <a:cubicBezTo>
                              <a:pt x="140662" y="151690"/>
                              <a:pt x="138749" y="152848"/>
                              <a:pt x="138351" y="152848"/>
                            </a:cubicBezTo>
                            <a:lnTo>
                              <a:pt x="135282" y="155156"/>
                            </a:lnTo>
                            <a:cubicBezTo>
                              <a:pt x="128388" y="159004"/>
                              <a:pt x="123765" y="162087"/>
                              <a:pt x="121453" y="163628"/>
                            </a:cubicBezTo>
                            <a:cubicBezTo>
                              <a:pt x="119899" y="164782"/>
                              <a:pt x="110693" y="171326"/>
                              <a:pt x="95709" y="181336"/>
                            </a:cubicBezTo>
                            <a:lnTo>
                              <a:pt x="79568" y="191349"/>
                            </a:lnTo>
                            <a:cubicBezTo>
                              <a:pt x="78811" y="192116"/>
                              <a:pt x="77616" y="192890"/>
                              <a:pt x="76859" y="192890"/>
                            </a:cubicBezTo>
                            <a:lnTo>
                              <a:pt x="60360" y="202129"/>
                            </a:lnTo>
                            <a:cubicBezTo>
                              <a:pt x="51871" y="206749"/>
                              <a:pt x="40354" y="210215"/>
                              <a:pt x="36130" y="210215"/>
                            </a:cubicBezTo>
                            <a:cubicBezTo>
                              <a:pt x="35372" y="210215"/>
                              <a:pt x="34974" y="210215"/>
                              <a:pt x="34575" y="209827"/>
                            </a:cubicBezTo>
                            <a:cubicBezTo>
                              <a:pt x="34217" y="209057"/>
                              <a:pt x="35372" y="199430"/>
                              <a:pt x="36528" y="196352"/>
                            </a:cubicBezTo>
                            <a:cubicBezTo>
                              <a:pt x="36528" y="195965"/>
                              <a:pt x="37285" y="194040"/>
                              <a:pt x="37644" y="192116"/>
                            </a:cubicBezTo>
                            <a:lnTo>
                              <a:pt x="39597" y="186342"/>
                            </a:lnTo>
                            <a:cubicBezTo>
                              <a:pt x="43024" y="176329"/>
                              <a:pt x="47647" y="164782"/>
                              <a:pt x="53027" y="155922"/>
                            </a:cubicBezTo>
                            <a:lnTo>
                              <a:pt x="57650" y="146687"/>
                            </a:lnTo>
                            <a:lnTo>
                              <a:pt x="59961" y="143221"/>
                            </a:lnTo>
                            <a:cubicBezTo>
                              <a:pt x="62272" y="138215"/>
                              <a:pt x="73033" y="119349"/>
                              <a:pt x="74188" y="118579"/>
                            </a:cubicBezTo>
                            <a:cubicBezTo>
                              <a:pt x="74946" y="117808"/>
                              <a:pt x="94154" y="112418"/>
                              <a:pt x="96825" y="112418"/>
                            </a:cubicBezTo>
                            <a:cubicBezTo>
                              <a:pt x="97622" y="112031"/>
                              <a:pt x="100292" y="111647"/>
                              <a:pt x="109896" y="110106"/>
                            </a:cubicBezTo>
                            <a:cubicBezTo>
                              <a:pt x="116073" y="108565"/>
                              <a:pt x="121055" y="108565"/>
                              <a:pt x="127192" y="108565"/>
                            </a:cubicBezTo>
                            <a:cubicBezTo>
                              <a:pt x="127989" y="108565"/>
                              <a:pt x="128348" y="108182"/>
                              <a:pt x="128746" y="107798"/>
                            </a:cubicBezTo>
                            <a:cubicBezTo>
                              <a:pt x="128746" y="107411"/>
                              <a:pt x="129145" y="107028"/>
                              <a:pt x="129504" y="107028"/>
                            </a:cubicBezTo>
                            <a:cubicBezTo>
                              <a:pt x="130261" y="107028"/>
                              <a:pt x="130261" y="107028"/>
                              <a:pt x="130261" y="106640"/>
                            </a:cubicBezTo>
                            <a:lnTo>
                              <a:pt x="130261" y="103562"/>
                            </a:lnTo>
                            <a:cubicBezTo>
                              <a:pt x="129902" y="103179"/>
                              <a:pt x="129902" y="102796"/>
                              <a:pt x="130261" y="102408"/>
                            </a:cubicBezTo>
                            <a:cubicBezTo>
                              <a:pt x="130261" y="102021"/>
                              <a:pt x="130261" y="101642"/>
                              <a:pt x="129504" y="100488"/>
                            </a:cubicBezTo>
                            <a:lnTo>
                              <a:pt x="128348" y="97022"/>
                            </a:lnTo>
                            <a:cubicBezTo>
                              <a:pt x="127989" y="94710"/>
                              <a:pt x="127192" y="92403"/>
                              <a:pt x="126435" y="92403"/>
                            </a:cubicBezTo>
                            <a:cubicBezTo>
                              <a:pt x="126435" y="92403"/>
                              <a:pt x="125678" y="91245"/>
                              <a:pt x="125279" y="90478"/>
                            </a:cubicBezTo>
                            <a:cubicBezTo>
                              <a:pt x="123765" y="88166"/>
                              <a:pt x="122609" y="86629"/>
                              <a:pt x="119899" y="84705"/>
                            </a:cubicBezTo>
                            <a:cubicBezTo>
                              <a:pt x="115674" y="82010"/>
                              <a:pt x="113005" y="80852"/>
                              <a:pt x="107983" y="80852"/>
                            </a:cubicBezTo>
                            <a:cubicBezTo>
                              <a:pt x="106469" y="80852"/>
                              <a:pt x="104556" y="81239"/>
                              <a:pt x="102603" y="81239"/>
                            </a:cubicBezTo>
                            <a:cubicBezTo>
                              <a:pt x="99534" y="81626"/>
                              <a:pt x="97622" y="82010"/>
                              <a:pt x="96865" y="82010"/>
                            </a:cubicBezTo>
                            <a:cubicBezTo>
                              <a:pt x="96466" y="82010"/>
                              <a:pt x="96067" y="81622"/>
                              <a:pt x="96067" y="81622"/>
                            </a:cubicBezTo>
                            <a:cubicBezTo>
                              <a:pt x="95709" y="81622"/>
                              <a:pt x="101089" y="72383"/>
                              <a:pt x="103002" y="69688"/>
                            </a:cubicBezTo>
                            <a:lnTo>
                              <a:pt x="116472" y="47740"/>
                            </a:lnTo>
                            <a:cubicBezTo>
                              <a:pt x="117588" y="46583"/>
                              <a:pt x="120298" y="42350"/>
                              <a:pt x="122210" y="39268"/>
                            </a:cubicBezTo>
                            <a:cubicBezTo>
                              <a:pt x="124522" y="34648"/>
                              <a:pt x="150665" y="30029"/>
                              <a:pt x="155647" y="29258"/>
                            </a:cubicBezTo>
                            <a:lnTo>
                              <a:pt x="162940" y="28100"/>
                            </a:lnTo>
                            <a:cubicBezTo>
                              <a:pt x="171388" y="26947"/>
                              <a:pt x="172185" y="26947"/>
                              <a:pt x="181790" y="26947"/>
                            </a:cubicBezTo>
                            <a:cubicBezTo>
                              <a:pt x="190995" y="26947"/>
                              <a:pt x="190995" y="26947"/>
                              <a:pt x="191394" y="27717"/>
                            </a:cubicBezTo>
                            <a:lnTo>
                              <a:pt x="193307" y="28871"/>
                            </a:lnTo>
                            <a:cubicBezTo>
                              <a:pt x="194064" y="29258"/>
                              <a:pt x="194463" y="30025"/>
                              <a:pt x="194861" y="30412"/>
                            </a:cubicBezTo>
                            <a:cubicBezTo>
                              <a:pt x="195220" y="31953"/>
                              <a:pt x="195977" y="32337"/>
                              <a:pt x="197930" y="32337"/>
                            </a:cubicBezTo>
                            <a:cubicBezTo>
                              <a:pt x="198687" y="32337"/>
                              <a:pt x="199444" y="32337"/>
                              <a:pt x="199843" y="32720"/>
                            </a:cubicBezTo>
                            <a:lnTo>
                              <a:pt x="201755" y="32720"/>
                            </a:lnTo>
                            <a:cubicBezTo>
                              <a:pt x="202911" y="33107"/>
                              <a:pt x="203669" y="32720"/>
                              <a:pt x="204067" y="31183"/>
                            </a:cubicBezTo>
                            <a:cubicBezTo>
                              <a:pt x="204067" y="30796"/>
                              <a:pt x="204067" y="30412"/>
                              <a:pt x="204426" y="30412"/>
                            </a:cubicBezTo>
                            <a:cubicBezTo>
                              <a:pt x="204824" y="30025"/>
                              <a:pt x="204824" y="29646"/>
                              <a:pt x="204824" y="28871"/>
                            </a:cubicBezTo>
                            <a:lnTo>
                              <a:pt x="204824" y="26947"/>
                            </a:lnTo>
                            <a:cubicBezTo>
                              <a:pt x="205582" y="24639"/>
                              <a:pt x="203310" y="18091"/>
                              <a:pt x="201357" y="15013"/>
                            </a:cubicBezTo>
                            <a:cubicBezTo>
                              <a:pt x="200999" y="14625"/>
                              <a:pt x="200202" y="13471"/>
                              <a:pt x="200202" y="13088"/>
                            </a:cubicBezTo>
                            <a:cubicBezTo>
                              <a:pt x="199843" y="13088"/>
                              <a:pt x="199444" y="12321"/>
                              <a:pt x="199086" y="11934"/>
                            </a:cubicBezTo>
                            <a:lnTo>
                              <a:pt x="197531" y="9622"/>
                            </a:lnTo>
                            <a:cubicBezTo>
                              <a:pt x="192908" y="3078"/>
                              <a:pt x="184460" y="0"/>
                              <a:pt x="170232" y="0"/>
                            </a:cubicBezTo>
                            <a:cubicBezTo>
                              <a:pt x="154491" y="0"/>
                              <a:pt x="136438" y="3078"/>
                              <a:pt x="121453" y="7315"/>
                            </a:cubicBezTo>
                            <a:lnTo>
                              <a:pt x="117588" y="8081"/>
                            </a:lnTo>
                            <a:cubicBezTo>
                              <a:pt x="117229" y="8469"/>
                              <a:pt x="116830" y="8081"/>
                              <a:pt x="116432" y="7698"/>
                            </a:cubicBezTo>
                            <a:cubicBezTo>
                              <a:pt x="114121" y="5773"/>
                              <a:pt x="108741" y="3078"/>
                              <a:pt x="106469" y="3078"/>
                            </a:cubicBezTo>
                            <a:cubicBezTo>
                              <a:pt x="104516" y="3078"/>
                              <a:pt x="103002" y="4232"/>
                              <a:pt x="102205" y="6540"/>
                            </a:cubicBezTo>
                            <a:cubicBezTo>
                              <a:pt x="101846" y="8081"/>
                              <a:pt x="99933" y="10393"/>
                              <a:pt x="98778" y="11160"/>
                            </a:cubicBezTo>
                            <a:cubicBezTo>
                              <a:pt x="97223" y="11930"/>
                              <a:pt x="91445" y="16550"/>
                              <a:pt x="90687" y="17708"/>
                            </a:cubicBezTo>
                            <a:lnTo>
                              <a:pt x="88376" y="19249"/>
                            </a:lnTo>
                            <a:lnTo>
                              <a:pt x="83793" y="20790"/>
                            </a:lnTo>
                            <a:cubicBezTo>
                              <a:pt x="72236" y="25797"/>
                              <a:pt x="71479" y="26563"/>
                              <a:pt x="73391" y="32724"/>
                            </a:cubicBezTo>
                            <a:cubicBezTo>
                              <a:pt x="73790" y="33882"/>
                              <a:pt x="74188" y="35036"/>
                              <a:pt x="74188" y="35423"/>
                            </a:cubicBezTo>
                            <a:cubicBezTo>
                              <a:pt x="74188" y="36964"/>
                              <a:pt x="75703" y="43892"/>
                              <a:pt x="76460" y="45433"/>
                            </a:cubicBezTo>
                            <a:cubicBezTo>
                              <a:pt x="77258" y="47744"/>
                              <a:pt x="77258" y="48128"/>
                              <a:pt x="75703" y="50440"/>
                            </a:cubicBezTo>
                            <a:lnTo>
                              <a:pt x="64544" y="70459"/>
                            </a:lnTo>
                            <a:lnTo>
                              <a:pt x="59563" y="78544"/>
                            </a:lnTo>
                            <a:cubicBezTo>
                              <a:pt x="58806" y="80464"/>
                              <a:pt x="57650" y="82393"/>
                              <a:pt x="57251" y="82780"/>
                            </a:cubicBezTo>
                            <a:lnTo>
                              <a:pt x="55339" y="85859"/>
                            </a:lnTo>
                            <a:cubicBezTo>
                              <a:pt x="51114" y="93560"/>
                              <a:pt x="49560" y="95485"/>
                              <a:pt x="47647" y="96252"/>
                            </a:cubicBezTo>
                            <a:cubicBezTo>
                              <a:pt x="31905" y="102800"/>
                              <a:pt x="25768" y="105878"/>
                              <a:pt x="15008" y="112809"/>
                            </a:cubicBezTo>
                            <a:cubicBezTo>
                              <a:pt x="12298" y="114350"/>
                              <a:pt x="11900" y="114730"/>
                              <a:pt x="11900" y="113963"/>
                            </a:cubicBezTo>
                            <a:cubicBezTo>
                              <a:pt x="11900" y="112809"/>
                              <a:pt x="4607" y="118583"/>
                              <a:pt x="1538" y="122048"/>
                            </a:cubicBezTo>
                            <a:cubicBezTo>
                              <a:pt x="-16" y="123969"/>
                              <a:pt x="-375" y="125127"/>
                              <a:pt x="382" y="126668"/>
                            </a:cubicBezTo>
                            <a:lnTo>
                              <a:pt x="1937" y="130129"/>
                            </a:lnTo>
                            <a:cubicBezTo>
                              <a:pt x="2295" y="130900"/>
                              <a:pt x="2693" y="132054"/>
                              <a:pt x="2693" y="132441"/>
                            </a:cubicBezTo>
                            <a:cubicBezTo>
                              <a:pt x="3092" y="133208"/>
                              <a:pt x="3092" y="133982"/>
                              <a:pt x="3451" y="134366"/>
                            </a:cubicBezTo>
                            <a:cubicBezTo>
                              <a:pt x="4607" y="135907"/>
                              <a:pt x="5762" y="138985"/>
                              <a:pt x="6161" y="140526"/>
                            </a:cubicBezTo>
                            <a:cubicBezTo>
                              <a:pt x="6520" y="140910"/>
                              <a:pt x="6918" y="141680"/>
                              <a:pt x="6918" y="142064"/>
                            </a:cubicBezTo>
                            <a:lnTo>
                              <a:pt x="8073" y="143221"/>
                            </a:lnTo>
                            <a:cubicBezTo>
                              <a:pt x="8073" y="143605"/>
                              <a:pt x="8472" y="143988"/>
                              <a:pt x="8472" y="143988"/>
                            </a:cubicBezTo>
                            <a:cubicBezTo>
                              <a:pt x="8831" y="143988"/>
                              <a:pt x="8831" y="144375"/>
                              <a:pt x="9229" y="144759"/>
                            </a:cubicBezTo>
                            <a:cubicBezTo>
                              <a:pt x="9628" y="144371"/>
                              <a:pt x="10385" y="144371"/>
                              <a:pt x="10744" y="145142"/>
                            </a:cubicBezTo>
                            <a:cubicBezTo>
                              <a:pt x="11142" y="146300"/>
                              <a:pt x="11541" y="146687"/>
                              <a:pt x="11541" y="146687"/>
                            </a:cubicBezTo>
                            <a:cubicBezTo>
                              <a:pt x="11900" y="146687"/>
                              <a:pt x="11900" y="146687"/>
                              <a:pt x="11900" y="145916"/>
                            </a:cubicBezTo>
                            <a:cubicBezTo>
                              <a:pt x="12298" y="144375"/>
                              <a:pt x="12697" y="144375"/>
                              <a:pt x="12697" y="145916"/>
                            </a:cubicBezTo>
                            <a:cubicBezTo>
                              <a:pt x="12697" y="148228"/>
                              <a:pt x="13453" y="149382"/>
                              <a:pt x="14609" y="149382"/>
                            </a:cubicBezTo>
                            <a:cubicBezTo>
                              <a:pt x="15765" y="149382"/>
                              <a:pt x="16523" y="147841"/>
                              <a:pt x="16921" y="145529"/>
                            </a:cubicBezTo>
                            <a:cubicBezTo>
                              <a:pt x="17280" y="142834"/>
                              <a:pt x="20388" y="139756"/>
                              <a:pt x="24612" y="137448"/>
                            </a:cubicBezTo>
                            <a:cubicBezTo>
                              <a:pt x="25768" y="136677"/>
                              <a:pt x="26525" y="135907"/>
                              <a:pt x="26884" y="135907"/>
                            </a:cubicBezTo>
                            <a:cubicBezTo>
                              <a:pt x="27283" y="135907"/>
                              <a:pt x="27283" y="136673"/>
                              <a:pt x="26525" y="137827"/>
                            </a:cubicBezTo>
                            <a:cubicBezTo>
                              <a:pt x="26127" y="138598"/>
                              <a:pt x="25768" y="139368"/>
                              <a:pt x="25768" y="139752"/>
                            </a:cubicBezTo>
                            <a:cubicBezTo>
                              <a:pt x="25768" y="140139"/>
                              <a:pt x="24612" y="142447"/>
                              <a:pt x="23058" y="145525"/>
                            </a:cubicBezTo>
                            <a:cubicBezTo>
                              <a:pt x="19591" y="153227"/>
                              <a:pt x="16921" y="160158"/>
                              <a:pt x="15367" y="164391"/>
                            </a:cubicBezTo>
                            <a:cubicBezTo>
                              <a:pt x="14968" y="166315"/>
                              <a:pt x="13852" y="168627"/>
                              <a:pt x="13852" y="169397"/>
                            </a:cubicBezTo>
                            <a:cubicBezTo>
                              <a:pt x="13453" y="170551"/>
                              <a:pt x="12697" y="172476"/>
                              <a:pt x="12298" y="174404"/>
                            </a:cubicBezTo>
                            <a:cubicBezTo>
                              <a:pt x="7317" y="193653"/>
                              <a:pt x="9588" y="202125"/>
                              <a:pt x="24971" y="220220"/>
                            </a:cubicBezTo>
                            <a:cubicBezTo>
                              <a:pt x="28040" y="223686"/>
                              <a:pt x="36887" y="227922"/>
                              <a:pt x="43024" y="228689"/>
                            </a:cubicBezTo>
                            <a:lnTo>
                              <a:pt x="47248" y="229459"/>
                            </a:lnTo>
                            <a:cubicBezTo>
                              <a:pt x="48803" y="229847"/>
                              <a:pt x="50357" y="229847"/>
                              <a:pt x="51512" y="229847"/>
                            </a:cubicBezTo>
                            <a:cubicBezTo>
                              <a:pt x="53027" y="229847"/>
                              <a:pt x="54183" y="229847"/>
                              <a:pt x="54940" y="229459"/>
                            </a:cubicBezTo>
                            <a:cubicBezTo>
                              <a:pt x="55339" y="229072"/>
                              <a:pt x="57251" y="228689"/>
                              <a:pt x="58806" y="228689"/>
                            </a:cubicBezTo>
                            <a:cubicBezTo>
                              <a:pt x="61874" y="227922"/>
                              <a:pt x="66855" y="226381"/>
                              <a:pt x="68011" y="225610"/>
                            </a:cubicBezTo>
                            <a:cubicBezTo>
                              <a:pt x="68769" y="224844"/>
                              <a:pt x="69925" y="224073"/>
                              <a:pt x="70722" y="224073"/>
                            </a:cubicBezTo>
                            <a:cubicBezTo>
                              <a:pt x="71080" y="224073"/>
                              <a:pt x="75305" y="221761"/>
                              <a:pt x="76460" y="220607"/>
                            </a:cubicBezTo>
                            <a:cubicBezTo>
                              <a:pt x="77616" y="219837"/>
                              <a:pt x="78014" y="219450"/>
                              <a:pt x="77258" y="219450"/>
                            </a:cubicBezTo>
                            <a:lnTo>
                              <a:pt x="77258" y="219066"/>
                            </a:lnTo>
                            <a:lnTo>
                              <a:pt x="76460" y="219066"/>
                            </a:lnTo>
                            <a:cubicBezTo>
                              <a:pt x="75305" y="219833"/>
                              <a:pt x="71479" y="220987"/>
                              <a:pt x="71479" y="220987"/>
                            </a:cubicBezTo>
                            <a:cubicBezTo>
                              <a:pt x="70722" y="220987"/>
                              <a:pt x="71479" y="220220"/>
                              <a:pt x="72236" y="219833"/>
                            </a:cubicBezTo>
                            <a:cubicBezTo>
                              <a:pt x="72634" y="219833"/>
                              <a:pt x="73033" y="219833"/>
                              <a:pt x="73033" y="219446"/>
                            </a:cubicBezTo>
                            <a:lnTo>
                              <a:pt x="73790" y="219446"/>
                            </a:lnTo>
                            <a:cubicBezTo>
                              <a:pt x="74149" y="219446"/>
                              <a:pt x="74547" y="219062"/>
                              <a:pt x="74946" y="218679"/>
                            </a:cubicBezTo>
                            <a:cubicBezTo>
                              <a:pt x="75703" y="217908"/>
                              <a:pt x="76859" y="216755"/>
                              <a:pt x="79170" y="215601"/>
                            </a:cubicBezTo>
                            <a:cubicBezTo>
                              <a:pt x="81841" y="214059"/>
                              <a:pt x="82597" y="213289"/>
                              <a:pt x="82597" y="212906"/>
                            </a:cubicBezTo>
                            <a:lnTo>
                              <a:pt x="82239" y="212906"/>
                            </a:lnTo>
                            <a:cubicBezTo>
                              <a:pt x="81083" y="213289"/>
                              <a:pt x="81442" y="212906"/>
                              <a:pt x="82597" y="212135"/>
                            </a:cubicBezTo>
                            <a:cubicBezTo>
                              <a:pt x="83394" y="211748"/>
                              <a:pt x="84151" y="211364"/>
                              <a:pt x="84550" y="211364"/>
                            </a:cubicBezTo>
                            <a:cubicBezTo>
                              <a:pt x="85307" y="210598"/>
                              <a:pt x="88774" y="208673"/>
                              <a:pt x="91086" y="207128"/>
                            </a:cubicBezTo>
                            <a:cubicBezTo>
                              <a:pt x="92202" y="206745"/>
                              <a:pt x="93357" y="205974"/>
                              <a:pt x="94154" y="205208"/>
                            </a:cubicBezTo>
                            <a:lnTo>
                              <a:pt x="95669" y="204050"/>
                            </a:lnTo>
                            <a:cubicBezTo>
                              <a:pt x="96067" y="203667"/>
                              <a:pt x="96825" y="203283"/>
                              <a:pt x="96825" y="202896"/>
                            </a:cubicBezTo>
                            <a:lnTo>
                              <a:pt x="97582" y="202129"/>
                            </a:lnTo>
                            <a:cubicBezTo>
                              <a:pt x="97981" y="202129"/>
                              <a:pt x="99534" y="200972"/>
                              <a:pt x="100690" y="200205"/>
                            </a:cubicBezTo>
                            <a:cubicBezTo>
                              <a:pt x="100690" y="200205"/>
                              <a:pt x="102205" y="199051"/>
                              <a:pt x="104117" y="197893"/>
                            </a:cubicBezTo>
                            <a:lnTo>
                              <a:pt x="108342" y="194815"/>
                            </a:lnTo>
                            <a:cubicBezTo>
                              <a:pt x="109139" y="194432"/>
                              <a:pt x="109497" y="194048"/>
                              <a:pt x="109896" y="194048"/>
                            </a:cubicBezTo>
                            <a:lnTo>
                              <a:pt x="110294" y="193661"/>
                            </a:lnTo>
                            <a:cubicBezTo>
                              <a:pt x="110294" y="193274"/>
                              <a:pt x="110294" y="193274"/>
                              <a:pt x="110653" y="193274"/>
                            </a:cubicBezTo>
                            <a:lnTo>
                              <a:pt x="110653" y="192890"/>
                            </a:lnTo>
                            <a:cubicBezTo>
                              <a:pt x="110653" y="192890"/>
                              <a:pt x="111052" y="192503"/>
                              <a:pt x="111052" y="192120"/>
                            </a:cubicBezTo>
                            <a:cubicBezTo>
                              <a:pt x="111809" y="191353"/>
                              <a:pt x="107983" y="193274"/>
                              <a:pt x="104516" y="195585"/>
                            </a:cubicBezTo>
                            <a:lnTo>
                              <a:pt x="101448" y="197893"/>
                            </a:lnTo>
                            <a:cubicBezTo>
                              <a:pt x="100690" y="198280"/>
                              <a:pt x="99893" y="199051"/>
                              <a:pt x="99534" y="199051"/>
                            </a:cubicBezTo>
                            <a:cubicBezTo>
                              <a:pt x="98379" y="200205"/>
                              <a:pt x="96067" y="201746"/>
                              <a:pt x="90687" y="204824"/>
                            </a:cubicBezTo>
                            <a:cubicBezTo>
                              <a:pt x="82996" y="208677"/>
                              <a:pt x="76460" y="212139"/>
                              <a:pt x="76062" y="212139"/>
                            </a:cubicBezTo>
                            <a:cubicBezTo>
                              <a:pt x="76062" y="212139"/>
                              <a:pt x="75703" y="212526"/>
                              <a:pt x="75305" y="212526"/>
                            </a:cubicBezTo>
                            <a:cubicBezTo>
                              <a:pt x="74149" y="213293"/>
                              <a:pt x="74906" y="212526"/>
                              <a:pt x="76859" y="210985"/>
                            </a:cubicBezTo>
                            <a:cubicBezTo>
                              <a:pt x="78373" y="210219"/>
                              <a:pt x="79170" y="209444"/>
                              <a:pt x="79927" y="209061"/>
                            </a:cubicBezTo>
                            <a:cubicBezTo>
                              <a:pt x="80685" y="208294"/>
                              <a:pt x="83394" y="206366"/>
                              <a:pt x="86065" y="205212"/>
                            </a:cubicBezTo>
                            <a:lnTo>
                              <a:pt x="95669" y="199434"/>
                            </a:lnTo>
                            <a:cubicBezTo>
                              <a:pt x="96067" y="198668"/>
                              <a:pt x="95669" y="198668"/>
                              <a:pt x="94912" y="199051"/>
                            </a:cubicBezTo>
                            <a:lnTo>
                              <a:pt x="93357" y="200205"/>
                            </a:lnTo>
                            <a:cubicBezTo>
                              <a:pt x="92999" y="200205"/>
                              <a:pt x="91086" y="201359"/>
                              <a:pt x="90289" y="202129"/>
                            </a:cubicBezTo>
                            <a:cubicBezTo>
                              <a:pt x="89930" y="202129"/>
                              <a:pt x="89532" y="202513"/>
                              <a:pt x="89133" y="202513"/>
                            </a:cubicBezTo>
                            <a:cubicBezTo>
                              <a:pt x="89133" y="202513"/>
                              <a:pt x="88376" y="203283"/>
                              <a:pt x="87221" y="203671"/>
                            </a:cubicBezTo>
                            <a:lnTo>
                              <a:pt x="76460" y="209831"/>
                            </a:lnTo>
                            <a:cubicBezTo>
                              <a:pt x="71080" y="212526"/>
                              <a:pt x="67613" y="214067"/>
                              <a:pt x="68011" y="213680"/>
                            </a:cubicBezTo>
                            <a:cubicBezTo>
                              <a:pt x="68011" y="213293"/>
                              <a:pt x="70682" y="211368"/>
                              <a:pt x="73391" y="210219"/>
                            </a:cubicBezTo>
                            <a:cubicBezTo>
                              <a:pt x="76102" y="208677"/>
                              <a:pt x="86463" y="202900"/>
                              <a:pt x="87221" y="202133"/>
                            </a:cubicBezTo>
                            <a:cubicBezTo>
                              <a:pt x="87619" y="202133"/>
                              <a:pt x="87977" y="201746"/>
                              <a:pt x="87977" y="201746"/>
                            </a:cubicBezTo>
                            <a:cubicBezTo>
                              <a:pt x="87977" y="201746"/>
                              <a:pt x="89133" y="201359"/>
                              <a:pt x="90687" y="200592"/>
                            </a:cubicBezTo>
                            <a:lnTo>
                              <a:pt x="94912" y="198280"/>
                            </a:lnTo>
                            <a:cubicBezTo>
                              <a:pt x="95669" y="197893"/>
                              <a:pt x="96825" y="197127"/>
                              <a:pt x="96825" y="197127"/>
                            </a:cubicBezTo>
                            <a:cubicBezTo>
                              <a:pt x="97223" y="196739"/>
                              <a:pt x="97582" y="196739"/>
                              <a:pt x="97582" y="196739"/>
                            </a:cubicBezTo>
                            <a:lnTo>
                              <a:pt x="101049" y="194815"/>
                            </a:lnTo>
                            <a:cubicBezTo>
                              <a:pt x="102603" y="193661"/>
                              <a:pt x="104117" y="192894"/>
                              <a:pt x="104117" y="192894"/>
                            </a:cubicBezTo>
                            <a:cubicBezTo>
                              <a:pt x="104516" y="192894"/>
                              <a:pt x="104117" y="193278"/>
                              <a:pt x="103759" y="193661"/>
                            </a:cubicBezTo>
                            <a:cubicBezTo>
                              <a:pt x="102962" y="194048"/>
                              <a:pt x="99893" y="195973"/>
                              <a:pt x="99136" y="196739"/>
                            </a:cubicBezTo>
                            <a:cubicBezTo>
                              <a:pt x="98737" y="196739"/>
                              <a:pt x="97981" y="197127"/>
                              <a:pt x="97582" y="197506"/>
                            </a:cubicBezTo>
                            <a:lnTo>
                              <a:pt x="96825" y="198276"/>
                            </a:lnTo>
                            <a:cubicBezTo>
                              <a:pt x="97223" y="198664"/>
                              <a:pt x="98737" y="197889"/>
                              <a:pt x="99136" y="197506"/>
                            </a:cubicBezTo>
                            <a:cubicBezTo>
                              <a:pt x="99136" y="197123"/>
                              <a:pt x="99893" y="196739"/>
                              <a:pt x="101049" y="196356"/>
                            </a:cubicBezTo>
                            <a:cubicBezTo>
                              <a:pt x="101806" y="195585"/>
                              <a:pt x="102603" y="195198"/>
                              <a:pt x="102603" y="195198"/>
                            </a:cubicBezTo>
                            <a:cubicBezTo>
                              <a:pt x="102962" y="194811"/>
                              <a:pt x="102962" y="194811"/>
                              <a:pt x="103361" y="194811"/>
                            </a:cubicBezTo>
                            <a:cubicBezTo>
                              <a:pt x="103361" y="194811"/>
                              <a:pt x="104117" y="194044"/>
                              <a:pt x="105273" y="193270"/>
                            </a:cubicBezTo>
                            <a:cubicBezTo>
                              <a:pt x="105672" y="193270"/>
                              <a:pt x="108741" y="191728"/>
                              <a:pt x="108741" y="190962"/>
                            </a:cubicBezTo>
                            <a:cubicBezTo>
                              <a:pt x="108741" y="190962"/>
                              <a:pt x="106828" y="191728"/>
                              <a:pt x="106429" y="192116"/>
                            </a:cubicBezTo>
                            <a:cubicBezTo>
                              <a:pt x="106031" y="192503"/>
                              <a:pt x="104516" y="192886"/>
                              <a:pt x="104516" y="192503"/>
                            </a:cubicBezTo>
                            <a:cubicBezTo>
                              <a:pt x="104516" y="192503"/>
                              <a:pt x="104914" y="192503"/>
                              <a:pt x="105273" y="192116"/>
                            </a:cubicBezTo>
                            <a:cubicBezTo>
                              <a:pt x="105672" y="192116"/>
                              <a:pt x="106429" y="191349"/>
                              <a:pt x="106828" y="190962"/>
                            </a:cubicBezTo>
                            <a:lnTo>
                              <a:pt x="116033" y="184801"/>
                            </a:lnTo>
                            <a:cubicBezTo>
                              <a:pt x="117588" y="184414"/>
                              <a:pt x="119102" y="183260"/>
                              <a:pt x="120257" y="182493"/>
                            </a:cubicBezTo>
                            <a:lnTo>
                              <a:pt x="141778" y="169014"/>
                            </a:lnTo>
                            <a:cubicBezTo>
                              <a:pt x="141778" y="169014"/>
                              <a:pt x="142575" y="168627"/>
                              <a:pt x="142934" y="168248"/>
                            </a:cubicBezTo>
                            <a:lnTo>
                              <a:pt x="144847" y="166706"/>
                            </a:lnTo>
                            <a:cubicBezTo>
                              <a:pt x="148712" y="164782"/>
                              <a:pt x="153694" y="161316"/>
                              <a:pt x="155248" y="160158"/>
                            </a:cubicBezTo>
                            <a:cubicBezTo>
                              <a:pt x="155607" y="159771"/>
                              <a:pt x="158316" y="158617"/>
                              <a:pt x="158715" y="158234"/>
                            </a:cubicBezTo>
                            <a:cubicBezTo>
                              <a:pt x="159472" y="157847"/>
                              <a:pt x="161385" y="157080"/>
                              <a:pt x="161385" y="157463"/>
                            </a:cubicBezTo>
                            <a:cubicBezTo>
                              <a:pt x="161784" y="157463"/>
                              <a:pt x="160628" y="158621"/>
                              <a:pt x="157918" y="160162"/>
                            </a:cubicBezTo>
                            <a:lnTo>
                              <a:pt x="155607" y="161703"/>
                            </a:lnTo>
                            <a:cubicBezTo>
                              <a:pt x="154850" y="162470"/>
                              <a:pt x="154092" y="162857"/>
                              <a:pt x="154092" y="162857"/>
                            </a:cubicBezTo>
                            <a:cubicBezTo>
                              <a:pt x="153694" y="162857"/>
                              <a:pt x="153694" y="162857"/>
                              <a:pt x="153335" y="163245"/>
                            </a:cubicBezTo>
                            <a:lnTo>
                              <a:pt x="153335" y="163632"/>
                            </a:lnTo>
                            <a:cubicBezTo>
                              <a:pt x="156005" y="162091"/>
                              <a:pt x="159074" y="160554"/>
                              <a:pt x="159472" y="160554"/>
                            </a:cubicBezTo>
                            <a:cubicBezTo>
                              <a:pt x="158715" y="161320"/>
                              <a:pt x="155248" y="163632"/>
                              <a:pt x="154850" y="164403"/>
                            </a:cubicBezTo>
                            <a:cubicBezTo>
                              <a:pt x="154491" y="164403"/>
                              <a:pt x="154092" y="164790"/>
                              <a:pt x="154092" y="164790"/>
                            </a:cubicBezTo>
                            <a:cubicBezTo>
                              <a:pt x="153694" y="164790"/>
                              <a:pt x="153694" y="164790"/>
                              <a:pt x="153335" y="165556"/>
                            </a:cubicBezTo>
                            <a:cubicBezTo>
                              <a:pt x="153335" y="165944"/>
                              <a:pt x="152936" y="165944"/>
                              <a:pt x="152538" y="165944"/>
                            </a:cubicBezTo>
                            <a:cubicBezTo>
                              <a:pt x="152538" y="166331"/>
                              <a:pt x="152538" y="166714"/>
                              <a:pt x="152180" y="166714"/>
                            </a:cubicBezTo>
                            <a:cubicBezTo>
                              <a:pt x="151383" y="167098"/>
                              <a:pt x="150625" y="168255"/>
                              <a:pt x="150625" y="168255"/>
                            </a:cubicBezTo>
                            <a:lnTo>
                              <a:pt x="150625" y="168639"/>
                            </a:lnTo>
                            <a:lnTo>
                              <a:pt x="149868" y="168639"/>
                            </a:lnTo>
                            <a:cubicBezTo>
                              <a:pt x="149470" y="168639"/>
                              <a:pt x="149111" y="169026"/>
                              <a:pt x="149111" y="169409"/>
                            </a:cubicBezTo>
                            <a:close/>
                            <a:moveTo>
                              <a:pt x="61117" y="123202"/>
                            </a:moveTo>
                            <a:cubicBezTo>
                              <a:pt x="61874" y="122432"/>
                              <a:pt x="62272" y="122048"/>
                              <a:pt x="62272" y="121661"/>
                            </a:cubicBezTo>
                            <a:lnTo>
                              <a:pt x="62671" y="122048"/>
                            </a:lnTo>
                            <a:cubicBezTo>
                              <a:pt x="62671" y="122048"/>
                              <a:pt x="62671" y="122432"/>
                              <a:pt x="62272" y="122815"/>
                            </a:cubicBezTo>
                            <a:cubicBezTo>
                              <a:pt x="61516" y="123969"/>
                              <a:pt x="60360" y="126668"/>
                              <a:pt x="60719" y="126668"/>
                            </a:cubicBezTo>
                            <a:cubicBezTo>
                              <a:pt x="60719" y="127051"/>
                              <a:pt x="60719" y="126668"/>
                              <a:pt x="61117" y="126280"/>
                            </a:cubicBezTo>
                            <a:cubicBezTo>
                              <a:pt x="61117" y="125893"/>
                              <a:pt x="61516" y="125893"/>
                              <a:pt x="61874" y="125893"/>
                            </a:cubicBezTo>
                            <a:cubicBezTo>
                              <a:pt x="62671" y="125893"/>
                              <a:pt x="62671" y="126280"/>
                              <a:pt x="62272" y="127047"/>
                            </a:cubicBezTo>
                            <a:lnTo>
                              <a:pt x="60360" y="130513"/>
                            </a:lnTo>
                            <a:cubicBezTo>
                              <a:pt x="60360" y="130513"/>
                              <a:pt x="52668" y="145912"/>
                              <a:pt x="51114" y="147841"/>
                            </a:cubicBezTo>
                            <a:cubicBezTo>
                              <a:pt x="50756" y="148608"/>
                              <a:pt x="50756" y="149382"/>
                              <a:pt x="50756" y="149382"/>
                            </a:cubicBezTo>
                            <a:lnTo>
                              <a:pt x="48803" y="152848"/>
                            </a:lnTo>
                            <a:cubicBezTo>
                              <a:pt x="48803" y="152848"/>
                              <a:pt x="48444" y="154002"/>
                              <a:pt x="48046" y="154768"/>
                            </a:cubicBezTo>
                            <a:lnTo>
                              <a:pt x="40354" y="171322"/>
                            </a:lnTo>
                            <a:cubicBezTo>
                              <a:pt x="40354" y="171709"/>
                              <a:pt x="39996" y="172867"/>
                              <a:pt x="39597" y="173634"/>
                            </a:cubicBezTo>
                            <a:lnTo>
                              <a:pt x="38043" y="177099"/>
                            </a:lnTo>
                            <a:cubicBezTo>
                              <a:pt x="37684" y="178253"/>
                              <a:pt x="34616" y="187492"/>
                              <a:pt x="34217" y="187880"/>
                            </a:cubicBezTo>
                            <a:cubicBezTo>
                              <a:pt x="33819" y="188267"/>
                              <a:pt x="33819" y="188646"/>
                              <a:pt x="33819" y="189033"/>
                            </a:cubicBezTo>
                            <a:lnTo>
                              <a:pt x="33819" y="190575"/>
                            </a:lnTo>
                            <a:cubicBezTo>
                              <a:pt x="33819" y="190962"/>
                              <a:pt x="33460" y="190962"/>
                              <a:pt x="33061" y="190962"/>
                            </a:cubicBezTo>
                            <a:cubicBezTo>
                              <a:pt x="32663" y="190962"/>
                              <a:pt x="32663" y="189808"/>
                              <a:pt x="33061" y="189037"/>
                            </a:cubicBezTo>
                            <a:cubicBezTo>
                              <a:pt x="33061" y="189037"/>
                              <a:pt x="33460" y="188650"/>
                              <a:pt x="33061" y="188271"/>
                            </a:cubicBezTo>
                            <a:cubicBezTo>
                              <a:pt x="33061" y="188271"/>
                              <a:pt x="33460" y="187500"/>
                              <a:pt x="33460" y="187113"/>
                            </a:cubicBezTo>
                            <a:cubicBezTo>
                              <a:pt x="33460" y="186730"/>
                              <a:pt x="33819" y="185959"/>
                              <a:pt x="33819" y="185572"/>
                            </a:cubicBezTo>
                            <a:cubicBezTo>
                              <a:pt x="34217" y="185184"/>
                              <a:pt x="34217" y="184418"/>
                              <a:pt x="34217" y="184031"/>
                            </a:cubicBezTo>
                            <a:cubicBezTo>
                              <a:pt x="34616" y="183643"/>
                              <a:pt x="34616" y="183264"/>
                              <a:pt x="34616" y="182877"/>
                            </a:cubicBezTo>
                            <a:cubicBezTo>
                              <a:pt x="34616" y="182877"/>
                              <a:pt x="34616" y="182110"/>
                              <a:pt x="34974" y="181723"/>
                            </a:cubicBezTo>
                            <a:cubicBezTo>
                              <a:pt x="34974" y="181336"/>
                              <a:pt x="35771" y="179028"/>
                              <a:pt x="36528" y="177103"/>
                            </a:cubicBezTo>
                            <a:cubicBezTo>
                              <a:pt x="37684" y="173638"/>
                              <a:pt x="40394" y="168248"/>
                              <a:pt x="41151" y="167090"/>
                            </a:cubicBezTo>
                            <a:cubicBezTo>
                              <a:pt x="42307" y="165548"/>
                              <a:pt x="43462" y="162470"/>
                              <a:pt x="43064" y="161700"/>
                            </a:cubicBezTo>
                            <a:cubicBezTo>
                              <a:pt x="43064" y="161700"/>
                              <a:pt x="43462" y="160929"/>
                              <a:pt x="43821" y="160929"/>
                            </a:cubicBezTo>
                            <a:cubicBezTo>
                              <a:pt x="43821" y="160546"/>
                              <a:pt x="44220" y="160162"/>
                              <a:pt x="44220" y="159775"/>
                            </a:cubicBezTo>
                            <a:cubicBezTo>
                              <a:pt x="44220" y="159775"/>
                              <a:pt x="44220" y="159388"/>
                              <a:pt x="44618" y="159004"/>
                            </a:cubicBezTo>
                            <a:cubicBezTo>
                              <a:pt x="44977" y="158621"/>
                              <a:pt x="46531" y="156697"/>
                              <a:pt x="46929" y="155543"/>
                            </a:cubicBezTo>
                            <a:lnTo>
                              <a:pt x="49201" y="150153"/>
                            </a:lnTo>
                            <a:lnTo>
                              <a:pt x="49201" y="149769"/>
                            </a:lnTo>
                            <a:cubicBezTo>
                              <a:pt x="49600" y="149769"/>
                              <a:pt x="49959" y="148999"/>
                              <a:pt x="50357" y="147845"/>
                            </a:cubicBezTo>
                            <a:lnTo>
                              <a:pt x="51512" y="144767"/>
                            </a:lnTo>
                            <a:cubicBezTo>
                              <a:pt x="51512" y="144379"/>
                              <a:pt x="51911" y="143996"/>
                              <a:pt x="51911" y="143609"/>
                            </a:cubicBezTo>
                            <a:cubicBezTo>
                              <a:pt x="51911" y="143609"/>
                              <a:pt x="51911" y="143225"/>
                              <a:pt x="52309" y="142842"/>
                            </a:cubicBezTo>
                            <a:lnTo>
                              <a:pt x="54980" y="137452"/>
                            </a:lnTo>
                            <a:cubicBezTo>
                              <a:pt x="55378" y="136294"/>
                              <a:pt x="55378" y="135528"/>
                              <a:pt x="55378" y="135528"/>
                            </a:cubicBezTo>
                            <a:cubicBezTo>
                              <a:pt x="54980" y="135528"/>
                              <a:pt x="54581" y="136294"/>
                              <a:pt x="54223" y="137452"/>
                            </a:cubicBezTo>
                            <a:cubicBezTo>
                              <a:pt x="53824" y="137835"/>
                              <a:pt x="53824" y="138219"/>
                              <a:pt x="53465" y="138219"/>
                            </a:cubicBezTo>
                            <a:cubicBezTo>
                              <a:pt x="53067" y="138606"/>
                              <a:pt x="50357" y="143992"/>
                              <a:pt x="50357" y="143992"/>
                            </a:cubicBezTo>
                            <a:cubicBezTo>
                              <a:pt x="50357" y="144379"/>
                              <a:pt x="49998" y="145146"/>
                              <a:pt x="49600" y="145916"/>
                            </a:cubicBezTo>
                            <a:cubicBezTo>
                              <a:pt x="49201" y="147070"/>
                              <a:pt x="48444" y="148228"/>
                              <a:pt x="48444" y="148612"/>
                            </a:cubicBezTo>
                            <a:cubicBezTo>
                              <a:pt x="48085" y="148999"/>
                              <a:pt x="48085" y="149382"/>
                              <a:pt x="48085" y="149382"/>
                            </a:cubicBezTo>
                            <a:cubicBezTo>
                              <a:pt x="47687" y="149382"/>
                              <a:pt x="46132" y="152460"/>
                              <a:pt x="45376" y="154002"/>
                            </a:cubicBezTo>
                            <a:cubicBezTo>
                              <a:pt x="44977" y="155543"/>
                              <a:pt x="43821" y="157463"/>
                              <a:pt x="43462" y="157463"/>
                            </a:cubicBezTo>
                            <a:cubicBezTo>
                              <a:pt x="43462" y="157463"/>
                              <a:pt x="43462" y="156697"/>
                              <a:pt x="43861" y="156309"/>
                            </a:cubicBezTo>
                            <a:cubicBezTo>
                              <a:pt x="44220" y="155922"/>
                              <a:pt x="44618" y="155543"/>
                              <a:pt x="44618" y="155156"/>
                            </a:cubicBezTo>
                            <a:cubicBezTo>
                              <a:pt x="44618" y="155156"/>
                              <a:pt x="44618" y="154768"/>
                              <a:pt x="44977" y="154389"/>
                            </a:cubicBezTo>
                            <a:cubicBezTo>
                              <a:pt x="44977" y="154002"/>
                              <a:pt x="45376" y="153231"/>
                              <a:pt x="45774" y="152464"/>
                            </a:cubicBezTo>
                            <a:lnTo>
                              <a:pt x="48085" y="147458"/>
                            </a:lnTo>
                            <a:cubicBezTo>
                              <a:pt x="48444" y="146691"/>
                              <a:pt x="48843" y="146304"/>
                              <a:pt x="48843" y="146304"/>
                            </a:cubicBezTo>
                            <a:cubicBezTo>
                              <a:pt x="48843" y="145916"/>
                              <a:pt x="50756" y="142451"/>
                              <a:pt x="52309" y="138989"/>
                            </a:cubicBezTo>
                            <a:lnTo>
                              <a:pt x="53824" y="135911"/>
                            </a:lnTo>
                            <a:cubicBezTo>
                              <a:pt x="53824" y="135911"/>
                              <a:pt x="54223" y="135140"/>
                              <a:pt x="54581" y="134753"/>
                            </a:cubicBezTo>
                            <a:lnTo>
                              <a:pt x="61117" y="123206"/>
                            </a:lnTo>
                            <a:close/>
                            <a:moveTo>
                              <a:pt x="101487" y="23481"/>
                            </a:moveTo>
                            <a:cubicBezTo>
                              <a:pt x="101487" y="23481"/>
                              <a:pt x="101846" y="23098"/>
                              <a:pt x="102245" y="23098"/>
                            </a:cubicBezTo>
                            <a:cubicBezTo>
                              <a:pt x="103759" y="22327"/>
                              <a:pt x="111849" y="19632"/>
                              <a:pt x="115316" y="18861"/>
                            </a:cubicBezTo>
                            <a:cubicBezTo>
                              <a:pt x="115674" y="18474"/>
                              <a:pt x="117229" y="18095"/>
                              <a:pt x="118385" y="17708"/>
                            </a:cubicBezTo>
                            <a:lnTo>
                              <a:pt x="121852" y="16554"/>
                            </a:lnTo>
                            <a:cubicBezTo>
                              <a:pt x="122609" y="16554"/>
                              <a:pt x="123765" y="16166"/>
                              <a:pt x="124522" y="15787"/>
                            </a:cubicBezTo>
                            <a:cubicBezTo>
                              <a:pt x="124921" y="15787"/>
                              <a:pt x="126077" y="15400"/>
                              <a:pt x="126833" y="15017"/>
                            </a:cubicBezTo>
                            <a:cubicBezTo>
                              <a:pt x="127590" y="15017"/>
                              <a:pt x="129504" y="14629"/>
                              <a:pt x="131058" y="14246"/>
                            </a:cubicBezTo>
                            <a:cubicBezTo>
                              <a:pt x="136837" y="12705"/>
                              <a:pt x="144528" y="11168"/>
                              <a:pt x="146441" y="11168"/>
                            </a:cubicBezTo>
                            <a:cubicBezTo>
                              <a:pt x="147198" y="11168"/>
                              <a:pt x="148353" y="11168"/>
                              <a:pt x="149111" y="10784"/>
                            </a:cubicBezTo>
                            <a:cubicBezTo>
                              <a:pt x="156045" y="9626"/>
                              <a:pt x="164493" y="9243"/>
                              <a:pt x="172185" y="9243"/>
                            </a:cubicBezTo>
                            <a:cubicBezTo>
                              <a:pt x="179080" y="9243"/>
                              <a:pt x="185257" y="9626"/>
                              <a:pt x="187927" y="10784"/>
                            </a:cubicBezTo>
                            <a:cubicBezTo>
                              <a:pt x="189083" y="11168"/>
                              <a:pt x="187927" y="11168"/>
                              <a:pt x="186014" y="10784"/>
                            </a:cubicBezTo>
                            <a:cubicBezTo>
                              <a:pt x="183304" y="10397"/>
                              <a:pt x="179080" y="10014"/>
                              <a:pt x="174497" y="10014"/>
                            </a:cubicBezTo>
                            <a:cubicBezTo>
                              <a:pt x="154491" y="10014"/>
                              <a:pt x="131815" y="13479"/>
                              <a:pt x="113005" y="20027"/>
                            </a:cubicBezTo>
                            <a:lnTo>
                              <a:pt x="107625" y="21568"/>
                            </a:lnTo>
                            <a:cubicBezTo>
                              <a:pt x="105711" y="22335"/>
                              <a:pt x="103759" y="22722"/>
                              <a:pt x="103400" y="23110"/>
                            </a:cubicBezTo>
                            <a:cubicBezTo>
                              <a:pt x="102643" y="23110"/>
                              <a:pt x="101846" y="23493"/>
                              <a:pt x="101089" y="23876"/>
                            </a:cubicBezTo>
                            <a:cubicBezTo>
                              <a:pt x="100690" y="23876"/>
                              <a:pt x="100331" y="24264"/>
                              <a:pt x="99933" y="24264"/>
                            </a:cubicBezTo>
                            <a:cubicBezTo>
                              <a:pt x="99534" y="24264"/>
                              <a:pt x="100690" y="23493"/>
                              <a:pt x="101487" y="23493"/>
                            </a:cubicBezTo>
                            <a:close/>
                            <a:moveTo>
                              <a:pt x="21145" y="200592"/>
                            </a:moveTo>
                            <a:cubicBezTo>
                              <a:pt x="21544" y="201746"/>
                              <a:pt x="21145" y="202513"/>
                              <a:pt x="21145" y="202513"/>
                            </a:cubicBezTo>
                            <a:cubicBezTo>
                              <a:pt x="21145" y="202513"/>
                              <a:pt x="20786" y="202129"/>
                              <a:pt x="20786" y="201746"/>
                            </a:cubicBezTo>
                            <a:cubicBezTo>
                              <a:pt x="20388" y="200976"/>
                              <a:pt x="20388" y="200205"/>
                              <a:pt x="19989" y="195585"/>
                            </a:cubicBezTo>
                            <a:cubicBezTo>
                              <a:pt x="19989" y="190966"/>
                              <a:pt x="21145" y="183647"/>
                              <a:pt x="23058" y="177874"/>
                            </a:cubicBezTo>
                            <a:cubicBezTo>
                              <a:pt x="23457" y="177107"/>
                              <a:pt x="23815" y="175953"/>
                              <a:pt x="23815" y="175179"/>
                            </a:cubicBezTo>
                            <a:cubicBezTo>
                              <a:pt x="25369" y="170559"/>
                              <a:pt x="31905" y="154006"/>
                              <a:pt x="36130" y="145916"/>
                            </a:cubicBezTo>
                            <a:cubicBezTo>
                              <a:pt x="37285" y="143605"/>
                              <a:pt x="38441" y="141297"/>
                              <a:pt x="39597" y="138989"/>
                            </a:cubicBezTo>
                            <a:cubicBezTo>
                              <a:pt x="40354" y="137065"/>
                              <a:pt x="41510" y="134753"/>
                              <a:pt x="42307" y="133982"/>
                            </a:cubicBezTo>
                            <a:cubicBezTo>
                              <a:pt x="42665" y="133212"/>
                              <a:pt x="43064" y="132441"/>
                              <a:pt x="43064" y="132058"/>
                            </a:cubicBezTo>
                            <a:cubicBezTo>
                              <a:pt x="43064" y="132058"/>
                              <a:pt x="43423" y="131671"/>
                              <a:pt x="43821" y="130904"/>
                            </a:cubicBezTo>
                            <a:cubicBezTo>
                              <a:pt x="44220" y="129746"/>
                              <a:pt x="45376" y="128205"/>
                              <a:pt x="45376" y="128592"/>
                            </a:cubicBezTo>
                            <a:cubicBezTo>
                              <a:pt x="45376" y="128980"/>
                              <a:pt x="42665" y="134370"/>
                              <a:pt x="41510" y="136677"/>
                            </a:cubicBezTo>
                            <a:lnTo>
                              <a:pt x="38840" y="141684"/>
                            </a:lnTo>
                            <a:cubicBezTo>
                              <a:pt x="38043" y="142838"/>
                              <a:pt x="37285" y="144763"/>
                              <a:pt x="36887" y="145920"/>
                            </a:cubicBezTo>
                            <a:lnTo>
                              <a:pt x="33061" y="154006"/>
                            </a:lnTo>
                            <a:cubicBezTo>
                              <a:pt x="33061" y="154772"/>
                              <a:pt x="31905" y="157084"/>
                              <a:pt x="31148" y="159008"/>
                            </a:cubicBezTo>
                            <a:cubicBezTo>
                              <a:pt x="23457" y="176720"/>
                              <a:pt x="19232" y="193278"/>
                              <a:pt x="21145" y="200592"/>
                            </a:cubicBezTo>
                            <a:close/>
                            <a:moveTo>
                              <a:pt x="56136" y="125897"/>
                            </a:moveTo>
                            <a:cubicBezTo>
                              <a:pt x="56136" y="125510"/>
                              <a:pt x="56494" y="125131"/>
                              <a:pt x="56892" y="124356"/>
                            </a:cubicBezTo>
                            <a:cubicBezTo>
                              <a:pt x="57650" y="123202"/>
                              <a:pt x="58048" y="122815"/>
                              <a:pt x="58447" y="122815"/>
                            </a:cubicBezTo>
                            <a:cubicBezTo>
                              <a:pt x="58447" y="122815"/>
                              <a:pt x="58048" y="123969"/>
                              <a:pt x="56892" y="126280"/>
                            </a:cubicBezTo>
                            <a:lnTo>
                              <a:pt x="52668" y="133982"/>
                            </a:lnTo>
                            <a:cubicBezTo>
                              <a:pt x="52270" y="134749"/>
                              <a:pt x="51911" y="135907"/>
                              <a:pt x="51512" y="135907"/>
                            </a:cubicBezTo>
                            <a:cubicBezTo>
                              <a:pt x="51114" y="136290"/>
                              <a:pt x="50756" y="137061"/>
                              <a:pt x="50756" y="137448"/>
                            </a:cubicBezTo>
                            <a:cubicBezTo>
                              <a:pt x="50357" y="138215"/>
                              <a:pt x="50357" y="138602"/>
                              <a:pt x="49959" y="138602"/>
                            </a:cubicBezTo>
                            <a:cubicBezTo>
                              <a:pt x="49959" y="138602"/>
                              <a:pt x="49600" y="138989"/>
                              <a:pt x="49600" y="139368"/>
                            </a:cubicBezTo>
                            <a:cubicBezTo>
                              <a:pt x="49600" y="139756"/>
                              <a:pt x="46890" y="145529"/>
                              <a:pt x="46132" y="146687"/>
                            </a:cubicBezTo>
                            <a:lnTo>
                              <a:pt x="45376" y="148228"/>
                            </a:lnTo>
                            <a:cubicBezTo>
                              <a:pt x="45376" y="148612"/>
                              <a:pt x="44977" y="149382"/>
                              <a:pt x="44977" y="149382"/>
                            </a:cubicBezTo>
                            <a:lnTo>
                              <a:pt x="41510" y="156697"/>
                            </a:lnTo>
                            <a:cubicBezTo>
                              <a:pt x="40752" y="157851"/>
                              <a:pt x="40354" y="159004"/>
                              <a:pt x="40354" y="159004"/>
                            </a:cubicBezTo>
                            <a:cubicBezTo>
                              <a:pt x="40752" y="159004"/>
                              <a:pt x="41510" y="158621"/>
                              <a:pt x="41510" y="158621"/>
                            </a:cubicBezTo>
                            <a:cubicBezTo>
                              <a:pt x="41151" y="159004"/>
                              <a:pt x="41151" y="159775"/>
                              <a:pt x="40752" y="160546"/>
                            </a:cubicBezTo>
                            <a:cubicBezTo>
                              <a:pt x="39597" y="163624"/>
                              <a:pt x="38840" y="165165"/>
                              <a:pt x="38840" y="164007"/>
                            </a:cubicBezTo>
                            <a:cubicBezTo>
                              <a:pt x="38840" y="163624"/>
                              <a:pt x="39199" y="162853"/>
                              <a:pt x="39199" y="162853"/>
                            </a:cubicBezTo>
                            <a:cubicBezTo>
                              <a:pt x="39597" y="162466"/>
                              <a:pt x="39597" y="161312"/>
                              <a:pt x="39597" y="161312"/>
                            </a:cubicBezTo>
                            <a:cubicBezTo>
                              <a:pt x="39199" y="161312"/>
                              <a:pt x="36528" y="167860"/>
                              <a:pt x="35771" y="169397"/>
                            </a:cubicBezTo>
                            <a:cubicBezTo>
                              <a:pt x="35372" y="170164"/>
                              <a:pt x="35372" y="170939"/>
                              <a:pt x="34974" y="171318"/>
                            </a:cubicBezTo>
                            <a:cubicBezTo>
                              <a:pt x="34217" y="173242"/>
                              <a:pt x="33460" y="175554"/>
                              <a:pt x="33460" y="175941"/>
                            </a:cubicBezTo>
                            <a:lnTo>
                              <a:pt x="33460" y="176325"/>
                            </a:lnTo>
                            <a:cubicBezTo>
                              <a:pt x="33061" y="176325"/>
                              <a:pt x="32702" y="178249"/>
                              <a:pt x="31905" y="180944"/>
                            </a:cubicBezTo>
                            <a:cubicBezTo>
                              <a:pt x="30749" y="183639"/>
                              <a:pt x="30749" y="184023"/>
                              <a:pt x="30391" y="186334"/>
                            </a:cubicBezTo>
                            <a:cubicBezTo>
                              <a:pt x="29992" y="187876"/>
                              <a:pt x="29594" y="189413"/>
                              <a:pt x="29236" y="189800"/>
                            </a:cubicBezTo>
                            <a:cubicBezTo>
                              <a:pt x="28837" y="191720"/>
                              <a:pt x="28080" y="197881"/>
                              <a:pt x="28080" y="199422"/>
                            </a:cubicBezTo>
                            <a:cubicBezTo>
                              <a:pt x="28080" y="200193"/>
                              <a:pt x="27681" y="201347"/>
                              <a:pt x="27681" y="200580"/>
                            </a:cubicBezTo>
                            <a:cubicBezTo>
                              <a:pt x="27681" y="200193"/>
                              <a:pt x="28080" y="192878"/>
                              <a:pt x="28439" y="192878"/>
                            </a:cubicBezTo>
                            <a:lnTo>
                              <a:pt x="28439" y="192108"/>
                            </a:lnTo>
                            <a:cubicBezTo>
                              <a:pt x="28439" y="191341"/>
                              <a:pt x="29594" y="185560"/>
                              <a:pt x="30391" y="184406"/>
                            </a:cubicBezTo>
                            <a:lnTo>
                              <a:pt x="30391" y="183252"/>
                            </a:lnTo>
                            <a:cubicBezTo>
                              <a:pt x="30391" y="182865"/>
                              <a:pt x="30749" y="182485"/>
                              <a:pt x="30749" y="182098"/>
                            </a:cubicBezTo>
                            <a:cubicBezTo>
                              <a:pt x="31148" y="181328"/>
                              <a:pt x="31547" y="180557"/>
                              <a:pt x="31547" y="179786"/>
                            </a:cubicBezTo>
                            <a:lnTo>
                              <a:pt x="36130" y="166311"/>
                            </a:lnTo>
                            <a:lnTo>
                              <a:pt x="38441" y="160921"/>
                            </a:lnTo>
                            <a:cubicBezTo>
                              <a:pt x="39199" y="159380"/>
                              <a:pt x="39996" y="157455"/>
                              <a:pt x="39996" y="157072"/>
                            </a:cubicBezTo>
                            <a:lnTo>
                              <a:pt x="43423" y="150141"/>
                            </a:lnTo>
                            <a:lnTo>
                              <a:pt x="43423" y="149757"/>
                            </a:lnTo>
                            <a:cubicBezTo>
                              <a:pt x="44220" y="148987"/>
                              <a:pt x="47288" y="143209"/>
                              <a:pt x="47687" y="142439"/>
                            </a:cubicBezTo>
                            <a:cubicBezTo>
                              <a:pt x="47687" y="141672"/>
                              <a:pt x="48046" y="140898"/>
                              <a:pt x="48444" y="140898"/>
                            </a:cubicBezTo>
                            <a:cubicBezTo>
                              <a:pt x="48803" y="140131"/>
                              <a:pt x="49959" y="138203"/>
                              <a:pt x="49600" y="137819"/>
                            </a:cubicBezTo>
                            <a:cubicBezTo>
                              <a:pt x="49600" y="137819"/>
                              <a:pt x="49959" y="137436"/>
                              <a:pt x="50357" y="136665"/>
                            </a:cubicBezTo>
                            <a:cubicBezTo>
                              <a:pt x="50756" y="136278"/>
                              <a:pt x="51114" y="135512"/>
                              <a:pt x="51114" y="135124"/>
                            </a:cubicBezTo>
                            <a:cubicBezTo>
                              <a:pt x="51114" y="135124"/>
                              <a:pt x="51114" y="134358"/>
                              <a:pt x="51512" y="134358"/>
                            </a:cubicBezTo>
                            <a:cubicBezTo>
                              <a:pt x="51512" y="133970"/>
                              <a:pt x="52668" y="132046"/>
                              <a:pt x="53824" y="130121"/>
                            </a:cubicBezTo>
                            <a:cubicBezTo>
                              <a:pt x="54980" y="127814"/>
                              <a:pt x="56136" y="125885"/>
                              <a:pt x="56136" y="125885"/>
                            </a:cubicBezTo>
                            <a:close/>
                            <a:moveTo>
                              <a:pt x="112606" y="181340"/>
                            </a:moveTo>
                            <a:cubicBezTo>
                              <a:pt x="113005" y="180952"/>
                              <a:pt x="113364" y="180952"/>
                              <a:pt x="113364" y="180952"/>
                            </a:cubicBezTo>
                            <a:cubicBezTo>
                              <a:pt x="113364" y="180952"/>
                              <a:pt x="114161" y="180569"/>
                              <a:pt x="114519" y="180186"/>
                            </a:cubicBezTo>
                            <a:cubicBezTo>
                              <a:pt x="115316" y="179798"/>
                              <a:pt x="115674" y="179415"/>
                              <a:pt x="115674" y="179415"/>
                            </a:cubicBezTo>
                            <a:cubicBezTo>
                              <a:pt x="115674" y="179415"/>
                              <a:pt x="116472" y="179032"/>
                              <a:pt x="117627" y="178261"/>
                            </a:cubicBezTo>
                            <a:cubicBezTo>
                              <a:pt x="118385" y="177495"/>
                              <a:pt x="119899" y="176720"/>
                              <a:pt x="120696" y="176337"/>
                            </a:cubicBezTo>
                            <a:cubicBezTo>
                              <a:pt x="121453" y="175570"/>
                              <a:pt x="122609" y="175183"/>
                              <a:pt x="122609" y="174796"/>
                            </a:cubicBezTo>
                            <a:cubicBezTo>
                              <a:pt x="122968" y="174796"/>
                              <a:pt x="123765" y="174029"/>
                              <a:pt x="124522" y="173642"/>
                            </a:cubicBezTo>
                            <a:cubicBezTo>
                              <a:pt x="126833" y="172100"/>
                              <a:pt x="127192" y="172100"/>
                              <a:pt x="127989" y="171330"/>
                            </a:cubicBezTo>
                            <a:cubicBezTo>
                              <a:pt x="128746" y="170947"/>
                              <a:pt x="129145" y="170563"/>
                              <a:pt x="129145" y="170563"/>
                            </a:cubicBezTo>
                            <a:lnTo>
                              <a:pt x="129504" y="170563"/>
                            </a:lnTo>
                            <a:cubicBezTo>
                              <a:pt x="129504" y="170563"/>
                              <a:pt x="129902" y="170176"/>
                              <a:pt x="130660" y="169793"/>
                            </a:cubicBezTo>
                            <a:lnTo>
                              <a:pt x="141420" y="162865"/>
                            </a:lnTo>
                            <a:cubicBezTo>
                              <a:pt x="141818" y="162478"/>
                              <a:pt x="142176" y="162478"/>
                              <a:pt x="142176" y="162099"/>
                            </a:cubicBezTo>
                            <a:lnTo>
                              <a:pt x="142575" y="162099"/>
                            </a:lnTo>
                            <a:cubicBezTo>
                              <a:pt x="142575" y="162099"/>
                              <a:pt x="142973" y="161711"/>
                              <a:pt x="143332" y="161711"/>
                            </a:cubicBezTo>
                            <a:lnTo>
                              <a:pt x="145285" y="160170"/>
                            </a:lnTo>
                            <a:cubicBezTo>
                              <a:pt x="146800" y="159400"/>
                              <a:pt x="151024" y="156705"/>
                              <a:pt x="153335" y="154780"/>
                            </a:cubicBezTo>
                            <a:lnTo>
                              <a:pt x="158316" y="151702"/>
                            </a:lnTo>
                            <a:cubicBezTo>
                              <a:pt x="159113" y="151319"/>
                              <a:pt x="159472" y="150935"/>
                              <a:pt x="159871" y="150935"/>
                            </a:cubicBezTo>
                            <a:lnTo>
                              <a:pt x="160269" y="150935"/>
                            </a:lnTo>
                            <a:cubicBezTo>
                              <a:pt x="160269" y="150548"/>
                              <a:pt x="160628" y="150548"/>
                              <a:pt x="160628" y="150548"/>
                            </a:cubicBezTo>
                            <a:cubicBezTo>
                              <a:pt x="161027" y="150935"/>
                              <a:pt x="158357" y="153243"/>
                              <a:pt x="156045" y="154401"/>
                            </a:cubicBezTo>
                            <a:lnTo>
                              <a:pt x="149868" y="158637"/>
                            </a:lnTo>
                            <a:lnTo>
                              <a:pt x="149509" y="158637"/>
                            </a:lnTo>
                            <a:cubicBezTo>
                              <a:pt x="149509" y="159020"/>
                              <a:pt x="149509" y="159020"/>
                              <a:pt x="149111" y="159020"/>
                            </a:cubicBezTo>
                            <a:lnTo>
                              <a:pt x="139108" y="165568"/>
                            </a:lnTo>
                            <a:cubicBezTo>
                              <a:pt x="137952" y="165956"/>
                              <a:pt x="136796" y="167110"/>
                              <a:pt x="135641" y="167493"/>
                            </a:cubicBezTo>
                            <a:lnTo>
                              <a:pt x="128746" y="172112"/>
                            </a:lnTo>
                            <a:cubicBezTo>
                              <a:pt x="127590" y="172883"/>
                              <a:pt x="125279" y="174037"/>
                              <a:pt x="124522" y="174807"/>
                            </a:cubicBezTo>
                            <a:cubicBezTo>
                              <a:pt x="123366" y="175195"/>
                              <a:pt x="121453" y="176349"/>
                              <a:pt x="120656" y="177119"/>
                            </a:cubicBezTo>
                            <a:cubicBezTo>
                              <a:pt x="119501" y="177886"/>
                              <a:pt x="118744" y="178273"/>
                              <a:pt x="118385" y="178273"/>
                            </a:cubicBezTo>
                            <a:lnTo>
                              <a:pt x="114519" y="180968"/>
                            </a:lnTo>
                            <a:cubicBezTo>
                              <a:pt x="112606" y="182126"/>
                              <a:pt x="111849" y="182126"/>
                              <a:pt x="112606" y="181355"/>
                            </a:cubicBezTo>
                            <a:close/>
                            <a:moveTo>
                              <a:pt x="174855" y="12701"/>
                            </a:moveTo>
                            <a:cubicBezTo>
                              <a:pt x="169117" y="12701"/>
                              <a:pt x="147198" y="14625"/>
                              <a:pt x="145644" y="15400"/>
                            </a:cubicBezTo>
                            <a:cubicBezTo>
                              <a:pt x="145285" y="15400"/>
                              <a:pt x="144129" y="15787"/>
                              <a:pt x="142973" y="15787"/>
                            </a:cubicBezTo>
                            <a:cubicBezTo>
                              <a:pt x="140264" y="16554"/>
                              <a:pt x="131058" y="18095"/>
                              <a:pt x="129902" y="18478"/>
                            </a:cubicBezTo>
                            <a:cubicBezTo>
                              <a:pt x="127989" y="19249"/>
                              <a:pt x="127590" y="19249"/>
                              <a:pt x="127590" y="18865"/>
                            </a:cubicBezTo>
                            <a:cubicBezTo>
                              <a:pt x="127590" y="18099"/>
                              <a:pt x="146441" y="14629"/>
                              <a:pt x="156802" y="13092"/>
                            </a:cubicBezTo>
                            <a:cubicBezTo>
                              <a:pt x="164095" y="12705"/>
                              <a:pt x="171029" y="12325"/>
                              <a:pt x="178323" y="12325"/>
                            </a:cubicBezTo>
                            <a:cubicBezTo>
                              <a:pt x="178721" y="12709"/>
                              <a:pt x="177167" y="12709"/>
                              <a:pt x="174855" y="12709"/>
                            </a:cubicBezTo>
                            <a:close/>
                            <a:moveTo>
                              <a:pt x="163338" y="152464"/>
                            </a:moveTo>
                            <a:cubicBezTo>
                              <a:pt x="162183" y="153231"/>
                              <a:pt x="162183" y="153231"/>
                              <a:pt x="162581" y="153618"/>
                            </a:cubicBezTo>
                            <a:cubicBezTo>
                              <a:pt x="163338" y="154006"/>
                              <a:pt x="161824" y="155160"/>
                              <a:pt x="157958" y="157467"/>
                            </a:cubicBezTo>
                            <a:lnTo>
                              <a:pt x="146800" y="164015"/>
                            </a:lnTo>
                            <a:cubicBezTo>
                              <a:pt x="144528" y="165556"/>
                              <a:pt x="143372" y="165940"/>
                              <a:pt x="144129" y="165173"/>
                            </a:cubicBezTo>
                            <a:lnTo>
                              <a:pt x="144886" y="164403"/>
                            </a:lnTo>
                            <a:cubicBezTo>
                              <a:pt x="145285" y="164403"/>
                              <a:pt x="146042" y="163636"/>
                              <a:pt x="146800" y="163249"/>
                            </a:cubicBezTo>
                            <a:cubicBezTo>
                              <a:pt x="147955" y="162861"/>
                              <a:pt x="148752" y="162095"/>
                              <a:pt x="149509" y="161707"/>
                            </a:cubicBezTo>
                            <a:lnTo>
                              <a:pt x="150267" y="160937"/>
                            </a:lnTo>
                            <a:cubicBezTo>
                              <a:pt x="150665" y="160937"/>
                              <a:pt x="151422" y="160554"/>
                              <a:pt x="152180" y="159783"/>
                            </a:cubicBezTo>
                            <a:cubicBezTo>
                              <a:pt x="153335" y="159012"/>
                              <a:pt x="154132" y="158629"/>
                              <a:pt x="154132" y="158629"/>
                            </a:cubicBezTo>
                            <a:cubicBezTo>
                              <a:pt x="154132" y="158629"/>
                              <a:pt x="154491" y="158242"/>
                              <a:pt x="155248" y="157859"/>
                            </a:cubicBezTo>
                            <a:cubicBezTo>
                              <a:pt x="155647" y="157471"/>
                              <a:pt x="156802" y="156705"/>
                              <a:pt x="157958" y="156317"/>
                            </a:cubicBezTo>
                            <a:cubicBezTo>
                              <a:pt x="159512" y="155163"/>
                              <a:pt x="160269" y="154776"/>
                              <a:pt x="159871" y="154776"/>
                            </a:cubicBezTo>
                            <a:cubicBezTo>
                              <a:pt x="159472" y="154776"/>
                              <a:pt x="159113" y="154776"/>
                              <a:pt x="158357" y="155163"/>
                            </a:cubicBezTo>
                            <a:cubicBezTo>
                              <a:pt x="157201" y="155551"/>
                              <a:pt x="157201" y="155551"/>
                              <a:pt x="157201" y="155163"/>
                            </a:cubicBezTo>
                            <a:cubicBezTo>
                              <a:pt x="157958" y="154776"/>
                              <a:pt x="158715" y="154397"/>
                              <a:pt x="159113" y="154010"/>
                            </a:cubicBezTo>
                            <a:cubicBezTo>
                              <a:pt x="160628" y="152856"/>
                              <a:pt x="164095" y="150931"/>
                              <a:pt x="164493" y="150931"/>
                            </a:cubicBezTo>
                            <a:cubicBezTo>
                              <a:pt x="164892" y="150931"/>
                              <a:pt x="164493" y="151319"/>
                              <a:pt x="163338" y="152472"/>
                            </a:cubicBezTo>
                            <a:close/>
                            <a:moveTo>
                              <a:pt x="133369" y="181340"/>
                            </a:moveTo>
                            <a:cubicBezTo>
                              <a:pt x="132213" y="182110"/>
                              <a:pt x="131815" y="182497"/>
                              <a:pt x="132213" y="183264"/>
                            </a:cubicBezTo>
                            <a:cubicBezTo>
                              <a:pt x="132612" y="184031"/>
                              <a:pt x="136040" y="182497"/>
                              <a:pt x="138351" y="180569"/>
                            </a:cubicBezTo>
                            <a:lnTo>
                              <a:pt x="139905" y="179411"/>
                            </a:lnTo>
                            <a:cubicBezTo>
                              <a:pt x="141420" y="178644"/>
                              <a:pt x="143731" y="176333"/>
                              <a:pt x="142217" y="177103"/>
                            </a:cubicBezTo>
                            <a:cubicBezTo>
                              <a:pt x="141061" y="177491"/>
                              <a:pt x="138749" y="178644"/>
                              <a:pt x="137593" y="178644"/>
                            </a:cubicBezTo>
                            <a:cubicBezTo>
                              <a:pt x="136837" y="179032"/>
                              <a:pt x="135282" y="179798"/>
                              <a:pt x="133369" y="181340"/>
                            </a:cubicBezTo>
                            <a:close/>
                            <a:moveTo>
                              <a:pt x="103759" y="90091"/>
                            </a:moveTo>
                            <a:cubicBezTo>
                              <a:pt x="105711" y="89704"/>
                              <a:pt x="108781" y="89704"/>
                              <a:pt x="111450" y="89704"/>
                            </a:cubicBezTo>
                            <a:cubicBezTo>
                              <a:pt x="114161" y="89704"/>
                              <a:pt x="116472" y="89704"/>
                              <a:pt x="116830" y="90091"/>
                            </a:cubicBezTo>
                            <a:cubicBezTo>
                              <a:pt x="117986" y="90861"/>
                              <a:pt x="117627" y="90861"/>
                              <a:pt x="115316" y="90478"/>
                            </a:cubicBezTo>
                            <a:cubicBezTo>
                              <a:pt x="108023" y="90478"/>
                              <a:pt x="101089" y="91245"/>
                              <a:pt x="94195" y="92403"/>
                            </a:cubicBezTo>
                            <a:cubicBezTo>
                              <a:pt x="89571" y="93169"/>
                              <a:pt x="89571" y="93169"/>
                              <a:pt x="89571" y="92786"/>
                            </a:cubicBezTo>
                            <a:cubicBezTo>
                              <a:pt x="89571" y="92403"/>
                              <a:pt x="95310" y="91245"/>
                              <a:pt x="103799" y="90091"/>
                            </a:cubicBezTo>
                            <a:close/>
                            <a:moveTo>
                              <a:pt x="26525" y="114734"/>
                            </a:moveTo>
                            <a:cubicBezTo>
                              <a:pt x="28439" y="113580"/>
                              <a:pt x="41908" y="106648"/>
                              <a:pt x="42665" y="106648"/>
                            </a:cubicBezTo>
                            <a:cubicBezTo>
                              <a:pt x="43064" y="106648"/>
                              <a:pt x="43821" y="106265"/>
                              <a:pt x="44579" y="105882"/>
                            </a:cubicBezTo>
                            <a:cubicBezTo>
                              <a:pt x="46132" y="105111"/>
                              <a:pt x="48444" y="103957"/>
                              <a:pt x="48444" y="104341"/>
                            </a:cubicBezTo>
                            <a:cubicBezTo>
                              <a:pt x="48803" y="104728"/>
                              <a:pt x="48046" y="105107"/>
                              <a:pt x="45734" y="106265"/>
                            </a:cubicBezTo>
                            <a:cubicBezTo>
                              <a:pt x="44220" y="106648"/>
                              <a:pt x="42665" y="107419"/>
                              <a:pt x="42665" y="107419"/>
                            </a:cubicBezTo>
                            <a:lnTo>
                              <a:pt x="39199" y="109344"/>
                            </a:lnTo>
                            <a:cubicBezTo>
                              <a:pt x="36130" y="110497"/>
                              <a:pt x="33061" y="112039"/>
                              <a:pt x="28439" y="114350"/>
                            </a:cubicBezTo>
                            <a:cubicBezTo>
                              <a:pt x="26924" y="115117"/>
                              <a:pt x="26166" y="115117"/>
                              <a:pt x="26166" y="115117"/>
                            </a:cubicBezTo>
                            <a:cubicBezTo>
                              <a:pt x="25768" y="115117"/>
                              <a:pt x="26166" y="115117"/>
                              <a:pt x="26525" y="114730"/>
                            </a:cubicBezTo>
                            <a:close/>
                            <a:moveTo>
                              <a:pt x="110693" y="93173"/>
                            </a:moveTo>
                            <a:lnTo>
                              <a:pt x="106070" y="93944"/>
                            </a:lnTo>
                            <a:cubicBezTo>
                              <a:pt x="102643" y="93944"/>
                              <a:pt x="97622" y="94710"/>
                              <a:pt x="93796" y="95485"/>
                            </a:cubicBezTo>
                            <a:lnTo>
                              <a:pt x="89571" y="96639"/>
                            </a:lnTo>
                            <a:lnTo>
                              <a:pt x="87260" y="96639"/>
                            </a:lnTo>
                            <a:cubicBezTo>
                              <a:pt x="87260" y="96639"/>
                              <a:pt x="87260" y="96252"/>
                              <a:pt x="88018" y="96252"/>
                            </a:cubicBezTo>
                            <a:cubicBezTo>
                              <a:pt x="88774" y="95485"/>
                              <a:pt x="100690" y="93556"/>
                              <a:pt x="106867" y="93173"/>
                            </a:cubicBezTo>
                            <a:cubicBezTo>
                              <a:pt x="108382" y="92786"/>
                              <a:pt x="109936" y="92786"/>
                              <a:pt x="111450" y="92786"/>
                            </a:cubicBezTo>
                            <a:cubicBezTo>
                              <a:pt x="113005" y="92786"/>
                              <a:pt x="114161" y="92786"/>
                              <a:pt x="113762" y="93173"/>
                            </a:cubicBezTo>
                            <a:lnTo>
                              <a:pt x="110693" y="93173"/>
                            </a:lnTo>
                            <a:close/>
                            <a:moveTo>
                              <a:pt x="141420" y="173254"/>
                            </a:moveTo>
                            <a:cubicBezTo>
                              <a:pt x="141420" y="172871"/>
                              <a:pt x="142217" y="172488"/>
                              <a:pt x="142973" y="172100"/>
                            </a:cubicBezTo>
                            <a:cubicBezTo>
                              <a:pt x="143731" y="171713"/>
                              <a:pt x="144129" y="171330"/>
                              <a:pt x="144129" y="171330"/>
                            </a:cubicBezTo>
                            <a:cubicBezTo>
                              <a:pt x="144528" y="170947"/>
                              <a:pt x="146441" y="169409"/>
                              <a:pt x="147955" y="168635"/>
                            </a:cubicBezTo>
                            <a:cubicBezTo>
                              <a:pt x="148752" y="168251"/>
                              <a:pt x="149111" y="167481"/>
                              <a:pt x="149908" y="166714"/>
                            </a:cubicBezTo>
                            <a:cubicBezTo>
                              <a:pt x="150267" y="166714"/>
                              <a:pt x="151024" y="165556"/>
                              <a:pt x="151024" y="165173"/>
                            </a:cubicBezTo>
                            <a:cubicBezTo>
                              <a:pt x="150665" y="165173"/>
                              <a:pt x="149908" y="165556"/>
                              <a:pt x="147597" y="167094"/>
                            </a:cubicBezTo>
                            <a:lnTo>
                              <a:pt x="145285" y="168635"/>
                            </a:lnTo>
                            <a:cubicBezTo>
                              <a:pt x="144886" y="169022"/>
                              <a:pt x="143731" y="169789"/>
                              <a:pt x="143372" y="170559"/>
                            </a:cubicBezTo>
                            <a:lnTo>
                              <a:pt x="141420" y="172100"/>
                            </a:lnTo>
                            <a:cubicBezTo>
                              <a:pt x="141061" y="172488"/>
                              <a:pt x="140662" y="172871"/>
                              <a:pt x="140303" y="172871"/>
                            </a:cubicBezTo>
                            <a:cubicBezTo>
                              <a:pt x="139905" y="173638"/>
                              <a:pt x="140662" y="173638"/>
                              <a:pt x="141420" y="173254"/>
                            </a:cubicBezTo>
                            <a:close/>
                            <a:moveTo>
                              <a:pt x="28439" y="174412"/>
                            </a:moveTo>
                            <a:cubicBezTo>
                              <a:pt x="28439" y="174412"/>
                              <a:pt x="28439" y="174025"/>
                              <a:pt x="28837" y="173642"/>
                            </a:cubicBezTo>
                            <a:cubicBezTo>
                              <a:pt x="29236" y="173254"/>
                              <a:pt x="29236" y="172488"/>
                              <a:pt x="29236" y="172488"/>
                            </a:cubicBezTo>
                            <a:cubicBezTo>
                              <a:pt x="29236" y="172100"/>
                              <a:pt x="29594" y="171717"/>
                              <a:pt x="29594" y="171330"/>
                            </a:cubicBezTo>
                            <a:cubicBezTo>
                              <a:pt x="29594" y="170947"/>
                              <a:pt x="30391" y="170176"/>
                              <a:pt x="30391" y="169022"/>
                            </a:cubicBezTo>
                            <a:lnTo>
                              <a:pt x="31547" y="166714"/>
                            </a:lnTo>
                            <a:cubicBezTo>
                              <a:pt x="31547" y="166714"/>
                              <a:pt x="32304" y="165173"/>
                              <a:pt x="32663" y="163636"/>
                            </a:cubicBezTo>
                            <a:cubicBezTo>
                              <a:pt x="33819" y="160558"/>
                              <a:pt x="34217" y="160170"/>
                              <a:pt x="34217" y="160937"/>
                            </a:cubicBezTo>
                            <a:cubicBezTo>
                              <a:pt x="34217" y="161324"/>
                              <a:pt x="34217" y="162095"/>
                              <a:pt x="33819" y="162861"/>
                            </a:cubicBezTo>
                            <a:lnTo>
                              <a:pt x="30749" y="170947"/>
                            </a:lnTo>
                            <a:cubicBezTo>
                              <a:pt x="27681" y="179032"/>
                              <a:pt x="27283" y="179802"/>
                              <a:pt x="26924" y="180573"/>
                            </a:cubicBezTo>
                            <a:lnTo>
                              <a:pt x="26924" y="179415"/>
                            </a:lnTo>
                            <a:cubicBezTo>
                              <a:pt x="27283" y="179032"/>
                              <a:pt x="27681" y="177874"/>
                              <a:pt x="27681" y="177495"/>
                            </a:cubicBezTo>
                            <a:cubicBezTo>
                              <a:pt x="28080" y="176724"/>
                              <a:pt x="28080" y="175953"/>
                              <a:pt x="28439" y="175570"/>
                            </a:cubicBezTo>
                            <a:lnTo>
                              <a:pt x="28439" y="174416"/>
                            </a:lnTo>
                            <a:close/>
                            <a:moveTo>
                              <a:pt x="100331" y="106644"/>
                            </a:moveTo>
                            <a:cubicBezTo>
                              <a:pt x="99534" y="106644"/>
                              <a:pt x="97622" y="107032"/>
                              <a:pt x="96107" y="107415"/>
                            </a:cubicBezTo>
                            <a:cubicBezTo>
                              <a:pt x="94154" y="107415"/>
                              <a:pt x="92640" y="107802"/>
                              <a:pt x="91843" y="107802"/>
                            </a:cubicBezTo>
                            <a:cubicBezTo>
                              <a:pt x="91484" y="108190"/>
                              <a:pt x="91086" y="108190"/>
                              <a:pt x="91484" y="107802"/>
                            </a:cubicBezTo>
                            <a:lnTo>
                              <a:pt x="94553" y="107032"/>
                            </a:lnTo>
                            <a:cubicBezTo>
                              <a:pt x="104556" y="105107"/>
                              <a:pt x="111849" y="104337"/>
                              <a:pt x="116073" y="104337"/>
                            </a:cubicBezTo>
                            <a:lnTo>
                              <a:pt x="100331" y="106644"/>
                            </a:lnTo>
                            <a:close/>
                            <a:moveTo>
                              <a:pt x="24612" y="193661"/>
                            </a:moveTo>
                            <a:cubicBezTo>
                              <a:pt x="24214" y="195973"/>
                              <a:pt x="23855" y="197510"/>
                              <a:pt x="23855" y="197510"/>
                            </a:cubicBezTo>
                            <a:cubicBezTo>
                              <a:pt x="23457" y="197510"/>
                              <a:pt x="23457" y="196360"/>
                              <a:pt x="23457" y="194432"/>
                            </a:cubicBezTo>
                            <a:cubicBezTo>
                              <a:pt x="23855" y="192120"/>
                              <a:pt x="25369" y="185188"/>
                              <a:pt x="25768" y="185188"/>
                            </a:cubicBezTo>
                            <a:lnTo>
                              <a:pt x="25768" y="184422"/>
                            </a:lnTo>
                            <a:cubicBezTo>
                              <a:pt x="25768" y="184035"/>
                              <a:pt x="25768" y="183651"/>
                              <a:pt x="26166" y="182881"/>
                            </a:cubicBezTo>
                            <a:cubicBezTo>
                              <a:pt x="26166" y="182497"/>
                              <a:pt x="26525" y="182114"/>
                              <a:pt x="26525" y="181727"/>
                            </a:cubicBezTo>
                            <a:cubicBezTo>
                              <a:pt x="26525" y="181340"/>
                              <a:pt x="26924" y="180956"/>
                              <a:pt x="26924" y="181340"/>
                            </a:cubicBezTo>
                            <a:cubicBezTo>
                              <a:pt x="26924" y="181340"/>
                              <a:pt x="26924" y="182110"/>
                              <a:pt x="26525" y="182881"/>
                            </a:cubicBezTo>
                            <a:cubicBezTo>
                              <a:pt x="26166" y="184422"/>
                              <a:pt x="25369" y="187117"/>
                              <a:pt x="25369" y="188654"/>
                            </a:cubicBezTo>
                            <a:cubicBezTo>
                              <a:pt x="25011" y="189041"/>
                              <a:pt x="25011" y="191353"/>
                              <a:pt x="24612" y="193661"/>
                            </a:cubicBezTo>
                            <a:close/>
                            <a:moveTo>
                              <a:pt x="163737" y="147074"/>
                            </a:moveTo>
                            <a:cubicBezTo>
                              <a:pt x="165649" y="145920"/>
                              <a:pt x="166805" y="145533"/>
                              <a:pt x="167164" y="145533"/>
                            </a:cubicBezTo>
                            <a:cubicBezTo>
                              <a:pt x="167961" y="145533"/>
                              <a:pt x="167563" y="145920"/>
                              <a:pt x="166048" y="147458"/>
                            </a:cubicBezTo>
                            <a:cubicBezTo>
                              <a:pt x="165649" y="147845"/>
                              <a:pt x="165251" y="147845"/>
                              <a:pt x="163338" y="148612"/>
                            </a:cubicBezTo>
                            <a:lnTo>
                              <a:pt x="162581" y="149382"/>
                            </a:lnTo>
                            <a:cubicBezTo>
                              <a:pt x="162581" y="149382"/>
                              <a:pt x="162183" y="149769"/>
                              <a:pt x="161425" y="149769"/>
                            </a:cubicBezTo>
                            <a:cubicBezTo>
                              <a:pt x="160269" y="149769"/>
                              <a:pt x="161027" y="148999"/>
                              <a:pt x="163737" y="147070"/>
                            </a:cubicBezTo>
                            <a:close/>
                            <a:moveTo>
                              <a:pt x="43423" y="157855"/>
                            </a:moveTo>
                            <a:cubicBezTo>
                              <a:pt x="43423" y="157855"/>
                              <a:pt x="42307" y="161320"/>
                              <a:pt x="41908" y="161707"/>
                            </a:cubicBezTo>
                            <a:lnTo>
                              <a:pt x="41151" y="163249"/>
                            </a:lnTo>
                            <a:cubicBezTo>
                              <a:pt x="40752" y="164403"/>
                              <a:pt x="39996" y="166327"/>
                              <a:pt x="39199" y="167485"/>
                            </a:cubicBezTo>
                            <a:lnTo>
                              <a:pt x="37684" y="171721"/>
                            </a:lnTo>
                            <a:cubicBezTo>
                              <a:pt x="37285" y="173262"/>
                              <a:pt x="36927" y="173646"/>
                              <a:pt x="36528" y="173646"/>
                            </a:cubicBezTo>
                            <a:cubicBezTo>
                              <a:pt x="36528" y="173258"/>
                              <a:pt x="39597" y="165560"/>
                              <a:pt x="40752" y="163636"/>
                            </a:cubicBezTo>
                            <a:cubicBezTo>
                              <a:pt x="40752" y="162478"/>
                              <a:pt x="43064" y="157859"/>
                              <a:pt x="43423" y="157859"/>
                            </a:cubicBezTo>
                            <a:close/>
                            <a:moveTo>
                              <a:pt x="58447" y="218304"/>
                            </a:moveTo>
                            <a:cubicBezTo>
                              <a:pt x="59961" y="217916"/>
                              <a:pt x="61117" y="217537"/>
                              <a:pt x="61117" y="217537"/>
                            </a:cubicBezTo>
                            <a:cubicBezTo>
                              <a:pt x="61874" y="216767"/>
                              <a:pt x="67254" y="214838"/>
                              <a:pt x="67254" y="215225"/>
                            </a:cubicBezTo>
                            <a:cubicBezTo>
                              <a:pt x="67254" y="215225"/>
                              <a:pt x="64186" y="216767"/>
                              <a:pt x="60719" y="218304"/>
                            </a:cubicBezTo>
                            <a:cubicBezTo>
                              <a:pt x="58806" y="219074"/>
                              <a:pt x="56136" y="219845"/>
                              <a:pt x="56136" y="219458"/>
                            </a:cubicBezTo>
                            <a:cubicBezTo>
                              <a:pt x="56136" y="219458"/>
                              <a:pt x="57291" y="218691"/>
                              <a:pt x="58447" y="218304"/>
                            </a:cubicBezTo>
                            <a:close/>
                            <a:moveTo>
                              <a:pt x="82239" y="93944"/>
                            </a:moveTo>
                            <a:cubicBezTo>
                              <a:pt x="83036" y="93556"/>
                              <a:pt x="87619" y="92786"/>
                              <a:pt x="88018" y="92786"/>
                            </a:cubicBezTo>
                            <a:cubicBezTo>
                              <a:pt x="88774" y="93173"/>
                              <a:pt x="87619" y="93556"/>
                              <a:pt x="85706" y="93556"/>
                            </a:cubicBezTo>
                            <a:cubicBezTo>
                              <a:pt x="83394" y="94327"/>
                              <a:pt x="81880" y="94327"/>
                              <a:pt x="82239" y="93944"/>
                            </a:cubicBezTo>
                            <a:close/>
                            <a:moveTo>
                              <a:pt x="38441" y="165556"/>
                            </a:moveTo>
                            <a:cubicBezTo>
                              <a:pt x="38441" y="165556"/>
                              <a:pt x="38441" y="166327"/>
                              <a:pt x="38043" y="166327"/>
                            </a:cubicBezTo>
                            <a:lnTo>
                              <a:pt x="38043" y="167094"/>
                            </a:lnTo>
                            <a:cubicBezTo>
                              <a:pt x="38043" y="167481"/>
                              <a:pt x="37684" y="167864"/>
                              <a:pt x="37684" y="168251"/>
                            </a:cubicBezTo>
                            <a:lnTo>
                              <a:pt x="36528" y="170559"/>
                            </a:lnTo>
                            <a:cubicBezTo>
                              <a:pt x="35771" y="172871"/>
                              <a:pt x="35372" y="173638"/>
                              <a:pt x="35372" y="172484"/>
                            </a:cubicBezTo>
                            <a:lnTo>
                              <a:pt x="36130" y="171326"/>
                            </a:lnTo>
                            <a:cubicBezTo>
                              <a:pt x="36130" y="170943"/>
                              <a:pt x="36528" y="170172"/>
                              <a:pt x="36130" y="170172"/>
                            </a:cubicBezTo>
                            <a:cubicBezTo>
                              <a:pt x="36130" y="169785"/>
                              <a:pt x="36528" y="169785"/>
                              <a:pt x="36528" y="169405"/>
                            </a:cubicBezTo>
                            <a:cubicBezTo>
                              <a:pt x="36528" y="169405"/>
                              <a:pt x="36927" y="168635"/>
                              <a:pt x="37285" y="167481"/>
                            </a:cubicBezTo>
                            <a:cubicBezTo>
                              <a:pt x="38043" y="165556"/>
                              <a:pt x="38840" y="164403"/>
                              <a:pt x="38441" y="165556"/>
                            </a:cubicBezTo>
                            <a:close/>
                            <a:moveTo>
                              <a:pt x="11142" y="141301"/>
                            </a:moveTo>
                            <a:cubicBezTo>
                              <a:pt x="11541" y="140534"/>
                              <a:pt x="11940" y="140147"/>
                              <a:pt x="12298" y="140147"/>
                            </a:cubicBezTo>
                            <a:cubicBezTo>
                              <a:pt x="12697" y="140147"/>
                              <a:pt x="12697" y="140914"/>
                              <a:pt x="11940" y="141688"/>
                            </a:cubicBezTo>
                            <a:lnTo>
                              <a:pt x="10784" y="143229"/>
                            </a:lnTo>
                            <a:cubicBezTo>
                              <a:pt x="10026" y="143613"/>
                              <a:pt x="10026" y="142459"/>
                              <a:pt x="11142" y="141305"/>
                            </a:cubicBezTo>
                            <a:close/>
                            <a:moveTo>
                              <a:pt x="81083" y="97793"/>
                            </a:moveTo>
                            <a:cubicBezTo>
                              <a:pt x="81482" y="97409"/>
                              <a:pt x="84949" y="96639"/>
                              <a:pt x="85706" y="96639"/>
                            </a:cubicBezTo>
                            <a:cubicBezTo>
                              <a:pt x="86862" y="96639"/>
                              <a:pt x="85706" y="97026"/>
                              <a:pt x="84191" y="97409"/>
                            </a:cubicBezTo>
                            <a:cubicBezTo>
                              <a:pt x="82239" y="97793"/>
                              <a:pt x="81083" y="97793"/>
                              <a:pt x="81083" y="97793"/>
                            </a:cubicBezTo>
                            <a:close/>
                            <a:moveTo>
                              <a:pt x="41908" y="111272"/>
                            </a:moveTo>
                            <a:cubicBezTo>
                              <a:pt x="41151" y="111272"/>
                              <a:pt x="41908" y="110501"/>
                              <a:pt x="43064" y="110114"/>
                            </a:cubicBezTo>
                            <a:cubicBezTo>
                              <a:pt x="43821" y="109731"/>
                              <a:pt x="44579" y="109347"/>
                              <a:pt x="44977" y="109347"/>
                            </a:cubicBezTo>
                            <a:cubicBezTo>
                              <a:pt x="45376" y="108960"/>
                              <a:pt x="45734" y="108960"/>
                              <a:pt x="45734" y="108960"/>
                            </a:cubicBezTo>
                            <a:cubicBezTo>
                              <a:pt x="45734" y="109347"/>
                              <a:pt x="44977" y="109731"/>
                              <a:pt x="43423" y="110501"/>
                            </a:cubicBezTo>
                            <a:cubicBezTo>
                              <a:pt x="43064" y="110889"/>
                              <a:pt x="42307" y="111272"/>
                              <a:pt x="41908" y="111272"/>
                            </a:cubicBezTo>
                            <a:close/>
                            <a:moveTo>
                              <a:pt x="45734" y="218304"/>
                            </a:moveTo>
                            <a:cubicBezTo>
                              <a:pt x="46132" y="217916"/>
                              <a:pt x="49600" y="217150"/>
                              <a:pt x="49600" y="217537"/>
                            </a:cubicBezTo>
                            <a:cubicBezTo>
                              <a:pt x="49959" y="217537"/>
                              <a:pt x="49600" y="217920"/>
                              <a:pt x="47687" y="218304"/>
                            </a:cubicBezTo>
                            <a:cubicBezTo>
                              <a:pt x="46132" y="218691"/>
                              <a:pt x="45376" y="218691"/>
                              <a:pt x="45734" y="218304"/>
                            </a:cubicBezTo>
                            <a:close/>
                            <a:moveTo>
                              <a:pt x="78811" y="110885"/>
                            </a:moveTo>
                            <a:cubicBezTo>
                              <a:pt x="78811" y="110497"/>
                              <a:pt x="80326" y="110114"/>
                              <a:pt x="81482" y="110114"/>
                            </a:cubicBezTo>
                            <a:cubicBezTo>
                              <a:pt x="82638" y="109731"/>
                              <a:pt x="83394" y="109731"/>
                              <a:pt x="83793" y="109731"/>
                            </a:cubicBezTo>
                            <a:cubicBezTo>
                              <a:pt x="84191" y="109731"/>
                              <a:pt x="83394" y="110114"/>
                              <a:pt x="81482" y="110497"/>
                            </a:cubicBezTo>
                            <a:lnTo>
                              <a:pt x="78811" y="110885"/>
                            </a:lnTo>
                            <a:close/>
                            <a:moveTo>
                              <a:pt x="34616" y="176720"/>
                            </a:moveTo>
                            <a:cubicBezTo>
                              <a:pt x="34217" y="176720"/>
                              <a:pt x="34217" y="177107"/>
                              <a:pt x="34217" y="177491"/>
                            </a:cubicBezTo>
                            <a:cubicBezTo>
                              <a:pt x="34217" y="178257"/>
                              <a:pt x="33460" y="179032"/>
                              <a:pt x="33460" y="178644"/>
                            </a:cubicBezTo>
                            <a:lnTo>
                              <a:pt x="34616" y="174792"/>
                            </a:lnTo>
                            <a:cubicBezTo>
                              <a:pt x="34974" y="174792"/>
                              <a:pt x="34974" y="176333"/>
                              <a:pt x="34616" y="176716"/>
                            </a:cubicBezTo>
                            <a:close/>
                            <a:moveTo>
                              <a:pt x="103002" y="203675"/>
                            </a:moveTo>
                            <a:cubicBezTo>
                              <a:pt x="102643" y="203675"/>
                              <a:pt x="99534" y="205982"/>
                              <a:pt x="99176" y="205982"/>
                            </a:cubicBezTo>
                            <a:cubicBezTo>
                              <a:pt x="99176" y="206370"/>
                              <a:pt x="99176" y="206370"/>
                              <a:pt x="101089" y="205216"/>
                            </a:cubicBezTo>
                            <a:cubicBezTo>
                              <a:pt x="103002" y="204058"/>
                              <a:pt x="103400" y="203675"/>
                              <a:pt x="103002" y="203675"/>
                            </a:cubicBezTo>
                            <a:close/>
                            <a:moveTo>
                              <a:pt x="35771" y="176337"/>
                            </a:moveTo>
                            <a:cubicBezTo>
                              <a:pt x="35771" y="176337"/>
                              <a:pt x="35771" y="177107"/>
                              <a:pt x="35372" y="178261"/>
                            </a:cubicBezTo>
                            <a:cubicBezTo>
                              <a:pt x="34974" y="179032"/>
                              <a:pt x="34616" y="179415"/>
                              <a:pt x="34616" y="179415"/>
                            </a:cubicBezTo>
                            <a:cubicBezTo>
                              <a:pt x="34616" y="179032"/>
                              <a:pt x="35771" y="175953"/>
                              <a:pt x="35771" y="176337"/>
                            </a:cubicBezTo>
                            <a:close/>
                            <a:moveTo>
                              <a:pt x="71120" y="214071"/>
                            </a:moveTo>
                            <a:cubicBezTo>
                              <a:pt x="71120" y="214071"/>
                              <a:pt x="71519" y="213684"/>
                              <a:pt x="71877" y="213684"/>
                            </a:cubicBezTo>
                            <a:cubicBezTo>
                              <a:pt x="72276" y="213684"/>
                              <a:pt x="72634" y="213684"/>
                              <a:pt x="73431" y="213684"/>
                            </a:cubicBezTo>
                            <a:cubicBezTo>
                              <a:pt x="73431" y="213684"/>
                              <a:pt x="72675" y="214071"/>
                              <a:pt x="72276" y="214071"/>
                            </a:cubicBezTo>
                            <a:cubicBezTo>
                              <a:pt x="70722" y="214459"/>
                              <a:pt x="70722" y="214459"/>
                              <a:pt x="71120" y="214071"/>
                            </a:cubicBezTo>
                            <a:close/>
                            <a:moveTo>
                              <a:pt x="141459" y="165556"/>
                            </a:moveTo>
                            <a:lnTo>
                              <a:pt x="139905" y="166327"/>
                            </a:lnTo>
                            <a:cubicBezTo>
                              <a:pt x="140303" y="165940"/>
                              <a:pt x="140662" y="165556"/>
                              <a:pt x="140662" y="165556"/>
                            </a:cubicBezTo>
                            <a:cubicBezTo>
                              <a:pt x="140662" y="165173"/>
                              <a:pt x="141061" y="165173"/>
                              <a:pt x="141818" y="164790"/>
                            </a:cubicBezTo>
                            <a:lnTo>
                              <a:pt x="142217" y="164790"/>
                            </a:lnTo>
                            <a:cubicBezTo>
                              <a:pt x="142615" y="164790"/>
                              <a:pt x="142217" y="165177"/>
                              <a:pt x="141459" y="165556"/>
                            </a:cubicBezTo>
                            <a:close/>
                            <a:moveTo>
                              <a:pt x="99534" y="99721"/>
                            </a:moveTo>
                            <a:cubicBezTo>
                              <a:pt x="99176" y="100108"/>
                              <a:pt x="98020" y="100108"/>
                              <a:pt x="97263" y="100108"/>
                            </a:cubicBezTo>
                            <a:cubicBezTo>
                              <a:pt x="96107" y="100496"/>
                              <a:pt x="95709" y="100496"/>
                              <a:pt x="96466" y="100108"/>
                            </a:cubicBezTo>
                            <a:cubicBezTo>
                              <a:pt x="97622" y="99721"/>
                              <a:pt x="99933" y="99721"/>
                              <a:pt x="99534" y="99721"/>
                            </a:cubicBezTo>
                            <a:close/>
                            <a:moveTo>
                              <a:pt x="75743" y="111272"/>
                            </a:moveTo>
                            <a:cubicBezTo>
                              <a:pt x="76500" y="111272"/>
                              <a:pt x="76899" y="110885"/>
                              <a:pt x="77258" y="110885"/>
                            </a:cubicBezTo>
                            <a:cubicBezTo>
                              <a:pt x="77258" y="111272"/>
                              <a:pt x="76500" y="111272"/>
                              <a:pt x="76102" y="111651"/>
                            </a:cubicBezTo>
                            <a:cubicBezTo>
                              <a:pt x="75743" y="111651"/>
                              <a:pt x="74946" y="112039"/>
                              <a:pt x="74946" y="112039"/>
                            </a:cubicBezTo>
                            <a:lnTo>
                              <a:pt x="74587" y="112039"/>
                            </a:lnTo>
                            <a:cubicBezTo>
                              <a:pt x="74587" y="111651"/>
                              <a:pt x="74946" y="111651"/>
                              <a:pt x="75743" y="111272"/>
                            </a:cubicBezTo>
                            <a:close/>
                            <a:moveTo>
                              <a:pt x="76899" y="215609"/>
                            </a:moveTo>
                            <a:cubicBezTo>
                              <a:pt x="77656" y="214838"/>
                              <a:pt x="79210" y="214067"/>
                              <a:pt x="79210" y="214455"/>
                            </a:cubicBezTo>
                            <a:cubicBezTo>
                              <a:pt x="79210" y="214455"/>
                              <a:pt x="78811" y="214838"/>
                              <a:pt x="78014" y="215221"/>
                            </a:cubicBezTo>
                            <a:cubicBezTo>
                              <a:pt x="76899" y="215992"/>
                              <a:pt x="76102" y="215992"/>
                              <a:pt x="76899" y="215609"/>
                            </a:cubicBezTo>
                            <a:close/>
                            <a:moveTo>
                              <a:pt x="154530" y="156701"/>
                            </a:moveTo>
                            <a:cubicBezTo>
                              <a:pt x="156444" y="155547"/>
                              <a:pt x="156802" y="155547"/>
                              <a:pt x="156802" y="155547"/>
                            </a:cubicBezTo>
                            <a:cubicBezTo>
                              <a:pt x="157201" y="155547"/>
                              <a:pt x="156444" y="155930"/>
                              <a:pt x="155647" y="156313"/>
                            </a:cubicBezTo>
                            <a:cubicBezTo>
                              <a:pt x="154530" y="157084"/>
                              <a:pt x="153335" y="157467"/>
                              <a:pt x="154530" y="156701"/>
                            </a:cubicBezTo>
                            <a:close/>
                            <a:moveTo>
                              <a:pt x="138749" y="167481"/>
                            </a:moveTo>
                            <a:cubicBezTo>
                              <a:pt x="138351" y="167481"/>
                              <a:pt x="137992" y="167868"/>
                              <a:pt x="137992" y="167868"/>
                            </a:cubicBezTo>
                            <a:lnTo>
                              <a:pt x="137593" y="167868"/>
                            </a:lnTo>
                            <a:cubicBezTo>
                              <a:pt x="137593" y="167481"/>
                              <a:pt x="137992" y="167481"/>
                              <a:pt x="139148" y="166714"/>
                            </a:cubicBezTo>
                            <a:lnTo>
                              <a:pt x="139506" y="166714"/>
                            </a:lnTo>
                            <a:cubicBezTo>
                              <a:pt x="139506" y="167098"/>
                              <a:pt x="139148" y="167098"/>
                              <a:pt x="138749" y="167481"/>
                            </a:cubicBezTo>
                            <a:close/>
                            <a:moveTo>
                              <a:pt x="91086" y="108190"/>
                            </a:moveTo>
                            <a:cubicBezTo>
                              <a:pt x="90727" y="108190"/>
                              <a:pt x="89970" y="108190"/>
                              <a:pt x="89173" y="108573"/>
                            </a:cubicBezTo>
                            <a:cubicBezTo>
                              <a:pt x="87260" y="108960"/>
                              <a:pt x="86862" y="108960"/>
                              <a:pt x="88416" y="108573"/>
                            </a:cubicBezTo>
                            <a:cubicBezTo>
                              <a:pt x="89173" y="108190"/>
                              <a:pt x="90329" y="108190"/>
                              <a:pt x="90329" y="107806"/>
                            </a:cubicBezTo>
                            <a:cubicBezTo>
                              <a:pt x="91086" y="107806"/>
                              <a:pt x="91086" y="107806"/>
                              <a:pt x="91086" y="108194"/>
                            </a:cubicBezTo>
                            <a:close/>
                            <a:moveTo>
                              <a:pt x="162183" y="22327"/>
                            </a:moveTo>
                            <a:cubicBezTo>
                              <a:pt x="161425" y="22327"/>
                              <a:pt x="161425" y="21940"/>
                              <a:pt x="161824" y="21940"/>
                            </a:cubicBezTo>
                            <a:cubicBezTo>
                              <a:pt x="162183" y="21557"/>
                              <a:pt x="162980" y="21557"/>
                              <a:pt x="162980" y="21940"/>
                            </a:cubicBezTo>
                            <a:cubicBezTo>
                              <a:pt x="162980" y="21940"/>
                              <a:pt x="162581" y="22327"/>
                              <a:pt x="162183" y="22327"/>
                            </a:cubicBezTo>
                            <a:close/>
                            <a:moveTo>
                              <a:pt x="106469" y="185188"/>
                            </a:moveTo>
                            <a:cubicBezTo>
                              <a:pt x="107226" y="184805"/>
                              <a:pt x="107625" y="184805"/>
                              <a:pt x="107226" y="185188"/>
                            </a:cubicBezTo>
                            <a:cubicBezTo>
                              <a:pt x="107226" y="185188"/>
                              <a:pt x="107226" y="185576"/>
                              <a:pt x="106867" y="185576"/>
                            </a:cubicBezTo>
                            <a:cubicBezTo>
                              <a:pt x="106070" y="185576"/>
                              <a:pt x="106070" y="185576"/>
                              <a:pt x="106469" y="185188"/>
                            </a:cubicBezTo>
                            <a:close/>
                            <a:moveTo>
                              <a:pt x="33819" y="181727"/>
                            </a:moveTo>
                            <a:cubicBezTo>
                              <a:pt x="33819" y="180573"/>
                              <a:pt x="34217" y="180956"/>
                              <a:pt x="34217" y="181727"/>
                            </a:cubicBezTo>
                            <a:cubicBezTo>
                              <a:pt x="34217" y="182114"/>
                              <a:pt x="33819" y="182497"/>
                              <a:pt x="33819" y="182497"/>
                            </a:cubicBezTo>
                            <a:lnTo>
                              <a:pt x="33819" y="181727"/>
                            </a:lnTo>
                            <a:close/>
                            <a:moveTo>
                              <a:pt x="122609" y="105491"/>
                            </a:moveTo>
                            <a:cubicBezTo>
                              <a:pt x="123007" y="105491"/>
                              <a:pt x="123007" y="105491"/>
                              <a:pt x="123007" y="105878"/>
                            </a:cubicBezTo>
                            <a:cubicBezTo>
                              <a:pt x="123007" y="106265"/>
                              <a:pt x="123007" y="106265"/>
                              <a:pt x="122609" y="106265"/>
                            </a:cubicBezTo>
                            <a:cubicBezTo>
                              <a:pt x="122210" y="106265"/>
                              <a:pt x="122210" y="105878"/>
                              <a:pt x="122609" y="105495"/>
                            </a:cubicBezTo>
                            <a:close/>
                            <a:moveTo>
                              <a:pt x="55339" y="219454"/>
                            </a:moveTo>
                            <a:cubicBezTo>
                              <a:pt x="55737" y="219454"/>
                              <a:pt x="55737" y="219841"/>
                              <a:pt x="55339" y="219841"/>
                            </a:cubicBezTo>
                            <a:cubicBezTo>
                              <a:pt x="54980" y="219841"/>
                              <a:pt x="54980" y="220228"/>
                              <a:pt x="54581" y="220228"/>
                            </a:cubicBezTo>
                            <a:cubicBezTo>
                              <a:pt x="54980" y="219841"/>
                              <a:pt x="54980" y="219458"/>
                              <a:pt x="55339" y="219458"/>
                            </a:cubicBezTo>
                            <a:close/>
                            <a:moveTo>
                              <a:pt x="94195" y="209061"/>
                            </a:moveTo>
                            <a:cubicBezTo>
                              <a:pt x="94195" y="209448"/>
                              <a:pt x="94951" y="209061"/>
                              <a:pt x="95310" y="208677"/>
                            </a:cubicBezTo>
                            <a:cubicBezTo>
                              <a:pt x="95709" y="208290"/>
                              <a:pt x="95709" y="208290"/>
                              <a:pt x="94951" y="208677"/>
                            </a:cubicBezTo>
                            <a:cubicBezTo>
                              <a:pt x="94553" y="208677"/>
                              <a:pt x="94195" y="209061"/>
                              <a:pt x="94195" y="209061"/>
                            </a:cubicBezTo>
                            <a:close/>
                            <a:moveTo>
                              <a:pt x="86503" y="108956"/>
                            </a:moveTo>
                            <a:cubicBezTo>
                              <a:pt x="86104" y="109344"/>
                              <a:pt x="85706" y="109344"/>
                              <a:pt x="84949" y="109344"/>
                            </a:cubicBezTo>
                            <a:cubicBezTo>
                              <a:pt x="85347" y="109344"/>
                              <a:pt x="85706" y="108956"/>
                              <a:pt x="86104" y="108956"/>
                            </a:cubicBezTo>
                            <a:lnTo>
                              <a:pt x="86503" y="108956"/>
                            </a:lnTo>
                            <a:close/>
                            <a:moveTo>
                              <a:pt x="36130" y="120507"/>
                            </a:moveTo>
                            <a:lnTo>
                              <a:pt x="36528" y="120120"/>
                            </a:lnTo>
                            <a:cubicBezTo>
                              <a:pt x="36528" y="119732"/>
                              <a:pt x="36927" y="119732"/>
                              <a:pt x="37285" y="119732"/>
                            </a:cubicBezTo>
                            <a:cubicBezTo>
                              <a:pt x="36528" y="120503"/>
                              <a:pt x="36528" y="120503"/>
                              <a:pt x="36130" y="120503"/>
                            </a:cubicBezTo>
                            <a:close/>
                            <a:moveTo>
                              <a:pt x="142973" y="164399"/>
                            </a:moveTo>
                            <a:cubicBezTo>
                              <a:pt x="142575" y="164399"/>
                              <a:pt x="142575" y="164399"/>
                              <a:pt x="142575" y="164011"/>
                            </a:cubicBezTo>
                            <a:lnTo>
                              <a:pt x="143372" y="164011"/>
                            </a:lnTo>
                            <a:cubicBezTo>
                              <a:pt x="143372" y="164399"/>
                              <a:pt x="143372" y="164399"/>
                              <a:pt x="142973" y="164399"/>
                            </a:cubicBezTo>
                            <a:close/>
                            <a:moveTo>
                              <a:pt x="32702" y="193274"/>
                            </a:moveTo>
                            <a:cubicBezTo>
                              <a:pt x="32702" y="193661"/>
                              <a:pt x="32304" y="194044"/>
                              <a:pt x="32304" y="193661"/>
                            </a:cubicBezTo>
                            <a:cubicBezTo>
                              <a:pt x="32304" y="193274"/>
                              <a:pt x="33061" y="192507"/>
                              <a:pt x="33061" y="192507"/>
                            </a:cubicBezTo>
                            <a:cubicBezTo>
                              <a:pt x="33061" y="192894"/>
                              <a:pt x="33061" y="193274"/>
                              <a:pt x="32663" y="193274"/>
                            </a:cubicBezTo>
                            <a:close/>
                            <a:moveTo>
                              <a:pt x="33061" y="183647"/>
                            </a:moveTo>
                            <a:cubicBezTo>
                              <a:pt x="33061" y="183264"/>
                              <a:pt x="33460" y="183264"/>
                              <a:pt x="33460" y="182881"/>
                            </a:cubicBezTo>
                            <a:lnTo>
                              <a:pt x="33460" y="183268"/>
                            </a:lnTo>
                            <a:cubicBezTo>
                              <a:pt x="33858" y="183651"/>
                              <a:pt x="33460" y="184035"/>
                              <a:pt x="33061" y="183651"/>
                            </a:cubicBezTo>
                            <a:close/>
                            <a:moveTo>
                              <a:pt x="134923" y="169789"/>
                            </a:moveTo>
                            <a:cubicBezTo>
                              <a:pt x="134525" y="169789"/>
                              <a:pt x="134525" y="169789"/>
                              <a:pt x="134525" y="169405"/>
                            </a:cubicBezTo>
                            <a:lnTo>
                              <a:pt x="135282" y="169405"/>
                            </a:lnTo>
                            <a:cubicBezTo>
                              <a:pt x="135282" y="169405"/>
                              <a:pt x="135282" y="169789"/>
                              <a:pt x="134884" y="169789"/>
                            </a:cubicBezTo>
                            <a:close/>
                            <a:moveTo>
                              <a:pt x="28080" y="202517"/>
                            </a:moveTo>
                            <a:cubicBezTo>
                              <a:pt x="28080" y="202904"/>
                              <a:pt x="27681" y="202517"/>
                              <a:pt x="27681" y="202133"/>
                            </a:cubicBezTo>
                            <a:lnTo>
                              <a:pt x="27681" y="201746"/>
                            </a:lnTo>
                            <a:cubicBezTo>
                              <a:pt x="28080" y="201746"/>
                              <a:pt x="28080" y="202133"/>
                              <a:pt x="28080" y="202513"/>
                            </a:cubicBezTo>
                            <a:close/>
                            <a:moveTo>
                              <a:pt x="144886" y="162861"/>
                            </a:moveTo>
                            <a:cubicBezTo>
                              <a:pt x="144886" y="162861"/>
                              <a:pt x="144886" y="162474"/>
                              <a:pt x="145285" y="162474"/>
                            </a:cubicBezTo>
                            <a:lnTo>
                              <a:pt x="145285" y="162861"/>
                            </a:lnTo>
                            <a:cubicBezTo>
                              <a:pt x="145684" y="162861"/>
                              <a:pt x="145285" y="163249"/>
                              <a:pt x="145285" y="163249"/>
                            </a:cubicBezTo>
                            <a:lnTo>
                              <a:pt x="144886" y="162861"/>
                            </a:lnTo>
                            <a:close/>
                            <a:moveTo>
                              <a:pt x="165649" y="21560"/>
                            </a:moveTo>
                            <a:cubicBezTo>
                              <a:pt x="165649" y="21944"/>
                              <a:pt x="165291" y="21944"/>
                              <a:pt x="164892" y="21944"/>
                            </a:cubicBezTo>
                            <a:lnTo>
                              <a:pt x="165291" y="21560"/>
                            </a:lnTo>
                            <a:cubicBezTo>
                              <a:pt x="165649" y="21173"/>
                              <a:pt x="166048" y="21173"/>
                              <a:pt x="165649" y="21560"/>
                            </a:cubicBezTo>
                            <a:close/>
                            <a:moveTo>
                              <a:pt x="63030" y="124360"/>
                            </a:moveTo>
                            <a:cubicBezTo>
                              <a:pt x="63428" y="124360"/>
                              <a:pt x="63428" y="124360"/>
                              <a:pt x="63428" y="124747"/>
                            </a:cubicBezTo>
                            <a:cubicBezTo>
                              <a:pt x="63030" y="125135"/>
                              <a:pt x="63030" y="125135"/>
                              <a:pt x="63030" y="124747"/>
                            </a:cubicBezTo>
                            <a:lnTo>
                              <a:pt x="63030" y="124360"/>
                            </a:lnTo>
                            <a:close/>
                            <a:moveTo>
                              <a:pt x="101487" y="99334"/>
                            </a:moveTo>
                            <a:cubicBezTo>
                              <a:pt x="101487" y="99721"/>
                              <a:pt x="101487" y="99721"/>
                              <a:pt x="101089" y="99721"/>
                            </a:cubicBezTo>
                            <a:cubicBezTo>
                              <a:pt x="100690" y="99721"/>
                              <a:pt x="100690" y="99721"/>
                              <a:pt x="101089" y="99334"/>
                            </a:cubicBezTo>
                            <a:lnTo>
                              <a:pt x="101487" y="99334"/>
                            </a:lnTo>
                            <a:close/>
                            <a:moveTo>
                              <a:pt x="43821" y="153235"/>
                            </a:moveTo>
                            <a:lnTo>
                              <a:pt x="43821" y="152852"/>
                            </a:lnTo>
                            <a:lnTo>
                              <a:pt x="44220" y="152852"/>
                            </a:lnTo>
                            <a:lnTo>
                              <a:pt x="44220" y="153235"/>
                            </a:lnTo>
                            <a:cubicBezTo>
                              <a:pt x="43821" y="153622"/>
                              <a:pt x="43821" y="153622"/>
                              <a:pt x="43821" y="153235"/>
                            </a:cubicBezTo>
                            <a:close/>
                            <a:moveTo>
                              <a:pt x="41510" y="157855"/>
                            </a:moveTo>
                            <a:cubicBezTo>
                              <a:pt x="41908" y="157467"/>
                              <a:pt x="41908" y="157467"/>
                              <a:pt x="41510" y="158625"/>
                            </a:cubicBezTo>
                            <a:lnTo>
                              <a:pt x="41510" y="157855"/>
                            </a:lnTo>
                            <a:close/>
                            <a:moveTo>
                              <a:pt x="163737" y="21944"/>
                            </a:moveTo>
                            <a:cubicBezTo>
                              <a:pt x="163737" y="21944"/>
                              <a:pt x="163338" y="21944"/>
                              <a:pt x="163737" y="21560"/>
                            </a:cubicBezTo>
                            <a:lnTo>
                              <a:pt x="164095" y="21560"/>
                            </a:lnTo>
                            <a:cubicBezTo>
                              <a:pt x="164095" y="21944"/>
                              <a:pt x="164095" y="21944"/>
                              <a:pt x="163737" y="21944"/>
                            </a:cubicBezTo>
                            <a:close/>
                            <a:moveTo>
                              <a:pt x="80326" y="97793"/>
                            </a:moveTo>
                            <a:lnTo>
                              <a:pt x="80724" y="97409"/>
                            </a:lnTo>
                            <a:lnTo>
                              <a:pt x="80724" y="97793"/>
                            </a:lnTo>
                            <a:cubicBezTo>
                              <a:pt x="80326" y="97793"/>
                              <a:pt x="80326" y="98180"/>
                              <a:pt x="79967" y="98180"/>
                            </a:cubicBezTo>
                            <a:cubicBezTo>
                              <a:pt x="79967" y="98180"/>
                              <a:pt x="79967" y="97793"/>
                              <a:pt x="80326" y="97793"/>
                            </a:cubicBezTo>
                            <a:close/>
                            <a:moveTo>
                              <a:pt x="34974" y="174412"/>
                            </a:moveTo>
                            <a:lnTo>
                              <a:pt x="34974" y="174025"/>
                            </a:lnTo>
                            <a:cubicBezTo>
                              <a:pt x="34974" y="173638"/>
                              <a:pt x="35372" y="174025"/>
                              <a:pt x="35372" y="174025"/>
                            </a:cubicBezTo>
                            <a:cubicBezTo>
                              <a:pt x="35372" y="174412"/>
                              <a:pt x="35372" y="174412"/>
                              <a:pt x="34974" y="174412"/>
                            </a:cubicBezTo>
                            <a:close/>
                            <a:moveTo>
                              <a:pt x="39597" y="118583"/>
                            </a:moveTo>
                            <a:cubicBezTo>
                              <a:pt x="39597" y="118195"/>
                              <a:pt x="39996" y="118195"/>
                              <a:pt x="39996" y="118195"/>
                            </a:cubicBezTo>
                            <a:cubicBezTo>
                              <a:pt x="40394" y="118195"/>
                              <a:pt x="40394" y="118195"/>
                              <a:pt x="39996" y="118583"/>
                            </a:cubicBezTo>
                            <a:lnTo>
                              <a:pt x="39597" y="118583"/>
                            </a:lnTo>
                            <a:close/>
                            <a:moveTo>
                              <a:pt x="43064" y="154772"/>
                            </a:moveTo>
                            <a:cubicBezTo>
                              <a:pt x="43064" y="154772"/>
                              <a:pt x="43064" y="154389"/>
                              <a:pt x="43462" y="154389"/>
                            </a:cubicBezTo>
                            <a:cubicBezTo>
                              <a:pt x="43462" y="154772"/>
                              <a:pt x="43462" y="154772"/>
                              <a:pt x="43064" y="155156"/>
                            </a:cubicBezTo>
                            <a:lnTo>
                              <a:pt x="43064" y="154768"/>
                            </a:lnTo>
                            <a:close/>
                            <a:moveTo>
                              <a:pt x="42307" y="157084"/>
                            </a:moveTo>
                            <a:lnTo>
                              <a:pt x="42307" y="156313"/>
                            </a:lnTo>
                            <a:cubicBezTo>
                              <a:pt x="42307" y="156701"/>
                              <a:pt x="42307" y="157084"/>
                              <a:pt x="42307" y="157084"/>
                            </a:cubicBezTo>
                            <a:close/>
                            <a:moveTo>
                              <a:pt x="100690" y="99330"/>
                            </a:moveTo>
                            <a:cubicBezTo>
                              <a:pt x="100690" y="99717"/>
                              <a:pt x="100690" y="99717"/>
                              <a:pt x="100331" y="99717"/>
                            </a:cubicBezTo>
                            <a:lnTo>
                              <a:pt x="100331" y="99330"/>
                            </a:lnTo>
                            <a:lnTo>
                              <a:pt x="100690" y="99330"/>
                            </a:lnTo>
                            <a:close/>
                            <a:moveTo>
                              <a:pt x="56892" y="132441"/>
                            </a:moveTo>
                            <a:cubicBezTo>
                              <a:pt x="56892" y="132824"/>
                              <a:pt x="56892" y="132824"/>
                              <a:pt x="57291" y="132824"/>
                            </a:cubicBezTo>
                            <a:lnTo>
                              <a:pt x="57291" y="132441"/>
                            </a:lnTo>
                            <a:lnTo>
                              <a:pt x="56892" y="132441"/>
                            </a:lnTo>
                            <a:close/>
                            <a:moveTo>
                              <a:pt x="32702" y="185184"/>
                            </a:moveTo>
                            <a:lnTo>
                              <a:pt x="33061" y="185184"/>
                            </a:lnTo>
                            <a:cubicBezTo>
                              <a:pt x="33061" y="185572"/>
                              <a:pt x="33061" y="185572"/>
                              <a:pt x="32702" y="185572"/>
                            </a:cubicBezTo>
                            <a:lnTo>
                              <a:pt x="32702" y="185184"/>
                            </a:lnTo>
                            <a:close/>
                            <a:moveTo>
                              <a:pt x="78413" y="108186"/>
                            </a:moveTo>
                            <a:lnTo>
                              <a:pt x="78413" y="108569"/>
                            </a:lnTo>
                            <a:lnTo>
                              <a:pt x="78014" y="108569"/>
                            </a:lnTo>
                            <a:cubicBezTo>
                              <a:pt x="78014" y="108186"/>
                              <a:pt x="78014" y="108186"/>
                              <a:pt x="78413" y="108186"/>
                            </a:cubicBezTo>
                            <a:close/>
                            <a:moveTo>
                              <a:pt x="143372" y="165936"/>
                            </a:moveTo>
                            <a:cubicBezTo>
                              <a:pt x="143372" y="166323"/>
                              <a:pt x="143372" y="166323"/>
                              <a:pt x="142973" y="166323"/>
                            </a:cubicBezTo>
                            <a:lnTo>
                              <a:pt x="142973" y="165936"/>
                            </a:lnTo>
                            <a:lnTo>
                              <a:pt x="143372" y="165936"/>
                            </a:lnTo>
                            <a:close/>
                            <a:moveTo>
                              <a:pt x="37684" y="122815"/>
                            </a:moveTo>
                            <a:lnTo>
                              <a:pt x="37285" y="122815"/>
                            </a:lnTo>
                            <a:lnTo>
                              <a:pt x="37285" y="122428"/>
                            </a:lnTo>
                            <a:cubicBezTo>
                              <a:pt x="37684" y="122428"/>
                              <a:pt x="37684" y="122428"/>
                              <a:pt x="37684" y="122815"/>
                            </a:cubicBezTo>
                            <a:close/>
                            <a:moveTo>
                              <a:pt x="34974" y="159775"/>
                            </a:moveTo>
                            <a:cubicBezTo>
                              <a:pt x="34974" y="159775"/>
                              <a:pt x="34974" y="160162"/>
                              <a:pt x="34616" y="160162"/>
                            </a:cubicBezTo>
                            <a:lnTo>
                              <a:pt x="34616" y="159775"/>
                            </a:lnTo>
                            <a:cubicBezTo>
                              <a:pt x="34616" y="159388"/>
                              <a:pt x="34974" y="159775"/>
                              <a:pt x="34974" y="159775"/>
                            </a:cubicBezTo>
                            <a:close/>
                            <a:moveTo>
                              <a:pt x="148353" y="160929"/>
                            </a:moveTo>
                            <a:cubicBezTo>
                              <a:pt x="148353" y="160929"/>
                              <a:pt x="147995" y="160546"/>
                              <a:pt x="148353" y="160546"/>
                            </a:cubicBezTo>
                            <a:lnTo>
                              <a:pt x="148752" y="160546"/>
                            </a:lnTo>
                            <a:cubicBezTo>
                              <a:pt x="148752" y="160546"/>
                              <a:pt x="148752" y="160929"/>
                              <a:pt x="148353" y="160929"/>
                            </a:cubicBezTo>
                            <a:close/>
                            <a:moveTo>
                              <a:pt x="153733" y="165548"/>
                            </a:moveTo>
                            <a:cubicBezTo>
                              <a:pt x="153733" y="165548"/>
                              <a:pt x="153335" y="165548"/>
                              <a:pt x="153733" y="165165"/>
                            </a:cubicBezTo>
                            <a:lnTo>
                              <a:pt x="154132" y="165165"/>
                            </a:lnTo>
                            <a:cubicBezTo>
                              <a:pt x="154132" y="165165"/>
                              <a:pt x="154132" y="165548"/>
                              <a:pt x="153733" y="165548"/>
                            </a:cubicBezTo>
                            <a:close/>
                            <a:moveTo>
                              <a:pt x="110294" y="182877"/>
                            </a:moveTo>
                            <a:lnTo>
                              <a:pt x="110693" y="182877"/>
                            </a:lnTo>
                            <a:cubicBezTo>
                              <a:pt x="110693" y="183264"/>
                              <a:pt x="110693" y="183264"/>
                              <a:pt x="110294" y="183264"/>
                            </a:cubicBezTo>
                            <a:lnTo>
                              <a:pt x="110294" y="182877"/>
                            </a:lnTo>
                            <a:close/>
                            <a:moveTo>
                              <a:pt x="127232" y="19245"/>
                            </a:moveTo>
                            <a:lnTo>
                              <a:pt x="126475" y="19245"/>
                            </a:lnTo>
                            <a:cubicBezTo>
                              <a:pt x="127232" y="18857"/>
                              <a:pt x="127232" y="18857"/>
                              <a:pt x="127232" y="19245"/>
                            </a:cubicBezTo>
                            <a:close/>
                            <a:moveTo>
                              <a:pt x="87260" y="213293"/>
                            </a:moveTo>
                            <a:lnTo>
                              <a:pt x="87659" y="213293"/>
                            </a:lnTo>
                            <a:cubicBezTo>
                              <a:pt x="87659" y="212910"/>
                              <a:pt x="87260" y="212910"/>
                              <a:pt x="87260" y="212910"/>
                            </a:cubicBezTo>
                            <a:lnTo>
                              <a:pt x="87260" y="213293"/>
                            </a:lnTo>
                            <a:close/>
                            <a:moveTo>
                              <a:pt x="58048" y="130517"/>
                            </a:moveTo>
                            <a:lnTo>
                              <a:pt x="58447" y="130517"/>
                            </a:lnTo>
                            <a:lnTo>
                              <a:pt x="58447" y="130129"/>
                            </a:lnTo>
                            <a:cubicBezTo>
                              <a:pt x="58447" y="130129"/>
                              <a:pt x="58048" y="130129"/>
                              <a:pt x="58048" y="130517"/>
                            </a:cubicBezTo>
                            <a:close/>
                            <a:moveTo>
                              <a:pt x="32304" y="196739"/>
                            </a:moveTo>
                            <a:cubicBezTo>
                              <a:pt x="32304" y="196739"/>
                              <a:pt x="31905" y="196739"/>
                              <a:pt x="31905" y="196356"/>
                            </a:cubicBezTo>
                            <a:lnTo>
                              <a:pt x="32304" y="196356"/>
                            </a:lnTo>
                            <a:lnTo>
                              <a:pt x="32304" y="196739"/>
                            </a:lnTo>
                            <a:close/>
                            <a:moveTo>
                              <a:pt x="80326" y="217533"/>
                            </a:moveTo>
                            <a:cubicBezTo>
                              <a:pt x="80724" y="217533"/>
                              <a:pt x="80724" y="217146"/>
                              <a:pt x="80724" y="217146"/>
                            </a:cubicBezTo>
                            <a:lnTo>
                              <a:pt x="80326" y="217146"/>
                            </a:lnTo>
                            <a:lnTo>
                              <a:pt x="80326" y="217533"/>
                            </a:lnTo>
                            <a:close/>
                            <a:moveTo>
                              <a:pt x="32304" y="122432"/>
                            </a:moveTo>
                            <a:lnTo>
                              <a:pt x="32304" y="122048"/>
                            </a:lnTo>
                            <a:lnTo>
                              <a:pt x="32702" y="122048"/>
                            </a:lnTo>
                            <a:cubicBezTo>
                              <a:pt x="32702" y="122048"/>
                              <a:pt x="32702" y="122432"/>
                              <a:pt x="32304" y="122432"/>
                            </a:cubicBezTo>
                            <a:close/>
                            <a:moveTo>
                              <a:pt x="13095" y="113192"/>
                            </a:moveTo>
                            <a:lnTo>
                              <a:pt x="13095" y="112809"/>
                            </a:lnTo>
                            <a:cubicBezTo>
                              <a:pt x="13095" y="112809"/>
                              <a:pt x="12697" y="112809"/>
                              <a:pt x="12697" y="113192"/>
                            </a:cubicBezTo>
                            <a:lnTo>
                              <a:pt x="13095" y="113192"/>
                            </a:lnTo>
                            <a:close/>
                            <a:moveTo>
                              <a:pt x="180634" y="12701"/>
                            </a:moveTo>
                            <a:lnTo>
                              <a:pt x="179877" y="12701"/>
                            </a:lnTo>
                            <a:cubicBezTo>
                              <a:pt x="180276" y="12317"/>
                              <a:pt x="180276" y="12317"/>
                              <a:pt x="180634" y="12701"/>
                            </a:cubicBezTo>
                            <a:close/>
                            <a:moveTo>
                              <a:pt x="34616" y="180186"/>
                            </a:moveTo>
                            <a:lnTo>
                              <a:pt x="34616" y="180573"/>
                            </a:lnTo>
                            <a:cubicBezTo>
                              <a:pt x="34217" y="180573"/>
                              <a:pt x="34217" y="180186"/>
                              <a:pt x="34217" y="180186"/>
                            </a:cubicBezTo>
                            <a:lnTo>
                              <a:pt x="34616" y="180186"/>
                            </a:lnTo>
                            <a:close/>
                            <a:moveTo>
                              <a:pt x="60360" y="127438"/>
                            </a:moveTo>
                            <a:lnTo>
                              <a:pt x="60360" y="127051"/>
                            </a:lnTo>
                            <a:lnTo>
                              <a:pt x="59961" y="127051"/>
                            </a:lnTo>
                            <a:cubicBezTo>
                              <a:pt x="59961" y="127438"/>
                              <a:pt x="60360" y="127438"/>
                              <a:pt x="60360" y="127438"/>
                            </a:cubicBezTo>
                            <a:close/>
                            <a:moveTo>
                              <a:pt x="32702" y="185959"/>
                            </a:moveTo>
                            <a:lnTo>
                              <a:pt x="32702" y="186730"/>
                            </a:lnTo>
                            <a:cubicBezTo>
                              <a:pt x="32304" y="187113"/>
                              <a:pt x="32304" y="186730"/>
                              <a:pt x="32702" y="185959"/>
                            </a:cubicBezTo>
                            <a:close/>
                            <a:moveTo>
                              <a:pt x="32702" y="184805"/>
                            </a:moveTo>
                            <a:cubicBezTo>
                              <a:pt x="32702" y="184418"/>
                              <a:pt x="33061" y="184418"/>
                              <a:pt x="33061" y="184418"/>
                            </a:cubicBezTo>
                            <a:lnTo>
                              <a:pt x="33061" y="184805"/>
                            </a:lnTo>
                            <a:lnTo>
                              <a:pt x="32702" y="184805"/>
                            </a:lnTo>
                            <a:close/>
                            <a:moveTo>
                              <a:pt x="59961" y="127822"/>
                            </a:moveTo>
                            <a:cubicBezTo>
                              <a:pt x="59961" y="127822"/>
                              <a:pt x="59961" y="127434"/>
                              <a:pt x="59563" y="127434"/>
                            </a:cubicBezTo>
                            <a:lnTo>
                              <a:pt x="59563" y="127822"/>
                            </a:lnTo>
                            <a:lnTo>
                              <a:pt x="59961" y="127822"/>
                            </a:lnTo>
                            <a:close/>
                            <a:moveTo>
                              <a:pt x="68808" y="86242"/>
                            </a:moveTo>
                            <a:cubicBezTo>
                              <a:pt x="69207" y="86242"/>
                              <a:pt x="69207" y="86629"/>
                              <a:pt x="69207" y="86629"/>
                            </a:cubicBezTo>
                            <a:lnTo>
                              <a:pt x="68808" y="86629"/>
                            </a:lnTo>
                            <a:lnTo>
                              <a:pt x="68808" y="86242"/>
                            </a:lnTo>
                            <a:close/>
                            <a:moveTo>
                              <a:pt x="23855" y="208294"/>
                            </a:moveTo>
                            <a:cubicBezTo>
                              <a:pt x="23855" y="208681"/>
                              <a:pt x="23457" y="208294"/>
                              <a:pt x="23457" y="208294"/>
                            </a:cubicBezTo>
                            <a:cubicBezTo>
                              <a:pt x="23457" y="208294"/>
                              <a:pt x="23855" y="208294"/>
                              <a:pt x="23855" y="208294"/>
                            </a:cubicBezTo>
                            <a:close/>
                            <a:moveTo>
                              <a:pt x="116830" y="98180"/>
                            </a:moveTo>
                            <a:lnTo>
                              <a:pt x="116073" y="98180"/>
                            </a:lnTo>
                            <a:cubicBezTo>
                              <a:pt x="116073" y="97793"/>
                              <a:pt x="116472" y="97793"/>
                              <a:pt x="116830" y="98180"/>
                            </a:cubicBezTo>
                            <a:close/>
                            <a:moveTo>
                              <a:pt x="79568" y="214071"/>
                            </a:moveTo>
                            <a:lnTo>
                              <a:pt x="79967" y="214071"/>
                            </a:lnTo>
                            <a:lnTo>
                              <a:pt x="79568" y="214459"/>
                            </a:lnTo>
                            <a:lnTo>
                              <a:pt x="79568" y="214071"/>
                            </a:lnTo>
                            <a:close/>
                            <a:moveTo>
                              <a:pt x="64584" y="122052"/>
                            </a:moveTo>
                            <a:lnTo>
                              <a:pt x="64983" y="121282"/>
                            </a:lnTo>
                            <a:cubicBezTo>
                              <a:pt x="64983" y="121669"/>
                              <a:pt x="64983" y="122052"/>
                              <a:pt x="64584" y="122052"/>
                            </a:cubicBezTo>
                            <a:close/>
                            <a:moveTo>
                              <a:pt x="108382" y="184039"/>
                            </a:moveTo>
                            <a:lnTo>
                              <a:pt x="108781" y="184426"/>
                            </a:lnTo>
                            <a:lnTo>
                              <a:pt x="108382" y="184426"/>
                            </a:lnTo>
                            <a:lnTo>
                              <a:pt x="108382" y="184039"/>
                            </a:lnTo>
                            <a:close/>
                            <a:moveTo>
                              <a:pt x="69964" y="85092"/>
                            </a:moveTo>
                            <a:cubicBezTo>
                              <a:pt x="69964" y="85475"/>
                              <a:pt x="69566" y="85475"/>
                              <a:pt x="69566" y="85092"/>
                            </a:cubicBezTo>
                            <a:cubicBezTo>
                              <a:pt x="69566" y="85092"/>
                              <a:pt x="69566" y="84705"/>
                              <a:pt x="69964" y="85092"/>
                            </a:cubicBezTo>
                            <a:close/>
                            <a:moveTo>
                              <a:pt x="153733" y="169022"/>
                            </a:moveTo>
                            <a:lnTo>
                              <a:pt x="153335" y="169409"/>
                            </a:lnTo>
                            <a:lnTo>
                              <a:pt x="153733" y="169409"/>
                            </a:lnTo>
                            <a:lnTo>
                              <a:pt x="153733" y="169022"/>
                            </a:lnTo>
                            <a:close/>
                            <a:moveTo>
                              <a:pt x="70722" y="83164"/>
                            </a:moveTo>
                            <a:lnTo>
                              <a:pt x="71120" y="83551"/>
                            </a:lnTo>
                            <a:lnTo>
                              <a:pt x="70722" y="83551"/>
                            </a:lnTo>
                            <a:lnTo>
                              <a:pt x="70722" y="83164"/>
                            </a:lnTo>
                            <a:close/>
                            <a:moveTo>
                              <a:pt x="134126" y="170176"/>
                            </a:moveTo>
                            <a:lnTo>
                              <a:pt x="133768" y="170176"/>
                            </a:lnTo>
                            <a:cubicBezTo>
                              <a:pt x="134126" y="169789"/>
                              <a:pt x="134126" y="169789"/>
                              <a:pt x="134126" y="170176"/>
                            </a:cubicBezTo>
                            <a:close/>
                            <a:moveTo>
                              <a:pt x="36130" y="175566"/>
                            </a:moveTo>
                            <a:cubicBezTo>
                              <a:pt x="35771" y="175179"/>
                              <a:pt x="36130" y="175179"/>
                              <a:pt x="36130" y="175179"/>
                            </a:cubicBezTo>
                            <a:lnTo>
                              <a:pt x="36130" y="175566"/>
                            </a:lnTo>
                            <a:close/>
                            <a:moveTo>
                              <a:pt x="111450" y="182497"/>
                            </a:moveTo>
                            <a:lnTo>
                              <a:pt x="111091" y="182881"/>
                            </a:lnTo>
                            <a:cubicBezTo>
                              <a:pt x="110693" y="182881"/>
                              <a:pt x="111091" y="182881"/>
                              <a:pt x="111450" y="182497"/>
                            </a:cubicBezTo>
                            <a:close/>
                            <a:moveTo>
                              <a:pt x="104914" y="186346"/>
                            </a:moveTo>
                            <a:lnTo>
                              <a:pt x="104914" y="186734"/>
                            </a:lnTo>
                            <a:cubicBezTo>
                              <a:pt x="104556" y="186734"/>
                              <a:pt x="104914" y="186346"/>
                              <a:pt x="104914" y="186346"/>
                            </a:cubicBezTo>
                            <a:close/>
                            <a:moveTo>
                              <a:pt x="37684" y="119736"/>
                            </a:moveTo>
                            <a:cubicBezTo>
                              <a:pt x="37285" y="119736"/>
                              <a:pt x="37684" y="119349"/>
                              <a:pt x="37684" y="119349"/>
                            </a:cubicBezTo>
                            <a:lnTo>
                              <a:pt x="37684" y="1197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49" name="Google Shape;749;p5"/>
                    <p:cNvSpPr/>
                    <p:nvPr/>
                  </p:nvSpPr>
                  <p:spPr>
                    <a:xfrm>
                      <a:off x="10041019" y="6622741"/>
                      <a:ext cx="284817" cy="318833"/>
                    </a:xfrm>
                    <a:custGeom>
                      <a:rect b="b" l="l" r="r" t="t"/>
                      <a:pathLst>
                        <a:path extrusionOk="0" h="318833" w="284817">
                          <a:moveTo>
                            <a:pt x="124494" y="253819"/>
                          </a:moveTo>
                          <a:lnTo>
                            <a:pt x="124494" y="254214"/>
                          </a:lnTo>
                          <a:cubicBezTo>
                            <a:pt x="124972" y="254214"/>
                            <a:pt x="124972" y="253819"/>
                            <a:pt x="124494" y="253819"/>
                          </a:cubicBezTo>
                          <a:close/>
                          <a:moveTo>
                            <a:pt x="68143" y="137636"/>
                          </a:moveTo>
                          <a:cubicBezTo>
                            <a:pt x="67465" y="137460"/>
                            <a:pt x="65592" y="137999"/>
                            <a:pt x="63719" y="138538"/>
                          </a:cubicBezTo>
                          <a:cubicBezTo>
                            <a:pt x="61607" y="138670"/>
                            <a:pt x="60132" y="138965"/>
                            <a:pt x="59694" y="139205"/>
                          </a:cubicBezTo>
                          <a:lnTo>
                            <a:pt x="58897" y="139680"/>
                          </a:lnTo>
                          <a:cubicBezTo>
                            <a:pt x="58219" y="139508"/>
                            <a:pt x="54234" y="140175"/>
                            <a:pt x="52760" y="140478"/>
                          </a:cubicBezTo>
                          <a:cubicBezTo>
                            <a:pt x="51923" y="140954"/>
                            <a:pt x="51126" y="141429"/>
                            <a:pt x="50448" y="141253"/>
                          </a:cubicBezTo>
                          <a:cubicBezTo>
                            <a:pt x="50448" y="141253"/>
                            <a:pt x="49811" y="141081"/>
                            <a:pt x="49412" y="141317"/>
                          </a:cubicBezTo>
                          <a:cubicBezTo>
                            <a:pt x="49412" y="141317"/>
                            <a:pt x="48177" y="142032"/>
                            <a:pt x="46703" y="142331"/>
                          </a:cubicBezTo>
                          <a:cubicBezTo>
                            <a:pt x="37895" y="144140"/>
                            <a:pt x="26657" y="148444"/>
                            <a:pt x="20241" y="151598"/>
                          </a:cubicBezTo>
                          <a:cubicBezTo>
                            <a:pt x="11552" y="155535"/>
                            <a:pt x="4100" y="162590"/>
                            <a:pt x="1869" y="168267"/>
                          </a:cubicBezTo>
                          <a:cubicBezTo>
                            <a:pt x="-283" y="175007"/>
                            <a:pt x="-522" y="178433"/>
                            <a:pt x="872" y="183679"/>
                          </a:cubicBezTo>
                          <a:cubicBezTo>
                            <a:pt x="1191" y="185152"/>
                            <a:pt x="1709" y="187037"/>
                            <a:pt x="2666" y="188686"/>
                          </a:cubicBezTo>
                          <a:cubicBezTo>
                            <a:pt x="5774" y="194044"/>
                            <a:pt x="12270" y="193014"/>
                            <a:pt x="17212" y="190159"/>
                          </a:cubicBezTo>
                          <a:cubicBezTo>
                            <a:pt x="20121" y="188494"/>
                            <a:pt x="24704" y="186937"/>
                            <a:pt x="32276" y="185843"/>
                          </a:cubicBezTo>
                          <a:lnTo>
                            <a:pt x="40725" y="184270"/>
                          </a:lnTo>
                          <a:cubicBezTo>
                            <a:pt x="42159" y="183967"/>
                            <a:pt x="60890" y="180285"/>
                            <a:pt x="62204" y="180633"/>
                          </a:cubicBezTo>
                          <a:cubicBezTo>
                            <a:pt x="63002" y="180158"/>
                            <a:pt x="63679" y="180329"/>
                            <a:pt x="63679" y="180329"/>
                          </a:cubicBezTo>
                          <a:cubicBezTo>
                            <a:pt x="64078" y="180090"/>
                            <a:pt x="64715" y="180265"/>
                            <a:pt x="65154" y="180026"/>
                          </a:cubicBezTo>
                          <a:cubicBezTo>
                            <a:pt x="65552" y="179786"/>
                            <a:pt x="66588" y="179726"/>
                            <a:pt x="67027" y="179487"/>
                          </a:cubicBezTo>
                          <a:lnTo>
                            <a:pt x="74440" y="179040"/>
                          </a:lnTo>
                          <a:cubicBezTo>
                            <a:pt x="78026" y="178612"/>
                            <a:pt x="82012" y="177942"/>
                            <a:pt x="83326" y="178293"/>
                          </a:cubicBezTo>
                          <a:lnTo>
                            <a:pt x="90500" y="177435"/>
                          </a:lnTo>
                          <a:cubicBezTo>
                            <a:pt x="93449" y="176828"/>
                            <a:pt x="97274" y="176816"/>
                            <a:pt x="99188" y="176273"/>
                          </a:cubicBezTo>
                          <a:lnTo>
                            <a:pt x="108952" y="176109"/>
                          </a:lnTo>
                          <a:lnTo>
                            <a:pt x="119751" y="175530"/>
                          </a:lnTo>
                          <a:lnTo>
                            <a:pt x="119751" y="175842"/>
                          </a:lnTo>
                          <a:cubicBezTo>
                            <a:pt x="119751" y="176237"/>
                            <a:pt x="119273" y="176640"/>
                            <a:pt x="119273" y="177035"/>
                          </a:cubicBezTo>
                          <a:cubicBezTo>
                            <a:pt x="119273" y="177035"/>
                            <a:pt x="119751" y="177035"/>
                            <a:pt x="119273" y="177834"/>
                          </a:cubicBezTo>
                          <a:cubicBezTo>
                            <a:pt x="118795" y="178229"/>
                            <a:pt x="118317" y="179423"/>
                            <a:pt x="118317" y="181016"/>
                          </a:cubicBezTo>
                          <a:cubicBezTo>
                            <a:pt x="118317" y="181016"/>
                            <a:pt x="117839" y="183008"/>
                            <a:pt x="117839" y="184993"/>
                          </a:cubicBezTo>
                          <a:cubicBezTo>
                            <a:pt x="117360" y="186582"/>
                            <a:pt x="116404" y="188179"/>
                            <a:pt x="116404" y="189369"/>
                          </a:cubicBezTo>
                          <a:cubicBezTo>
                            <a:pt x="116404" y="189768"/>
                            <a:pt x="116404" y="190563"/>
                            <a:pt x="115926" y="191361"/>
                          </a:cubicBezTo>
                          <a:cubicBezTo>
                            <a:pt x="116404" y="191361"/>
                            <a:pt x="115926" y="192160"/>
                            <a:pt x="115926" y="192160"/>
                          </a:cubicBezTo>
                          <a:cubicBezTo>
                            <a:pt x="116404" y="192555"/>
                            <a:pt x="115926" y="192954"/>
                            <a:pt x="115926" y="193349"/>
                          </a:cubicBezTo>
                          <a:cubicBezTo>
                            <a:pt x="115926" y="193749"/>
                            <a:pt x="115448" y="194547"/>
                            <a:pt x="115448" y="194943"/>
                          </a:cubicBezTo>
                          <a:cubicBezTo>
                            <a:pt x="115448" y="194943"/>
                            <a:pt x="114969" y="196136"/>
                            <a:pt x="114969" y="196931"/>
                          </a:cubicBezTo>
                          <a:cubicBezTo>
                            <a:pt x="114491" y="197729"/>
                            <a:pt x="114491" y="198923"/>
                            <a:pt x="114491" y="198923"/>
                          </a:cubicBezTo>
                          <a:cubicBezTo>
                            <a:pt x="114491" y="199319"/>
                            <a:pt x="114491" y="199718"/>
                            <a:pt x="114053" y="200117"/>
                          </a:cubicBezTo>
                          <a:lnTo>
                            <a:pt x="114053" y="202900"/>
                          </a:lnTo>
                          <a:cubicBezTo>
                            <a:pt x="113574" y="203295"/>
                            <a:pt x="113574" y="204090"/>
                            <a:pt x="113574" y="204090"/>
                          </a:cubicBezTo>
                          <a:lnTo>
                            <a:pt x="113574" y="205284"/>
                          </a:lnTo>
                          <a:cubicBezTo>
                            <a:pt x="113096" y="205284"/>
                            <a:pt x="113096" y="205683"/>
                            <a:pt x="112618" y="206477"/>
                          </a:cubicBezTo>
                          <a:cubicBezTo>
                            <a:pt x="113096" y="207671"/>
                            <a:pt x="112618" y="208865"/>
                            <a:pt x="112618" y="210059"/>
                          </a:cubicBezTo>
                          <a:cubicBezTo>
                            <a:pt x="112618" y="210454"/>
                            <a:pt x="112140" y="212051"/>
                            <a:pt x="111662" y="213245"/>
                          </a:cubicBezTo>
                          <a:cubicBezTo>
                            <a:pt x="112140" y="213640"/>
                            <a:pt x="111662" y="214040"/>
                            <a:pt x="111183" y="214435"/>
                          </a:cubicBezTo>
                          <a:lnTo>
                            <a:pt x="111183" y="215233"/>
                          </a:lnTo>
                          <a:cubicBezTo>
                            <a:pt x="111662" y="215633"/>
                            <a:pt x="111662" y="216032"/>
                            <a:pt x="111183" y="216032"/>
                          </a:cubicBezTo>
                          <a:cubicBezTo>
                            <a:pt x="110705" y="216427"/>
                            <a:pt x="110705" y="218020"/>
                            <a:pt x="110705" y="220009"/>
                          </a:cubicBezTo>
                          <a:cubicBezTo>
                            <a:pt x="110705" y="220803"/>
                            <a:pt x="110226" y="221198"/>
                            <a:pt x="110226" y="221198"/>
                          </a:cubicBezTo>
                          <a:lnTo>
                            <a:pt x="110226" y="221997"/>
                          </a:lnTo>
                          <a:cubicBezTo>
                            <a:pt x="109788" y="222392"/>
                            <a:pt x="110226" y="223191"/>
                            <a:pt x="110226" y="223586"/>
                          </a:cubicBezTo>
                          <a:cubicBezTo>
                            <a:pt x="109788" y="223985"/>
                            <a:pt x="109788" y="224780"/>
                            <a:pt x="109788" y="224780"/>
                          </a:cubicBezTo>
                          <a:cubicBezTo>
                            <a:pt x="109788" y="225175"/>
                            <a:pt x="109788" y="225974"/>
                            <a:pt x="109310" y="226369"/>
                          </a:cubicBezTo>
                          <a:cubicBezTo>
                            <a:pt x="109310" y="226768"/>
                            <a:pt x="108832" y="227563"/>
                            <a:pt x="109310" y="227962"/>
                          </a:cubicBezTo>
                          <a:lnTo>
                            <a:pt x="109310" y="228757"/>
                          </a:lnTo>
                          <a:cubicBezTo>
                            <a:pt x="108832" y="229152"/>
                            <a:pt x="108832" y="229555"/>
                            <a:pt x="108832" y="229950"/>
                          </a:cubicBezTo>
                          <a:cubicBezTo>
                            <a:pt x="109310" y="230350"/>
                            <a:pt x="108832" y="231144"/>
                            <a:pt x="108354" y="231144"/>
                          </a:cubicBezTo>
                          <a:cubicBezTo>
                            <a:pt x="108832" y="231539"/>
                            <a:pt x="108354" y="231943"/>
                            <a:pt x="108832" y="232338"/>
                          </a:cubicBezTo>
                          <a:cubicBezTo>
                            <a:pt x="108832" y="232733"/>
                            <a:pt x="108354" y="233133"/>
                            <a:pt x="108354" y="233532"/>
                          </a:cubicBezTo>
                          <a:cubicBezTo>
                            <a:pt x="107876" y="233927"/>
                            <a:pt x="107876" y="234330"/>
                            <a:pt x="108354" y="234726"/>
                          </a:cubicBezTo>
                          <a:cubicBezTo>
                            <a:pt x="108354" y="234726"/>
                            <a:pt x="107876" y="235121"/>
                            <a:pt x="107876" y="235919"/>
                          </a:cubicBezTo>
                          <a:lnTo>
                            <a:pt x="107876" y="238303"/>
                          </a:lnTo>
                          <a:cubicBezTo>
                            <a:pt x="107397" y="239102"/>
                            <a:pt x="107397" y="239896"/>
                            <a:pt x="107397" y="239896"/>
                          </a:cubicBezTo>
                          <a:lnTo>
                            <a:pt x="107397" y="240691"/>
                          </a:lnTo>
                          <a:cubicBezTo>
                            <a:pt x="107397" y="240691"/>
                            <a:pt x="107397" y="241489"/>
                            <a:pt x="106919" y="242280"/>
                          </a:cubicBezTo>
                          <a:cubicBezTo>
                            <a:pt x="107397" y="242679"/>
                            <a:pt x="107397" y="243474"/>
                            <a:pt x="106919" y="243869"/>
                          </a:cubicBezTo>
                          <a:lnTo>
                            <a:pt x="106919" y="245067"/>
                          </a:lnTo>
                          <a:cubicBezTo>
                            <a:pt x="106919" y="245861"/>
                            <a:pt x="106440" y="246256"/>
                            <a:pt x="106440" y="246256"/>
                          </a:cubicBezTo>
                          <a:lnTo>
                            <a:pt x="106440" y="247055"/>
                          </a:lnTo>
                          <a:cubicBezTo>
                            <a:pt x="106919" y="247450"/>
                            <a:pt x="106440" y="247854"/>
                            <a:pt x="106440" y="248644"/>
                          </a:cubicBezTo>
                          <a:cubicBezTo>
                            <a:pt x="106440" y="249043"/>
                            <a:pt x="106440" y="249443"/>
                            <a:pt x="105963" y="249838"/>
                          </a:cubicBezTo>
                          <a:cubicBezTo>
                            <a:pt x="106440" y="250233"/>
                            <a:pt x="105963" y="251032"/>
                            <a:pt x="105963" y="251032"/>
                          </a:cubicBezTo>
                          <a:lnTo>
                            <a:pt x="105963" y="252621"/>
                          </a:lnTo>
                          <a:cubicBezTo>
                            <a:pt x="105963" y="253020"/>
                            <a:pt x="105963" y="253815"/>
                            <a:pt x="105485" y="254210"/>
                          </a:cubicBezTo>
                          <a:cubicBezTo>
                            <a:pt x="105963" y="254210"/>
                            <a:pt x="105485" y="255008"/>
                            <a:pt x="105963" y="255404"/>
                          </a:cubicBezTo>
                          <a:cubicBezTo>
                            <a:pt x="105485" y="255803"/>
                            <a:pt x="105963" y="256202"/>
                            <a:pt x="105963" y="256202"/>
                          </a:cubicBezTo>
                          <a:cubicBezTo>
                            <a:pt x="105485" y="256202"/>
                            <a:pt x="105485" y="256598"/>
                            <a:pt x="105485" y="256997"/>
                          </a:cubicBezTo>
                          <a:lnTo>
                            <a:pt x="105485" y="260183"/>
                          </a:lnTo>
                          <a:cubicBezTo>
                            <a:pt x="105485" y="262175"/>
                            <a:pt x="105046" y="263764"/>
                            <a:pt x="105046" y="264160"/>
                          </a:cubicBezTo>
                          <a:lnTo>
                            <a:pt x="105046" y="266943"/>
                          </a:lnTo>
                          <a:cubicBezTo>
                            <a:pt x="104568" y="267338"/>
                            <a:pt x="104568" y="268935"/>
                            <a:pt x="105046" y="269330"/>
                          </a:cubicBezTo>
                          <a:cubicBezTo>
                            <a:pt x="105046" y="270129"/>
                            <a:pt x="104568" y="270524"/>
                            <a:pt x="105046" y="270919"/>
                          </a:cubicBezTo>
                          <a:cubicBezTo>
                            <a:pt x="104568" y="271315"/>
                            <a:pt x="105046" y="271714"/>
                            <a:pt x="105046" y="271714"/>
                          </a:cubicBezTo>
                          <a:cubicBezTo>
                            <a:pt x="105046" y="272113"/>
                            <a:pt x="105046" y="272912"/>
                            <a:pt x="104568" y="273706"/>
                          </a:cubicBezTo>
                          <a:cubicBezTo>
                            <a:pt x="104568" y="274505"/>
                            <a:pt x="104568" y="275295"/>
                            <a:pt x="105046" y="275698"/>
                          </a:cubicBezTo>
                          <a:lnTo>
                            <a:pt x="105046" y="276892"/>
                          </a:lnTo>
                          <a:cubicBezTo>
                            <a:pt x="104568" y="277288"/>
                            <a:pt x="104568" y="278082"/>
                            <a:pt x="104568" y="278481"/>
                          </a:cubicBezTo>
                          <a:cubicBezTo>
                            <a:pt x="105046" y="280470"/>
                            <a:pt x="105046" y="283652"/>
                            <a:pt x="105046" y="284051"/>
                          </a:cubicBezTo>
                          <a:lnTo>
                            <a:pt x="105046" y="285640"/>
                          </a:lnTo>
                          <a:cubicBezTo>
                            <a:pt x="105046" y="286036"/>
                            <a:pt x="105046" y="286834"/>
                            <a:pt x="105485" y="287233"/>
                          </a:cubicBezTo>
                          <a:cubicBezTo>
                            <a:pt x="105046" y="288028"/>
                            <a:pt x="105046" y="288822"/>
                            <a:pt x="105485" y="289617"/>
                          </a:cubicBezTo>
                          <a:cubicBezTo>
                            <a:pt x="105485" y="290811"/>
                            <a:pt x="105485" y="291609"/>
                            <a:pt x="105963" y="292005"/>
                          </a:cubicBezTo>
                          <a:lnTo>
                            <a:pt x="105963" y="294392"/>
                          </a:lnTo>
                          <a:cubicBezTo>
                            <a:pt x="106440" y="295586"/>
                            <a:pt x="106440" y="296381"/>
                            <a:pt x="106440" y="296780"/>
                          </a:cubicBezTo>
                          <a:cubicBezTo>
                            <a:pt x="106440" y="300753"/>
                            <a:pt x="110705" y="311102"/>
                            <a:pt x="114531" y="313485"/>
                          </a:cubicBezTo>
                          <a:cubicBezTo>
                            <a:pt x="114531" y="313880"/>
                            <a:pt x="115009" y="314679"/>
                            <a:pt x="115009" y="315078"/>
                          </a:cubicBezTo>
                          <a:lnTo>
                            <a:pt x="118795" y="317067"/>
                          </a:lnTo>
                          <a:cubicBezTo>
                            <a:pt x="119273" y="317462"/>
                            <a:pt x="124016" y="318656"/>
                            <a:pt x="125928" y="318656"/>
                          </a:cubicBezTo>
                          <a:cubicBezTo>
                            <a:pt x="126407" y="319055"/>
                            <a:pt x="126885" y="318656"/>
                            <a:pt x="127802" y="318656"/>
                          </a:cubicBezTo>
                          <a:cubicBezTo>
                            <a:pt x="128758" y="318260"/>
                            <a:pt x="129236" y="317861"/>
                            <a:pt x="129714" y="318260"/>
                          </a:cubicBezTo>
                          <a:cubicBezTo>
                            <a:pt x="130671" y="318656"/>
                            <a:pt x="131149" y="318656"/>
                            <a:pt x="131628" y="317865"/>
                          </a:cubicBezTo>
                          <a:cubicBezTo>
                            <a:pt x="132584" y="317466"/>
                            <a:pt x="133062" y="317466"/>
                            <a:pt x="133062" y="317865"/>
                          </a:cubicBezTo>
                          <a:cubicBezTo>
                            <a:pt x="133979" y="317865"/>
                            <a:pt x="133979" y="318260"/>
                            <a:pt x="134497" y="317865"/>
                          </a:cubicBezTo>
                          <a:cubicBezTo>
                            <a:pt x="134935" y="317466"/>
                            <a:pt x="136848" y="316671"/>
                            <a:pt x="136848" y="316671"/>
                          </a:cubicBezTo>
                          <a:cubicBezTo>
                            <a:pt x="137326" y="317067"/>
                            <a:pt x="137326" y="316671"/>
                            <a:pt x="137805" y="315873"/>
                          </a:cubicBezTo>
                          <a:cubicBezTo>
                            <a:pt x="138283" y="315478"/>
                            <a:pt x="138761" y="314679"/>
                            <a:pt x="139239" y="314679"/>
                          </a:cubicBezTo>
                          <a:cubicBezTo>
                            <a:pt x="140156" y="314284"/>
                            <a:pt x="140156" y="314284"/>
                            <a:pt x="140156" y="312291"/>
                          </a:cubicBezTo>
                          <a:lnTo>
                            <a:pt x="140156" y="309904"/>
                          </a:lnTo>
                          <a:cubicBezTo>
                            <a:pt x="140156" y="309509"/>
                            <a:pt x="140156" y="308714"/>
                            <a:pt x="139239" y="306722"/>
                          </a:cubicBezTo>
                          <a:cubicBezTo>
                            <a:pt x="138761" y="304334"/>
                            <a:pt x="138283" y="303539"/>
                            <a:pt x="138761" y="302745"/>
                          </a:cubicBezTo>
                          <a:cubicBezTo>
                            <a:pt x="138283" y="301950"/>
                            <a:pt x="138283" y="301551"/>
                            <a:pt x="138283" y="301156"/>
                          </a:cubicBezTo>
                          <a:lnTo>
                            <a:pt x="138283" y="297179"/>
                          </a:lnTo>
                          <a:cubicBezTo>
                            <a:pt x="138283" y="296784"/>
                            <a:pt x="138761" y="295590"/>
                            <a:pt x="138761" y="294791"/>
                          </a:cubicBezTo>
                          <a:cubicBezTo>
                            <a:pt x="139239" y="293598"/>
                            <a:pt x="139239" y="292799"/>
                            <a:pt x="139239" y="292799"/>
                          </a:cubicBezTo>
                          <a:cubicBezTo>
                            <a:pt x="138761" y="292404"/>
                            <a:pt x="138761" y="291609"/>
                            <a:pt x="138761" y="290811"/>
                          </a:cubicBezTo>
                          <a:cubicBezTo>
                            <a:pt x="139239" y="290016"/>
                            <a:pt x="139239" y="288822"/>
                            <a:pt x="138761" y="288423"/>
                          </a:cubicBezTo>
                          <a:cubicBezTo>
                            <a:pt x="139239" y="288423"/>
                            <a:pt x="139239" y="288028"/>
                            <a:pt x="139239" y="287629"/>
                          </a:cubicBezTo>
                          <a:cubicBezTo>
                            <a:pt x="139717" y="286830"/>
                            <a:pt x="139239" y="286830"/>
                            <a:pt x="139239" y="286435"/>
                          </a:cubicBezTo>
                          <a:cubicBezTo>
                            <a:pt x="139239" y="286435"/>
                            <a:pt x="139239" y="285241"/>
                            <a:pt x="139717" y="284846"/>
                          </a:cubicBezTo>
                          <a:cubicBezTo>
                            <a:pt x="139717" y="284446"/>
                            <a:pt x="139717" y="283652"/>
                            <a:pt x="139239" y="282853"/>
                          </a:cubicBezTo>
                          <a:lnTo>
                            <a:pt x="139239" y="280865"/>
                          </a:lnTo>
                          <a:cubicBezTo>
                            <a:pt x="139239" y="280466"/>
                            <a:pt x="139239" y="279671"/>
                            <a:pt x="139717" y="279272"/>
                          </a:cubicBezTo>
                          <a:cubicBezTo>
                            <a:pt x="139239" y="278877"/>
                            <a:pt x="139239" y="278477"/>
                            <a:pt x="139717" y="278477"/>
                          </a:cubicBezTo>
                          <a:cubicBezTo>
                            <a:pt x="139717" y="278477"/>
                            <a:pt x="139717" y="277679"/>
                            <a:pt x="139239" y="276888"/>
                          </a:cubicBezTo>
                          <a:lnTo>
                            <a:pt x="140156" y="275295"/>
                          </a:lnTo>
                          <a:cubicBezTo>
                            <a:pt x="139717" y="274900"/>
                            <a:pt x="139717" y="273706"/>
                            <a:pt x="139717" y="273706"/>
                          </a:cubicBezTo>
                          <a:lnTo>
                            <a:pt x="139717" y="272512"/>
                          </a:lnTo>
                          <a:cubicBezTo>
                            <a:pt x="140156" y="272512"/>
                            <a:pt x="140156" y="271714"/>
                            <a:pt x="139717" y="271319"/>
                          </a:cubicBezTo>
                          <a:cubicBezTo>
                            <a:pt x="140156" y="270524"/>
                            <a:pt x="140156" y="270129"/>
                            <a:pt x="140156" y="269729"/>
                          </a:cubicBezTo>
                          <a:cubicBezTo>
                            <a:pt x="140634" y="269334"/>
                            <a:pt x="140634" y="268536"/>
                            <a:pt x="140634" y="268536"/>
                          </a:cubicBezTo>
                          <a:cubicBezTo>
                            <a:pt x="140634" y="268536"/>
                            <a:pt x="140156" y="268140"/>
                            <a:pt x="140634" y="267342"/>
                          </a:cubicBezTo>
                          <a:lnTo>
                            <a:pt x="140634" y="265753"/>
                          </a:lnTo>
                          <a:cubicBezTo>
                            <a:pt x="140156" y="265357"/>
                            <a:pt x="140634" y="264954"/>
                            <a:pt x="140634" y="264164"/>
                          </a:cubicBezTo>
                          <a:cubicBezTo>
                            <a:pt x="141112" y="263768"/>
                            <a:pt x="141112" y="263768"/>
                            <a:pt x="141112" y="263365"/>
                          </a:cubicBezTo>
                          <a:cubicBezTo>
                            <a:pt x="140634" y="262970"/>
                            <a:pt x="141112" y="259788"/>
                            <a:pt x="141591" y="258594"/>
                          </a:cubicBezTo>
                          <a:cubicBezTo>
                            <a:pt x="141591" y="258195"/>
                            <a:pt x="142069" y="257795"/>
                            <a:pt x="142069" y="257400"/>
                          </a:cubicBezTo>
                          <a:cubicBezTo>
                            <a:pt x="141591" y="257001"/>
                            <a:pt x="141591" y="256602"/>
                            <a:pt x="142069" y="256602"/>
                          </a:cubicBezTo>
                          <a:lnTo>
                            <a:pt x="142069" y="255012"/>
                          </a:lnTo>
                          <a:cubicBezTo>
                            <a:pt x="142069" y="254214"/>
                            <a:pt x="142069" y="253423"/>
                            <a:pt x="142547" y="251830"/>
                          </a:cubicBezTo>
                          <a:cubicBezTo>
                            <a:pt x="142547" y="251830"/>
                            <a:pt x="142547" y="251032"/>
                            <a:pt x="143025" y="250636"/>
                          </a:cubicBezTo>
                          <a:cubicBezTo>
                            <a:pt x="142547" y="250237"/>
                            <a:pt x="142547" y="249047"/>
                            <a:pt x="142547" y="249047"/>
                          </a:cubicBezTo>
                          <a:cubicBezTo>
                            <a:pt x="143025" y="248648"/>
                            <a:pt x="143025" y="247854"/>
                            <a:pt x="143025" y="247454"/>
                          </a:cubicBezTo>
                          <a:lnTo>
                            <a:pt x="144460" y="241489"/>
                          </a:lnTo>
                          <a:cubicBezTo>
                            <a:pt x="144460" y="241489"/>
                            <a:pt x="144460" y="240691"/>
                            <a:pt x="143982" y="240295"/>
                          </a:cubicBezTo>
                          <a:cubicBezTo>
                            <a:pt x="144460" y="240295"/>
                            <a:pt x="144460" y="239900"/>
                            <a:pt x="144460" y="239497"/>
                          </a:cubicBezTo>
                          <a:cubicBezTo>
                            <a:pt x="144898" y="238702"/>
                            <a:pt x="144898" y="238303"/>
                            <a:pt x="144898" y="238303"/>
                          </a:cubicBezTo>
                          <a:lnTo>
                            <a:pt x="144898" y="237113"/>
                          </a:lnTo>
                          <a:cubicBezTo>
                            <a:pt x="145377" y="236714"/>
                            <a:pt x="145377" y="236315"/>
                            <a:pt x="145855" y="235520"/>
                          </a:cubicBezTo>
                          <a:cubicBezTo>
                            <a:pt x="145855" y="234726"/>
                            <a:pt x="146333" y="234330"/>
                            <a:pt x="145855" y="233931"/>
                          </a:cubicBezTo>
                          <a:cubicBezTo>
                            <a:pt x="145377" y="233133"/>
                            <a:pt x="146333" y="230749"/>
                            <a:pt x="146811" y="230749"/>
                          </a:cubicBezTo>
                          <a:lnTo>
                            <a:pt x="146811" y="229950"/>
                          </a:lnTo>
                          <a:cubicBezTo>
                            <a:pt x="146333" y="229555"/>
                            <a:pt x="146811" y="228757"/>
                            <a:pt x="147289" y="228757"/>
                          </a:cubicBezTo>
                          <a:lnTo>
                            <a:pt x="147289" y="227962"/>
                          </a:lnTo>
                          <a:cubicBezTo>
                            <a:pt x="147289" y="227563"/>
                            <a:pt x="147289" y="226768"/>
                            <a:pt x="147768" y="226369"/>
                          </a:cubicBezTo>
                          <a:cubicBezTo>
                            <a:pt x="147768" y="225974"/>
                            <a:pt x="148246" y="225175"/>
                            <a:pt x="147768" y="225175"/>
                          </a:cubicBezTo>
                          <a:cubicBezTo>
                            <a:pt x="148246" y="224381"/>
                            <a:pt x="147768" y="223187"/>
                            <a:pt x="148246" y="221993"/>
                          </a:cubicBezTo>
                          <a:cubicBezTo>
                            <a:pt x="148724" y="221598"/>
                            <a:pt x="148724" y="220799"/>
                            <a:pt x="148724" y="220404"/>
                          </a:cubicBezTo>
                          <a:cubicBezTo>
                            <a:pt x="148724" y="220009"/>
                            <a:pt x="148724" y="219605"/>
                            <a:pt x="149163" y="219210"/>
                          </a:cubicBezTo>
                          <a:cubicBezTo>
                            <a:pt x="149163" y="219210"/>
                            <a:pt x="149163" y="218815"/>
                            <a:pt x="149641" y="218412"/>
                          </a:cubicBezTo>
                          <a:cubicBezTo>
                            <a:pt x="149163" y="217617"/>
                            <a:pt x="149641" y="216423"/>
                            <a:pt x="149641" y="216028"/>
                          </a:cubicBezTo>
                          <a:cubicBezTo>
                            <a:pt x="149641" y="215229"/>
                            <a:pt x="150119" y="213245"/>
                            <a:pt x="150119" y="212051"/>
                          </a:cubicBezTo>
                          <a:cubicBezTo>
                            <a:pt x="150597" y="211652"/>
                            <a:pt x="150597" y="211253"/>
                            <a:pt x="150597" y="210857"/>
                          </a:cubicBezTo>
                          <a:cubicBezTo>
                            <a:pt x="151075" y="210458"/>
                            <a:pt x="150597" y="210059"/>
                            <a:pt x="151075" y="209664"/>
                          </a:cubicBezTo>
                          <a:cubicBezTo>
                            <a:pt x="151075" y="209268"/>
                            <a:pt x="151554" y="206082"/>
                            <a:pt x="152988" y="202105"/>
                          </a:cubicBezTo>
                          <a:cubicBezTo>
                            <a:pt x="153905" y="198129"/>
                            <a:pt x="154423" y="194947"/>
                            <a:pt x="154861" y="194947"/>
                          </a:cubicBezTo>
                          <a:cubicBezTo>
                            <a:pt x="154861" y="194551"/>
                            <a:pt x="154861" y="193753"/>
                            <a:pt x="155340" y="193353"/>
                          </a:cubicBezTo>
                          <a:cubicBezTo>
                            <a:pt x="155340" y="192958"/>
                            <a:pt x="155340" y="191764"/>
                            <a:pt x="155818" y="191764"/>
                          </a:cubicBezTo>
                          <a:cubicBezTo>
                            <a:pt x="155818" y="191369"/>
                            <a:pt x="156296" y="190571"/>
                            <a:pt x="156296" y="189776"/>
                          </a:cubicBezTo>
                          <a:cubicBezTo>
                            <a:pt x="156774" y="188978"/>
                            <a:pt x="156774" y="188582"/>
                            <a:pt x="156774" y="188582"/>
                          </a:cubicBezTo>
                          <a:cubicBezTo>
                            <a:pt x="156774" y="188187"/>
                            <a:pt x="157252" y="187784"/>
                            <a:pt x="156774" y="187388"/>
                          </a:cubicBezTo>
                          <a:cubicBezTo>
                            <a:pt x="157252" y="186989"/>
                            <a:pt x="157252" y="186590"/>
                            <a:pt x="157252" y="185799"/>
                          </a:cubicBezTo>
                          <a:cubicBezTo>
                            <a:pt x="157731" y="185001"/>
                            <a:pt x="158209" y="184210"/>
                            <a:pt x="158209" y="183412"/>
                          </a:cubicBezTo>
                          <a:cubicBezTo>
                            <a:pt x="158687" y="183016"/>
                            <a:pt x="158687" y="181423"/>
                            <a:pt x="158687" y="180629"/>
                          </a:cubicBezTo>
                          <a:cubicBezTo>
                            <a:pt x="159126" y="179435"/>
                            <a:pt x="159604" y="178636"/>
                            <a:pt x="159604" y="177846"/>
                          </a:cubicBezTo>
                          <a:lnTo>
                            <a:pt x="160560" y="176253"/>
                          </a:lnTo>
                          <a:cubicBezTo>
                            <a:pt x="160560" y="175866"/>
                            <a:pt x="161038" y="174716"/>
                            <a:pt x="161038" y="173921"/>
                          </a:cubicBezTo>
                          <a:lnTo>
                            <a:pt x="168371" y="173610"/>
                          </a:lnTo>
                          <a:cubicBezTo>
                            <a:pt x="171121" y="173662"/>
                            <a:pt x="175385" y="173406"/>
                            <a:pt x="177736" y="173690"/>
                          </a:cubicBezTo>
                          <a:lnTo>
                            <a:pt x="190927" y="173745"/>
                          </a:lnTo>
                          <a:cubicBezTo>
                            <a:pt x="192402" y="173446"/>
                            <a:pt x="194115" y="173554"/>
                            <a:pt x="194754" y="173729"/>
                          </a:cubicBezTo>
                          <a:cubicBezTo>
                            <a:pt x="194754" y="173729"/>
                            <a:pt x="195829" y="173666"/>
                            <a:pt x="196228" y="173426"/>
                          </a:cubicBezTo>
                          <a:lnTo>
                            <a:pt x="198978" y="173474"/>
                          </a:lnTo>
                          <a:cubicBezTo>
                            <a:pt x="200054" y="173410"/>
                            <a:pt x="201369" y="173757"/>
                            <a:pt x="201768" y="173522"/>
                          </a:cubicBezTo>
                          <a:lnTo>
                            <a:pt x="211133" y="173598"/>
                          </a:lnTo>
                          <a:cubicBezTo>
                            <a:pt x="212209" y="173534"/>
                            <a:pt x="214720" y="173170"/>
                            <a:pt x="217071" y="173454"/>
                          </a:cubicBezTo>
                          <a:cubicBezTo>
                            <a:pt x="219621" y="173087"/>
                            <a:pt x="221335" y="173198"/>
                            <a:pt x="221733" y="172959"/>
                          </a:cubicBezTo>
                          <a:cubicBezTo>
                            <a:pt x="222371" y="173131"/>
                            <a:pt x="224085" y="173242"/>
                            <a:pt x="225559" y="172939"/>
                          </a:cubicBezTo>
                          <a:lnTo>
                            <a:pt x="228986" y="173162"/>
                          </a:lnTo>
                          <a:cubicBezTo>
                            <a:pt x="230023" y="173099"/>
                            <a:pt x="231338" y="173446"/>
                            <a:pt x="231736" y="173210"/>
                          </a:cubicBezTo>
                          <a:cubicBezTo>
                            <a:pt x="232414" y="173382"/>
                            <a:pt x="232813" y="173147"/>
                            <a:pt x="233052" y="173558"/>
                          </a:cubicBezTo>
                          <a:lnTo>
                            <a:pt x="233450" y="173318"/>
                          </a:lnTo>
                          <a:cubicBezTo>
                            <a:pt x="233849" y="173079"/>
                            <a:pt x="235163" y="173430"/>
                            <a:pt x="236240" y="173366"/>
                          </a:cubicBezTo>
                          <a:lnTo>
                            <a:pt x="240304" y="173761"/>
                          </a:lnTo>
                          <a:cubicBezTo>
                            <a:pt x="240942" y="173933"/>
                            <a:pt x="242656" y="174045"/>
                            <a:pt x="243054" y="173809"/>
                          </a:cubicBezTo>
                          <a:cubicBezTo>
                            <a:pt x="243732" y="173981"/>
                            <a:pt x="244768" y="173917"/>
                            <a:pt x="244768" y="173917"/>
                          </a:cubicBezTo>
                          <a:lnTo>
                            <a:pt x="246880" y="173789"/>
                          </a:lnTo>
                          <a:cubicBezTo>
                            <a:pt x="247797" y="174372"/>
                            <a:pt x="248833" y="174312"/>
                            <a:pt x="249271" y="174073"/>
                          </a:cubicBezTo>
                          <a:lnTo>
                            <a:pt x="252021" y="174121"/>
                          </a:lnTo>
                          <a:cubicBezTo>
                            <a:pt x="255050" y="174580"/>
                            <a:pt x="262503" y="175195"/>
                            <a:pt x="263339" y="174720"/>
                          </a:cubicBezTo>
                          <a:lnTo>
                            <a:pt x="266129" y="174768"/>
                          </a:lnTo>
                          <a:cubicBezTo>
                            <a:pt x="269955" y="174748"/>
                            <a:pt x="276929" y="170707"/>
                            <a:pt x="278682" y="168040"/>
                          </a:cubicBezTo>
                          <a:cubicBezTo>
                            <a:pt x="278842" y="167389"/>
                            <a:pt x="279679" y="166914"/>
                            <a:pt x="279679" y="166914"/>
                          </a:cubicBezTo>
                          <a:cubicBezTo>
                            <a:pt x="280077" y="166674"/>
                            <a:pt x="280277" y="166028"/>
                            <a:pt x="280436" y="165373"/>
                          </a:cubicBezTo>
                          <a:cubicBezTo>
                            <a:pt x="280635" y="164722"/>
                            <a:pt x="281034" y="164486"/>
                            <a:pt x="281432" y="164247"/>
                          </a:cubicBezTo>
                          <a:cubicBezTo>
                            <a:pt x="282269" y="163772"/>
                            <a:pt x="283982" y="157272"/>
                            <a:pt x="284461" y="154261"/>
                          </a:cubicBezTo>
                          <a:lnTo>
                            <a:pt x="284740" y="151898"/>
                          </a:lnTo>
                          <a:cubicBezTo>
                            <a:pt x="285138" y="147821"/>
                            <a:pt x="283982" y="142990"/>
                            <a:pt x="281632" y="138865"/>
                          </a:cubicBezTo>
                          <a:cubicBezTo>
                            <a:pt x="280436" y="136801"/>
                            <a:pt x="279241" y="134741"/>
                            <a:pt x="277487" y="133571"/>
                          </a:cubicBezTo>
                          <a:cubicBezTo>
                            <a:pt x="275056" y="132226"/>
                            <a:pt x="274577" y="131399"/>
                            <a:pt x="273143" y="128928"/>
                          </a:cubicBezTo>
                          <a:cubicBezTo>
                            <a:pt x="272186" y="127279"/>
                            <a:pt x="272186" y="127279"/>
                            <a:pt x="270274" y="126756"/>
                          </a:cubicBezTo>
                          <a:cubicBezTo>
                            <a:pt x="266368" y="125709"/>
                            <a:pt x="255687" y="125282"/>
                            <a:pt x="244051" y="125989"/>
                          </a:cubicBezTo>
                          <a:lnTo>
                            <a:pt x="227831" y="125470"/>
                          </a:lnTo>
                          <a:cubicBezTo>
                            <a:pt x="227591" y="125059"/>
                            <a:pt x="223128" y="124899"/>
                            <a:pt x="222690" y="125139"/>
                          </a:cubicBezTo>
                          <a:lnTo>
                            <a:pt x="217589" y="124807"/>
                          </a:lnTo>
                          <a:cubicBezTo>
                            <a:pt x="217150" y="125047"/>
                            <a:pt x="216114" y="125111"/>
                            <a:pt x="215038" y="125174"/>
                          </a:cubicBezTo>
                          <a:cubicBezTo>
                            <a:pt x="209937" y="124843"/>
                            <a:pt x="202923" y="125051"/>
                            <a:pt x="202484" y="125290"/>
                          </a:cubicBezTo>
                          <a:cubicBezTo>
                            <a:pt x="202245" y="124879"/>
                            <a:pt x="201209" y="124939"/>
                            <a:pt x="200134" y="125007"/>
                          </a:cubicBezTo>
                          <a:lnTo>
                            <a:pt x="185308" y="125897"/>
                          </a:lnTo>
                          <a:cubicBezTo>
                            <a:pt x="184750" y="125749"/>
                            <a:pt x="180526" y="125937"/>
                            <a:pt x="175584" y="126217"/>
                          </a:cubicBezTo>
                          <a:lnTo>
                            <a:pt x="179569" y="113783"/>
                          </a:lnTo>
                          <a:cubicBezTo>
                            <a:pt x="181483" y="107818"/>
                            <a:pt x="181961" y="107020"/>
                            <a:pt x="181961" y="105431"/>
                          </a:cubicBezTo>
                          <a:cubicBezTo>
                            <a:pt x="182400" y="105035"/>
                            <a:pt x="183355" y="103442"/>
                            <a:pt x="183355" y="103043"/>
                          </a:cubicBezTo>
                          <a:cubicBezTo>
                            <a:pt x="183355" y="102248"/>
                            <a:pt x="183355" y="101454"/>
                            <a:pt x="183834" y="101055"/>
                          </a:cubicBezTo>
                          <a:cubicBezTo>
                            <a:pt x="183834" y="100655"/>
                            <a:pt x="184312" y="99462"/>
                            <a:pt x="184791" y="97869"/>
                          </a:cubicBezTo>
                          <a:lnTo>
                            <a:pt x="186703" y="92299"/>
                          </a:lnTo>
                          <a:lnTo>
                            <a:pt x="186703" y="91500"/>
                          </a:lnTo>
                          <a:cubicBezTo>
                            <a:pt x="187141" y="91105"/>
                            <a:pt x="187141" y="90310"/>
                            <a:pt x="187141" y="90310"/>
                          </a:cubicBezTo>
                          <a:cubicBezTo>
                            <a:pt x="187141" y="89911"/>
                            <a:pt x="187620" y="89512"/>
                            <a:pt x="187620" y="89512"/>
                          </a:cubicBezTo>
                          <a:cubicBezTo>
                            <a:pt x="188098" y="88717"/>
                            <a:pt x="188098" y="87923"/>
                            <a:pt x="188577" y="87520"/>
                          </a:cubicBezTo>
                          <a:cubicBezTo>
                            <a:pt x="188577" y="87124"/>
                            <a:pt x="188577" y="85930"/>
                            <a:pt x="189055" y="85531"/>
                          </a:cubicBezTo>
                          <a:cubicBezTo>
                            <a:pt x="189055" y="85136"/>
                            <a:pt x="189055" y="83942"/>
                            <a:pt x="189532" y="83543"/>
                          </a:cubicBezTo>
                          <a:cubicBezTo>
                            <a:pt x="189532" y="83144"/>
                            <a:pt x="190011" y="81954"/>
                            <a:pt x="190489" y="81550"/>
                          </a:cubicBezTo>
                          <a:lnTo>
                            <a:pt x="190489" y="80752"/>
                          </a:lnTo>
                          <a:lnTo>
                            <a:pt x="191446" y="78364"/>
                          </a:lnTo>
                          <a:cubicBezTo>
                            <a:pt x="191924" y="77570"/>
                            <a:pt x="191924" y="75981"/>
                            <a:pt x="191924" y="75981"/>
                          </a:cubicBezTo>
                          <a:cubicBezTo>
                            <a:pt x="192363" y="75585"/>
                            <a:pt x="192841" y="73988"/>
                            <a:pt x="193797" y="72004"/>
                          </a:cubicBezTo>
                          <a:lnTo>
                            <a:pt x="194754" y="68818"/>
                          </a:lnTo>
                          <a:cubicBezTo>
                            <a:pt x="194754" y="68818"/>
                            <a:pt x="194754" y="68423"/>
                            <a:pt x="195232" y="68023"/>
                          </a:cubicBezTo>
                          <a:cubicBezTo>
                            <a:pt x="194754" y="67628"/>
                            <a:pt x="195710" y="66829"/>
                            <a:pt x="195710" y="66031"/>
                          </a:cubicBezTo>
                          <a:cubicBezTo>
                            <a:pt x="195710" y="65636"/>
                            <a:pt x="196188" y="64043"/>
                            <a:pt x="196666" y="62849"/>
                          </a:cubicBezTo>
                          <a:cubicBezTo>
                            <a:pt x="197104" y="62050"/>
                            <a:pt x="197104" y="60461"/>
                            <a:pt x="197583" y="59267"/>
                          </a:cubicBezTo>
                          <a:cubicBezTo>
                            <a:pt x="198061" y="58073"/>
                            <a:pt x="199974" y="52903"/>
                            <a:pt x="199974" y="51709"/>
                          </a:cubicBezTo>
                          <a:cubicBezTo>
                            <a:pt x="199974" y="51709"/>
                            <a:pt x="200452" y="50515"/>
                            <a:pt x="200931" y="49721"/>
                          </a:cubicBezTo>
                          <a:cubicBezTo>
                            <a:pt x="201409" y="48527"/>
                            <a:pt x="201409" y="46938"/>
                            <a:pt x="201887" y="46539"/>
                          </a:cubicBezTo>
                          <a:cubicBezTo>
                            <a:pt x="202326" y="44546"/>
                            <a:pt x="206151" y="37387"/>
                            <a:pt x="208981" y="33015"/>
                          </a:cubicBezTo>
                          <a:cubicBezTo>
                            <a:pt x="212328" y="28240"/>
                            <a:pt x="213723" y="25853"/>
                            <a:pt x="213723" y="24659"/>
                          </a:cubicBezTo>
                          <a:lnTo>
                            <a:pt x="214680" y="23070"/>
                          </a:lnTo>
                          <a:lnTo>
                            <a:pt x="214680" y="21477"/>
                          </a:lnTo>
                          <a:cubicBezTo>
                            <a:pt x="214680" y="21081"/>
                            <a:pt x="214680" y="20682"/>
                            <a:pt x="215158" y="19888"/>
                          </a:cubicBezTo>
                          <a:cubicBezTo>
                            <a:pt x="215158" y="18298"/>
                            <a:pt x="213285" y="13922"/>
                            <a:pt x="212328" y="13124"/>
                          </a:cubicBezTo>
                          <a:cubicBezTo>
                            <a:pt x="211850" y="13124"/>
                            <a:pt x="211372" y="12329"/>
                            <a:pt x="210894" y="11934"/>
                          </a:cubicBezTo>
                          <a:lnTo>
                            <a:pt x="209459" y="10341"/>
                          </a:lnTo>
                          <a:cubicBezTo>
                            <a:pt x="208981" y="10341"/>
                            <a:pt x="208503" y="9946"/>
                            <a:pt x="208503" y="9946"/>
                          </a:cubicBezTo>
                          <a:cubicBezTo>
                            <a:pt x="208503" y="9551"/>
                            <a:pt x="208024" y="9551"/>
                            <a:pt x="207546" y="8752"/>
                          </a:cubicBezTo>
                          <a:cubicBezTo>
                            <a:pt x="206629" y="7953"/>
                            <a:pt x="205673" y="7558"/>
                            <a:pt x="205673" y="7558"/>
                          </a:cubicBezTo>
                          <a:cubicBezTo>
                            <a:pt x="205673" y="7163"/>
                            <a:pt x="205195" y="6760"/>
                            <a:pt x="204717" y="6760"/>
                          </a:cubicBezTo>
                          <a:cubicBezTo>
                            <a:pt x="204717" y="6364"/>
                            <a:pt x="203760" y="5965"/>
                            <a:pt x="203760" y="5570"/>
                          </a:cubicBezTo>
                          <a:cubicBezTo>
                            <a:pt x="203760" y="5170"/>
                            <a:pt x="200931" y="3577"/>
                            <a:pt x="200452" y="3981"/>
                          </a:cubicBezTo>
                          <a:lnTo>
                            <a:pt x="199974" y="3581"/>
                          </a:lnTo>
                          <a:cubicBezTo>
                            <a:pt x="197583" y="395"/>
                            <a:pt x="180964" y="0"/>
                            <a:pt x="176700" y="0"/>
                          </a:cubicBezTo>
                          <a:cubicBezTo>
                            <a:pt x="168132" y="799"/>
                            <a:pt x="164346" y="3186"/>
                            <a:pt x="165781" y="6764"/>
                          </a:cubicBezTo>
                          <a:cubicBezTo>
                            <a:pt x="165781" y="7957"/>
                            <a:pt x="166259" y="8357"/>
                            <a:pt x="165781" y="9151"/>
                          </a:cubicBezTo>
                          <a:cubicBezTo>
                            <a:pt x="165781" y="9151"/>
                            <a:pt x="165781" y="9950"/>
                            <a:pt x="166259" y="10345"/>
                          </a:cubicBezTo>
                          <a:cubicBezTo>
                            <a:pt x="166259" y="11539"/>
                            <a:pt x="165781" y="13128"/>
                            <a:pt x="164824" y="17508"/>
                          </a:cubicBezTo>
                          <a:cubicBezTo>
                            <a:pt x="164346" y="17903"/>
                            <a:pt x="164346" y="19496"/>
                            <a:pt x="163390" y="21085"/>
                          </a:cubicBezTo>
                          <a:cubicBezTo>
                            <a:pt x="162912" y="22674"/>
                            <a:pt x="162433" y="23868"/>
                            <a:pt x="162433" y="24272"/>
                          </a:cubicBezTo>
                          <a:cubicBezTo>
                            <a:pt x="161955" y="25066"/>
                            <a:pt x="161955" y="25861"/>
                            <a:pt x="161477" y="26260"/>
                          </a:cubicBezTo>
                          <a:cubicBezTo>
                            <a:pt x="161477" y="26659"/>
                            <a:pt x="160560" y="29442"/>
                            <a:pt x="160560" y="29442"/>
                          </a:cubicBezTo>
                          <a:cubicBezTo>
                            <a:pt x="160560" y="29841"/>
                            <a:pt x="160082" y="30241"/>
                            <a:pt x="160082" y="30241"/>
                          </a:cubicBezTo>
                          <a:lnTo>
                            <a:pt x="160082" y="31434"/>
                          </a:lnTo>
                          <a:cubicBezTo>
                            <a:pt x="160082" y="31834"/>
                            <a:pt x="159126" y="35016"/>
                            <a:pt x="158647" y="35411"/>
                          </a:cubicBezTo>
                          <a:cubicBezTo>
                            <a:pt x="158647" y="35411"/>
                            <a:pt x="159126" y="35806"/>
                            <a:pt x="158647" y="36210"/>
                          </a:cubicBezTo>
                          <a:cubicBezTo>
                            <a:pt x="158647" y="36605"/>
                            <a:pt x="158169" y="37403"/>
                            <a:pt x="158169" y="37799"/>
                          </a:cubicBezTo>
                          <a:lnTo>
                            <a:pt x="158169" y="38597"/>
                          </a:lnTo>
                          <a:cubicBezTo>
                            <a:pt x="158169" y="38597"/>
                            <a:pt x="157691" y="39392"/>
                            <a:pt x="157691" y="39791"/>
                          </a:cubicBezTo>
                          <a:cubicBezTo>
                            <a:pt x="157212" y="40586"/>
                            <a:pt x="157212" y="41380"/>
                            <a:pt x="156735" y="41779"/>
                          </a:cubicBezTo>
                          <a:lnTo>
                            <a:pt x="156735" y="43368"/>
                          </a:lnTo>
                          <a:cubicBezTo>
                            <a:pt x="156296" y="44167"/>
                            <a:pt x="155818" y="45756"/>
                            <a:pt x="155818" y="46950"/>
                          </a:cubicBezTo>
                          <a:lnTo>
                            <a:pt x="154861" y="49338"/>
                          </a:lnTo>
                          <a:cubicBezTo>
                            <a:pt x="154861" y="50132"/>
                            <a:pt x="154383" y="50927"/>
                            <a:pt x="154383" y="51326"/>
                          </a:cubicBezTo>
                          <a:cubicBezTo>
                            <a:pt x="153905" y="52124"/>
                            <a:pt x="153426" y="53714"/>
                            <a:pt x="152949" y="56496"/>
                          </a:cubicBezTo>
                          <a:cubicBezTo>
                            <a:pt x="152470" y="58489"/>
                            <a:pt x="151514" y="60876"/>
                            <a:pt x="151035" y="61667"/>
                          </a:cubicBezTo>
                          <a:cubicBezTo>
                            <a:pt x="148684" y="70818"/>
                            <a:pt x="146293" y="78372"/>
                            <a:pt x="146293" y="78772"/>
                          </a:cubicBezTo>
                          <a:cubicBezTo>
                            <a:pt x="145815" y="79570"/>
                            <a:pt x="145815" y="79570"/>
                            <a:pt x="145815" y="79965"/>
                          </a:cubicBezTo>
                          <a:lnTo>
                            <a:pt x="145815" y="81958"/>
                          </a:lnTo>
                          <a:cubicBezTo>
                            <a:pt x="144898" y="82353"/>
                            <a:pt x="144898" y="83946"/>
                            <a:pt x="144898" y="84737"/>
                          </a:cubicBezTo>
                          <a:cubicBezTo>
                            <a:pt x="144420" y="85930"/>
                            <a:pt x="143463" y="87520"/>
                            <a:pt x="143463" y="88717"/>
                          </a:cubicBezTo>
                          <a:cubicBezTo>
                            <a:pt x="142507" y="90306"/>
                            <a:pt x="142029" y="91496"/>
                            <a:pt x="142029" y="91900"/>
                          </a:cubicBezTo>
                          <a:cubicBezTo>
                            <a:pt x="142507" y="92295"/>
                            <a:pt x="140594" y="98264"/>
                            <a:pt x="140116" y="98663"/>
                          </a:cubicBezTo>
                          <a:lnTo>
                            <a:pt x="140116" y="100252"/>
                          </a:lnTo>
                          <a:cubicBezTo>
                            <a:pt x="140116" y="100252"/>
                            <a:pt x="139677" y="101051"/>
                            <a:pt x="139677" y="101446"/>
                          </a:cubicBezTo>
                          <a:cubicBezTo>
                            <a:pt x="139677" y="102245"/>
                            <a:pt x="139200" y="103035"/>
                            <a:pt x="139200" y="103438"/>
                          </a:cubicBezTo>
                          <a:cubicBezTo>
                            <a:pt x="138721" y="105822"/>
                            <a:pt x="138721" y="106217"/>
                            <a:pt x="137765" y="107814"/>
                          </a:cubicBezTo>
                          <a:cubicBezTo>
                            <a:pt x="137286" y="109008"/>
                            <a:pt x="137286" y="109807"/>
                            <a:pt x="137286" y="110202"/>
                          </a:cubicBezTo>
                          <a:cubicBezTo>
                            <a:pt x="136808" y="110996"/>
                            <a:pt x="136808" y="112190"/>
                            <a:pt x="136330" y="113779"/>
                          </a:cubicBezTo>
                          <a:cubicBezTo>
                            <a:pt x="134417" y="116966"/>
                            <a:pt x="132544" y="122931"/>
                            <a:pt x="132544" y="126512"/>
                          </a:cubicBezTo>
                          <a:cubicBezTo>
                            <a:pt x="132066" y="126907"/>
                            <a:pt x="131588" y="128101"/>
                            <a:pt x="131588" y="128101"/>
                          </a:cubicBezTo>
                          <a:lnTo>
                            <a:pt x="131588" y="129295"/>
                          </a:lnTo>
                          <a:cubicBezTo>
                            <a:pt x="131588" y="129387"/>
                            <a:pt x="131588" y="129467"/>
                            <a:pt x="131588" y="129546"/>
                          </a:cubicBezTo>
                          <a:lnTo>
                            <a:pt x="128280" y="129746"/>
                          </a:lnTo>
                          <a:cubicBezTo>
                            <a:pt x="127443" y="130221"/>
                            <a:pt x="118556" y="130968"/>
                            <a:pt x="117281" y="130624"/>
                          </a:cubicBezTo>
                          <a:cubicBezTo>
                            <a:pt x="116204" y="130684"/>
                            <a:pt x="115806" y="130924"/>
                            <a:pt x="115368" y="131164"/>
                          </a:cubicBezTo>
                          <a:cubicBezTo>
                            <a:pt x="115368" y="131164"/>
                            <a:pt x="114969" y="131403"/>
                            <a:pt x="114332" y="131227"/>
                          </a:cubicBezTo>
                          <a:cubicBezTo>
                            <a:pt x="114332" y="131227"/>
                            <a:pt x="112857" y="131527"/>
                            <a:pt x="111781" y="131591"/>
                          </a:cubicBezTo>
                          <a:lnTo>
                            <a:pt x="109031" y="131543"/>
                          </a:lnTo>
                          <a:cubicBezTo>
                            <a:pt x="108393" y="131371"/>
                            <a:pt x="107716" y="131195"/>
                            <a:pt x="107318" y="131435"/>
                          </a:cubicBezTo>
                          <a:cubicBezTo>
                            <a:pt x="106481" y="131910"/>
                            <a:pt x="104209" y="132685"/>
                            <a:pt x="98909" y="133004"/>
                          </a:cubicBezTo>
                          <a:cubicBezTo>
                            <a:pt x="98072" y="133479"/>
                            <a:pt x="96757" y="133136"/>
                            <a:pt x="95960" y="133611"/>
                          </a:cubicBezTo>
                          <a:lnTo>
                            <a:pt x="93847" y="133739"/>
                          </a:lnTo>
                          <a:cubicBezTo>
                            <a:pt x="93409" y="133978"/>
                            <a:pt x="91536" y="134517"/>
                            <a:pt x="91297" y="134106"/>
                          </a:cubicBezTo>
                          <a:cubicBezTo>
                            <a:pt x="91058" y="133691"/>
                            <a:pt x="89583" y="133994"/>
                            <a:pt x="83048" y="135024"/>
                          </a:cubicBezTo>
                          <a:cubicBezTo>
                            <a:pt x="77987" y="135755"/>
                            <a:pt x="77149" y="136234"/>
                            <a:pt x="76751" y="136470"/>
                          </a:cubicBezTo>
                          <a:cubicBezTo>
                            <a:pt x="76751" y="136470"/>
                            <a:pt x="75715" y="136534"/>
                            <a:pt x="75037" y="136358"/>
                          </a:cubicBezTo>
                          <a:cubicBezTo>
                            <a:pt x="73762" y="136011"/>
                            <a:pt x="73323" y="136250"/>
                            <a:pt x="72925" y="136490"/>
                          </a:cubicBezTo>
                          <a:cubicBezTo>
                            <a:pt x="72925" y="136490"/>
                            <a:pt x="71690" y="137204"/>
                            <a:pt x="71052" y="137029"/>
                          </a:cubicBezTo>
                          <a:cubicBezTo>
                            <a:pt x="69976" y="137093"/>
                            <a:pt x="68501" y="137396"/>
                            <a:pt x="68103" y="137636"/>
                          </a:cubicBezTo>
                          <a:close/>
                          <a:moveTo>
                            <a:pt x="127802" y="175103"/>
                          </a:moveTo>
                          <a:lnTo>
                            <a:pt x="128001" y="175091"/>
                          </a:lnTo>
                          <a:cubicBezTo>
                            <a:pt x="127881" y="175295"/>
                            <a:pt x="127842" y="175299"/>
                            <a:pt x="127802" y="175103"/>
                          </a:cubicBezTo>
                          <a:close/>
                          <a:moveTo>
                            <a:pt x="130113" y="174979"/>
                          </a:moveTo>
                          <a:lnTo>
                            <a:pt x="131588" y="174899"/>
                          </a:lnTo>
                          <a:cubicBezTo>
                            <a:pt x="131308" y="175506"/>
                            <a:pt x="131149" y="176149"/>
                            <a:pt x="131149" y="176640"/>
                          </a:cubicBezTo>
                          <a:cubicBezTo>
                            <a:pt x="131628" y="177035"/>
                            <a:pt x="131149" y="177435"/>
                            <a:pt x="131149" y="177435"/>
                          </a:cubicBezTo>
                          <a:cubicBezTo>
                            <a:pt x="130671" y="178628"/>
                            <a:pt x="130193" y="180621"/>
                            <a:pt x="130193" y="181016"/>
                          </a:cubicBezTo>
                          <a:lnTo>
                            <a:pt x="130193" y="181815"/>
                          </a:lnTo>
                          <a:cubicBezTo>
                            <a:pt x="130193" y="182210"/>
                            <a:pt x="129714" y="184598"/>
                            <a:pt x="129236" y="184997"/>
                          </a:cubicBezTo>
                          <a:lnTo>
                            <a:pt x="129236" y="185795"/>
                          </a:lnTo>
                          <a:cubicBezTo>
                            <a:pt x="129714" y="186191"/>
                            <a:pt x="129236" y="186590"/>
                            <a:pt x="128758" y="186985"/>
                          </a:cubicBezTo>
                          <a:cubicBezTo>
                            <a:pt x="129236" y="186985"/>
                            <a:pt x="128758" y="187784"/>
                            <a:pt x="128758" y="187784"/>
                          </a:cubicBezTo>
                          <a:cubicBezTo>
                            <a:pt x="128758" y="188183"/>
                            <a:pt x="128758" y="188582"/>
                            <a:pt x="128280" y="188978"/>
                          </a:cubicBezTo>
                          <a:cubicBezTo>
                            <a:pt x="127802" y="190171"/>
                            <a:pt x="127802" y="192559"/>
                            <a:pt x="127802" y="192954"/>
                          </a:cubicBezTo>
                          <a:cubicBezTo>
                            <a:pt x="127802" y="192954"/>
                            <a:pt x="127802" y="193349"/>
                            <a:pt x="127363" y="193753"/>
                          </a:cubicBezTo>
                          <a:lnTo>
                            <a:pt x="127363" y="194551"/>
                          </a:lnTo>
                          <a:cubicBezTo>
                            <a:pt x="127363" y="194947"/>
                            <a:pt x="127363" y="195346"/>
                            <a:pt x="126885" y="195741"/>
                          </a:cubicBezTo>
                          <a:lnTo>
                            <a:pt x="126885" y="196540"/>
                          </a:lnTo>
                          <a:cubicBezTo>
                            <a:pt x="126885" y="196540"/>
                            <a:pt x="126885" y="197733"/>
                            <a:pt x="126407" y="197733"/>
                          </a:cubicBezTo>
                          <a:cubicBezTo>
                            <a:pt x="126407" y="198129"/>
                            <a:pt x="126407" y="198528"/>
                            <a:pt x="125928" y="199323"/>
                          </a:cubicBezTo>
                          <a:cubicBezTo>
                            <a:pt x="126407" y="199718"/>
                            <a:pt x="126407" y="199718"/>
                            <a:pt x="125928" y="200121"/>
                          </a:cubicBezTo>
                          <a:lnTo>
                            <a:pt x="125928" y="201311"/>
                          </a:lnTo>
                          <a:cubicBezTo>
                            <a:pt x="125928" y="202904"/>
                            <a:pt x="125450" y="203699"/>
                            <a:pt x="124972" y="204892"/>
                          </a:cubicBezTo>
                          <a:lnTo>
                            <a:pt x="124972" y="205691"/>
                          </a:lnTo>
                          <a:cubicBezTo>
                            <a:pt x="124972" y="205691"/>
                            <a:pt x="124494" y="206086"/>
                            <a:pt x="124972" y="206485"/>
                          </a:cubicBezTo>
                          <a:cubicBezTo>
                            <a:pt x="124494" y="207284"/>
                            <a:pt x="124494" y="207679"/>
                            <a:pt x="124494" y="208074"/>
                          </a:cubicBezTo>
                          <a:cubicBezTo>
                            <a:pt x="124972" y="208474"/>
                            <a:pt x="124494" y="208873"/>
                            <a:pt x="124016" y="209272"/>
                          </a:cubicBezTo>
                          <a:cubicBezTo>
                            <a:pt x="124016" y="209668"/>
                            <a:pt x="124016" y="210067"/>
                            <a:pt x="124494" y="210462"/>
                          </a:cubicBezTo>
                          <a:cubicBezTo>
                            <a:pt x="124494" y="210462"/>
                            <a:pt x="124494" y="211261"/>
                            <a:pt x="124016" y="211261"/>
                          </a:cubicBezTo>
                          <a:cubicBezTo>
                            <a:pt x="123537" y="212059"/>
                            <a:pt x="123537" y="212454"/>
                            <a:pt x="123537" y="212850"/>
                          </a:cubicBezTo>
                          <a:lnTo>
                            <a:pt x="123537" y="213648"/>
                          </a:lnTo>
                          <a:cubicBezTo>
                            <a:pt x="123059" y="214044"/>
                            <a:pt x="123059" y="215641"/>
                            <a:pt x="123059" y="217230"/>
                          </a:cubicBezTo>
                          <a:cubicBezTo>
                            <a:pt x="122621" y="218024"/>
                            <a:pt x="122621" y="218420"/>
                            <a:pt x="122621" y="218420"/>
                          </a:cubicBezTo>
                          <a:cubicBezTo>
                            <a:pt x="122142" y="218819"/>
                            <a:pt x="122621" y="219218"/>
                            <a:pt x="122142" y="220013"/>
                          </a:cubicBezTo>
                          <a:cubicBezTo>
                            <a:pt x="122142" y="220408"/>
                            <a:pt x="122142" y="220807"/>
                            <a:pt x="121665" y="221202"/>
                          </a:cubicBezTo>
                          <a:cubicBezTo>
                            <a:pt x="121665" y="221202"/>
                            <a:pt x="121665" y="222001"/>
                            <a:pt x="122142" y="222396"/>
                          </a:cubicBezTo>
                          <a:cubicBezTo>
                            <a:pt x="121665" y="223195"/>
                            <a:pt x="122142" y="223590"/>
                            <a:pt x="121665" y="223590"/>
                          </a:cubicBezTo>
                          <a:cubicBezTo>
                            <a:pt x="121186" y="223989"/>
                            <a:pt x="121186" y="224784"/>
                            <a:pt x="121665" y="225179"/>
                          </a:cubicBezTo>
                          <a:lnTo>
                            <a:pt x="121665" y="226373"/>
                          </a:lnTo>
                          <a:cubicBezTo>
                            <a:pt x="121186" y="226373"/>
                            <a:pt x="120708" y="226772"/>
                            <a:pt x="121186" y="227171"/>
                          </a:cubicBezTo>
                          <a:cubicBezTo>
                            <a:pt x="121186" y="227567"/>
                            <a:pt x="120708" y="228365"/>
                            <a:pt x="120708" y="228761"/>
                          </a:cubicBezTo>
                          <a:cubicBezTo>
                            <a:pt x="120708" y="228761"/>
                            <a:pt x="120230" y="229156"/>
                            <a:pt x="120708" y="229559"/>
                          </a:cubicBezTo>
                          <a:cubicBezTo>
                            <a:pt x="120708" y="229954"/>
                            <a:pt x="120708" y="230358"/>
                            <a:pt x="120230" y="230753"/>
                          </a:cubicBezTo>
                          <a:lnTo>
                            <a:pt x="120230" y="233137"/>
                          </a:lnTo>
                          <a:cubicBezTo>
                            <a:pt x="119751" y="233935"/>
                            <a:pt x="119751" y="234334"/>
                            <a:pt x="119751" y="234730"/>
                          </a:cubicBezTo>
                          <a:cubicBezTo>
                            <a:pt x="119751" y="235125"/>
                            <a:pt x="120230" y="235524"/>
                            <a:pt x="119751" y="235524"/>
                          </a:cubicBezTo>
                          <a:cubicBezTo>
                            <a:pt x="119273" y="236323"/>
                            <a:pt x="119273" y="236718"/>
                            <a:pt x="119273" y="237117"/>
                          </a:cubicBezTo>
                          <a:cubicBezTo>
                            <a:pt x="119751" y="237512"/>
                            <a:pt x="119751" y="238307"/>
                            <a:pt x="119273" y="238307"/>
                          </a:cubicBezTo>
                          <a:cubicBezTo>
                            <a:pt x="118835" y="239106"/>
                            <a:pt x="119273" y="239501"/>
                            <a:pt x="119273" y="239900"/>
                          </a:cubicBezTo>
                          <a:cubicBezTo>
                            <a:pt x="119273" y="239900"/>
                            <a:pt x="119273" y="240695"/>
                            <a:pt x="118835" y="240695"/>
                          </a:cubicBezTo>
                          <a:cubicBezTo>
                            <a:pt x="118835" y="241094"/>
                            <a:pt x="118835" y="241493"/>
                            <a:pt x="118356" y="242284"/>
                          </a:cubicBezTo>
                          <a:cubicBezTo>
                            <a:pt x="118356" y="242284"/>
                            <a:pt x="118356" y="243082"/>
                            <a:pt x="118835" y="243478"/>
                          </a:cubicBezTo>
                          <a:cubicBezTo>
                            <a:pt x="118356" y="243478"/>
                            <a:pt x="118356" y="244671"/>
                            <a:pt x="118356" y="244671"/>
                          </a:cubicBezTo>
                          <a:cubicBezTo>
                            <a:pt x="118356" y="244671"/>
                            <a:pt x="118835" y="245071"/>
                            <a:pt x="118356" y="245865"/>
                          </a:cubicBezTo>
                          <a:cubicBezTo>
                            <a:pt x="118356" y="246260"/>
                            <a:pt x="117879" y="246664"/>
                            <a:pt x="118356" y="247059"/>
                          </a:cubicBezTo>
                          <a:cubicBezTo>
                            <a:pt x="118356" y="247059"/>
                            <a:pt x="117879" y="247858"/>
                            <a:pt x="118356" y="248253"/>
                          </a:cubicBezTo>
                          <a:cubicBezTo>
                            <a:pt x="117879" y="249051"/>
                            <a:pt x="117879" y="249842"/>
                            <a:pt x="117879" y="250241"/>
                          </a:cubicBezTo>
                          <a:cubicBezTo>
                            <a:pt x="117879" y="250640"/>
                            <a:pt x="117879" y="251040"/>
                            <a:pt x="117400" y="251834"/>
                          </a:cubicBezTo>
                          <a:cubicBezTo>
                            <a:pt x="117879" y="252229"/>
                            <a:pt x="117400" y="252629"/>
                            <a:pt x="117400" y="253028"/>
                          </a:cubicBezTo>
                          <a:cubicBezTo>
                            <a:pt x="117879" y="253423"/>
                            <a:pt x="117400" y="253823"/>
                            <a:pt x="117400" y="254617"/>
                          </a:cubicBezTo>
                          <a:lnTo>
                            <a:pt x="117400" y="255811"/>
                          </a:lnTo>
                          <a:cubicBezTo>
                            <a:pt x="117400" y="255811"/>
                            <a:pt x="117400" y="256206"/>
                            <a:pt x="116922" y="256606"/>
                          </a:cubicBezTo>
                          <a:cubicBezTo>
                            <a:pt x="117400" y="257001"/>
                            <a:pt x="116922" y="257799"/>
                            <a:pt x="117400" y="257799"/>
                          </a:cubicBezTo>
                          <a:lnTo>
                            <a:pt x="116922" y="258993"/>
                          </a:lnTo>
                          <a:cubicBezTo>
                            <a:pt x="116922" y="259388"/>
                            <a:pt x="116922" y="260187"/>
                            <a:pt x="117400" y="260985"/>
                          </a:cubicBezTo>
                          <a:cubicBezTo>
                            <a:pt x="116922" y="261381"/>
                            <a:pt x="116922" y="262575"/>
                            <a:pt x="116444" y="262575"/>
                          </a:cubicBezTo>
                          <a:cubicBezTo>
                            <a:pt x="116922" y="262970"/>
                            <a:pt x="116444" y="263369"/>
                            <a:pt x="116922" y="264164"/>
                          </a:cubicBezTo>
                          <a:cubicBezTo>
                            <a:pt x="116922" y="264559"/>
                            <a:pt x="116922" y="264958"/>
                            <a:pt x="116444" y="265753"/>
                          </a:cubicBezTo>
                          <a:cubicBezTo>
                            <a:pt x="116444" y="265753"/>
                            <a:pt x="116444" y="266152"/>
                            <a:pt x="116922" y="266947"/>
                          </a:cubicBezTo>
                          <a:cubicBezTo>
                            <a:pt x="116922" y="267342"/>
                            <a:pt x="116922" y="267745"/>
                            <a:pt x="116444" y="268536"/>
                          </a:cubicBezTo>
                          <a:lnTo>
                            <a:pt x="116444" y="270129"/>
                          </a:lnTo>
                          <a:cubicBezTo>
                            <a:pt x="116444" y="270129"/>
                            <a:pt x="116922" y="270923"/>
                            <a:pt x="116444" y="271319"/>
                          </a:cubicBezTo>
                          <a:cubicBezTo>
                            <a:pt x="116444" y="271714"/>
                            <a:pt x="116444" y="272117"/>
                            <a:pt x="116922" y="272512"/>
                          </a:cubicBezTo>
                          <a:cubicBezTo>
                            <a:pt x="116444" y="272912"/>
                            <a:pt x="116444" y="273311"/>
                            <a:pt x="116444" y="274505"/>
                          </a:cubicBezTo>
                          <a:lnTo>
                            <a:pt x="116444" y="276094"/>
                          </a:lnTo>
                          <a:cubicBezTo>
                            <a:pt x="116922" y="276489"/>
                            <a:pt x="116444" y="277288"/>
                            <a:pt x="116444" y="277683"/>
                          </a:cubicBezTo>
                          <a:lnTo>
                            <a:pt x="116444" y="279675"/>
                          </a:lnTo>
                          <a:cubicBezTo>
                            <a:pt x="116444" y="280070"/>
                            <a:pt x="116444" y="280869"/>
                            <a:pt x="116922" y="281264"/>
                          </a:cubicBezTo>
                          <a:cubicBezTo>
                            <a:pt x="116444" y="281264"/>
                            <a:pt x="116444" y="282059"/>
                            <a:pt x="116444" y="282853"/>
                          </a:cubicBezTo>
                          <a:cubicBezTo>
                            <a:pt x="116922" y="283253"/>
                            <a:pt x="116922" y="284442"/>
                            <a:pt x="116922" y="285241"/>
                          </a:cubicBezTo>
                          <a:cubicBezTo>
                            <a:pt x="116444" y="285636"/>
                            <a:pt x="116922" y="286435"/>
                            <a:pt x="116922" y="286830"/>
                          </a:cubicBezTo>
                          <a:cubicBezTo>
                            <a:pt x="117400" y="287229"/>
                            <a:pt x="116922" y="287629"/>
                            <a:pt x="116922" y="288419"/>
                          </a:cubicBezTo>
                          <a:lnTo>
                            <a:pt x="116922" y="290807"/>
                          </a:lnTo>
                          <a:cubicBezTo>
                            <a:pt x="117400" y="291605"/>
                            <a:pt x="117400" y="292396"/>
                            <a:pt x="117400" y="292795"/>
                          </a:cubicBezTo>
                          <a:cubicBezTo>
                            <a:pt x="117400" y="293194"/>
                            <a:pt x="117400" y="294388"/>
                            <a:pt x="118356" y="295582"/>
                          </a:cubicBezTo>
                          <a:cubicBezTo>
                            <a:pt x="117879" y="296377"/>
                            <a:pt x="118356" y="297570"/>
                            <a:pt x="118835" y="298365"/>
                          </a:cubicBezTo>
                          <a:cubicBezTo>
                            <a:pt x="118835" y="299159"/>
                            <a:pt x="118835" y="300749"/>
                            <a:pt x="119273" y="302741"/>
                          </a:cubicBezTo>
                          <a:cubicBezTo>
                            <a:pt x="120230" y="304330"/>
                            <a:pt x="120230" y="305524"/>
                            <a:pt x="120230" y="305524"/>
                          </a:cubicBezTo>
                          <a:cubicBezTo>
                            <a:pt x="119751" y="306322"/>
                            <a:pt x="118795" y="303136"/>
                            <a:pt x="118356" y="301547"/>
                          </a:cubicBezTo>
                          <a:cubicBezTo>
                            <a:pt x="118356" y="300353"/>
                            <a:pt x="117400" y="298365"/>
                            <a:pt x="116922" y="297171"/>
                          </a:cubicBezTo>
                          <a:cubicBezTo>
                            <a:pt x="116922" y="295977"/>
                            <a:pt x="116444" y="294784"/>
                            <a:pt x="116444" y="294388"/>
                          </a:cubicBezTo>
                          <a:cubicBezTo>
                            <a:pt x="116444" y="293993"/>
                            <a:pt x="115965" y="292795"/>
                            <a:pt x="115965" y="291605"/>
                          </a:cubicBezTo>
                          <a:cubicBezTo>
                            <a:pt x="115487" y="289218"/>
                            <a:pt x="115487" y="284442"/>
                            <a:pt x="115009" y="282454"/>
                          </a:cubicBezTo>
                          <a:cubicBezTo>
                            <a:pt x="115487" y="281656"/>
                            <a:pt x="115009" y="280865"/>
                            <a:pt x="115009" y="280066"/>
                          </a:cubicBezTo>
                          <a:lnTo>
                            <a:pt x="115009" y="278074"/>
                          </a:lnTo>
                          <a:cubicBezTo>
                            <a:pt x="115487" y="277679"/>
                            <a:pt x="115009" y="277280"/>
                            <a:pt x="115009" y="277280"/>
                          </a:cubicBezTo>
                          <a:lnTo>
                            <a:pt x="115009" y="273303"/>
                          </a:lnTo>
                          <a:cubicBezTo>
                            <a:pt x="114531" y="272908"/>
                            <a:pt x="115009" y="272109"/>
                            <a:pt x="115009" y="271311"/>
                          </a:cubicBezTo>
                          <a:cubicBezTo>
                            <a:pt x="115487" y="270915"/>
                            <a:pt x="115009" y="270516"/>
                            <a:pt x="115009" y="270121"/>
                          </a:cubicBezTo>
                          <a:lnTo>
                            <a:pt x="115009" y="268528"/>
                          </a:lnTo>
                          <a:cubicBezTo>
                            <a:pt x="115009" y="267334"/>
                            <a:pt x="115487" y="266144"/>
                            <a:pt x="115487" y="265345"/>
                          </a:cubicBezTo>
                          <a:lnTo>
                            <a:pt x="115487" y="261369"/>
                          </a:lnTo>
                          <a:cubicBezTo>
                            <a:pt x="115487" y="260570"/>
                            <a:pt x="115965" y="260175"/>
                            <a:pt x="115487" y="259780"/>
                          </a:cubicBezTo>
                          <a:cubicBezTo>
                            <a:pt x="115965" y="259380"/>
                            <a:pt x="115965" y="258981"/>
                            <a:pt x="115965" y="258586"/>
                          </a:cubicBezTo>
                          <a:lnTo>
                            <a:pt x="115965" y="255400"/>
                          </a:lnTo>
                          <a:cubicBezTo>
                            <a:pt x="115965" y="255004"/>
                            <a:pt x="115965" y="254605"/>
                            <a:pt x="116444" y="254206"/>
                          </a:cubicBezTo>
                          <a:cubicBezTo>
                            <a:pt x="116444" y="254206"/>
                            <a:pt x="116444" y="253411"/>
                            <a:pt x="115965" y="253016"/>
                          </a:cubicBezTo>
                          <a:cubicBezTo>
                            <a:pt x="115965" y="252617"/>
                            <a:pt x="115965" y="251822"/>
                            <a:pt x="116444" y="251822"/>
                          </a:cubicBezTo>
                          <a:lnTo>
                            <a:pt x="116444" y="250628"/>
                          </a:lnTo>
                          <a:cubicBezTo>
                            <a:pt x="115965" y="250229"/>
                            <a:pt x="116444" y="249435"/>
                            <a:pt x="116444" y="249039"/>
                          </a:cubicBezTo>
                          <a:cubicBezTo>
                            <a:pt x="116922" y="248640"/>
                            <a:pt x="116444" y="248241"/>
                            <a:pt x="116444" y="248241"/>
                          </a:cubicBezTo>
                          <a:cubicBezTo>
                            <a:pt x="116444" y="247846"/>
                            <a:pt x="116444" y="247442"/>
                            <a:pt x="116922" y="246652"/>
                          </a:cubicBezTo>
                          <a:lnTo>
                            <a:pt x="116922" y="244264"/>
                          </a:lnTo>
                          <a:cubicBezTo>
                            <a:pt x="117400" y="243070"/>
                            <a:pt x="117839" y="240287"/>
                            <a:pt x="117839" y="239888"/>
                          </a:cubicBezTo>
                          <a:lnTo>
                            <a:pt x="117400" y="239489"/>
                          </a:lnTo>
                          <a:lnTo>
                            <a:pt x="118317" y="237900"/>
                          </a:lnTo>
                          <a:lnTo>
                            <a:pt x="118317" y="234322"/>
                          </a:lnTo>
                          <a:cubicBezTo>
                            <a:pt x="118317" y="234322"/>
                            <a:pt x="118317" y="233524"/>
                            <a:pt x="118795" y="232729"/>
                          </a:cubicBezTo>
                          <a:cubicBezTo>
                            <a:pt x="118795" y="231935"/>
                            <a:pt x="118795" y="231140"/>
                            <a:pt x="119273" y="230741"/>
                          </a:cubicBezTo>
                          <a:cubicBezTo>
                            <a:pt x="118795" y="230346"/>
                            <a:pt x="119273" y="229547"/>
                            <a:pt x="119273" y="229547"/>
                          </a:cubicBezTo>
                          <a:cubicBezTo>
                            <a:pt x="118795" y="229547"/>
                            <a:pt x="119273" y="228749"/>
                            <a:pt x="119751" y="227958"/>
                          </a:cubicBezTo>
                          <a:lnTo>
                            <a:pt x="119751" y="225570"/>
                          </a:lnTo>
                          <a:cubicBezTo>
                            <a:pt x="120230" y="224772"/>
                            <a:pt x="119751" y="224377"/>
                            <a:pt x="120230" y="223981"/>
                          </a:cubicBezTo>
                          <a:cubicBezTo>
                            <a:pt x="120230" y="223981"/>
                            <a:pt x="120708" y="223582"/>
                            <a:pt x="120230" y="223183"/>
                          </a:cubicBezTo>
                          <a:cubicBezTo>
                            <a:pt x="120708" y="222787"/>
                            <a:pt x="120708" y="221594"/>
                            <a:pt x="120708" y="221594"/>
                          </a:cubicBezTo>
                          <a:cubicBezTo>
                            <a:pt x="120708" y="221194"/>
                            <a:pt x="121186" y="220795"/>
                            <a:pt x="120708" y="220400"/>
                          </a:cubicBezTo>
                          <a:lnTo>
                            <a:pt x="120708" y="219601"/>
                          </a:lnTo>
                          <a:cubicBezTo>
                            <a:pt x="121186" y="218807"/>
                            <a:pt x="121186" y="218408"/>
                            <a:pt x="121186" y="218012"/>
                          </a:cubicBezTo>
                          <a:cubicBezTo>
                            <a:pt x="121186" y="217218"/>
                            <a:pt x="121665" y="216818"/>
                            <a:pt x="121665" y="216818"/>
                          </a:cubicBezTo>
                          <a:lnTo>
                            <a:pt x="121665" y="214431"/>
                          </a:lnTo>
                          <a:cubicBezTo>
                            <a:pt x="122142" y="213636"/>
                            <a:pt x="122142" y="213241"/>
                            <a:pt x="122142" y="212842"/>
                          </a:cubicBezTo>
                          <a:cubicBezTo>
                            <a:pt x="122142" y="212446"/>
                            <a:pt x="122142" y="211648"/>
                            <a:pt x="122581" y="210454"/>
                          </a:cubicBezTo>
                          <a:cubicBezTo>
                            <a:pt x="123059" y="210059"/>
                            <a:pt x="123537" y="206078"/>
                            <a:pt x="123537" y="205683"/>
                          </a:cubicBezTo>
                          <a:cubicBezTo>
                            <a:pt x="123537" y="205284"/>
                            <a:pt x="124016" y="204090"/>
                            <a:pt x="124016" y="204090"/>
                          </a:cubicBezTo>
                          <a:cubicBezTo>
                            <a:pt x="124016" y="202505"/>
                            <a:pt x="124494" y="200908"/>
                            <a:pt x="124972" y="199319"/>
                          </a:cubicBezTo>
                          <a:cubicBezTo>
                            <a:pt x="125450" y="197729"/>
                            <a:pt x="125450" y="196136"/>
                            <a:pt x="125450" y="195342"/>
                          </a:cubicBezTo>
                          <a:cubicBezTo>
                            <a:pt x="125928" y="194547"/>
                            <a:pt x="125928" y="194148"/>
                            <a:pt x="125928" y="194148"/>
                          </a:cubicBezTo>
                          <a:cubicBezTo>
                            <a:pt x="126407" y="193349"/>
                            <a:pt x="126407" y="193349"/>
                            <a:pt x="126407" y="192954"/>
                          </a:cubicBezTo>
                          <a:cubicBezTo>
                            <a:pt x="126407" y="192954"/>
                            <a:pt x="126407" y="192160"/>
                            <a:pt x="126845" y="191365"/>
                          </a:cubicBezTo>
                          <a:cubicBezTo>
                            <a:pt x="126845" y="190567"/>
                            <a:pt x="126845" y="189776"/>
                            <a:pt x="127323" y="189776"/>
                          </a:cubicBezTo>
                          <a:cubicBezTo>
                            <a:pt x="126845" y="189377"/>
                            <a:pt x="126845" y="188187"/>
                            <a:pt x="127323" y="187784"/>
                          </a:cubicBezTo>
                          <a:cubicBezTo>
                            <a:pt x="127802" y="186590"/>
                            <a:pt x="127802" y="186195"/>
                            <a:pt x="127802" y="185795"/>
                          </a:cubicBezTo>
                          <a:lnTo>
                            <a:pt x="127802" y="184997"/>
                          </a:lnTo>
                          <a:cubicBezTo>
                            <a:pt x="128280" y="184997"/>
                            <a:pt x="128280" y="184601"/>
                            <a:pt x="128280" y="183803"/>
                          </a:cubicBezTo>
                          <a:cubicBezTo>
                            <a:pt x="128280" y="183803"/>
                            <a:pt x="128280" y="182214"/>
                            <a:pt x="128758" y="180226"/>
                          </a:cubicBezTo>
                          <a:cubicBezTo>
                            <a:pt x="129236" y="179826"/>
                            <a:pt x="129236" y="179032"/>
                            <a:pt x="129236" y="179032"/>
                          </a:cubicBezTo>
                          <a:cubicBezTo>
                            <a:pt x="129236" y="178652"/>
                            <a:pt x="129675" y="177183"/>
                            <a:pt x="130113" y="174983"/>
                          </a:cubicBezTo>
                          <a:close/>
                          <a:moveTo>
                            <a:pt x="133182" y="174811"/>
                          </a:moveTo>
                          <a:lnTo>
                            <a:pt x="135374" y="174696"/>
                          </a:lnTo>
                          <a:cubicBezTo>
                            <a:pt x="134935" y="175179"/>
                            <a:pt x="134935" y="177075"/>
                            <a:pt x="134457" y="178229"/>
                          </a:cubicBezTo>
                          <a:cubicBezTo>
                            <a:pt x="134935" y="178624"/>
                            <a:pt x="134457" y="179028"/>
                            <a:pt x="134457" y="179028"/>
                          </a:cubicBezTo>
                          <a:cubicBezTo>
                            <a:pt x="133979" y="179028"/>
                            <a:pt x="133979" y="179822"/>
                            <a:pt x="133979" y="181415"/>
                          </a:cubicBezTo>
                          <a:cubicBezTo>
                            <a:pt x="133979" y="182605"/>
                            <a:pt x="133979" y="183404"/>
                            <a:pt x="133500" y="183799"/>
                          </a:cubicBezTo>
                          <a:lnTo>
                            <a:pt x="133500" y="184198"/>
                          </a:lnTo>
                          <a:cubicBezTo>
                            <a:pt x="133500" y="184594"/>
                            <a:pt x="133022" y="186977"/>
                            <a:pt x="132584" y="187776"/>
                          </a:cubicBezTo>
                          <a:cubicBezTo>
                            <a:pt x="132584" y="188175"/>
                            <a:pt x="132584" y="188574"/>
                            <a:pt x="132106" y="188970"/>
                          </a:cubicBezTo>
                          <a:cubicBezTo>
                            <a:pt x="132584" y="189768"/>
                            <a:pt x="132106" y="189768"/>
                            <a:pt x="132106" y="189768"/>
                          </a:cubicBezTo>
                          <a:cubicBezTo>
                            <a:pt x="132106" y="189768"/>
                            <a:pt x="131628" y="190563"/>
                            <a:pt x="132106" y="190962"/>
                          </a:cubicBezTo>
                          <a:cubicBezTo>
                            <a:pt x="132106" y="191357"/>
                            <a:pt x="132106" y="191756"/>
                            <a:pt x="131628" y="192156"/>
                          </a:cubicBezTo>
                          <a:cubicBezTo>
                            <a:pt x="131628" y="192950"/>
                            <a:pt x="131149" y="193345"/>
                            <a:pt x="131628" y="193745"/>
                          </a:cubicBezTo>
                          <a:cubicBezTo>
                            <a:pt x="131628" y="193745"/>
                            <a:pt x="131149" y="194140"/>
                            <a:pt x="131149" y="194543"/>
                          </a:cubicBezTo>
                          <a:cubicBezTo>
                            <a:pt x="130671" y="195338"/>
                            <a:pt x="130671" y="195733"/>
                            <a:pt x="130671" y="196132"/>
                          </a:cubicBezTo>
                          <a:cubicBezTo>
                            <a:pt x="130671" y="196132"/>
                            <a:pt x="131149" y="196528"/>
                            <a:pt x="130671" y="196927"/>
                          </a:cubicBezTo>
                          <a:lnTo>
                            <a:pt x="130193" y="197725"/>
                          </a:lnTo>
                          <a:lnTo>
                            <a:pt x="130193" y="198919"/>
                          </a:lnTo>
                          <a:cubicBezTo>
                            <a:pt x="129714" y="199315"/>
                            <a:pt x="129714" y="200508"/>
                            <a:pt x="129714" y="200508"/>
                          </a:cubicBezTo>
                          <a:cubicBezTo>
                            <a:pt x="129714" y="200508"/>
                            <a:pt x="129714" y="200904"/>
                            <a:pt x="129236" y="201303"/>
                          </a:cubicBezTo>
                          <a:cubicBezTo>
                            <a:pt x="129714" y="201702"/>
                            <a:pt x="129236" y="202101"/>
                            <a:pt x="129236" y="202101"/>
                          </a:cubicBezTo>
                          <a:cubicBezTo>
                            <a:pt x="129714" y="202501"/>
                            <a:pt x="129236" y="203295"/>
                            <a:pt x="129236" y="203295"/>
                          </a:cubicBezTo>
                          <a:cubicBezTo>
                            <a:pt x="129236" y="203691"/>
                            <a:pt x="128798" y="204090"/>
                            <a:pt x="129236" y="204884"/>
                          </a:cubicBezTo>
                          <a:cubicBezTo>
                            <a:pt x="128798" y="205683"/>
                            <a:pt x="128798" y="206078"/>
                            <a:pt x="128798" y="206078"/>
                          </a:cubicBezTo>
                          <a:lnTo>
                            <a:pt x="128320" y="206473"/>
                          </a:lnTo>
                          <a:cubicBezTo>
                            <a:pt x="128798" y="206873"/>
                            <a:pt x="128320" y="207272"/>
                            <a:pt x="128320" y="208062"/>
                          </a:cubicBezTo>
                          <a:cubicBezTo>
                            <a:pt x="127842" y="208462"/>
                            <a:pt x="127842" y="208861"/>
                            <a:pt x="127842" y="209260"/>
                          </a:cubicBezTo>
                          <a:cubicBezTo>
                            <a:pt x="127842" y="210450"/>
                            <a:pt x="128320" y="210450"/>
                            <a:pt x="127842" y="212442"/>
                          </a:cubicBezTo>
                          <a:cubicBezTo>
                            <a:pt x="127363" y="213241"/>
                            <a:pt x="127363" y="213636"/>
                            <a:pt x="127363" y="214032"/>
                          </a:cubicBezTo>
                          <a:cubicBezTo>
                            <a:pt x="127363" y="214032"/>
                            <a:pt x="126885" y="214427"/>
                            <a:pt x="126885" y="215225"/>
                          </a:cubicBezTo>
                          <a:cubicBezTo>
                            <a:pt x="126885" y="216024"/>
                            <a:pt x="126885" y="216419"/>
                            <a:pt x="126407" y="216419"/>
                          </a:cubicBezTo>
                          <a:cubicBezTo>
                            <a:pt x="126885" y="216814"/>
                            <a:pt x="126885" y="216814"/>
                            <a:pt x="126407" y="217218"/>
                          </a:cubicBezTo>
                          <a:lnTo>
                            <a:pt x="126407" y="218807"/>
                          </a:lnTo>
                          <a:cubicBezTo>
                            <a:pt x="126407" y="220001"/>
                            <a:pt x="125928" y="221590"/>
                            <a:pt x="125450" y="221989"/>
                          </a:cubicBezTo>
                          <a:cubicBezTo>
                            <a:pt x="125450" y="222787"/>
                            <a:pt x="124972" y="223183"/>
                            <a:pt x="124972" y="223578"/>
                          </a:cubicBezTo>
                          <a:cubicBezTo>
                            <a:pt x="125450" y="223977"/>
                            <a:pt x="125450" y="224377"/>
                            <a:pt x="125450" y="224772"/>
                          </a:cubicBezTo>
                          <a:cubicBezTo>
                            <a:pt x="124972" y="225167"/>
                            <a:pt x="124972" y="225966"/>
                            <a:pt x="124972" y="226361"/>
                          </a:cubicBezTo>
                          <a:cubicBezTo>
                            <a:pt x="124972" y="226361"/>
                            <a:pt x="124972" y="226760"/>
                            <a:pt x="124494" y="227159"/>
                          </a:cubicBezTo>
                          <a:cubicBezTo>
                            <a:pt x="124972" y="227555"/>
                            <a:pt x="124494" y="227958"/>
                            <a:pt x="124494" y="228353"/>
                          </a:cubicBezTo>
                          <a:cubicBezTo>
                            <a:pt x="124972" y="228749"/>
                            <a:pt x="124494" y="229547"/>
                            <a:pt x="124016" y="229547"/>
                          </a:cubicBezTo>
                          <a:cubicBezTo>
                            <a:pt x="124494" y="229942"/>
                            <a:pt x="124016" y="230346"/>
                            <a:pt x="124016" y="230346"/>
                          </a:cubicBezTo>
                          <a:cubicBezTo>
                            <a:pt x="124494" y="230741"/>
                            <a:pt x="124016" y="231140"/>
                            <a:pt x="124016" y="231935"/>
                          </a:cubicBezTo>
                          <a:cubicBezTo>
                            <a:pt x="124016" y="232729"/>
                            <a:pt x="123577" y="233125"/>
                            <a:pt x="123577" y="233125"/>
                          </a:cubicBezTo>
                          <a:cubicBezTo>
                            <a:pt x="124016" y="233524"/>
                            <a:pt x="123577" y="234322"/>
                            <a:pt x="124016" y="234322"/>
                          </a:cubicBezTo>
                          <a:cubicBezTo>
                            <a:pt x="123577" y="235117"/>
                            <a:pt x="123577" y="235911"/>
                            <a:pt x="123577" y="235911"/>
                          </a:cubicBezTo>
                          <a:cubicBezTo>
                            <a:pt x="123577" y="236307"/>
                            <a:pt x="123577" y="236706"/>
                            <a:pt x="123099" y="237500"/>
                          </a:cubicBezTo>
                          <a:cubicBezTo>
                            <a:pt x="122621" y="237500"/>
                            <a:pt x="123099" y="237896"/>
                            <a:pt x="123099" y="238295"/>
                          </a:cubicBezTo>
                          <a:cubicBezTo>
                            <a:pt x="123577" y="238694"/>
                            <a:pt x="123099" y="239094"/>
                            <a:pt x="123099" y="239489"/>
                          </a:cubicBezTo>
                          <a:cubicBezTo>
                            <a:pt x="122621" y="240287"/>
                            <a:pt x="122621" y="240683"/>
                            <a:pt x="122621" y="241082"/>
                          </a:cubicBezTo>
                          <a:cubicBezTo>
                            <a:pt x="122621" y="241477"/>
                            <a:pt x="122621" y="241877"/>
                            <a:pt x="122142" y="242671"/>
                          </a:cubicBezTo>
                          <a:lnTo>
                            <a:pt x="122142" y="243466"/>
                          </a:lnTo>
                          <a:cubicBezTo>
                            <a:pt x="122621" y="243861"/>
                            <a:pt x="122142" y="244264"/>
                            <a:pt x="122142" y="244659"/>
                          </a:cubicBezTo>
                          <a:cubicBezTo>
                            <a:pt x="121665" y="245458"/>
                            <a:pt x="121665" y="246248"/>
                            <a:pt x="121665" y="246248"/>
                          </a:cubicBezTo>
                          <a:cubicBezTo>
                            <a:pt x="122142" y="246648"/>
                            <a:pt x="122142" y="247047"/>
                            <a:pt x="121665" y="247047"/>
                          </a:cubicBezTo>
                          <a:cubicBezTo>
                            <a:pt x="121665" y="247442"/>
                            <a:pt x="121186" y="248241"/>
                            <a:pt x="121665" y="248636"/>
                          </a:cubicBezTo>
                          <a:cubicBezTo>
                            <a:pt x="121665" y="249035"/>
                            <a:pt x="121186" y="249435"/>
                            <a:pt x="121186" y="249830"/>
                          </a:cubicBezTo>
                          <a:lnTo>
                            <a:pt x="121186" y="251024"/>
                          </a:lnTo>
                          <a:cubicBezTo>
                            <a:pt x="121665" y="251423"/>
                            <a:pt x="121665" y="252218"/>
                            <a:pt x="121186" y="253016"/>
                          </a:cubicBezTo>
                          <a:cubicBezTo>
                            <a:pt x="121186" y="253411"/>
                            <a:pt x="120708" y="253811"/>
                            <a:pt x="121186" y="254206"/>
                          </a:cubicBezTo>
                          <a:lnTo>
                            <a:pt x="121186" y="255799"/>
                          </a:lnTo>
                          <a:cubicBezTo>
                            <a:pt x="120708" y="255799"/>
                            <a:pt x="120708" y="256594"/>
                            <a:pt x="120708" y="256989"/>
                          </a:cubicBezTo>
                          <a:cubicBezTo>
                            <a:pt x="121186" y="257787"/>
                            <a:pt x="121186" y="258183"/>
                            <a:pt x="120708" y="258981"/>
                          </a:cubicBezTo>
                          <a:cubicBezTo>
                            <a:pt x="120230" y="258981"/>
                            <a:pt x="120708" y="259780"/>
                            <a:pt x="120708" y="260175"/>
                          </a:cubicBezTo>
                          <a:cubicBezTo>
                            <a:pt x="121186" y="260570"/>
                            <a:pt x="120708" y="260973"/>
                            <a:pt x="120708" y="261369"/>
                          </a:cubicBezTo>
                          <a:cubicBezTo>
                            <a:pt x="120230" y="261764"/>
                            <a:pt x="120230" y="262167"/>
                            <a:pt x="120708" y="262167"/>
                          </a:cubicBezTo>
                          <a:lnTo>
                            <a:pt x="120708" y="264156"/>
                          </a:lnTo>
                          <a:cubicBezTo>
                            <a:pt x="120230" y="264551"/>
                            <a:pt x="120230" y="265745"/>
                            <a:pt x="120230" y="265745"/>
                          </a:cubicBezTo>
                          <a:lnTo>
                            <a:pt x="120230" y="272508"/>
                          </a:lnTo>
                          <a:cubicBezTo>
                            <a:pt x="120708" y="272908"/>
                            <a:pt x="120230" y="273307"/>
                            <a:pt x="120230" y="273307"/>
                          </a:cubicBezTo>
                          <a:cubicBezTo>
                            <a:pt x="119751" y="273702"/>
                            <a:pt x="120230" y="274101"/>
                            <a:pt x="119751" y="274896"/>
                          </a:cubicBezTo>
                          <a:cubicBezTo>
                            <a:pt x="120230" y="275291"/>
                            <a:pt x="120230" y="276090"/>
                            <a:pt x="119751" y="276485"/>
                          </a:cubicBezTo>
                          <a:cubicBezTo>
                            <a:pt x="120230" y="277284"/>
                            <a:pt x="120230" y="277679"/>
                            <a:pt x="120230" y="278074"/>
                          </a:cubicBezTo>
                          <a:cubicBezTo>
                            <a:pt x="120230" y="278074"/>
                            <a:pt x="120230" y="279268"/>
                            <a:pt x="119751" y="279667"/>
                          </a:cubicBezTo>
                          <a:lnTo>
                            <a:pt x="120708" y="284438"/>
                          </a:lnTo>
                          <a:cubicBezTo>
                            <a:pt x="120708" y="285632"/>
                            <a:pt x="120708" y="286431"/>
                            <a:pt x="120230" y="287225"/>
                          </a:cubicBezTo>
                          <a:cubicBezTo>
                            <a:pt x="120230" y="288020"/>
                            <a:pt x="120708" y="288415"/>
                            <a:pt x="120708" y="288814"/>
                          </a:cubicBezTo>
                          <a:cubicBezTo>
                            <a:pt x="121186" y="289210"/>
                            <a:pt x="121186" y="290008"/>
                            <a:pt x="121186" y="290803"/>
                          </a:cubicBezTo>
                          <a:lnTo>
                            <a:pt x="121186" y="293989"/>
                          </a:lnTo>
                          <a:cubicBezTo>
                            <a:pt x="121665" y="294784"/>
                            <a:pt x="122142" y="295977"/>
                            <a:pt x="122142" y="296772"/>
                          </a:cubicBezTo>
                          <a:cubicBezTo>
                            <a:pt x="121665" y="297566"/>
                            <a:pt x="122621" y="299555"/>
                            <a:pt x="125450" y="305919"/>
                          </a:cubicBezTo>
                          <a:cubicBezTo>
                            <a:pt x="127363" y="309501"/>
                            <a:pt x="127842" y="310299"/>
                            <a:pt x="127842" y="311094"/>
                          </a:cubicBezTo>
                          <a:cubicBezTo>
                            <a:pt x="128798" y="311094"/>
                            <a:pt x="129276" y="311888"/>
                            <a:pt x="129276" y="311888"/>
                          </a:cubicBezTo>
                          <a:lnTo>
                            <a:pt x="129276" y="312283"/>
                          </a:lnTo>
                          <a:cubicBezTo>
                            <a:pt x="128798" y="312283"/>
                            <a:pt x="128320" y="312283"/>
                            <a:pt x="127363" y="311489"/>
                          </a:cubicBezTo>
                          <a:cubicBezTo>
                            <a:pt x="124972" y="310295"/>
                            <a:pt x="122142" y="304725"/>
                            <a:pt x="121186" y="301942"/>
                          </a:cubicBezTo>
                          <a:cubicBezTo>
                            <a:pt x="121186" y="301144"/>
                            <a:pt x="120708" y="299555"/>
                            <a:pt x="120230" y="298361"/>
                          </a:cubicBezTo>
                          <a:cubicBezTo>
                            <a:pt x="119751" y="296772"/>
                            <a:pt x="119273" y="295175"/>
                            <a:pt x="119273" y="294384"/>
                          </a:cubicBezTo>
                          <a:cubicBezTo>
                            <a:pt x="119751" y="293190"/>
                            <a:pt x="119273" y="291997"/>
                            <a:pt x="119273" y="291601"/>
                          </a:cubicBezTo>
                          <a:cubicBezTo>
                            <a:pt x="118835" y="291202"/>
                            <a:pt x="118835" y="290407"/>
                            <a:pt x="118835" y="290012"/>
                          </a:cubicBezTo>
                          <a:cubicBezTo>
                            <a:pt x="119273" y="289613"/>
                            <a:pt x="118356" y="288419"/>
                            <a:pt x="118835" y="288020"/>
                          </a:cubicBezTo>
                          <a:cubicBezTo>
                            <a:pt x="118356" y="287225"/>
                            <a:pt x="118356" y="286431"/>
                            <a:pt x="118356" y="285237"/>
                          </a:cubicBezTo>
                          <a:cubicBezTo>
                            <a:pt x="118356" y="285237"/>
                            <a:pt x="118356" y="284043"/>
                            <a:pt x="117879" y="283648"/>
                          </a:cubicBezTo>
                          <a:cubicBezTo>
                            <a:pt x="118356" y="282849"/>
                            <a:pt x="118356" y="282055"/>
                            <a:pt x="117879" y="281656"/>
                          </a:cubicBezTo>
                          <a:cubicBezTo>
                            <a:pt x="118356" y="281656"/>
                            <a:pt x="117879" y="280861"/>
                            <a:pt x="118356" y="280066"/>
                          </a:cubicBezTo>
                          <a:cubicBezTo>
                            <a:pt x="117879" y="279671"/>
                            <a:pt x="117879" y="278477"/>
                            <a:pt x="117879" y="278477"/>
                          </a:cubicBezTo>
                          <a:cubicBezTo>
                            <a:pt x="118356" y="278078"/>
                            <a:pt x="117879" y="277679"/>
                            <a:pt x="118356" y="277284"/>
                          </a:cubicBezTo>
                          <a:cubicBezTo>
                            <a:pt x="117400" y="276090"/>
                            <a:pt x="117400" y="275291"/>
                            <a:pt x="117879" y="272113"/>
                          </a:cubicBezTo>
                          <a:lnTo>
                            <a:pt x="117879" y="270125"/>
                          </a:lnTo>
                          <a:cubicBezTo>
                            <a:pt x="117879" y="269725"/>
                            <a:pt x="118356" y="269326"/>
                            <a:pt x="117879" y="268931"/>
                          </a:cubicBezTo>
                          <a:cubicBezTo>
                            <a:pt x="118356" y="268532"/>
                            <a:pt x="118356" y="268132"/>
                            <a:pt x="118356" y="267737"/>
                          </a:cubicBezTo>
                          <a:cubicBezTo>
                            <a:pt x="117879" y="267338"/>
                            <a:pt x="117879" y="266543"/>
                            <a:pt x="118356" y="265745"/>
                          </a:cubicBezTo>
                          <a:lnTo>
                            <a:pt x="118356" y="263756"/>
                          </a:lnTo>
                          <a:cubicBezTo>
                            <a:pt x="118356" y="263756"/>
                            <a:pt x="117879" y="263357"/>
                            <a:pt x="118356" y="262958"/>
                          </a:cubicBezTo>
                          <a:lnTo>
                            <a:pt x="118356" y="261369"/>
                          </a:lnTo>
                          <a:cubicBezTo>
                            <a:pt x="118356" y="260570"/>
                            <a:pt x="118356" y="260175"/>
                            <a:pt x="118835" y="259780"/>
                          </a:cubicBezTo>
                          <a:cubicBezTo>
                            <a:pt x="118835" y="259780"/>
                            <a:pt x="118835" y="258586"/>
                            <a:pt x="118356" y="258187"/>
                          </a:cubicBezTo>
                          <a:cubicBezTo>
                            <a:pt x="118356" y="258187"/>
                            <a:pt x="118356" y="257392"/>
                            <a:pt x="118835" y="256993"/>
                          </a:cubicBezTo>
                          <a:lnTo>
                            <a:pt x="118835" y="256198"/>
                          </a:lnTo>
                          <a:cubicBezTo>
                            <a:pt x="118356" y="255803"/>
                            <a:pt x="118835" y="255004"/>
                            <a:pt x="118835" y="254609"/>
                          </a:cubicBezTo>
                          <a:cubicBezTo>
                            <a:pt x="119273" y="254210"/>
                            <a:pt x="118835" y="253415"/>
                            <a:pt x="118835" y="253415"/>
                          </a:cubicBezTo>
                          <a:cubicBezTo>
                            <a:pt x="118835" y="253020"/>
                            <a:pt x="118835" y="252617"/>
                            <a:pt x="119273" y="251826"/>
                          </a:cubicBezTo>
                          <a:cubicBezTo>
                            <a:pt x="118835" y="251431"/>
                            <a:pt x="119273" y="251028"/>
                            <a:pt x="119273" y="250632"/>
                          </a:cubicBezTo>
                          <a:lnTo>
                            <a:pt x="119273" y="248640"/>
                          </a:lnTo>
                          <a:lnTo>
                            <a:pt x="119751" y="247846"/>
                          </a:lnTo>
                          <a:cubicBezTo>
                            <a:pt x="119273" y="247446"/>
                            <a:pt x="119751" y="247047"/>
                            <a:pt x="119751" y="246252"/>
                          </a:cubicBezTo>
                          <a:cubicBezTo>
                            <a:pt x="119751" y="245458"/>
                            <a:pt x="120230" y="245063"/>
                            <a:pt x="119751" y="244663"/>
                          </a:cubicBezTo>
                          <a:lnTo>
                            <a:pt x="119751" y="243865"/>
                          </a:lnTo>
                          <a:cubicBezTo>
                            <a:pt x="120230" y="243470"/>
                            <a:pt x="120230" y="242675"/>
                            <a:pt x="120230" y="242675"/>
                          </a:cubicBezTo>
                          <a:lnTo>
                            <a:pt x="120230" y="241481"/>
                          </a:lnTo>
                          <a:cubicBezTo>
                            <a:pt x="120708" y="241086"/>
                            <a:pt x="120708" y="240287"/>
                            <a:pt x="120708" y="240287"/>
                          </a:cubicBezTo>
                          <a:cubicBezTo>
                            <a:pt x="120230" y="239892"/>
                            <a:pt x="120708" y="239094"/>
                            <a:pt x="120708" y="238698"/>
                          </a:cubicBezTo>
                          <a:cubicBezTo>
                            <a:pt x="120708" y="238299"/>
                            <a:pt x="120708" y="237900"/>
                            <a:pt x="121186" y="237109"/>
                          </a:cubicBezTo>
                          <a:cubicBezTo>
                            <a:pt x="120708" y="237109"/>
                            <a:pt x="121186" y="236311"/>
                            <a:pt x="121186" y="235915"/>
                          </a:cubicBezTo>
                          <a:lnTo>
                            <a:pt x="121665" y="235117"/>
                          </a:lnTo>
                          <a:cubicBezTo>
                            <a:pt x="121186" y="234722"/>
                            <a:pt x="121186" y="234322"/>
                            <a:pt x="121186" y="233528"/>
                          </a:cubicBezTo>
                          <a:cubicBezTo>
                            <a:pt x="121665" y="233528"/>
                            <a:pt x="121665" y="232729"/>
                            <a:pt x="121665" y="232334"/>
                          </a:cubicBezTo>
                          <a:cubicBezTo>
                            <a:pt x="121665" y="231939"/>
                            <a:pt x="122142" y="231140"/>
                            <a:pt x="122142" y="231140"/>
                          </a:cubicBezTo>
                          <a:lnTo>
                            <a:pt x="122142" y="229148"/>
                          </a:lnTo>
                          <a:cubicBezTo>
                            <a:pt x="122621" y="228753"/>
                            <a:pt x="122142" y="227559"/>
                            <a:pt x="122621" y="226764"/>
                          </a:cubicBezTo>
                          <a:cubicBezTo>
                            <a:pt x="122621" y="225570"/>
                            <a:pt x="123099" y="224377"/>
                            <a:pt x="123099" y="223981"/>
                          </a:cubicBezTo>
                          <a:cubicBezTo>
                            <a:pt x="123577" y="223183"/>
                            <a:pt x="123099" y="222787"/>
                            <a:pt x="123099" y="222388"/>
                          </a:cubicBezTo>
                          <a:cubicBezTo>
                            <a:pt x="123577" y="221993"/>
                            <a:pt x="123099" y="221594"/>
                            <a:pt x="123577" y="221594"/>
                          </a:cubicBezTo>
                          <a:cubicBezTo>
                            <a:pt x="124016" y="220795"/>
                            <a:pt x="123577" y="220795"/>
                            <a:pt x="123577" y="220400"/>
                          </a:cubicBezTo>
                          <a:lnTo>
                            <a:pt x="123577" y="218811"/>
                          </a:lnTo>
                          <a:lnTo>
                            <a:pt x="124494" y="217222"/>
                          </a:lnTo>
                          <a:cubicBezTo>
                            <a:pt x="124016" y="216822"/>
                            <a:pt x="124494" y="216423"/>
                            <a:pt x="124494" y="216423"/>
                          </a:cubicBezTo>
                          <a:lnTo>
                            <a:pt x="124494" y="215629"/>
                          </a:lnTo>
                          <a:cubicBezTo>
                            <a:pt x="124494" y="214830"/>
                            <a:pt x="124494" y="214431"/>
                            <a:pt x="124972" y="214036"/>
                          </a:cubicBezTo>
                          <a:lnTo>
                            <a:pt x="124972" y="211648"/>
                          </a:lnTo>
                          <a:cubicBezTo>
                            <a:pt x="125450" y="211253"/>
                            <a:pt x="125450" y="210853"/>
                            <a:pt x="125450" y="210853"/>
                          </a:cubicBezTo>
                          <a:lnTo>
                            <a:pt x="125450" y="209660"/>
                          </a:lnTo>
                          <a:cubicBezTo>
                            <a:pt x="125928" y="209264"/>
                            <a:pt x="125928" y="208861"/>
                            <a:pt x="125928" y="208466"/>
                          </a:cubicBezTo>
                          <a:cubicBezTo>
                            <a:pt x="125928" y="208066"/>
                            <a:pt x="126407" y="206877"/>
                            <a:pt x="126407" y="206877"/>
                          </a:cubicBezTo>
                          <a:cubicBezTo>
                            <a:pt x="126407" y="206477"/>
                            <a:pt x="126885" y="206078"/>
                            <a:pt x="126885" y="206078"/>
                          </a:cubicBezTo>
                          <a:cubicBezTo>
                            <a:pt x="126407" y="205683"/>
                            <a:pt x="126407" y="205280"/>
                            <a:pt x="126885" y="204884"/>
                          </a:cubicBezTo>
                          <a:lnTo>
                            <a:pt x="126885" y="204086"/>
                          </a:lnTo>
                          <a:cubicBezTo>
                            <a:pt x="126407" y="203691"/>
                            <a:pt x="126885" y="203291"/>
                            <a:pt x="126885" y="202896"/>
                          </a:cubicBezTo>
                          <a:cubicBezTo>
                            <a:pt x="127363" y="202097"/>
                            <a:pt x="127363" y="201702"/>
                            <a:pt x="127363" y="201303"/>
                          </a:cubicBezTo>
                          <a:lnTo>
                            <a:pt x="127363" y="200508"/>
                          </a:lnTo>
                          <a:cubicBezTo>
                            <a:pt x="127802" y="200113"/>
                            <a:pt x="127802" y="199315"/>
                            <a:pt x="127802" y="199315"/>
                          </a:cubicBezTo>
                          <a:lnTo>
                            <a:pt x="127802" y="198516"/>
                          </a:lnTo>
                          <a:cubicBezTo>
                            <a:pt x="128280" y="198121"/>
                            <a:pt x="128280" y="197322"/>
                            <a:pt x="128280" y="197322"/>
                          </a:cubicBezTo>
                          <a:lnTo>
                            <a:pt x="128280" y="196132"/>
                          </a:lnTo>
                          <a:cubicBezTo>
                            <a:pt x="128758" y="195334"/>
                            <a:pt x="128758" y="194543"/>
                            <a:pt x="128758" y="192946"/>
                          </a:cubicBezTo>
                          <a:lnTo>
                            <a:pt x="129714" y="191357"/>
                          </a:lnTo>
                          <a:lnTo>
                            <a:pt x="129714" y="190559"/>
                          </a:lnTo>
                          <a:cubicBezTo>
                            <a:pt x="129714" y="190559"/>
                            <a:pt x="130193" y="189764"/>
                            <a:pt x="129714" y="189365"/>
                          </a:cubicBezTo>
                          <a:cubicBezTo>
                            <a:pt x="130193" y="188970"/>
                            <a:pt x="130193" y="188570"/>
                            <a:pt x="130193" y="188570"/>
                          </a:cubicBezTo>
                          <a:cubicBezTo>
                            <a:pt x="130193" y="188570"/>
                            <a:pt x="130193" y="187376"/>
                            <a:pt x="130671" y="186977"/>
                          </a:cubicBezTo>
                          <a:cubicBezTo>
                            <a:pt x="130193" y="186582"/>
                            <a:pt x="130671" y="186183"/>
                            <a:pt x="130671" y="186183"/>
                          </a:cubicBezTo>
                          <a:cubicBezTo>
                            <a:pt x="130193" y="185787"/>
                            <a:pt x="130671" y="185388"/>
                            <a:pt x="130671" y="184594"/>
                          </a:cubicBezTo>
                          <a:cubicBezTo>
                            <a:pt x="131149" y="184198"/>
                            <a:pt x="131149" y="183795"/>
                            <a:pt x="131149" y="183795"/>
                          </a:cubicBezTo>
                          <a:cubicBezTo>
                            <a:pt x="131149" y="183400"/>
                            <a:pt x="131628" y="181807"/>
                            <a:pt x="132106" y="180218"/>
                          </a:cubicBezTo>
                          <a:cubicBezTo>
                            <a:pt x="132106" y="178624"/>
                            <a:pt x="132584" y="177031"/>
                            <a:pt x="132584" y="177031"/>
                          </a:cubicBezTo>
                          <a:lnTo>
                            <a:pt x="132584" y="176636"/>
                          </a:lnTo>
                          <a:cubicBezTo>
                            <a:pt x="132584" y="176636"/>
                            <a:pt x="133022" y="176237"/>
                            <a:pt x="133022" y="175442"/>
                          </a:cubicBezTo>
                          <a:lnTo>
                            <a:pt x="133182" y="174807"/>
                          </a:lnTo>
                          <a:close/>
                          <a:moveTo>
                            <a:pt x="141033" y="174392"/>
                          </a:moveTo>
                          <a:lnTo>
                            <a:pt x="141272" y="174376"/>
                          </a:lnTo>
                          <a:cubicBezTo>
                            <a:pt x="141152" y="174540"/>
                            <a:pt x="141112" y="174768"/>
                            <a:pt x="141112" y="175047"/>
                          </a:cubicBezTo>
                          <a:cubicBezTo>
                            <a:pt x="141591" y="175442"/>
                            <a:pt x="141112" y="175842"/>
                            <a:pt x="141112" y="176636"/>
                          </a:cubicBezTo>
                          <a:cubicBezTo>
                            <a:pt x="140634" y="176636"/>
                            <a:pt x="140634" y="177031"/>
                            <a:pt x="141112" y="177431"/>
                          </a:cubicBezTo>
                          <a:lnTo>
                            <a:pt x="140156" y="178229"/>
                          </a:lnTo>
                          <a:cubicBezTo>
                            <a:pt x="140634" y="178624"/>
                            <a:pt x="140156" y="179028"/>
                            <a:pt x="140156" y="179028"/>
                          </a:cubicBezTo>
                          <a:cubicBezTo>
                            <a:pt x="140634" y="179423"/>
                            <a:pt x="140156" y="179822"/>
                            <a:pt x="140156" y="179822"/>
                          </a:cubicBezTo>
                          <a:cubicBezTo>
                            <a:pt x="140156" y="180222"/>
                            <a:pt x="139677" y="181016"/>
                            <a:pt x="139677" y="181016"/>
                          </a:cubicBezTo>
                          <a:cubicBezTo>
                            <a:pt x="140156" y="181415"/>
                            <a:pt x="140156" y="181815"/>
                            <a:pt x="140634" y="181415"/>
                          </a:cubicBezTo>
                          <a:cubicBezTo>
                            <a:pt x="141112" y="181415"/>
                            <a:pt x="141591" y="181016"/>
                            <a:pt x="141591" y="181415"/>
                          </a:cubicBezTo>
                          <a:cubicBezTo>
                            <a:pt x="141591" y="182210"/>
                            <a:pt x="140634" y="182210"/>
                            <a:pt x="140156" y="181811"/>
                          </a:cubicBezTo>
                          <a:cubicBezTo>
                            <a:pt x="139677" y="181811"/>
                            <a:pt x="139200" y="182605"/>
                            <a:pt x="139200" y="183004"/>
                          </a:cubicBezTo>
                          <a:cubicBezTo>
                            <a:pt x="139200" y="183400"/>
                            <a:pt x="139677" y="183400"/>
                            <a:pt x="139200" y="183799"/>
                          </a:cubicBezTo>
                          <a:cubicBezTo>
                            <a:pt x="138721" y="184198"/>
                            <a:pt x="138721" y="184598"/>
                            <a:pt x="138721" y="183799"/>
                          </a:cubicBezTo>
                          <a:lnTo>
                            <a:pt x="138721" y="182210"/>
                          </a:lnTo>
                          <a:cubicBezTo>
                            <a:pt x="138721" y="181415"/>
                            <a:pt x="139200" y="179427"/>
                            <a:pt x="139677" y="178628"/>
                          </a:cubicBezTo>
                          <a:cubicBezTo>
                            <a:pt x="139677" y="177834"/>
                            <a:pt x="139677" y="177435"/>
                            <a:pt x="140156" y="177039"/>
                          </a:cubicBezTo>
                          <a:lnTo>
                            <a:pt x="140156" y="176241"/>
                          </a:lnTo>
                          <a:cubicBezTo>
                            <a:pt x="140156" y="175846"/>
                            <a:pt x="140634" y="175446"/>
                            <a:pt x="140634" y="175446"/>
                          </a:cubicBezTo>
                          <a:cubicBezTo>
                            <a:pt x="140634" y="175151"/>
                            <a:pt x="140913" y="174640"/>
                            <a:pt x="141033" y="174392"/>
                          </a:cubicBezTo>
                          <a:close/>
                          <a:moveTo>
                            <a:pt x="142547" y="174249"/>
                          </a:moveTo>
                          <a:cubicBezTo>
                            <a:pt x="142666" y="174257"/>
                            <a:pt x="142826" y="174264"/>
                            <a:pt x="142985" y="174276"/>
                          </a:cubicBezTo>
                          <a:cubicBezTo>
                            <a:pt x="142547" y="174648"/>
                            <a:pt x="142547" y="174640"/>
                            <a:pt x="142547" y="174253"/>
                          </a:cubicBezTo>
                          <a:lnTo>
                            <a:pt x="142547" y="174249"/>
                          </a:lnTo>
                          <a:close/>
                          <a:moveTo>
                            <a:pt x="156256" y="127498"/>
                          </a:moveTo>
                          <a:lnTo>
                            <a:pt x="155499" y="127562"/>
                          </a:lnTo>
                          <a:cubicBezTo>
                            <a:pt x="155340" y="127410"/>
                            <a:pt x="155340" y="127163"/>
                            <a:pt x="155340" y="126907"/>
                          </a:cubicBezTo>
                          <a:cubicBezTo>
                            <a:pt x="155818" y="126512"/>
                            <a:pt x="155818" y="126907"/>
                            <a:pt x="156296" y="127303"/>
                          </a:cubicBezTo>
                          <a:cubicBezTo>
                            <a:pt x="156296" y="127382"/>
                            <a:pt x="156296" y="127442"/>
                            <a:pt x="156256" y="127494"/>
                          </a:cubicBezTo>
                          <a:close/>
                          <a:moveTo>
                            <a:pt x="147768" y="128153"/>
                          </a:moveTo>
                          <a:lnTo>
                            <a:pt x="145655" y="128289"/>
                          </a:lnTo>
                          <a:cubicBezTo>
                            <a:pt x="146373" y="126396"/>
                            <a:pt x="146452" y="125458"/>
                            <a:pt x="146811" y="124524"/>
                          </a:cubicBezTo>
                          <a:cubicBezTo>
                            <a:pt x="146811" y="123725"/>
                            <a:pt x="147289" y="122531"/>
                            <a:pt x="147289" y="122531"/>
                          </a:cubicBezTo>
                          <a:cubicBezTo>
                            <a:pt x="147768" y="122136"/>
                            <a:pt x="147768" y="119748"/>
                            <a:pt x="149202" y="116962"/>
                          </a:cubicBezTo>
                          <a:cubicBezTo>
                            <a:pt x="148724" y="116566"/>
                            <a:pt x="149202" y="115372"/>
                            <a:pt x="149680" y="114179"/>
                          </a:cubicBezTo>
                          <a:cubicBezTo>
                            <a:pt x="150119" y="113779"/>
                            <a:pt x="150119" y="112985"/>
                            <a:pt x="149680" y="112586"/>
                          </a:cubicBezTo>
                          <a:lnTo>
                            <a:pt x="150597" y="111791"/>
                          </a:lnTo>
                          <a:lnTo>
                            <a:pt x="150597" y="110992"/>
                          </a:lnTo>
                          <a:cubicBezTo>
                            <a:pt x="150597" y="110992"/>
                            <a:pt x="150597" y="109403"/>
                            <a:pt x="151075" y="108605"/>
                          </a:cubicBezTo>
                          <a:cubicBezTo>
                            <a:pt x="151554" y="107415"/>
                            <a:pt x="151554" y="106617"/>
                            <a:pt x="151554" y="106617"/>
                          </a:cubicBezTo>
                          <a:lnTo>
                            <a:pt x="152510" y="105027"/>
                          </a:lnTo>
                          <a:cubicBezTo>
                            <a:pt x="152510" y="104229"/>
                            <a:pt x="152988" y="103035"/>
                            <a:pt x="153466" y="102640"/>
                          </a:cubicBezTo>
                          <a:cubicBezTo>
                            <a:pt x="152988" y="102245"/>
                            <a:pt x="153905" y="100647"/>
                            <a:pt x="153905" y="99857"/>
                          </a:cubicBezTo>
                          <a:cubicBezTo>
                            <a:pt x="154383" y="98663"/>
                            <a:pt x="154383" y="97074"/>
                            <a:pt x="154383" y="97074"/>
                          </a:cubicBezTo>
                          <a:cubicBezTo>
                            <a:pt x="154861" y="96679"/>
                            <a:pt x="155818" y="93493"/>
                            <a:pt x="155818" y="92694"/>
                          </a:cubicBezTo>
                          <a:cubicBezTo>
                            <a:pt x="155818" y="92694"/>
                            <a:pt x="156296" y="91900"/>
                            <a:pt x="156774" y="90706"/>
                          </a:cubicBezTo>
                          <a:cubicBezTo>
                            <a:pt x="157252" y="87923"/>
                            <a:pt x="157731" y="87124"/>
                            <a:pt x="158687" y="84341"/>
                          </a:cubicBezTo>
                          <a:lnTo>
                            <a:pt x="160082" y="79570"/>
                          </a:lnTo>
                          <a:cubicBezTo>
                            <a:pt x="160082" y="78772"/>
                            <a:pt x="162473" y="70020"/>
                            <a:pt x="162951" y="69624"/>
                          </a:cubicBezTo>
                          <a:cubicBezTo>
                            <a:pt x="162951" y="68826"/>
                            <a:pt x="163429" y="67237"/>
                            <a:pt x="163908" y="66043"/>
                          </a:cubicBezTo>
                          <a:cubicBezTo>
                            <a:pt x="163908" y="65648"/>
                            <a:pt x="164386" y="64055"/>
                            <a:pt x="164824" y="63655"/>
                          </a:cubicBezTo>
                          <a:cubicBezTo>
                            <a:pt x="164824" y="62861"/>
                            <a:pt x="165303" y="62066"/>
                            <a:pt x="165303" y="61667"/>
                          </a:cubicBezTo>
                          <a:cubicBezTo>
                            <a:pt x="165781" y="61667"/>
                            <a:pt x="165781" y="60872"/>
                            <a:pt x="165781" y="60872"/>
                          </a:cubicBezTo>
                          <a:cubicBezTo>
                            <a:pt x="166259" y="58880"/>
                            <a:pt x="166259" y="57686"/>
                            <a:pt x="166737" y="57686"/>
                          </a:cubicBezTo>
                          <a:cubicBezTo>
                            <a:pt x="167215" y="57686"/>
                            <a:pt x="167215" y="58880"/>
                            <a:pt x="166737" y="59275"/>
                          </a:cubicBezTo>
                          <a:cubicBezTo>
                            <a:pt x="166737" y="59675"/>
                            <a:pt x="166259" y="60469"/>
                            <a:pt x="166737" y="60868"/>
                          </a:cubicBezTo>
                          <a:cubicBezTo>
                            <a:pt x="166259" y="61264"/>
                            <a:pt x="166737" y="61663"/>
                            <a:pt x="166259" y="61663"/>
                          </a:cubicBezTo>
                          <a:cubicBezTo>
                            <a:pt x="166259" y="61663"/>
                            <a:pt x="165781" y="62461"/>
                            <a:pt x="166259" y="62857"/>
                          </a:cubicBezTo>
                          <a:cubicBezTo>
                            <a:pt x="165781" y="63252"/>
                            <a:pt x="166259" y="63651"/>
                            <a:pt x="165781" y="63651"/>
                          </a:cubicBezTo>
                          <a:cubicBezTo>
                            <a:pt x="165781" y="63651"/>
                            <a:pt x="165303" y="64450"/>
                            <a:pt x="165781" y="64450"/>
                          </a:cubicBezTo>
                          <a:cubicBezTo>
                            <a:pt x="165781" y="65644"/>
                            <a:pt x="165303" y="66039"/>
                            <a:pt x="165303" y="66039"/>
                          </a:cubicBezTo>
                          <a:lnTo>
                            <a:pt x="164865" y="66039"/>
                          </a:lnTo>
                          <a:cubicBezTo>
                            <a:pt x="165303" y="66438"/>
                            <a:pt x="164865" y="67233"/>
                            <a:pt x="164865" y="67632"/>
                          </a:cubicBezTo>
                          <a:cubicBezTo>
                            <a:pt x="164386" y="68027"/>
                            <a:pt x="164865" y="68427"/>
                            <a:pt x="164865" y="68822"/>
                          </a:cubicBezTo>
                          <a:cubicBezTo>
                            <a:pt x="164865" y="68822"/>
                            <a:pt x="164386" y="69221"/>
                            <a:pt x="164386" y="69620"/>
                          </a:cubicBezTo>
                          <a:cubicBezTo>
                            <a:pt x="163908" y="70016"/>
                            <a:pt x="163908" y="70016"/>
                            <a:pt x="163908" y="70415"/>
                          </a:cubicBezTo>
                          <a:lnTo>
                            <a:pt x="162951" y="74396"/>
                          </a:lnTo>
                          <a:cubicBezTo>
                            <a:pt x="162473" y="76384"/>
                            <a:pt x="161995" y="78368"/>
                            <a:pt x="161995" y="78772"/>
                          </a:cubicBezTo>
                          <a:cubicBezTo>
                            <a:pt x="161038" y="81554"/>
                            <a:pt x="159165" y="86729"/>
                            <a:pt x="158687" y="89512"/>
                          </a:cubicBezTo>
                          <a:cubicBezTo>
                            <a:pt x="158209" y="91900"/>
                            <a:pt x="157252" y="93888"/>
                            <a:pt x="155818" y="98663"/>
                          </a:cubicBezTo>
                          <a:cubicBezTo>
                            <a:pt x="155340" y="99857"/>
                            <a:pt x="155340" y="100651"/>
                            <a:pt x="155340" y="100651"/>
                          </a:cubicBezTo>
                          <a:cubicBezTo>
                            <a:pt x="155340" y="101450"/>
                            <a:pt x="155340" y="102245"/>
                            <a:pt x="154861" y="103438"/>
                          </a:cubicBezTo>
                          <a:cubicBezTo>
                            <a:pt x="154423" y="103834"/>
                            <a:pt x="154423" y="104628"/>
                            <a:pt x="154423" y="104628"/>
                          </a:cubicBezTo>
                          <a:cubicBezTo>
                            <a:pt x="154423" y="105027"/>
                            <a:pt x="153945" y="106217"/>
                            <a:pt x="153466" y="107016"/>
                          </a:cubicBezTo>
                          <a:cubicBezTo>
                            <a:pt x="152988" y="108210"/>
                            <a:pt x="152510" y="109403"/>
                            <a:pt x="152510" y="109803"/>
                          </a:cubicBezTo>
                          <a:lnTo>
                            <a:pt x="152510" y="111392"/>
                          </a:lnTo>
                          <a:cubicBezTo>
                            <a:pt x="152032" y="112186"/>
                            <a:pt x="151554" y="112186"/>
                            <a:pt x="152032" y="112582"/>
                          </a:cubicBezTo>
                          <a:lnTo>
                            <a:pt x="152032" y="113380"/>
                          </a:lnTo>
                          <a:lnTo>
                            <a:pt x="150597" y="116962"/>
                          </a:lnTo>
                          <a:lnTo>
                            <a:pt x="150597" y="117760"/>
                          </a:lnTo>
                          <a:cubicBezTo>
                            <a:pt x="150119" y="118155"/>
                            <a:pt x="150119" y="118555"/>
                            <a:pt x="150119" y="118950"/>
                          </a:cubicBezTo>
                          <a:lnTo>
                            <a:pt x="150119" y="119748"/>
                          </a:lnTo>
                          <a:cubicBezTo>
                            <a:pt x="149680" y="120144"/>
                            <a:pt x="149680" y="120543"/>
                            <a:pt x="149680" y="120942"/>
                          </a:cubicBezTo>
                          <a:cubicBezTo>
                            <a:pt x="149680" y="121338"/>
                            <a:pt x="149680" y="121737"/>
                            <a:pt x="149202" y="122931"/>
                          </a:cubicBezTo>
                          <a:cubicBezTo>
                            <a:pt x="148724" y="123330"/>
                            <a:pt x="148724" y="124923"/>
                            <a:pt x="148724" y="125713"/>
                          </a:cubicBezTo>
                          <a:cubicBezTo>
                            <a:pt x="147887" y="126404"/>
                            <a:pt x="147768" y="127382"/>
                            <a:pt x="147768" y="128153"/>
                          </a:cubicBezTo>
                          <a:close/>
                          <a:moveTo>
                            <a:pt x="144061" y="128397"/>
                          </a:moveTo>
                          <a:lnTo>
                            <a:pt x="142747" y="128488"/>
                          </a:lnTo>
                          <a:cubicBezTo>
                            <a:pt x="142866" y="128221"/>
                            <a:pt x="142946" y="127957"/>
                            <a:pt x="143025" y="127706"/>
                          </a:cubicBezTo>
                          <a:cubicBezTo>
                            <a:pt x="143503" y="124923"/>
                            <a:pt x="144420" y="122136"/>
                            <a:pt x="145377" y="118954"/>
                          </a:cubicBezTo>
                          <a:cubicBezTo>
                            <a:pt x="145377" y="118159"/>
                            <a:pt x="145855" y="116966"/>
                            <a:pt x="145855" y="116570"/>
                          </a:cubicBezTo>
                          <a:cubicBezTo>
                            <a:pt x="145855" y="116171"/>
                            <a:pt x="146333" y="114977"/>
                            <a:pt x="147289" y="111400"/>
                          </a:cubicBezTo>
                          <a:cubicBezTo>
                            <a:pt x="147768" y="110206"/>
                            <a:pt x="147768" y="109811"/>
                            <a:pt x="147768" y="109811"/>
                          </a:cubicBezTo>
                          <a:cubicBezTo>
                            <a:pt x="148246" y="109411"/>
                            <a:pt x="149202" y="107024"/>
                            <a:pt x="149202" y="105035"/>
                          </a:cubicBezTo>
                          <a:lnTo>
                            <a:pt x="150597" y="100655"/>
                          </a:lnTo>
                          <a:cubicBezTo>
                            <a:pt x="150597" y="99861"/>
                            <a:pt x="151075" y="99066"/>
                            <a:pt x="151075" y="99066"/>
                          </a:cubicBezTo>
                          <a:cubicBezTo>
                            <a:pt x="151554" y="97873"/>
                            <a:pt x="152510" y="94295"/>
                            <a:pt x="152510" y="92702"/>
                          </a:cubicBezTo>
                          <a:cubicBezTo>
                            <a:pt x="152988" y="92307"/>
                            <a:pt x="153466" y="91113"/>
                            <a:pt x="153466" y="90318"/>
                          </a:cubicBezTo>
                          <a:cubicBezTo>
                            <a:pt x="153945" y="89520"/>
                            <a:pt x="153945" y="88729"/>
                            <a:pt x="153945" y="87931"/>
                          </a:cubicBezTo>
                          <a:lnTo>
                            <a:pt x="156774" y="79973"/>
                          </a:lnTo>
                          <a:cubicBezTo>
                            <a:pt x="157731" y="77586"/>
                            <a:pt x="158209" y="75597"/>
                            <a:pt x="158209" y="75198"/>
                          </a:cubicBezTo>
                          <a:cubicBezTo>
                            <a:pt x="158209" y="74404"/>
                            <a:pt x="158687" y="74004"/>
                            <a:pt x="159643" y="70028"/>
                          </a:cubicBezTo>
                          <a:cubicBezTo>
                            <a:pt x="160122" y="68439"/>
                            <a:pt x="160600" y="66845"/>
                            <a:pt x="160600" y="66450"/>
                          </a:cubicBezTo>
                          <a:cubicBezTo>
                            <a:pt x="160600" y="66051"/>
                            <a:pt x="161038" y="65652"/>
                            <a:pt x="161038" y="64857"/>
                          </a:cubicBezTo>
                          <a:cubicBezTo>
                            <a:pt x="161038" y="64063"/>
                            <a:pt x="161517" y="63268"/>
                            <a:pt x="162951" y="58497"/>
                          </a:cubicBezTo>
                          <a:cubicBezTo>
                            <a:pt x="163429" y="57698"/>
                            <a:pt x="163908" y="56504"/>
                            <a:pt x="164386" y="56504"/>
                          </a:cubicBezTo>
                          <a:cubicBezTo>
                            <a:pt x="164386" y="55706"/>
                            <a:pt x="164865" y="56504"/>
                            <a:pt x="164386" y="57299"/>
                          </a:cubicBezTo>
                          <a:cubicBezTo>
                            <a:pt x="164386" y="57698"/>
                            <a:pt x="163908" y="58892"/>
                            <a:pt x="163908" y="59291"/>
                          </a:cubicBezTo>
                          <a:cubicBezTo>
                            <a:pt x="163429" y="59691"/>
                            <a:pt x="163429" y="60485"/>
                            <a:pt x="163429" y="61284"/>
                          </a:cubicBezTo>
                          <a:lnTo>
                            <a:pt x="162951" y="61679"/>
                          </a:lnTo>
                          <a:cubicBezTo>
                            <a:pt x="163429" y="62074"/>
                            <a:pt x="162951" y="62477"/>
                            <a:pt x="162473" y="63667"/>
                          </a:cubicBezTo>
                          <a:cubicBezTo>
                            <a:pt x="162473" y="64466"/>
                            <a:pt x="161995" y="66454"/>
                            <a:pt x="161517" y="66853"/>
                          </a:cubicBezTo>
                          <a:lnTo>
                            <a:pt x="159643" y="74811"/>
                          </a:lnTo>
                          <a:lnTo>
                            <a:pt x="157731" y="80381"/>
                          </a:lnTo>
                          <a:cubicBezTo>
                            <a:pt x="157731" y="81574"/>
                            <a:pt x="156774" y="83962"/>
                            <a:pt x="156296" y="85950"/>
                          </a:cubicBezTo>
                          <a:lnTo>
                            <a:pt x="154423" y="91919"/>
                          </a:lnTo>
                          <a:cubicBezTo>
                            <a:pt x="153945" y="93509"/>
                            <a:pt x="153466" y="95501"/>
                            <a:pt x="153466" y="96295"/>
                          </a:cubicBezTo>
                          <a:cubicBezTo>
                            <a:pt x="152988" y="97489"/>
                            <a:pt x="152510" y="98288"/>
                            <a:pt x="152988" y="98683"/>
                          </a:cubicBezTo>
                          <a:lnTo>
                            <a:pt x="152032" y="100272"/>
                          </a:lnTo>
                          <a:cubicBezTo>
                            <a:pt x="152032" y="100667"/>
                            <a:pt x="152032" y="101071"/>
                            <a:pt x="151554" y="101466"/>
                          </a:cubicBezTo>
                          <a:cubicBezTo>
                            <a:pt x="151554" y="101861"/>
                            <a:pt x="151075" y="102660"/>
                            <a:pt x="151075" y="103854"/>
                          </a:cubicBezTo>
                          <a:cubicBezTo>
                            <a:pt x="150637" y="104648"/>
                            <a:pt x="150159" y="105842"/>
                            <a:pt x="150159" y="106237"/>
                          </a:cubicBezTo>
                          <a:cubicBezTo>
                            <a:pt x="150159" y="106636"/>
                            <a:pt x="150159" y="108230"/>
                            <a:pt x="149680" y="109024"/>
                          </a:cubicBezTo>
                          <a:cubicBezTo>
                            <a:pt x="149680" y="110218"/>
                            <a:pt x="149202" y="111012"/>
                            <a:pt x="148724" y="111807"/>
                          </a:cubicBezTo>
                          <a:lnTo>
                            <a:pt x="148724" y="113001"/>
                          </a:lnTo>
                          <a:cubicBezTo>
                            <a:pt x="148246" y="113396"/>
                            <a:pt x="148246" y="114195"/>
                            <a:pt x="148246" y="114195"/>
                          </a:cubicBezTo>
                          <a:cubicBezTo>
                            <a:pt x="148246" y="114590"/>
                            <a:pt x="147768" y="115784"/>
                            <a:pt x="147289" y="116977"/>
                          </a:cubicBezTo>
                          <a:cubicBezTo>
                            <a:pt x="147289" y="118171"/>
                            <a:pt x="146333" y="119760"/>
                            <a:pt x="146333" y="120954"/>
                          </a:cubicBezTo>
                          <a:lnTo>
                            <a:pt x="145416" y="124136"/>
                          </a:lnTo>
                          <a:cubicBezTo>
                            <a:pt x="144938" y="124935"/>
                            <a:pt x="144938" y="125725"/>
                            <a:pt x="144938" y="125725"/>
                          </a:cubicBezTo>
                          <a:cubicBezTo>
                            <a:pt x="144938" y="126125"/>
                            <a:pt x="144460" y="126125"/>
                            <a:pt x="144460" y="126919"/>
                          </a:cubicBezTo>
                          <a:cubicBezTo>
                            <a:pt x="143982" y="127315"/>
                            <a:pt x="144460" y="127718"/>
                            <a:pt x="144460" y="127718"/>
                          </a:cubicBezTo>
                          <a:cubicBezTo>
                            <a:pt x="144460" y="128005"/>
                            <a:pt x="144221" y="128085"/>
                            <a:pt x="144061" y="128409"/>
                          </a:cubicBezTo>
                          <a:close/>
                          <a:moveTo>
                            <a:pt x="122820" y="162091"/>
                          </a:moveTo>
                          <a:lnTo>
                            <a:pt x="115607" y="162913"/>
                          </a:lnTo>
                          <a:cubicBezTo>
                            <a:pt x="114969" y="162742"/>
                            <a:pt x="114132" y="163217"/>
                            <a:pt x="113893" y="162805"/>
                          </a:cubicBezTo>
                          <a:cubicBezTo>
                            <a:pt x="113893" y="162805"/>
                            <a:pt x="113057" y="163281"/>
                            <a:pt x="112418" y="163105"/>
                          </a:cubicBezTo>
                          <a:cubicBezTo>
                            <a:pt x="107357" y="163836"/>
                            <a:pt x="102296" y="164570"/>
                            <a:pt x="100583" y="164458"/>
                          </a:cubicBezTo>
                          <a:lnTo>
                            <a:pt x="82051" y="167497"/>
                          </a:lnTo>
                          <a:cubicBezTo>
                            <a:pt x="80976" y="167557"/>
                            <a:pt x="79939" y="167625"/>
                            <a:pt x="79540" y="167860"/>
                          </a:cubicBezTo>
                          <a:cubicBezTo>
                            <a:pt x="79540" y="167860"/>
                            <a:pt x="78703" y="168335"/>
                            <a:pt x="78066" y="168164"/>
                          </a:cubicBezTo>
                          <a:cubicBezTo>
                            <a:pt x="78066" y="168164"/>
                            <a:pt x="76592" y="168463"/>
                            <a:pt x="75515" y="168523"/>
                          </a:cubicBezTo>
                          <a:lnTo>
                            <a:pt x="69618" y="169733"/>
                          </a:lnTo>
                          <a:cubicBezTo>
                            <a:pt x="65234" y="170639"/>
                            <a:pt x="63321" y="171178"/>
                            <a:pt x="65433" y="171054"/>
                          </a:cubicBezTo>
                          <a:cubicBezTo>
                            <a:pt x="66509" y="170990"/>
                            <a:pt x="67585" y="170923"/>
                            <a:pt x="68382" y="170447"/>
                          </a:cubicBezTo>
                          <a:cubicBezTo>
                            <a:pt x="69060" y="170619"/>
                            <a:pt x="70295" y="169908"/>
                            <a:pt x="71331" y="169845"/>
                          </a:cubicBezTo>
                          <a:cubicBezTo>
                            <a:pt x="72407" y="169781"/>
                            <a:pt x="73643" y="169066"/>
                            <a:pt x="74280" y="169238"/>
                          </a:cubicBezTo>
                          <a:cubicBezTo>
                            <a:pt x="74679" y="168998"/>
                            <a:pt x="75754" y="168938"/>
                            <a:pt x="76393" y="169110"/>
                          </a:cubicBezTo>
                          <a:cubicBezTo>
                            <a:pt x="78703" y="168335"/>
                            <a:pt x="80816" y="168204"/>
                            <a:pt x="81453" y="168383"/>
                          </a:cubicBezTo>
                          <a:cubicBezTo>
                            <a:pt x="81453" y="168383"/>
                            <a:pt x="84801" y="167541"/>
                            <a:pt x="84801" y="167541"/>
                          </a:cubicBezTo>
                          <a:cubicBezTo>
                            <a:pt x="85478" y="167712"/>
                            <a:pt x="86514" y="167653"/>
                            <a:pt x="87352" y="167177"/>
                          </a:cubicBezTo>
                          <a:cubicBezTo>
                            <a:pt x="87750" y="166938"/>
                            <a:pt x="88826" y="166874"/>
                            <a:pt x="88826" y="166874"/>
                          </a:cubicBezTo>
                          <a:cubicBezTo>
                            <a:pt x="88826" y="166874"/>
                            <a:pt x="89464" y="167046"/>
                            <a:pt x="89902" y="166810"/>
                          </a:cubicBezTo>
                          <a:cubicBezTo>
                            <a:pt x="90939" y="166750"/>
                            <a:pt x="95362" y="165844"/>
                            <a:pt x="96677" y="166191"/>
                          </a:cubicBezTo>
                          <a:cubicBezTo>
                            <a:pt x="97075" y="165952"/>
                            <a:pt x="98112" y="165892"/>
                            <a:pt x="98112" y="165892"/>
                          </a:cubicBezTo>
                          <a:lnTo>
                            <a:pt x="105325" y="165033"/>
                          </a:lnTo>
                          <a:cubicBezTo>
                            <a:pt x="105724" y="164794"/>
                            <a:pt x="107198" y="164494"/>
                            <a:pt x="108912" y="164606"/>
                          </a:cubicBezTo>
                          <a:cubicBezTo>
                            <a:pt x="110386" y="164307"/>
                            <a:pt x="112499" y="164179"/>
                            <a:pt x="112897" y="163939"/>
                          </a:cubicBezTo>
                          <a:cubicBezTo>
                            <a:pt x="115168" y="163804"/>
                            <a:pt x="119791" y="163416"/>
                            <a:pt x="122342" y="163356"/>
                          </a:cubicBezTo>
                          <a:cubicBezTo>
                            <a:pt x="122939" y="163348"/>
                            <a:pt x="122740" y="163808"/>
                            <a:pt x="122302" y="163939"/>
                          </a:cubicBezTo>
                          <a:cubicBezTo>
                            <a:pt x="121665" y="164127"/>
                            <a:pt x="120668" y="164279"/>
                            <a:pt x="120150" y="164143"/>
                          </a:cubicBezTo>
                          <a:lnTo>
                            <a:pt x="103691" y="165988"/>
                          </a:lnTo>
                          <a:cubicBezTo>
                            <a:pt x="102854" y="166463"/>
                            <a:pt x="101141" y="166351"/>
                            <a:pt x="99666" y="166654"/>
                          </a:cubicBezTo>
                          <a:cubicBezTo>
                            <a:pt x="98191" y="166958"/>
                            <a:pt x="96477" y="166846"/>
                            <a:pt x="96079" y="167082"/>
                          </a:cubicBezTo>
                          <a:cubicBezTo>
                            <a:pt x="95680" y="167321"/>
                            <a:pt x="95003" y="167142"/>
                            <a:pt x="94605" y="167381"/>
                          </a:cubicBezTo>
                          <a:cubicBezTo>
                            <a:pt x="93967" y="167209"/>
                            <a:pt x="93529" y="167445"/>
                            <a:pt x="93130" y="167685"/>
                          </a:cubicBezTo>
                          <a:cubicBezTo>
                            <a:pt x="92732" y="167924"/>
                            <a:pt x="92054" y="167748"/>
                            <a:pt x="91417" y="167573"/>
                          </a:cubicBezTo>
                          <a:cubicBezTo>
                            <a:pt x="91018" y="167812"/>
                            <a:pt x="89942" y="167876"/>
                            <a:pt x="89304" y="167705"/>
                          </a:cubicBezTo>
                          <a:cubicBezTo>
                            <a:pt x="88467" y="168180"/>
                            <a:pt x="87431" y="168244"/>
                            <a:pt x="86993" y="168479"/>
                          </a:cubicBezTo>
                          <a:cubicBezTo>
                            <a:pt x="85717" y="168132"/>
                            <a:pt x="84482" y="168846"/>
                            <a:pt x="85758" y="169194"/>
                          </a:cubicBezTo>
                          <a:cubicBezTo>
                            <a:pt x="85997" y="169605"/>
                            <a:pt x="86435" y="169365"/>
                            <a:pt x="86834" y="169130"/>
                          </a:cubicBezTo>
                          <a:lnTo>
                            <a:pt x="95920" y="167732"/>
                          </a:lnTo>
                          <a:cubicBezTo>
                            <a:pt x="96558" y="167904"/>
                            <a:pt x="96558" y="167904"/>
                            <a:pt x="99507" y="167305"/>
                          </a:cubicBezTo>
                          <a:cubicBezTo>
                            <a:pt x="100543" y="167241"/>
                            <a:pt x="102695" y="167114"/>
                            <a:pt x="103094" y="166878"/>
                          </a:cubicBezTo>
                          <a:lnTo>
                            <a:pt x="114531" y="165764"/>
                          </a:lnTo>
                          <a:cubicBezTo>
                            <a:pt x="116962" y="165477"/>
                            <a:pt x="119473" y="165129"/>
                            <a:pt x="122023" y="164814"/>
                          </a:cubicBezTo>
                          <a:cubicBezTo>
                            <a:pt x="121784" y="165676"/>
                            <a:pt x="121027" y="167317"/>
                            <a:pt x="119791" y="167629"/>
                          </a:cubicBezTo>
                          <a:cubicBezTo>
                            <a:pt x="118835" y="167876"/>
                            <a:pt x="116762" y="167972"/>
                            <a:pt x="111701" y="168495"/>
                          </a:cubicBezTo>
                          <a:lnTo>
                            <a:pt x="92014" y="170527"/>
                          </a:lnTo>
                          <a:cubicBezTo>
                            <a:pt x="87790" y="170783"/>
                            <a:pt x="81015" y="171406"/>
                            <a:pt x="80617" y="171641"/>
                          </a:cubicBezTo>
                          <a:cubicBezTo>
                            <a:pt x="80617" y="171641"/>
                            <a:pt x="79142" y="171941"/>
                            <a:pt x="77827" y="171593"/>
                          </a:cubicBezTo>
                          <a:cubicBezTo>
                            <a:pt x="76791" y="171653"/>
                            <a:pt x="76113" y="171482"/>
                            <a:pt x="75715" y="171721"/>
                          </a:cubicBezTo>
                          <a:cubicBezTo>
                            <a:pt x="76950" y="171006"/>
                            <a:pt x="76711" y="170595"/>
                            <a:pt x="76073" y="170423"/>
                          </a:cubicBezTo>
                          <a:cubicBezTo>
                            <a:pt x="75156" y="169837"/>
                            <a:pt x="73523" y="170787"/>
                            <a:pt x="74400" y="171374"/>
                          </a:cubicBezTo>
                          <a:cubicBezTo>
                            <a:pt x="74639" y="171785"/>
                            <a:pt x="74639" y="171785"/>
                            <a:pt x="73603" y="171849"/>
                          </a:cubicBezTo>
                          <a:cubicBezTo>
                            <a:pt x="73124" y="171022"/>
                            <a:pt x="71171" y="170499"/>
                            <a:pt x="70335" y="170974"/>
                          </a:cubicBezTo>
                          <a:cubicBezTo>
                            <a:pt x="69936" y="171214"/>
                            <a:pt x="69099" y="171689"/>
                            <a:pt x="68462" y="171513"/>
                          </a:cubicBezTo>
                          <a:cubicBezTo>
                            <a:pt x="67824" y="171342"/>
                            <a:pt x="67186" y="171166"/>
                            <a:pt x="66748" y="171406"/>
                          </a:cubicBezTo>
                          <a:cubicBezTo>
                            <a:pt x="66748" y="171406"/>
                            <a:pt x="65951" y="171881"/>
                            <a:pt x="64875" y="171945"/>
                          </a:cubicBezTo>
                          <a:cubicBezTo>
                            <a:pt x="63799" y="172005"/>
                            <a:pt x="62364" y="172308"/>
                            <a:pt x="61527" y="172783"/>
                          </a:cubicBezTo>
                          <a:lnTo>
                            <a:pt x="46622" y="176452"/>
                          </a:lnTo>
                          <a:lnTo>
                            <a:pt x="44511" y="176580"/>
                          </a:lnTo>
                          <a:cubicBezTo>
                            <a:pt x="44271" y="176169"/>
                            <a:pt x="44271" y="176169"/>
                            <a:pt x="43673" y="177055"/>
                          </a:cubicBezTo>
                          <a:cubicBezTo>
                            <a:pt x="43275" y="177295"/>
                            <a:pt x="42876" y="177530"/>
                            <a:pt x="42637" y="177119"/>
                          </a:cubicBezTo>
                          <a:lnTo>
                            <a:pt x="43036" y="176880"/>
                          </a:lnTo>
                          <a:cubicBezTo>
                            <a:pt x="43434" y="176640"/>
                            <a:pt x="43434" y="176640"/>
                            <a:pt x="42398" y="176704"/>
                          </a:cubicBezTo>
                          <a:cubicBezTo>
                            <a:pt x="41721" y="176532"/>
                            <a:pt x="41323" y="176768"/>
                            <a:pt x="40924" y="177007"/>
                          </a:cubicBezTo>
                          <a:cubicBezTo>
                            <a:pt x="40924" y="177007"/>
                            <a:pt x="40086" y="177483"/>
                            <a:pt x="39449" y="177311"/>
                          </a:cubicBezTo>
                          <a:cubicBezTo>
                            <a:pt x="38812" y="177135"/>
                            <a:pt x="36500" y="177914"/>
                            <a:pt x="33551" y="178517"/>
                          </a:cubicBezTo>
                          <a:cubicBezTo>
                            <a:pt x="31279" y="179295"/>
                            <a:pt x="29168" y="179423"/>
                            <a:pt x="28729" y="179659"/>
                          </a:cubicBezTo>
                          <a:cubicBezTo>
                            <a:pt x="28490" y="179247"/>
                            <a:pt x="27254" y="179962"/>
                            <a:pt x="26218" y="180022"/>
                          </a:cubicBezTo>
                          <a:cubicBezTo>
                            <a:pt x="25142" y="180086"/>
                            <a:pt x="24106" y="180154"/>
                            <a:pt x="23668" y="180389"/>
                          </a:cubicBezTo>
                          <a:cubicBezTo>
                            <a:pt x="23030" y="180214"/>
                            <a:pt x="22393" y="180038"/>
                            <a:pt x="18925" y="182593"/>
                          </a:cubicBezTo>
                          <a:cubicBezTo>
                            <a:pt x="16455" y="184023"/>
                            <a:pt x="14980" y="184326"/>
                            <a:pt x="14741" y="183911"/>
                          </a:cubicBezTo>
                          <a:cubicBezTo>
                            <a:pt x="14263" y="183088"/>
                            <a:pt x="15259" y="181962"/>
                            <a:pt x="18128" y="180297"/>
                          </a:cubicBezTo>
                          <a:cubicBezTo>
                            <a:pt x="18566" y="180058"/>
                            <a:pt x="19124" y="179171"/>
                            <a:pt x="19124" y="179171"/>
                          </a:cubicBezTo>
                          <a:cubicBezTo>
                            <a:pt x="19324" y="178517"/>
                            <a:pt x="20559" y="177810"/>
                            <a:pt x="20360" y="178457"/>
                          </a:cubicBezTo>
                          <a:cubicBezTo>
                            <a:pt x="20599" y="178868"/>
                            <a:pt x="21835" y="178153"/>
                            <a:pt x="27414" y="175474"/>
                          </a:cubicBezTo>
                          <a:cubicBezTo>
                            <a:pt x="31758" y="173506"/>
                            <a:pt x="42996" y="169206"/>
                            <a:pt x="47419" y="168299"/>
                          </a:cubicBezTo>
                          <a:cubicBezTo>
                            <a:pt x="53079" y="166678"/>
                            <a:pt x="59375" y="165237"/>
                            <a:pt x="61886" y="164874"/>
                          </a:cubicBezTo>
                          <a:lnTo>
                            <a:pt x="86993" y="160805"/>
                          </a:lnTo>
                          <a:cubicBezTo>
                            <a:pt x="88467" y="160502"/>
                            <a:pt x="91417" y="159899"/>
                            <a:pt x="94565" y="159707"/>
                          </a:cubicBezTo>
                          <a:lnTo>
                            <a:pt x="115089" y="157196"/>
                          </a:lnTo>
                          <a:cubicBezTo>
                            <a:pt x="117599" y="156828"/>
                            <a:pt x="119313" y="156940"/>
                            <a:pt x="119313" y="156940"/>
                          </a:cubicBezTo>
                          <a:cubicBezTo>
                            <a:pt x="119592" y="156773"/>
                            <a:pt x="121545" y="156533"/>
                            <a:pt x="123936" y="156309"/>
                          </a:cubicBezTo>
                          <a:cubicBezTo>
                            <a:pt x="124853" y="156230"/>
                            <a:pt x="124853" y="157248"/>
                            <a:pt x="123577" y="157324"/>
                          </a:cubicBezTo>
                          <a:lnTo>
                            <a:pt x="121266" y="157463"/>
                          </a:lnTo>
                          <a:cubicBezTo>
                            <a:pt x="119392" y="158002"/>
                            <a:pt x="118078" y="157655"/>
                            <a:pt x="117679" y="157890"/>
                          </a:cubicBezTo>
                          <a:lnTo>
                            <a:pt x="112618" y="158621"/>
                          </a:lnTo>
                          <a:cubicBezTo>
                            <a:pt x="111542" y="158681"/>
                            <a:pt x="110904" y="158509"/>
                            <a:pt x="110466" y="158749"/>
                          </a:cubicBezTo>
                          <a:cubicBezTo>
                            <a:pt x="110068" y="158988"/>
                            <a:pt x="107118" y="159587"/>
                            <a:pt x="106082" y="159655"/>
                          </a:cubicBezTo>
                          <a:cubicBezTo>
                            <a:pt x="105404" y="159480"/>
                            <a:pt x="102894" y="159847"/>
                            <a:pt x="102057" y="160322"/>
                          </a:cubicBezTo>
                          <a:cubicBezTo>
                            <a:pt x="101180" y="159735"/>
                            <a:pt x="100782" y="159971"/>
                            <a:pt x="100583" y="160621"/>
                          </a:cubicBezTo>
                          <a:cubicBezTo>
                            <a:pt x="100423" y="161272"/>
                            <a:pt x="102774" y="161556"/>
                            <a:pt x="103611" y="161081"/>
                          </a:cubicBezTo>
                          <a:cubicBezTo>
                            <a:pt x="104010" y="160841"/>
                            <a:pt x="105086" y="160781"/>
                            <a:pt x="105086" y="160781"/>
                          </a:cubicBezTo>
                          <a:cubicBezTo>
                            <a:pt x="105724" y="160953"/>
                            <a:pt x="106361" y="161133"/>
                            <a:pt x="106799" y="160893"/>
                          </a:cubicBezTo>
                          <a:cubicBezTo>
                            <a:pt x="107198" y="160653"/>
                            <a:pt x="107596" y="160418"/>
                            <a:pt x="108234" y="160590"/>
                          </a:cubicBezTo>
                          <a:cubicBezTo>
                            <a:pt x="108912" y="160761"/>
                            <a:pt x="109549" y="160941"/>
                            <a:pt x="109948" y="160701"/>
                          </a:cubicBezTo>
                          <a:cubicBezTo>
                            <a:pt x="110386" y="160462"/>
                            <a:pt x="111422" y="160398"/>
                            <a:pt x="112060" y="160570"/>
                          </a:cubicBezTo>
                          <a:cubicBezTo>
                            <a:pt x="112499" y="160330"/>
                            <a:pt x="114212" y="160442"/>
                            <a:pt x="115687" y="160142"/>
                          </a:cubicBezTo>
                          <a:cubicBezTo>
                            <a:pt x="117559" y="159603"/>
                            <a:pt x="120748" y="159416"/>
                            <a:pt x="122860" y="159284"/>
                          </a:cubicBezTo>
                          <a:cubicBezTo>
                            <a:pt x="124614" y="159180"/>
                            <a:pt x="123617" y="161153"/>
                            <a:pt x="122820" y="162095"/>
                          </a:cubicBezTo>
                          <a:close/>
                          <a:moveTo>
                            <a:pt x="65552" y="151215"/>
                          </a:moveTo>
                          <a:cubicBezTo>
                            <a:pt x="65712" y="150564"/>
                            <a:pt x="66788" y="150504"/>
                            <a:pt x="67186" y="150264"/>
                          </a:cubicBezTo>
                          <a:cubicBezTo>
                            <a:pt x="67824" y="150436"/>
                            <a:pt x="69697" y="149897"/>
                            <a:pt x="71610" y="149358"/>
                          </a:cubicBezTo>
                          <a:lnTo>
                            <a:pt x="79581" y="148025"/>
                          </a:lnTo>
                          <a:cubicBezTo>
                            <a:pt x="80019" y="147785"/>
                            <a:pt x="81055" y="147721"/>
                            <a:pt x="82529" y="147418"/>
                          </a:cubicBezTo>
                          <a:lnTo>
                            <a:pt x="90381" y="146735"/>
                          </a:lnTo>
                          <a:cubicBezTo>
                            <a:pt x="90779" y="146495"/>
                            <a:pt x="91217" y="146260"/>
                            <a:pt x="92253" y="146196"/>
                          </a:cubicBezTo>
                          <a:lnTo>
                            <a:pt x="100902" y="145038"/>
                          </a:lnTo>
                          <a:cubicBezTo>
                            <a:pt x="102615" y="145146"/>
                            <a:pt x="104090" y="144846"/>
                            <a:pt x="104090" y="144846"/>
                          </a:cubicBezTo>
                          <a:cubicBezTo>
                            <a:pt x="104090" y="144846"/>
                            <a:pt x="104927" y="144371"/>
                            <a:pt x="105564" y="144543"/>
                          </a:cubicBezTo>
                          <a:cubicBezTo>
                            <a:pt x="106202" y="144715"/>
                            <a:pt x="107038" y="144240"/>
                            <a:pt x="107038" y="144240"/>
                          </a:cubicBezTo>
                          <a:cubicBezTo>
                            <a:pt x="107437" y="144004"/>
                            <a:pt x="111701" y="143744"/>
                            <a:pt x="114451" y="143792"/>
                          </a:cubicBezTo>
                          <a:cubicBezTo>
                            <a:pt x="115089" y="143968"/>
                            <a:pt x="115926" y="143493"/>
                            <a:pt x="115926" y="143493"/>
                          </a:cubicBezTo>
                          <a:cubicBezTo>
                            <a:pt x="116324" y="143253"/>
                            <a:pt x="117001" y="143429"/>
                            <a:pt x="117400" y="143189"/>
                          </a:cubicBezTo>
                          <a:cubicBezTo>
                            <a:pt x="118038" y="143361"/>
                            <a:pt x="119114" y="143301"/>
                            <a:pt x="119512" y="143062"/>
                          </a:cubicBezTo>
                          <a:cubicBezTo>
                            <a:pt x="119951" y="142822"/>
                            <a:pt x="120987" y="142758"/>
                            <a:pt x="121226" y="143173"/>
                          </a:cubicBezTo>
                          <a:cubicBezTo>
                            <a:pt x="121625" y="142934"/>
                            <a:pt x="123537" y="142395"/>
                            <a:pt x="123776" y="142806"/>
                          </a:cubicBezTo>
                          <a:cubicBezTo>
                            <a:pt x="124414" y="142982"/>
                            <a:pt x="124813" y="142746"/>
                            <a:pt x="125251" y="142507"/>
                          </a:cubicBezTo>
                          <a:cubicBezTo>
                            <a:pt x="125650" y="142267"/>
                            <a:pt x="126287" y="142443"/>
                            <a:pt x="126964" y="142615"/>
                          </a:cubicBezTo>
                          <a:cubicBezTo>
                            <a:pt x="127603" y="142790"/>
                            <a:pt x="126765" y="143269"/>
                            <a:pt x="124016" y="143221"/>
                          </a:cubicBezTo>
                          <a:lnTo>
                            <a:pt x="109629" y="144938"/>
                          </a:lnTo>
                          <a:cubicBezTo>
                            <a:pt x="108593" y="144998"/>
                            <a:pt x="107756" y="145477"/>
                            <a:pt x="107357" y="145713"/>
                          </a:cubicBezTo>
                          <a:cubicBezTo>
                            <a:pt x="106919" y="145952"/>
                            <a:pt x="106282" y="145777"/>
                            <a:pt x="105643" y="145605"/>
                          </a:cubicBezTo>
                          <a:cubicBezTo>
                            <a:pt x="104807" y="146076"/>
                            <a:pt x="103532" y="145733"/>
                            <a:pt x="102057" y="146032"/>
                          </a:cubicBezTo>
                          <a:cubicBezTo>
                            <a:pt x="100981" y="146092"/>
                            <a:pt x="100144" y="146571"/>
                            <a:pt x="99905" y="146160"/>
                          </a:cubicBezTo>
                          <a:cubicBezTo>
                            <a:pt x="99507" y="146400"/>
                            <a:pt x="97793" y="146288"/>
                            <a:pt x="94844" y="146887"/>
                          </a:cubicBezTo>
                          <a:cubicBezTo>
                            <a:pt x="92971" y="147426"/>
                            <a:pt x="91894" y="147494"/>
                            <a:pt x="91496" y="147729"/>
                          </a:cubicBezTo>
                          <a:lnTo>
                            <a:pt x="90858" y="147557"/>
                          </a:lnTo>
                          <a:cubicBezTo>
                            <a:pt x="90460" y="147793"/>
                            <a:pt x="89384" y="147857"/>
                            <a:pt x="88547" y="148332"/>
                          </a:cubicBezTo>
                          <a:cubicBezTo>
                            <a:pt x="87511" y="148396"/>
                            <a:pt x="86435" y="148460"/>
                            <a:pt x="86036" y="148695"/>
                          </a:cubicBezTo>
                          <a:cubicBezTo>
                            <a:pt x="86036" y="148695"/>
                            <a:pt x="85598" y="148935"/>
                            <a:pt x="84961" y="148759"/>
                          </a:cubicBezTo>
                          <a:cubicBezTo>
                            <a:pt x="84562" y="148999"/>
                            <a:pt x="83486" y="149059"/>
                            <a:pt x="82689" y="149538"/>
                          </a:cubicBezTo>
                          <a:lnTo>
                            <a:pt x="71092" y="151299"/>
                          </a:lnTo>
                          <a:cubicBezTo>
                            <a:pt x="70654" y="151538"/>
                            <a:pt x="68143" y="151905"/>
                            <a:pt x="65832" y="152680"/>
                          </a:cubicBezTo>
                          <a:cubicBezTo>
                            <a:pt x="61448" y="153586"/>
                            <a:pt x="60371" y="153650"/>
                            <a:pt x="62005" y="152700"/>
                          </a:cubicBezTo>
                          <a:cubicBezTo>
                            <a:pt x="62843" y="152225"/>
                            <a:pt x="63002" y="151574"/>
                            <a:pt x="62763" y="151163"/>
                          </a:cubicBezTo>
                          <a:cubicBezTo>
                            <a:pt x="63640" y="151746"/>
                            <a:pt x="64715" y="151686"/>
                            <a:pt x="65552" y="151207"/>
                          </a:cubicBezTo>
                          <a:close/>
                          <a:moveTo>
                            <a:pt x="32435" y="170899"/>
                          </a:moveTo>
                          <a:lnTo>
                            <a:pt x="42438" y="167313"/>
                          </a:lnTo>
                          <a:cubicBezTo>
                            <a:pt x="42876" y="167074"/>
                            <a:pt x="46224" y="166235"/>
                            <a:pt x="48934" y="165221"/>
                          </a:cubicBezTo>
                          <a:cubicBezTo>
                            <a:pt x="54553" y="163600"/>
                            <a:pt x="66748" y="160949"/>
                            <a:pt x="71810" y="160218"/>
                          </a:cubicBezTo>
                          <a:cubicBezTo>
                            <a:pt x="71810" y="160218"/>
                            <a:pt x="72885" y="160154"/>
                            <a:pt x="74359" y="159855"/>
                          </a:cubicBezTo>
                          <a:lnTo>
                            <a:pt x="86993" y="158026"/>
                          </a:lnTo>
                          <a:cubicBezTo>
                            <a:pt x="86993" y="158026"/>
                            <a:pt x="86196" y="158501"/>
                            <a:pt x="85518" y="158326"/>
                          </a:cubicBezTo>
                          <a:cubicBezTo>
                            <a:pt x="84721" y="158801"/>
                            <a:pt x="83247" y="159104"/>
                            <a:pt x="81773" y="159408"/>
                          </a:cubicBezTo>
                          <a:cubicBezTo>
                            <a:pt x="60292" y="163045"/>
                            <a:pt x="43913" y="167010"/>
                            <a:pt x="31877" y="171789"/>
                          </a:cubicBezTo>
                          <a:cubicBezTo>
                            <a:pt x="29566" y="172564"/>
                            <a:pt x="28769" y="173039"/>
                            <a:pt x="28529" y="172627"/>
                          </a:cubicBezTo>
                          <a:cubicBezTo>
                            <a:pt x="29725" y="171913"/>
                            <a:pt x="30961" y="171198"/>
                            <a:pt x="32435" y="170895"/>
                          </a:cubicBezTo>
                          <a:close/>
                          <a:moveTo>
                            <a:pt x="142627" y="141253"/>
                          </a:moveTo>
                          <a:cubicBezTo>
                            <a:pt x="142905" y="141337"/>
                            <a:pt x="143424" y="141309"/>
                            <a:pt x="144061" y="141225"/>
                          </a:cubicBezTo>
                          <a:lnTo>
                            <a:pt x="143982" y="141596"/>
                          </a:lnTo>
                          <a:lnTo>
                            <a:pt x="143902" y="141600"/>
                          </a:lnTo>
                          <a:cubicBezTo>
                            <a:pt x="142905" y="141804"/>
                            <a:pt x="142308" y="141792"/>
                            <a:pt x="141989" y="141764"/>
                          </a:cubicBezTo>
                          <a:lnTo>
                            <a:pt x="142069" y="141632"/>
                          </a:lnTo>
                          <a:cubicBezTo>
                            <a:pt x="142069" y="141524"/>
                            <a:pt x="142069" y="141413"/>
                            <a:pt x="142069" y="141293"/>
                          </a:cubicBezTo>
                          <a:lnTo>
                            <a:pt x="142627" y="141257"/>
                          </a:lnTo>
                          <a:close/>
                          <a:moveTo>
                            <a:pt x="151593" y="140798"/>
                          </a:moveTo>
                          <a:lnTo>
                            <a:pt x="152032" y="140758"/>
                          </a:lnTo>
                          <a:lnTo>
                            <a:pt x="152032" y="140834"/>
                          </a:lnTo>
                          <a:cubicBezTo>
                            <a:pt x="151753" y="141065"/>
                            <a:pt x="151633" y="141029"/>
                            <a:pt x="151593" y="140798"/>
                          </a:cubicBezTo>
                          <a:close/>
                          <a:moveTo>
                            <a:pt x="171400" y="139648"/>
                          </a:moveTo>
                          <a:cubicBezTo>
                            <a:pt x="171599" y="139656"/>
                            <a:pt x="171759" y="139668"/>
                            <a:pt x="171878" y="139704"/>
                          </a:cubicBezTo>
                          <a:cubicBezTo>
                            <a:pt x="172277" y="139464"/>
                            <a:pt x="172954" y="139640"/>
                            <a:pt x="173353" y="139400"/>
                          </a:cubicBezTo>
                          <a:cubicBezTo>
                            <a:pt x="173751" y="139161"/>
                            <a:pt x="175067" y="139512"/>
                            <a:pt x="175864" y="139037"/>
                          </a:cubicBezTo>
                          <a:lnTo>
                            <a:pt x="179291" y="139257"/>
                          </a:lnTo>
                          <a:cubicBezTo>
                            <a:pt x="180127" y="138782"/>
                            <a:pt x="180606" y="139608"/>
                            <a:pt x="180208" y="139844"/>
                          </a:cubicBezTo>
                          <a:cubicBezTo>
                            <a:pt x="179769" y="140083"/>
                            <a:pt x="179131" y="139903"/>
                            <a:pt x="179131" y="139903"/>
                          </a:cubicBezTo>
                          <a:cubicBezTo>
                            <a:pt x="178932" y="139568"/>
                            <a:pt x="175505" y="139995"/>
                            <a:pt x="171241" y="140107"/>
                          </a:cubicBezTo>
                          <a:lnTo>
                            <a:pt x="171400" y="139640"/>
                          </a:lnTo>
                          <a:close/>
                          <a:moveTo>
                            <a:pt x="71849" y="153610"/>
                          </a:moveTo>
                          <a:cubicBezTo>
                            <a:pt x="71849" y="153610"/>
                            <a:pt x="69338" y="153974"/>
                            <a:pt x="67426" y="154517"/>
                          </a:cubicBezTo>
                          <a:lnTo>
                            <a:pt x="52720" y="157531"/>
                          </a:lnTo>
                          <a:lnTo>
                            <a:pt x="51086" y="158481"/>
                          </a:lnTo>
                          <a:cubicBezTo>
                            <a:pt x="50847" y="158070"/>
                            <a:pt x="50010" y="158545"/>
                            <a:pt x="49771" y="158130"/>
                          </a:cubicBezTo>
                          <a:cubicBezTo>
                            <a:pt x="48057" y="158022"/>
                            <a:pt x="50369" y="157244"/>
                            <a:pt x="54792" y="156337"/>
                          </a:cubicBezTo>
                          <a:lnTo>
                            <a:pt x="61488" y="154656"/>
                          </a:lnTo>
                          <a:cubicBezTo>
                            <a:pt x="64437" y="154050"/>
                            <a:pt x="72447" y="152720"/>
                            <a:pt x="73084" y="152892"/>
                          </a:cubicBezTo>
                          <a:cubicBezTo>
                            <a:pt x="73722" y="153063"/>
                            <a:pt x="72925" y="153542"/>
                            <a:pt x="71849" y="153606"/>
                          </a:cubicBezTo>
                          <a:close/>
                          <a:moveTo>
                            <a:pt x="36022" y="166638"/>
                          </a:moveTo>
                          <a:cubicBezTo>
                            <a:pt x="34787" y="167353"/>
                            <a:pt x="32913" y="167888"/>
                            <a:pt x="31678" y="168603"/>
                          </a:cubicBezTo>
                          <a:cubicBezTo>
                            <a:pt x="30204" y="168906"/>
                            <a:pt x="29367" y="169381"/>
                            <a:pt x="29168" y="168970"/>
                          </a:cubicBezTo>
                          <a:cubicBezTo>
                            <a:pt x="29168" y="168970"/>
                            <a:pt x="29566" y="168731"/>
                            <a:pt x="29965" y="168495"/>
                          </a:cubicBezTo>
                          <a:cubicBezTo>
                            <a:pt x="32037" y="167305"/>
                            <a:pt x="36221" y="165984"/>
                            <a:pt x="47898" y="162510"/>
                          </a:cubicBezTo>
                          <a:cubicBezTo>
                            <a:pt x="48735" y="162035"/>
                            <a:pt x="50608" y="161492"/>
                            <a:pt x="52083" y="161188"/>
                          </a:cubicBezTo>
                          <a:cubicBezTo>
                            <a:pt x="53158" y="161129"/>
                            <a:pt x="54394" y="160414"/>
                            <a:pt x="54633" y="160825"/>
                          </a:cubicBezTo>
                          <a:cubicBezTo>
                            <a:pt x="54872" y="161240"/>
                            <a:pt x="54433" y="161480"/>
                            <a:pt x="49213" y="162857"/>
                          </a:cubicBezTo>
                          <a:lnTo>
                            <a:pt x="36022" y="166638"/>
                          </a:lnTo>
                          <a:close/>
                          <a:moveTo>
                            <a:pt x="82609" y="162770"/>
                          </a:moveTo>
                          <a:cubicBezTo>
                            <a:pt x="81773" y="163245"/>
                            <a:pt x="80736" y="163309"/>
                            <a:pt x="80497" y="162901"/>
                          </a:cubicBezTo>
                          <a:cubicBezTo>
                            <a:pt x="80098" y="163141"/>
                            <a:pt x="76711" y="163979"/>
                            <a:pt x="76711" y="163979"/>
                          </a:cubicBezTo>
                          <a:cubicBezTo>
                            <a:pt x="76312" y="164219"/>
                            <a:pt x="74838" y="164518"/>
                            <a:pt x="73802" y="164582"/>
                          </a:cubicBezTo>
                          <a:cubicBezTo>
                            <a:pt x="72566" y="165297"/>
                            <a:pt x="70415" y="165425"/>
                            <a:pt x="68940" y="165724"/>
                          </a:cubicBezTo>
                          <a:cubicBezTo>
                            <a:pt x="67904" y="165788"/>
                            <a:pt x="66668" y="166503"/>
                            <a:pt x="66031" y="166331"/>
                          </a:cubicBezTo>
                          <a:cubicBezTo>
                            <a:pt x="64357" y="167281"/>
                            <a:pt x="65832" y="166982"/>
                            <a:pt x="68780" y="166375"/>
                          </a:cubicBezTo>
                          <a:lnTo>
                            <a:pt x="73842" y="165648"/>
                          </a:lnTo>
                          <a:cubicBezTo>
                            <a:pt x="75316" y="165345"/>
                            <a:pt x="77190" y="164810"/>
                            <a:pt x="77867" y="164981"/>
                          </a:cubicBezTo>
                          <a:cubicBezTo>
                            <a:pt x="78664" y="164506"/>
                            <a:pt x="79341" y="164678"/>
                            <a:pt x="79739" y="164442"/>
                          </a:cubicBezTo>
                          <a:cubicBezTo>
                            <a:pt x="80378" y="164618"/>
                            <a:pt x="82928" y="164251"/>
                            <a:pt x="83725" y="163776"/>
                          </a:cubicBezTo>
                          <a:cubicBezTo>
                            <a:pt x="84642" y="164363"/>
                            <a:pt x="85877" y="163648"/>
                            <a:pt x="86036" y="163001"/>
                          </a:cubicBezTo>
                          <a:cubicBezTo>
                            <a:pt x="86196" y="162346"/>
                            <a:pt x="84482" y="162239"/>
                            <a:pt x="82609" y="162778"/>
                          </a:cubicBezTo>
                          <a:close/>
                          <a:moveTo>
                            <a:pt x="96757" y="160641"/>
                          </a:moveTo>
                          <a:cubicBezTo>
                            <a:pt x="96558" y="161292"/>
                            <a:pt x="95920" y="161117"/>
                            <a:pt x="95282" y="160945"/>
                          </a:cubicBezTo>
                          <a:cubicBezTo>
                            <a:pt x="94206" y="161009"/>
                            <a:pt x="93130" y="161073"/>
                            <a:pt x="92732" y="161308"/>
                          </a:cubicBezTo>
                          <a:lnTo>
                            <a:pt x="91894" y="161783"/>
                          </a:lnTo>
                          <a:cubicBezTo>
                            <a:pt x="91695" y="161372"/>
                            <a:pt x="88747" y="161975"/>
                            <a:pt x="88308" y="162211"/>
                          </a:cubicBezTo>
                          <a:cubicBezTo>
                            <a:pt x="88069" y="161799"/>
                            <a:pt x="87670" y="162039"/>
                            <a:pt x="87033" y="161859"/>
                          </a:cubicBezTo>
                          <a:cubicBezTo>
                            <a:pt x="86196" y="162334"/>
                            <a:pt x="86196" y="162334"/>
                            <a:pt x="86435" y="162750"/>
                          </a:cubicBezTo>
                          <a:cubicBezTo>
                            <a:pt x="87153" y="163983"/>
                            <a:pt x="89862" y="162969"/>
                            <a:pt x="90699" y="162494"/>
                          </a:cubicBezTo>
                          <a:cubicBezTo>
                            <a:pt x="90939" y="162905"/>
                            <a:pt x="91975" y="162845"/>
                            <a:pt x="92373" y="162606"/>
                          </a:cubicBezTo>
                          <a:cubicBezTo>
                            <a:pt x="92811" y="162366"/>
                            <a:pt x="93608" y="161891"/>
                            <a:pt x="94286" y="162067"/>
                          </a:cubicBezTo>
                          <a:cubicBezTo>
                            <a:pt x="94924" y="162239"/>
                            <a:pt x="95561" y="162418"/>
                            <a:pt x="95960" y="162179"/>
                          </a:cubicBezTo>
                          <a:cubicBezTo>
                            <a:pt x="96398" y="161939"/>
                            <a:pt x="97195" y="161464"/>
                            <a:pt x="97872" y="161640"/>
                          </a:cubicBezTo>
                          <a:cubicBezTo>
                            <a:pt x="99148" y="161991"/>
                            <a:pt x="100224" y="161923"/>
                            <a:pt x="99985" y="161512"/>
                          </a:cubicBezTo>
                          <a:cubicBezTo>
                            <a:pt x="99507" y="160685"/>
                            <a:pt x="97554" y="160162"/>
                            <a:pt x="96717" y="160637"/>
                          </a:cubicBezTo>
                          <a:close/>
                          <a:moveTo>
                            <a:pt x="85559" y="151718"/>
                          </a:moveTo>
                          <a:cubicBezTo>
                            <a:pt x="83446" y="151850"/>
                            <a:pt x="80497" y="152448"/>
                            <a:pt x="80098" y="152688"/>
                          </a:cubicBezTo>
                          <a:cubicBezTo>
                            <a:pt x="79700" y="152928"/>
                            <a:pt x="78624" y="152991"/>
                            <a:pt x="77987" y="152816"/>
                          </a:cubicBezTo>
                          <a:cubicBezTo>
                            <a:pt x="77309" y="152644"/>
                            <a:pt x="76910" y="152880"/>
                            <a:pt x="76512" y="153119"/>
                          </a:cubicBezTo>
                          <a:cubicBezTo>
                            <a:pt x="76512" y="153119"/>
                            <a:pt x="76113" y="153359"/>
                            <a:pt x="74798" y="153007"/>
                          </a:cubicBezTo>
                          <a:cubicBezTo>
                            <a:pt x="74559" y="152596"/>
                            <a:pt x="74559" y="152596"/>
                            <a:pt x="75635" y="152536"/>
                          </a:cubicBezTo>
                          <a:lnTo>
                            <a:pt x="78544" y="151929"/>
                          </a:lnTo>
                          <a:cubicBezTo>
                            <a:pt x="80856" y="151155"/>
                            <a:pt x="82968" y="151023"/>
                            <a:pt x="84044" y="150963"/>
                          </a:cubicBezTo>
                          <a:cubicBezTo>
                            <a:pt x="84044" y="150963"/>
                            <a:pt x="84681" y="151135"/>
                            <a:pt x="85080" y="150899"/>
                          </a:cubicBezTo>
                          <a:cubicBezTo>
                            <a:pt x="85518" y="150660"/>
                            <a:pt x="90580" y="149929"/>
                            <a:pt x="90142" y="150169"/>
                          </a:cubicBezTo>
                          <a:cubicBezTo>
                            <a:pt x="89743" y="150408"/>
                            <a:pt x="85997" y="151486"/>
                            <a:pt x="85559" y="151722"/>
                          </a:cubicBezTo>
                          <a:close/>
                          <a:moveTo>
                            <a:pt x="169886" y="156245"/>
                          </a:moveTo>
                          <a:cubicBezTo>
                            <a:pt x="170563" y="156417"/>
                            <a:pt x="171200" y="156593"/>
                            <a:pt x="171997" y="156114"/>
                          </a:cubicBezTo>
                          <a:cubicBezTo>
                            <a:pt x="172675" y="156289"/>
                            <a:pt x="173472" y="155814"/>
                            <a:pt x="173711" y="156226"/>
                          </a:cubicBezTo>
                          <a:lnTo>
                            <a:pt x="175864" y="156094"/>
                          </a:lnTo>
                          <a:cubicBezTo>
                            <a:pt x="176262" y="155854"/>
                            <a:pt x="177338" y="155794"/>
                            <a:pt x="177537" y="156206"/>
                          </a:cubicBezTo>
                          <a:cubicBezTo>
                            <a:pt x="177776" y="156617"/>
                            <a:pt x="176342" y="156920"/>
                            <a:pt x="175266" y="156984"/>
                          </a:cubicBezTo>
                          <a:cubicBezTo>
                            <a:pt x="174628" y="156808"/>
                            <a:pt x="173552" y="156872"/>
                            <a:pt x="173153" y="157112"/>
                          </a:cubicBezTo>
                          <a:cubicBezTo>
                            <a:pt x="172715" y="157351"/>
                            <a:pt x="172078" y="157176"/>
                            <a:pt x="171440" y="157004"/>
                          </a:cubicBezTo>
                          <a:cubicBezTo>
                            <a:pt x="170802" y="156828"/>
                            <a:pt x="170364" y="157064"/>
                            <a:pt x="169965" y="157304"/>
                          </a:cubicBezTo>
                          <a:cubicBezTo>
                            <a:pt x="169567" y="157543"/>
                            <a:pt x="169128" y="157779"/>
                            <a:pt x="168889" y="157367"/>
                          </a:cubicBezTo>
                          <a:cubicBezTo>
                            <a:pt x="168012" y="156781"/>
                            <a:pt x="169248" y="156066"/>
                            <a:pt x="169886" y="156241"/>
                          </a:cubicBezTo>
                          <a:close/>
                          <a:moveTo>
                            <a:pt x="38931" y="158362"/>
                          </a:moveTo>
                          <a:lnTo>
                            <a:pt x="45666" y="156681"/>
                          </a:lnTo>
                          <a:cubicBezTo>
                            <a:pt x="47938" y="155902"/>
                            <a:pt x="44829" y="157156"/>
                            <a:pt x="41721" y="158410"/>
                          </a:cubicBezTo>
                          <a:cubicBezTo>
                            <a:pt x="38772" y="159012"/>
                            <a:pt x="37297" y="159316"/>
                            <a:pt x="38931" y="158362"/>
                          </a:cubicBezTo>
                          <a:close/>
                          <a:moveTo>
                            <a:pt x="98630" y="156265"/>
                          </a:moveTo>
                          <a:cubicBezTo>
                            <a:pt x="99267" y="156437"/>
                            <a:pt x="96956" y="157216"/>
                            <a:pt x="95920" y="157284"/>
                          </a:cubicBezTo>
                          <a:lnTo>
                            <a:pt x="92732" y="157471"/>
                          </a:lnTo>
                          <a:cubicBezTo>
                            <a:pt x="90619" y="157603"/>
                            <a:pt x="90181" y="157839"/>
                            <a:pt x="90619" y="157603"/>
                          </a:cubicBezTo>
                          <a:cubicBezTo>
                            <a:pt x="91018" y="157363"/>
                            <a:pt x="97952" y="156094"/>
                            <a:pt x="98630" y="156269"/>
                          </a:cubicBezTo>
                          <a:close/>
                          <a:moveTo>
                            <a:pt x="56546" y="153678"/>
                          </a:moveTo>
                          <a:cubicBezTo>
                            <a:pt x="56785" y="154089"/>
                            <a:pt x="57183" y="153850"/>
                            <a:pt x="58020" y="153375"/>
                          </a:cubicBezTo>
                          <a:cubicBezTo>
                            <a:pt x="58419" y="153135"/>
                            <a:pt x="59495" y="153071"/>
                            <a:pt x="59694" y="153487"/>
                          </a:cubicBezTo>
                          <a:cubicBezTo>
                            <a:pt x="59694" y="153487"/>
                            <a:pt x="58260" y="153786"/>
                            <a:pt x="57422" y="154261"/>
                          </a:cubicBezTo>
                          <a:cubicBezTo>
                            <a:pt x="54872" y="154628"/>
                            <a:pt x="52760" y="154756"/>
                            <a:pt x="53198" y="154517"/>
                          </a:cubicBezTo>
                          <a:cubicBezTo>
                            <a:pt x="53995" y="154042"/>
                            <a:pt x="56546" y="153678"/>
                            <a:pt x="56546" y="153678"/>
                          </a:cubicBezTo>
                          <a:close/>
                          <a:moveTo>
                            <a:pt x="33471" y="159328"/>
                          </a:moveTo>
                          <a:lnTo>
                            <a:pt x="32634" y="159803"/>
                          </a:lnTo>
                          <a:cubicBezTo>
                            <a:pt x="32395" y="159392"/>
                            <a:pt x="31997" y="159631"/>
                            <a:pt x="31160" y="160106"/>
                          </a:cubicBezTo>
                          <a:cubicBezTo>
                            <a:pt x="30363" y="160582"/>
                            <a:pt x="29526" y="161057"/>
                            <a:pt x="29287" y="160645"/>
                          </a:cubicBezTo>
                          <a:lnTo>
                            <a:pt x="30920" y="159695"/>
                          </a:lnTo>
                          <a:cubicBezTo>
                            <a:pt x="33392" y="158266"/>
                            <a:pt x="34069" y="158441"/>
                            <a:pt x="33471" y="159328"/>
                          </a:cubicBezTo>
                          <a:close/>
                          <a:moveTo>
                            <a:pt x="60930" y="159384"/>
                          </a:moveTo>
                          <a:cubicBezTo>
                            <a:pt x="60930" y="159384"/>
                            <a:pt x="60093" y="159859"/>
                            <a:pt x="59057" y="159923"/>
                          </a:cubicBezTo>
                          <a:cubicBezTo>
                            <a:pt x="57582" y="160226"/>
                            <a:pt x="55031" y="160590"/>
                            <a:pt x="55869" y="160114"/>
                          </a:cubicBezTo>
                          <a:cubicBezTo>
                            <a:pt x="56267" y="159875"/>
                            <a:pt x="61328" y="159148"/>
                            <a:pt x="60930" y="159388"/>
                          </a:cubicBezTo>
                          <a:close/>
                          <a:moveTo>
                            <a:pt x="81533" y="169441"/>
                          </a:moveTo>
                          <a:cubicBezTo>
                            <a:pt x="81773" y="169853"/>
                            <a:pt x="82410" y="170028"/>
                            <a:pt x="83247" y="169553"/>
                          </a:cubicBezTo>
                          <a:cubicBezTo>
                            <a:pt x="83645" y="169314"/>
                            <a:pt x="83645" y="169314"/>
                            <a:pt x="83406" y="168902"/>
                          </a:cubicBezTo>
                          <a:cubicBezTo>
                            <a:pt x="82769" y="168727"/>
                            <a:pt x="81692" y="168791"/>
                            <a:pt x="81533" y="169441"/>
                          </a:cubicBezTo>
                          <a:close/>
                          <a:moveTo>
                            <a:pt x="203920" y="138203"/>
                          </a:moveTo>
                          <a:cubicBezTo>
                            <a:pt x="204836" y="138786"/>
                            <a:pt x="203999" y="139265"/>
                            <a:pt x="203362" y="139089"/>
                          </a:cubicBezTo>
                          <a:cubicBezTo>
                            <a:pt x="202684" y="138917"/>
                            <a:pt x="202445" y="138506"/>
                            <a:pt x="202445" y="138506"/>
                          </a:cubicBezTo>
                          <a:cubicBezTo>
                            <a:pt x="202206" y="138091"/>
                            <a:pt x="203281" y="138031"/>
                            <a:pt x="203920" y="138203"/>
                          </a:cubicBezTo>
                          <a:close/>
                          <a:moveTo>
                            <a:pt x="166777" y="157491"/>
                          </a:moveTo>
                          <a:cubicBezTo>
                            <a:pt x="166418" y="157695"/>
                            <a:pt x="165940" y="157599"/>
                            <a:pt x="165621" y="157324"/>
                          </a:cubicBezTo>
                          <a:lnTo>
                            <a:pt x="165820" y="156701"/>
                          </a:lnTo>
                          <a:lnTo>
                            <a:pt x="166299" y="156669"/>
                          </a:lnTo>
                          <a:cubicBezTo>
                            <a:pt x="167375" y="156609"/>
                            <a:pt x="167614" y="157020"/>
                            <a:pt x="166777" y="157495"/>
                          </a:cubicBezTo>
                          <a:close/>
                          <a:moveTo>
                            <a:pt x="197743" y="137935"/>
                          </a:moveTo>
                          <a:cubicBezTo>
                            <a:pt x="198380" y="138107"/>
                            <a:pt x="198619" y="138518"/>
                            <a:pt x="197822" y="138997"/>
                          </a:cubicBezTo>
                          <a:cubicBezTo>
                            <a:pt x="197384" y="139237"/>
                            <a:pt x="197145" y="138825"/>
                            <a:pt x="196746" y="139061"/>
                          </a:cubicBezTo>
                          <a:cubicBezTo>
                            <a:pt x="196507" y="138646"/>
                            <a:pt x="196946" y="138406"/>
                            <a:pt x="197743" y="137935"/>
                          </a:cubicBezTo>
                          <a:close/>
                          <a:moveTo>
                            <a:pt x="78425" y="170695"/>
                          </a:moveTo>
                          <a:cubicBezTo>
                            <a:pt x="79899" y="170392"/>
                            <a:pt x="80298" y="170156"/>
                            <a:pt x="79660" y="169980"/>
                          </a:cubicBezTo>
                          <a:lnTo>
                            <a:pt x="78345" y="169629"/>
                          </a:lnTo>
                          <a:cubicBezTo>
                            <a:pt x="77548" y="170104"/>
                            <a:pt x="77987" y="170931"/>
                            <a:pt x="78425" y="170691"/>
                          </a:cubicBezTo>
                          <a:close/>
                          <a:moveTo>
                            <a:pt x="114651" y="146982"/>
                          </a:moveTo>
                          <a:cubicBezTo>
                            <a:pt x="116125" y="146679"/>
                            <a:pt x="116802" y="146855"/>
                            <a:pt x="115965" y="147334"/>
                          </a:cubicBezTo>
                          <a:cubicBezTo>
                            <a:pt x="115567" y="147573"/>
                            <a:pt x="115129" y="147809"/>
                            <a:pt x="114651" y="146982"/>
                          </a:cubicBezTo>
                          <a:close/>
                          <a:moveTo>
                            <a:pt x="206071" y="138075"/>
                          </a:moveTo>
                          <a:cubicBezTo>
                            <a:pt x="207108" y="138015"/>
                            <a:pt x="207745" y="138187"/>
                            <a:pt x="207347" y="138426"/>
                          </a:cubicBezTo>
                          <a:cubicBezTo>
                            <a:pt x="206948" y="138666"/>
                            <a:pt x="206550" y="138901"/>
                            <a:pt x="205872" y="138726"/>
                          </a:cubicBezTo>
                          <a:cubicBezTo>
                            <a:pt x="205234" y="138554"/>
                            <a:pt x="205234" y="138554"/>
                            <a:pt x="206071" y="138075"/>
                          </a:cubicBezTo>
                          <a:close/>
                          <a:moveTo>
                            <a:pt x="182917" y="138829"/>
                          </a:moveTo>
                          <a:cubicBezTo>
                            <a:pt x="183555" y="139001"/>
                            <a:pt x="183396" y="139656"/>
                            <a:pt x="182758" y="139480"/>
                          </a:cubicBezTo>
                          <a:cubicBezTo>
                            <a:pt x="182319" y="139720"/>
                            <a:pt x="181682" y="139544"/>
                            <a:pt x="181682" y="139544"/>
                          </a:cubicBezTo>
                          <a:cubicBezTo>
                            <a:pt x="181443" y="139133"/>
                            <a:pt x="181841" y="138893"/>
                            <a:pt x="182917" y="138829"/>
                          </a:cubicBezTo>
                          <a:close/>
                          <a:moveTo>
                            <a:pt x="62404" y="159080"/>
                          </a:moveTo>
                          <a:cubicBezTo>
                            <a:pt x="62005" y="159320"/>
                            <a:pt x="61328" y="159144"/>
                            <a:pt x="61328" y="159144"/>
                          </a:cubicBezTo>
                          <a:cubicBezTo>
                            <a:pt x="61089" y="158733"/>
                            <a:pt x="63241" y="158605"/>
                            <a:pt x="63879" y="158781"/>
                          </a:cubicBezTo>
                          <a:cubicBezTo>
                            <a:pt x="64954" y="158717"/>
                            <a:pt x="64516" y="158953"/>
                            <a:pt x="62404" y="159080"/>
                          </a:cubicBezTo>
                          <a:close/>
                          <a:moveTo>
                            <a:pt x="139677" y="141856"/>
                          </a:moveTo>
                          <a:cubicBezTo>
                            <a:pt x="139399" y="142024"/>
                            <a:pt x="139080" y="142060"/>
                            <a:pt x="138841" y="142024"/>
                          </a:cubicBezTo>
                          <a:cubicBezTo>
                            <a:pt x="138880" y="141832"/>
                            <a:pt x="138920" y="141628"/>
                            <a:pt x="139000" y="141409"/>
                          </a:cubicBezTo>
                          <a:cubicBezTo>
                            <a:pt x="139279" y="141457"/>
                            <a:pt x="139558" y="141612"/>
                            <a:pt x="139677" y="141852"/>
                          </a:cubicBezTo>
                          <a:close/>
                          <a:moveTo>
                            <a:pt x="103293" y="155770"/>
                          </a:moveTo>
                          <a:cubicBezTo>
                            <a:pt x="104329" y="155706"/>
                            <a:pt x="104329" y="155706"/>
                            <a:pt x="103532" y="156182"/>
                          </a:cubicBezTo>
                          <a:cubicBezTo>
                            <a:pt x="103094" y="156421"/>
                            <a:pt x="102455" y="156245"/>
                            <a:pt x="102057" y="156485"/>
                          </a:cubicBezTo>
                          <a:cubicBezTo>
                            <a:pt x="101380" y="156313"/>
                            <a:pt x="101818" y="156074"/>
                            <a:pt x="103293" y="155770"/>
                          </a:cubicBezTo>
                          <a:close/>
                          <a:moveTo>
                            <a:pt x="189493" y="138857"/>
                          </a:moveTo>
                          <a:cubicBezTo>
                            <a:pt x="190171" y="139029"/>
                            <a:pt x="189732" y="139269"/>
                            <a:pt x="188696" y="139333"/>
                          </a:cubicBezTo>
                          <a:cubicBezTo>
                            <a:pt x="188696" y="139333"/>
                            <a:pt x="188297" y="139572"/>
                            <a:pt x="188019" y="139161"/>
                          </a:cubicBezTo>
                          <a:cubicBezTo>
                            <a:pt x="187780" y="138750"/>
                            <a:pt x="188855" y="138686"/>
                            <a:pt x="189493" y="138857"/>
                          </a:cubicBezTo>
                          <a:close/>
                          <a:moveTo>
                            <a:pt x="201409" y="138570"/>
                          </a:moveTo>
                          <a:cubicBezTo>
                            <a:pt x="201807" y="138330"/>
                            <a:pt x="202046" y="138746"/>
                            <a:pt x="201648" y="138985"/>
                          </a:cubicBezTo>
                          <a:cubicBezTo>
                            <a:pt x="201249" y="139225"/>
                            <a:pt x="200572" y="139045"/>
                            <a:pt x="200333" y="138634"/>
                          </a:cubicBezTo>
                          <a:cubicBezTo>
                            <a:pt x="200771" y="138394"/>
                            <a:pt x="201170" y="138159"/>
                            <a:pt x="201409" y="138570"/>
                          </a:cubicBezTo>
                          <a:close/>
                          <a:moveTo>
                            <a:pt x="210535" y="138235"/>
                          </a:moveTo>
                          <a:cubicBezTo>
                            <a:pt x="210934" y="137995"/>
                            <a:pt x="211173" y="138406"/>
                            <a:pt x="210774" y="138646"/>
                          </a:cubicBezTo>
                          <a:cubicBezTo>
                            <a:pt x="210375" y="138885"/>
                            <a:pt x="209698" y="138710"/>
                            <a:pt x="209459" y="138294"/>
                          </a:cubicBezTo>
                          <a:cubicBezTo>
                            <a:pt x="209898" y="138059"/>
                            <a:pt x="210296" y="137823"/>
                            <a:pt x="210535" y="138235"/>
                          </a:cubicBezTo>
                          <a:close/>
                          <a:moveTo>
                            <a:pt x="112379" y="147765"/>
                          </a:moveTo>
                          <a:cubicBezTo>
                            <a:pt x="111303" y="147825"/>
                            <a:pt x="111303" y="147825"/>
                            <a:pt x="111701" y="147589"/>
                          </a:cubicBezTo>
                          <a:cubicBezTo>
                            <a:pt x="112538" y="147114"/>
                            <a:pt x="113176" y="147290"/>
                            <a:pt x="113415" y="147701"/>
                          </a:cubicBezTo>
                          <a:cubicBezTo>
                            <a:pt x="113016" y="147941"/>
                            <a:pt x="112777" y="147529"/>
                            <a:pt x="112379" y="147765"/>
                          </a:cubicBezTo>
                          <a:close/>
                          <a:moveTo>
                            <a:pt x="24664" y="175426"/>
                          </a:moveTo>
                          <a:cubicBezTo>
                            <a:pt x="23987" y="175251"/>
                            <a:pt x="24425" y="175011"/>
                            <a:pt x="24824" y="174772"/>
                          </a:cubicBezTo>
                          <a:cubicBezTo>
                            <a:pt x="25660" y="174300"/>
                            <a:pt x="25660" y="174300"/>
                            <a:pt x="25899" y="174712"/>
                          </a:cubicBezTo>
                          <a:lnTo>
                            <a:pt x="24664" y="175426"/>
                          </a:lnTo>
                          <a:close/>
                          <a:moveTo>
                            <a:pt x="194793" y="138546"/>
                          </a:moveTo>
                          <a:cubicBezTo>
                            <a:pt x="195869" y="138482"/>
                            <a:pt x="195710" y="139129"/>
                            <a:pt x="195032" y="138957"/>
                          </a:cubicBezTo>
                          <a:cubicBezTo>
                            <a:pt x="194634" y="139197"/>
                            <a:pt x="193996" y="139021"/>
                            <a:pt x="193996" y="139021"/>
                          </a:cubicBezTo>
                          <a:cubicBezTo>
                            <a:pt x="193757" y="138606"/>
                            <a:pt x="194156" y="138370"/>
                            <a:pt x="194793" y="138546"/>
                          </a:cubicBezTo>
                          <a:close/>
                          <a:moveTo>
                            <a:pt x="70415" y="157751"/>
                          </a:moveTo>
                          <a:cubicBezTo>
                            <a:pt x="70016" y="157990"/>
                            <a:pt x="68701" y="157643"/>
                            <a:pt x="69139" y="157399"/>
                          </a:cubicBezTo>
                          <a:cubicBezTo>
                            <a:pt x="69537" y="157160"/>
                            <a:pt x="70175" y="157339"/>
                            <a:pt x="70175" y="157339"/>
                          </a:cubicBezTo>
                          <a:lnTo>
                            <a:pt x="70415" y="157751"/>
                          </a:lnTo>
                          <a:close/>
                          <a:moveTo>
                            <a:pt x="118277" y="146559"/>
                          </a:moveTo>
                          <a:lnTo>
                            <a:pt x="118915" y="146731"/>
                          </a:lnTo>
                          <a:lnTo>
                            <a:pt x="119154" y="147146"/>
                          </a:lnTo>
                          <a:cubicBezTo>
                            <a:pt x="118755" y="147386"/>
                            <a:pt x="118317" y="147617"/>
                            <a:pt x="118078" y="147206"/>
                          </a:cubicBezTo>
                          <a:cubicBezTo>
                            <a:pt x="118078" y="147206"/>
                            <a:pt x="117839" y="146795"/>
                            <a:pt x="118277" y="146555"/>
                          </a:cubicBezTo>
                          <a:close/>
                          <a:moveTo>
                            <a:pt x="122103" y="146539"/>
                          </a:moveTo>
                          <a:cubicBezTo>
                            <a:pt x="122103" y="146539"/>
                            <a:pt x="122342" y="146955"/>
                            <a:pt x="121903" y="147190"/>
                          </a:cubicBezTo>
                          <a:cubicBezTo>
                            <a:pt x="121903" y="147190"/>
                            <a:pt x="121665" y="146779"/>
                            <a:pt x="121266" y="147018"/>
                          </a:cubicBezTo>
                          <a:cubicBezTo>
                            <a:pt x="121266" y="147018"/>
                            <a:pt x="121027" y="146607"/>
                            <a:pt x="121426" y="146368"/>
                          </a:cubicBezTo>
                          <a:cubicBezTo>
                            <a:pt x="121864" y="146128"/>
                            <a:pt x="122103" y="146539"/>
                            <a:pt x="122103" y="146539"/>
                          </a:cubicBezTo>
                          <a:close/>
                          <a:moveTo>
                            <a:pt x="89544" y="157663"/>
                          </a:moveTo>
                          <a:cubicBezTo>
                            <a:pt x="90221" y="157839"/>
                            <a:pt x="90221" y="157839"/>
                            <a:pt x="89145" y="157902"/>
                          </a:cubicBezTo>
                          <a:cubicBezTo>
                            <a:pt x="88747" y="158142"/>
                            <a:pt x="88308" y="158378"/>
                            <a:pt x="88108" y="157966"/>
                          </a:cubicBezTo>
                          <a:lnTo>
                            <a:pt x="88507" y="157727"/>
                          </a:lnTo>
                          <a:cubicBezTo>
                            <a:pt x="88906" y="157487"/>
                            <a:pt x="89544" y="157663"/>
                            <a:pt x="89544" y="157663"/>
                          </a:cubicBezTo>
                          <a:close/>
                          <a:moveTo>
                            <a:pt x="86196" y="154668"/>
                          </a:moveTo>
                          <a:lnTo>
                            <a:pt x="85359" y="155144"/>
                          </a:lnTo>
                          <a:lnTo>
                            <a:pt x="85120" y="154732"/>
                          </a:lnTo>
                          <a:cubicBezTo>
                            <a:pt x="85120" y="154732"/>
                            <a:pt x="85957" y="154257"/>
                            <a:pt x="86196" y="154668"/>
                          </a:cubicBezTo>
                          <a:close/>
                          <a:moveTo>
                            <a:pt x="99905" y="156613"/>
                          </a:moveTo>
                          <a:cubicBezTo>
                            <a:pt x="99507" y="156852"/>
                            <a:pt x="99507" y="156852"/>
                            <a:pt x="99267" y="156441"/>
                          </a:cubicBezTo>
                          <a:lnTo>
                            <a:pt x="100105" y="155966"/>
                          </a:lnTo>
                          <a:cubicBezTo>
                            <a:pt x="100344" y="156377"/>
                            <a:pt x="100344" y="156377"/>
                            <a:pt x="99905" y="156617"/>
                          </a:cubicBezTo>
                          <a:close/>
                          <a:moveTo>
                            <a:pt x="66429" y="158418"/>
                          </a:moveTo>
                          <a:cubicBezTo>
                            <a:pt x="65592" y="158893"/>
                            <a:pt x="64954" y="158721"/>
                            <a:pt x="65353" y="158481"/>
                          </a:cubicBezTo>
                          <a:lnTo>
                            <a:pt x="66190" y="158006"/>
                          </a:lnTo>
                          <a:lnTo>
                            <a:pt x="66429" y="158418"/>
                          </a:lnTo>
                          <a:close/>
                          <a:moveTo>
                            <a:pt x="172317" y="143309"/>
                          </a:moveTo>
                          <a:lnTo>
                            <a:pt x="173153" y="142834"/>
                          </a:lnTo>
                          <a:cubicBezTo>
                            <a:pt x="173392" y="143245"/>
                            <a:pt x="173392" y="143245"/>
                            <a:pt x="172994" y="143485"/>
                          </a:cubicBezTo>
                          <a:cubicBezTo>
                            <a:pt x="172994" y="143485"/>
                            <a:pt x="172556" y="143724"/>
                            <a:pt x="172317" y="143313"/>
                          </a:cubicBezTo>
                          <a:close/>
                          <a:moveTo>
                            <a:pt x="106481" y="155583"/>
                          </a:moveTo>
                          <a:lnTo>
                            <a:pt x="106879" y="155343"/>
                          </a:lnTo>
                          <a:cubicBezTo>
                            <a:pt x="107118" y="155754"/>
                            <a:pt x="107118" y="155754"/>
                            <a:pt x="106680" y="155994"/>
                          </a:cubicBezTo>
                          <a:lnTo>
                            <a:pt x="106042" y="155822"/>
                          </a:lnTo>
                          <a:cubicBezTo>
                            <a:pt x="106042" y="155822"/>
                            <a:pt x="106241" y="155171"/>
                            <a:pt x="106481" y="155583"/>
                          </a:cubicBezTo>
                          <a:close/>
                          <a:moveTo>
                            <a:pt x="186344" y="139053"/>
                          </a:moveTo>
                          <a:lnTo>
                            <a:pt x="185508" y="139528"/>
                          </a:lnTo>
                          <a:cubicBezTo>
                            <a:pt x="185269" y="139117"/>
                            <a:pt x="185269" y="139117"/>
                            <a:pt x="185707" y="138877"/>
                          </a:cubicBezTo>
                          <a:cubicBezTo>
                            <a:pt x="185707" y="138877"/>
                            <a:pt x="186105" y="138638"/>
                            <a:pt x="186344" y="139049"/>
                          </a:cubicBezTo>
                          <a:close/>
                          <a:moveTo>
                            <a:pt x="192282" y="138909"/>
                          </a:moveTo>
                          <a:cubicBezTo>
                            <a:pt x="191884" y="139149"/>
                            <a:pt x="191446" y="139384"/>
                            <a:pt x="191207" y="138973"/>
                          </a:cubicBezTo>
                          <a:cubicBezTo>
                            <a:pt x="190968" y="138562"/>
                            <a:pt x="191406" y="138322"/>
                            <a:pt x="192282" y="138909"/>
                          </a:cubicBezTo>
                          <a:close/>
                          <a:moveTo>
                            <a:pt x="92931" y="150217"/>
                          </a:moveTo>
                          <a:lnTo>
                            <a:pt x="93768" y="149737"/>
                          </a:lnTo>
                          <a:cubicBezTo>
                            <a:pt x="94405" y="149913"/>
                            <a:pt x="94007" y="150153"/>
                            <a:pt x="94007" y="150153"/>
                          </a:cubicBezTo>
                          <a:cubicBezTo>
                            <a:pt x="93608" y="150392"/>
                            <a:pt x="93608" y="150392"/>
                            <a:pt x="92931" y="150217"/>
                          </a:cubicBezTo>
                          <a:close/>
                          <a:moveTo>
                            <a:pt x="178892" y="156557"/>
                          </a:moveTo>
                          <a:cubicBezTo>
                            <a:pt x="177975" y="155974"/>
                            <a:pt x="177975" y="155974"/>
                            <a:pt x="178653" y="156146"/>
                          </a:cubicBezTo>
                          <a:cubicBezTo>
                            <a:pt x="179291" y="156317"/>
                            <a:pt x="179689" y="156082"/>
                            <a:pt x="179689" y="156082"/>
                          </a:cubicBezTo>
                          <a:cubicBezTo>
                            <a:pt x="179530" y="156737"/>
                            <a:pt x="179291" y="156321"/>
                            <a:pt x="178892" y="156557"/>
                          </a:cubicBezTo>
                          <a:close/>
                          <a:moveTo>
                            <a:pt x="182479" y="156130"/>
                          </a:moveTo>
                          <a:lnTo>
                            <a:pt x="182041" y="156369"/>
                          </a:lnTo>
                          <a:cubicBezTo>
                            <a:pt x="182041" y="156369"/>
                            <a:pt x="181642" y="156609"/>
                            <a:pt x="181403" y="156194"/>
                          </a:cubicBezTo>
                          <a:lnTo>
                            <a:pt x="181802" y="155954"/>
                          </a:lnTo>
                          <a:cubicBezTo>
                            <a:pt x="181802" y="155954"/>
                            <a:pt x="182240" y="155714"/>
                            <a:pt x="182479" y="156130"/>
                          </a:cubicBezTo>
                          <a:close/>
                          <a:moveTo>
                            <a:pt x="175505" y="143118"/>
                          </a:moveTo>
                          <a:lnTo>
                            <a:pt x="176342" y="142642"/>
                          </a:lnTo>
                          <a:cubicBezTo>
                            <a:pt x="176580" y="143054"/>
                            <a:pt x="176182" y="143293"/>
                            <a:pt x="176182" y="143293"/>
                          </a:cubicBezTo>
                          <a:cubicBezTo>
                            <a:pt x="175744" y="143533"/>
                            <a:pt x="175505" y="143122"/>
                            <a:pt x="175505" y="143122"/>
                          </a:cubicBezTo>
                          <a:close/>
                          <a:moveTo>
                            <a:pt x="213325" y="138286"/>
                          </a:moveTo>
                          <a:cubicBezTo>
                            <a:pt x="212926" y="138526"/>
                            <a:pt x="211850" y="138586"/>
                            <a:pt x="212687" y="138111"/>
                          </a:cubicBezTo>
                          <a:cubicBezTo>
                            <a:pt x="212687" y="138111"/>
                            <a:pt x="213086" y="137871"/>
                            <a:pt x="213325" y="138286"/>
                          </a:cubicBezTo>
                          <a:close/>
                          <a:moveTo>
                            <a:pt x="27732" y="173115"/>
                          </a:moveTo>
                          <a:cubicBezTo>
                            <a:pt x="28131" y="172875"/>
                            <a:pt x="28131" y="172875"/>
                            <a:pt x="27972" y="173526"/>
                          </a:cubicBezTo>
                          <a:lnTo>
                            <a:pt x="27533" y="173765"/>
                          </a:lnTo>
                          <a:cubicBezTo>
                            <a:pt x="27294" y="173354"/>
                            <a:pt x="27294" y="173354"/>
                            <a:pt x="27732" y="173115"/>
                          </a:cubicBezTo>
                          <a:close/>
                          <a:moveTo>
                            <a:pt x="178294" y="147002"/>
                          </a:moveTo>
                          <a:cubicBezTo>
                            <a:pt x="177896" y="147242"/>
                            <a:pt x="177657" y="146831"/>
                            <a:pt x="178055" y="146591"/>
                          </a:cubicBezTo>
                          <a:cubicBezTo>
                            <a:pt x="178494" y="146352"/>
                            <a:pt x="178494" y="146352"/>
                            <a:pt x="178733" y="146763"/>
                          </a:cubicBezTo>
                          <a:lnTo>
                            <a:pt x="178294" y="147002"/>
                          </a:lnTo>
                          <a:close/>
                          <a:moveTo>
                            <a:pt x="175306" y="146543"/>
                          </a:moveTo>
                          <a:cubicBezTo>
                            <a:pt x="175943" y="146715"/>
                            <a:pt x="175544" y="146955"/>
                            <a:pt x="175544" y="146955"/>
                          </a:cubicBezTo>
                          <a:cubicBezTo>
                            <a:pt x="175146" y="147194"/>
                            <a:pt x="175146" y="147194"/>
                            <a:pt x="174867" y="146783"/>
                          </a:cubicBezTo>
                          <a:lnTo>
                            <a:pt x="175306" y="146543"/>
                          </a:lnTo>
                          <a:close/>
                          <a:moveTo>
                            <a:pt x="109429" y="154984"/>
                          </a:moveTo>
                          <a:cubicBezTo>
                            <a:pt x="109828" y="154744"/>
                            <a:pt x="110226" y="154509"/>
                            <a:pt x="110466" y="154920"/>
                          </a:cubicBezTo>
                          <a:lnTo>
                            <a:pt x="110068" y="155159"/>
                          </a:lnTo>
                          <a:lnTo>
                            <a:pt x="109429" y="154988"/>
                          </a:lnTo>
                          <a:close/>
                          <a:moveTo>
                            <a:pt x="169168" y="147338"/>
                          </a:moveTo>
                          <a:lnTo>
                            <a:pt x="169168" y="147338"/>
                          </a:lnTo>
                          <a:lnTo>
                            <a:pt x="169168" y="147338"/>
                          </a:lnTo>
                          <a:lnTo>
                            <a:pt x="169168" y="147338"/>
                          </a:lnTo>
                          <a:close/>
                          <a:moveTo>
                            <a:pt x="73363" y="157152"/>
                          </a:moveTo>
                          <a:cubicBezTo>
                            <a:pt x="73124" y="156741"/>
                            <a:pt x="73124" y="156741"/>
                            <a:pt x="73523" y="156501"/>
                          </a:cubicBezTo>
                          <a:lnTo>
                            <a:pt x="73762" y="156912"/>
                          </a:lnTo>
                          <a:lnTo>
                            <a:pt x="73363" y="157152"/>
                          </a:lnTo>
                          <a:close/>
                          <a:moveTo>
                            <a:pt x="99905" y="148947"/>
                          </a:moveTo>
                          <a:lnTo>
                            <a:pt x="100144" y="149358"/>
                          </a:lnTo>
                          <a:cubicBezTo>
                            <a:pt x="99706" y="149598"/>
                            <a:pt x="99706" y="149598"/>
                            <a:pt x="99466" y="149186"/>
                          </a:cubicBezTo>
                          <a:lnTo>
                            <a:pt x="99905" y="148947"/>
                          </a:lnTo>
                          <a:close/>
                          <a:moveTo>
                            <a:pt x="59335" y="168016"/>
                          </a:moveTo>
                          <a:cubicBezTo>
                            <a:pt x="58658" y="167844"/>
                            <a:pt x="58658" y="167844"/>
                            <a:pt x="58260" y="168080"/>
                          </a:cubicBezTo>
                          <a:lnTo>
                            <a:pt x="58897" y="168251"/>
                          </a:lnTo>
                          <a:lnTo>
                            <a:pt x="59335" y="168012"/>
                          </a:lnTo>
                          <a:close/>
                          <a:moveTo>
                            <a:pt x="172356" y="147146"/>
                          </a:moveTo>
                          <a:cubicBezTo>
                            <a:pt x="171958" y="147386"/>
                            <a:pt x="171719" y="146974"/>
                            <a:pt x="171719" y="146974"/>
                          </a:cubicBezTo>
                          <a:lnTo>
                            <a:pt x="172117" y="146735"/>
                          </a:lnTo>
                          <a:lnTo>
                            <a:pt x="172356" y="147146"/>
                          </a:lnTo>
                          <a:close/>
                          <a:moveTo>
                            <a:pt x="108792" y="148200"/>
                          </a:moveTo>
                          <a:cubicBezTo>
                            <a:pt x="108553" y="147785"/>
                            <a:pt x="108553" y="147785"/>
                            <a:pt x="109629" y="147725"/>
                          </a:cubicBezTo>
                          <a:lnTo>
                            <a:pt x="108792" y="148200"/>
                          </a:lnTo>
                          <a:close/>
                          <a:moveTo>
                            <a:pt x="105604" y="148392"/>
                          </a:moveTo>
                          <a:cubicBezTo>
                            <a:pt x="106002" y="148152"/>
                            <a:pt x="106002" y="148152"/>
                            <a:pt x="106241" y="148564"/>
                          </a:cubicBezTo>
                          <a:cubicBezTo>
                            <a:pt x="106241" y="148564"/>
                            <a:pt x="105843" y="148803"/>
                            <a:pt x="105604" y="148392"/>
                          </a:cubicBezTo>
                          <a:close/>
                          <a:moveTo>
                            <a:pt x="179091" y="142690"/>
                          </a:moveTo>
                          <a:lnTo>
                            <a:pt x="179330" y="143106"/>
                          </a:lnTo>
                          <a:lnTo>
                            <a:pt x="178693" y="142930"/>
                          </a:lnTo>
                          <a:lnTo>
                            <a:pt x="179091" y="142690"/>
                          </a:lnTo>
                          <a:close/>
                          <a:moveTo>
                            <a:pt x="181483" y="146815"/>
                          </a:moveTo>
                          <a:lnTo>
                            <a:pt x="180845" y="146643"/>
                          </a:lnTo>
                          <a:lnTo>
                            <a:pt x="181244" y="146404"/>
                          </a:lnTo>
                          <a:lnTo>
                            <a:pt x="181483" y="146815"/>
                          </a:lnTo>
                          <a:close/>
                          <a:moveTo>
                            <a:pt x="62285" y="167417"/>
                          </a:moveTo>
                          <a:lnTo>
                            <a:pt x="61846" y="167657"/>
                          </a:lnTo>
                          <a:cubicBezTo>
                            <a:pt x="62085" y="168068"/>
                            <a:pt x="62524" y="167828"/>
                            <a:pt x="62285" y="167417"/>
                          </a:cubicBezTo>
                          <a:close/>
                          <a:moveTo>
                            <a:pt x="172476" y="65260"/>
                          </a:moveTo>
                          <a:lnTo>
                            <a:pt x="172476" y="64861"/>
                          </a:lnTo>
                          <a:cubicBezTo>
                            <a:pt x="172954" y="65260"/>
                            <a:pt x="172476" y="65260"/>
                            <a:pt x="172476" y="65260"/>
                          </a:cubicBezTo>
                          <a:close/>
                          <a:moveTo>
                            <a:pt x="172954" y="64462"/>
                          </a:moveTo>
                          <a:cubicBezTo>
                            <a:pt x="172954" y="64857"/>
                            <a:pt x="172476" y="64857"/>
                            <a:pt x="172476" y="64857"/>
                          </a:cubicBezTo>
                          <a:lnTo>
                            <a:pt x="172954" y="64462"/>
                          </a:lnTo>
                          <a:close/>
                          <a:moveTo>
                            <a:pt x="181483" y="56904"/>
                          </a:moveTo>
                          <a:cubicBezTo>
                            <a:pt x="181483" y="57299"/>
                            <a:pt x="181005" y="57299"/>
                            <a:pt x="181005" y="57299"/>
                          </a:cubicBezTo>
                          <a:lnTo>
                            <a:pt x="181483" y="56904"/>
                          </a:lnTo>
                          <a:close/>
                          <a:moveTo>
                            <a:pt x="170085" y="97481"/>
                          </a:moveTo>
                          <a:lnTo>
                            <a:pt x="170085" y="96687"/>
                          </a:lnTo>
                          <a:lnTo>
                            <a:pt x="170085" y="97481"/>
                          </a:lnTo>
                          <a:close/>
                          <a:moveTo>
                            <a:pt x="164865" y="54520"/>
                          </a:moveTo>
                          <a:lnTo>
                            <a:pt x="164865" y="54915"/>
                          </a:lnTo>
                          <a:cubicBezTo>
                            <a:pt x="164386" y="54520"/>
                            <a:pt x="164386" y="54520"/>
                            <a:pt x="164865" y="54520"/>
                          </a:cubicBezTo>
                          <a:close/>
                          <a:moveTo>
                            <a:pt x="159643" y="107431"/>
                          </a:moveTo>
                          <a:lnTo>
                            <a:pt x="159643" y="107032"/>
                          </a:lnTo>
                          <a:cubicBezTo>
                            <a:pt x="160122" y="107431"/>
                            <a:pt x="160122" y="107431"/>
                            <a:pt x="159643" y="107431"/>
                          </a:cubicBezTo>
                          <a:close/>
                          <a:moveTo>
                            <a:pt x="157731" y="118567"/>
                          </a:moveTo>
                          <a:cubicBezTo>
                            <a:pt x="158209" y="118567"/>
                            <a:pt x="158209" y="118567"/>
                            <a:pt x="158209" y="118962"/>
                          </a:cubicBezTo>
                          <a:lnTo>
                            <a:pt x="157731" y="118567"/>
                          </a:lnTo>
                          <a:close/>
                          <a:moveTo>
                            <a:pt x="167256" y="97086"/>
                          </a:moveTo>
                          <a:cubicBezTo>
                            <a:pt x="167256" y="97086"/>
                            <a:pt x="167734" y="97481"/>
                            <a:pt x="167734" y="97086"/>
                          </a:cubicBezTo>
                          <a:cubicBezTo>
                            <a:pt x="167256" y="96691"/>
                            <a:pt x="167734" y="97086"/>
                            <a:pt x="167256" y="97086"/>
                          </a:cubicBezTo>
                          <a:close/>
                          <a:moveTo>
                            <a:pt x="125928" y="243482"/>
                          </a:moveTo>
                          <a:lnTo>
                            <a:pt x="125450" y="243482"/>
                          </a:lnTo>
                          <a:lnTo>
                            <a:pt x="125928" y="243877"/>
                          </a:lnTo>
                          <a:lnTo>
                            <a:pt x="125928" y="243482"/>
                          </a:lnTo>
                          <a:close/>
                          <a:moveTo>
                            <a:pt x="142547" y="119760"/>
                          </a:moveTo>
                          <a:lnTo>
                            <a:pt x="143025" y="120156"/>
                          </a:lnTo>
                          <a:cubicBezTo>
                            <a:pt x="142547" y="120156"/>
                            <a:pt x="142547" y="120156"/>
                            <a:pt x="142547" y="119760"/>
                          </a:cubicBezTo>
                          <a:close/>
                          <a:moveTo>
                            <a:pt x="168690" y="78784"/>
                          </a:moveTo>
                          <a:lnTo>
                            <a:pt x="168212" y="78784"/>
                          </a:lnTo>
                          <a:lnTo>
                            <a:pt x="167734" y="79179"/>
                          </a:lnTo>
                          <a:cubicBezTo>
                            <a:pt x="168212" y="78784"/>
                            <a:pt x="168212" y="78784"/>
                            <a:pt x="168212" y="78380"/>
                          </a:cubicBezTo>
                          <a:lnTo>
                            <a:pt x="168690" y="78780"/>
                          </a:lnTo>
                          <a:close/>
                          <a:moveTo>
                            <a:pt x="125928" y="241094"/>
                          </a:moveTo>
                          <a:cubicBezTo>
                            <a:pt x="126407" y="241094"/>
                            <a:pt x="125928" y="240695"/>
                            <a:pt x="125928" y="240695"/>
                          </a:cubicBezTo>
                          <a:cubicBezTo>
                            <a:pt x="125928" y="240299"/>
                            <a:pt x="125450" y="240695"/>
                            <a:pt x="125928" y="241094"/>
                          </a:cubicBezTo>
                          <a:close/>
                          <a:moveTo>
                            <a:pt x="144938" y="111803"/>
                          </a:moveTo>
                          <a:cubicBezTo>
                            <a:pt x="145416" y="111803"/>
                            <a:pt x="145416" y="112198"/>
                            <a:pt x="144938" y="112198"/>
                          </a:cubicBezTo>
                          <a:lnTo>
                            <a:pt x="144460" y="112198"/>
                          </a:lnTo>
                          <a:lnTo>
                            <a:pt x="144938" y="111803"/>
                          </a:lnTo>
                          <a:close/>
                          <a:moveTo>
                            <a:pt x="129714" y="218819"/>
                          </a:moveTo>
                          <a:lnTo>
                            <a:pt x="129714" y="218420"/>
                          </a:lnTo>
                          <a:cubicBezTo>
                            <a:pt x="129714" y="218420"/>
                            <a:pt x="129236" y="218420"/>
                            <a:pt x="129236" y="218819"/>
                          </a:cubicBezTo>
                          <a:lnTo>
                            <a:pt x="129714" y="218819"/>
                          </a:lnTo>
                          <a:close/>
                          <a:moveTo>
                            <a:pt x="143982" y="116179"/>
                          </a:moveTo>
                          <a:cubicBezTo>
                            <a:pt x="143982" y="116578"/>
                            <a:pt x="143503" y="116578"/>
                            <a:pt x="143503" y="116578"/>
                          </a:cubicBezTo>
                          <a:lnTo>
                            <a:pt x="143503" y="116179"/>
                          </a:lnTo>
                          <a:lnTo>
                            <a:pt x="143982" y="116179"/>
                          </a:lnTo>
                          <a:close/>
                          <a:moveTo>
                            <a:pt x="169168" y="120555"/>
                          </a:moveTo>
                          <a:lnTo>
                            <a:pt x="169606" y="120160"/>
                          </a:lnTo>
                          <a:cubicBezTo>
                            <a:pt x="170085" y="120160"/>
                            <a:pt x="170085" y="119764"/>
                            <a:pt x="169606" y="119764"/>
                          </a:cubicBezTo>
                          <a:lnTo>
                            <a:pt x="169168" y="120559"/>
                          </a:lnTo>
                          <a:close/>
                          <a:moveTo>
                            <a:pt x="128320" y="227970"/>
                          </a:moveTo>
                          <a:lnTo>
                            <a:pt x="127842" y="228365"/>
                          </a:lnTo>
                          <a:lnTo>
                            <a:pt x="127842" y="228761"/>
                          </a:lnTo>
                          <a:cubicBezTo>
                            <a:pt x="127842" y="228761"/>
                            <a:pt x="128320" y="228365"/>
                            <a:pt x="128320" y="227966"/>
                          </a:cubicBezTo>
                          <a:close/>
                          <a:moveTo>
                            <a:pt x="141591" y="123342"/>
                          </a:moveTo>
                          <a:lnTo>
                            <a:pt x="141591" y="124136"/>
                          </a:lnTo>
                          <a:cubicBezTo>
                            <a:pt x="141112" y="123741"/>
                            <a:pt x="141112" y="123741"/>
                            <a:pt x="141591" y="123342"/>
                          </a:cubicBezTo>
                          <a:close/>
                          <a:moveTo>
                            <a:pt x="160600" y="105439"/>
                          </a:moveTo>
                          <a:lnTo>
                            <a:pt x="160122" y="105439"/>
                          </a:lnTo>
                          <a:cubicBezTo>
                            <a:pt x="160122" y="105043"/>
                            <a:pt x="160600" y="105043"/>
                            <a:pt x="160600" y="105043"/>
                          </a:cubicBezTo>
                          <a:lnTo>
                            <a:pt x="160600" y="105439"/>
                          </a:lnTo>
                          <a:close/>
                          <a:moveTo>
                            <a:pt x="156336" y="124931"/>
                          </a:moveTo>
                          <a:cubicBezTo>
                            <a:pt x="156814" y="125326"/>
                            <a:pt x="156336" y="125725"/>
                            <a:pt x="156336" y="125326"/>
                          </a:cubicBezTo>
                          <a:cubicBezTo>
                            <a:pt x="155857" y="124931"/>
                            <a:pt x="155857" y="124931"/>
                            <a:pt x="156336" y="124931"/>
                          </a:cubicBezTo>
                          <a:close/>
                          <a:moveTo>
                            <a:pt x="147289" y="104640"/>
                          </a:moveTo>
                          <a:lnTo>
                            <a:pt x="147289" y="105039"/>
                          </a:lnTo>
                          <a:cubicBezTo>
                            <a:pt x="147289" y="105039"/>
                            <a:pt x="146811" y="105435"/>
                            <a:pt x="146811" y="105039"/>
                          </a:cubicBezTo>
                          <a:lnTo>
                            <a:pt x="147289" y="104640"/>
                          </a:lnTo>
                          <a:close/>
                          <a:moveTo>
                            <a:pt x="124972" y="254621"/>
                          </a:moveTo>
                          <a:lnTo>
                            <a:pt x="124494" y="254222"/>
                          </a:lnTo>
                          <a:cubicBezTo>
                            <a:pt x="124016" y="254621"/>
                            <a:pt x="124972" y="254621"/>
                            <a:pt x="124972" y="254621"/>
                          </a:cubicBezTo>
                          <a:close/>
                          <a:moveTo>
                            <a:pt x="170563" y="58097"/>
                          </a:moveTo>
                          <a:lnTo>
                            <a:pt x="171042" y="57702"/>
                          </a:lnTo>
                          <a:lnTo>
                            <a:pt x="171042" y="58097"/>
                          </a:lnTo>
                          <a:cubicBezTo>
                            <a:pt x="170563" y="58497"/>
                            <a:pt x="170563" y="58097"/>
                            <a:pt x="170563" y="58097"/>
                          </a:cubicBezTo>
                          <a:close/>
                          <a:moveTo>
                            <a:pt x="123537" y="194951"/>
                          </a:moveTo>
                          <a:lnTo>
                            <a:pt x="124016" y="195346"/>
                          </a:lnTo>
                          <a:cubicBezTo>
                            <a:pt x="123537" y="195741"/>
                            <a:pt x="123537" y="195741"/>
                            <a:pt x="123537" y="195346"/>
                          </a:cubicBezTo>
                          <a:lnTo>
                            <a:pt x="123537" y="194951"/>
                          </a:lnTo>
                          <a:close/>
                          <a:moveTo>
                            <a:pt x="161556" y="102256"/>
                          </a:moveTo>
                          <a:lnTo>
                            <a:pt x="161079" y="101857"/>
                          </a:lnTo>
                          <a:cubicBezTo>
                            <a:pt x="161556" y="101462"/>
                            <a:pt x="161556" y="101462"/>
                            <a:pt x="161556" y="102256"/>
                          </a:cubicBezTo>
                          <a:close/>
                          <a:moveTo>
                            <a:pt x="127842" y="176648"/>
                          </a:moveTo>
                          <a:cubicBezTo>
                            <a:pt x="127842" y="177043"/>
                            <a:pt x="127842" y="177043"/>
                            <a:pt x="127363" y="177443"/>
                          </a:cubicBezTo>
                          <a:cubicBezTo>
                            <a:pt x="127363" y="177842"/>
                            <a:pt x="126885" y="177443"/>
                            <a:pt x="127842" y="176648"/>
                          </a:cubicBezTo>
                          <a:close/>
                          <a:moveTo>
                            <a:pt x="123099" y="196935"/>
                          </a:moveTo>
                          <a:cubicBezTo>
                            <a:pt x="123577" y="196935"/>
                            <a:pt x="123577" y="197330"/>
                            <a:pt x="123099" y="197733"/>
                          </a:cubicBezTo>
                          <a:lnTo>
                            <a:pt x="123099" y="197334"/>
                          </a:lnTo>
                          <a:cubicBezTo>
                            <a:pt x="123099" y="197334"/>
                            <a:pt x="122621" y="196939"/>
                            <a:pt x="123099" y="196939"/>
                          </a:cubicBezTo>
                          <a:close/>
                          <a:moveTo>
                            <a:pt x="159643" y="114985"/>
                          </a:moveTo>
                          <a:lnTo>
                            <a:pt x="159165" y="114985"/>
                          </a:lnTo>
                          <a:cubicBezTo>
                            <a:pt x="158727" y="114985"/>
                            <a:pt x="158727" y="114985"/>
                            <a:pt x="159165" y="114590"/>
                          </a:cubicBezTo>
                          <a:lnTo>
                            <a:pt x="159643" y="114985"/>
                          </a:lnTo>
                          <a:close/>
                          <a:moveTo>
                            <a:pt x="124016" y="262974"/>
                          </a:moveTo>
                          <a:lnTo>
                            <a:pt x="123577" y="262579"/>
                          </a:lnTo>
                          <a:lnTo>
                            <a:pt x="123577" y="262974"/>
                          </a:lnTo>
                          <a:cubicBezTo>
                            <a:pt x="124016" y="263369"/>
                            <a:pt x="124016" y="263369"/>
                            <a:pt x="124016" y="262974"/>
                          </a:cubicBezTo>
                          <a:close/>
                          <a:moveTo>
                            <a:pt x="160600" y="109020"/>
                          </a:moveTo>
                          <a:lnTo>
                            <a:pt x="160600" y="108621"/>
                          </a:lnTo>
                          <a:lnTo>
                            <a:pt x="161079" y="109020"/>
                          </a:lnTo>
                          <a:cubicBezTo>
                            <a:pt x="160600" y="109415"/>
                            <a:pt x="160600" y="109415"/>
                            <a:pt x="160600" y="109020"/>
                          </a:cubicBezTo>
                          <a:close/>
                          <a:moveTo>
                            <a:pt x="143025" y="117772"/>
                          </a:moveTo>
                          <a:lnTo>
                            <a:pt x="143982" y="117772"/>
                          </a:lnTo>
                          <a:lnTo>
                            <a:pt x="143025" y="117772"/>
                          </a:lnTo>
                          <a:close/>
                          <a:moveTo>
                            <a:pt x="171997" y="110609"/>
                          </a:moveTo>
                          <a:lnTo>
                            <a:pt x="172476" y="110609"/>
                          </a:lnTo>
                          <a:lnTo>
                            <a:pt x="172476" y="110214"/>
                          </a:lnTo>
                          <a:cubicBezTo>
                            <a:pt x="171997" y="110214"/>
                            <a:pt x="171997" y="110214"/>
                            <a:pt x="171997" y="110609"/>
                          </a:cubicBezTo>
                          <a:close/>
                          <a:moveTo>
                            <a:pt x="168690" y="64462"/>
                          </a:moveTo>
                          <a:lnTo>
                            <a:pt x="169168" y="63663"/>
                          </a:lnTo>
                          <a:cubicBezTo>
                            <a:pt x="169647" y="64063"/>
                            <a:pt x="169168" y="64063"/>
                            <a:pt x="169168" y="64063"/>
                          </a:cubicBezTo>
                          <a:cubicBezTo>
                            <a:pt x="168690" y="64857"/>
                            <a:pt x="168690" y="64458"/>
                            <a:pt x="168690" y="64458"/>
                          </a:cubicBezTo>
                          <a:close/>
                          <a:moveTo>
                            <a:pt x="133062" y="219214"/>
                          </a:moveTo>
                          <a:lnTo>
                            <a:pt x="133062" y="218416"/>
                          </a:lnTo>
                          <a:lnTo>
                            <a:pt x="133062" y="219214"/>
                          </a:lnTo>
                          <a:close/>
                          <a:moveTo>
                            <a:pt x="145894" y="110609"/>
                          </a:moveTo>
                          <a:lnTo>
                            <a:pt x="144938" y="110609"/>
                          </a:lnTo>
                          <a:lnTo>
                            <a:pt x="145894" y="110609"/>
                          </a:lnTo>
                          <a:close/>
                          <a:moveTo>
                            <a:pt x="157771" y="120954"/>
                          </a:moveTo>
                          <a:lnTo>
                            <a:pt x="157293" y="120954"/>
                          </a:lnTo>
                          <a:lnTo>
                            <a:pt x="157293" y="120555"/>
                          </a:lnTo>
                          <a:cubicBezTo>
                            <a:pt x="157771" y="120555"/>
                            <a:pt x="157771" y="120555"/>
                            <a:pt x="157771" y="120954"/>
                          </a:cubicBezTo>
                          <a:close/>
                          <a:moveTo>
                            <a:pt x="169168" y="76795"/>
                          </a:moveTo>
                          <a:cubicBezTo>
                            <a:pt x="169168" y="76795"/>
                            <a:pt x="169168" y="77194"/>
                            <a:pt x="168690" y="77194"/>
                          </a:cubicBezTo>
                          <a:lnTo>
                            <a:pt x="168690" y="76795"/>
                          </a:lnTo>
                          <a:cubicBezTo>
                            <a:pt x="169168" y="76400"/>
                            <a:pt x="169168" y="76795"/>
                            <a:pt x="169168" y="76795"/>
                          </a:cubicBezTo>
                          <a:close/>
                          <a:moveTo>
                            <a:pt x="126885" y="179040"/>
                          </a:moveTo>
                          <a:cubicBezTo>
                            <a:pt x="126885" y="178640"/>
                            <a:pt x="127363" y="179040"/>
                            <a:pt x="127363" y="179040"/>
                          </a:cubicBezTo>
                          <a:cubicBezTo>
                            <a:pt x="127363" y="179040"/>
                            <a:pt x="127363" y="179435"/>
                            <a:pt x="126885" y="179435"/>
                          </a:cubicBezTo>
                          <a:lnTo>
                            <a:pt x="126885" y="179040"/>
                          </a:lnTo>
                          <a:close/>
                          <a:moveTo>
                            <a:pt x="129276" y="220807"/>
                          </a:moveTo>
                          <a:cubicBezTo>
                            <a:pt x="129276" y="220807"/>
                            <a:pt x="128798" y="220807"/>
                            <a:pt x="129276" y="221202"/>
                          </a:cubicBezTo>
                          <a:cubicBezTo>
                            <a:pt x="129754" y="221202"/>
                            <a:pt x="129754" y="220408"/>
                            <a:pt x="129276" y="220807"/>
                          </a:cubicBezTo>
                          <a:close/>
                          <a:moveTo>
                            <a:pt x="130193" y="216431"/>
                          </a:moveTo>
                          <a:cubicBezTo>
                            <a:pt x="130671" y="216431"/>
                            <a:pt x="130671" y="216431"/>
                            <a:pt x="130193" y="216036"/>
                          </a:cubicBezTo>
                          <a:lnTo>
                            <a:pt x="129754" y="216431"/>
                          </a:lnTo>
                          <a:cubicBezTo>
                            <a:pt x="129754" y="216431"/>
                            <a:pt x="129754" y="216826"/>
                            <a:pt x="130193" y="216431"/>
                          </a:cubicBezTo>
                          <a:close/>
                          <a:moveTo>
                            <a:pt x="156814" y="116977"/>
                          </a:moveTo>
                          <a:lnTo>
                            <a:pt x="157293" y="116582"/>
                          </a:lnTo>
                          <a:cubicBezTo>
                            <a:pt x="157293" y="116977"/>
                            <a:pt x="157293" y="116977"/>
                            <a:pt x="156814" y="116977"/>
                          </a:cubicBezTo>
                          <a:close/>
                          <a:moveTo>
                            <a:pt x="140196" y="127718"/>
                          </a:moveTo>
                          <a:cubicBezTo>
                            <a:pt x="140674" y="127319"/>
                            <a:pt x="140674" y="127319"/>
                            <a:pt x="140674" y="127718"/>
                          </a:cubicBezTo>
                          <a:cubicBezTo>
                            <a:pt x="140674" y="127718"/>
                            <a:pt x="141152" y="128113"/>
                            <a:pt x="140674" y="128113"/>
                          </a:cubicBezTo>
                          <a:lnTo>
                            <a:pt x="140196" y="127718"/>
                          </a:lnTo>
                          <a:close/>
                          <a:moveTo>
                            <a:pt x="156814" y="122943"/>
                          </a:moveTo>
                          <a:cubicBezTo>
                            <a:pt x="156814" y="122943"/>
                            <a:pt x="157293" y="123342"/>
                            <a:pt x="156814" y="123342"/>
                          </a:cubicBezTo>
                          <a:cubicBezTo>
                            <a:pt x="156336" y="123737"/>
                            <a:pt x="156336" y="122943"/>
                            <a:pt x="156814" y="122543"/>
                          </a:cubicBezTo>
                          <a:cubicBezTo>
                            <a:pt x="156814" y="122543"/>
                            <a:pt x="157293" y="122543"/>
                            <a:pt x="156814" y="122939"/>
                          </a:cubicBezTo>
                          <a:close/>
                          <a:moveTo>
                            <a:pt x="179131" y="55315"/>
                          </a:moveTo>
                          <a:lnTo>
                            <a:pt x="179131" y="55710"/>
                          </a:lnTo>
                          <a:cubicBezTo>
                            <a:pt x="179131" y="56109"/>
                            <a:pt x="178653" y="56109"/>
                            <a:pt x="178653" y="56109"/>
                          </a:cubicBezTo>
                          <a:lnTo>
                            <a:pt x="178653" y="55710"/>
                          </a:lnTo>
                          <a:lnTo>
                            <a:pt x="179131" y="55315"/>
                          </a:lnTo>
                          <a:close/>
                          <a:moveTo>
                            <a:pt x="179610" y="94698"/>
                          </a:moveTo>
                          <a:cubicBezTo>
                            <a:pt x="179610" y="94698"/>
                            <a:pt x="180088" y="95094"/>
                            <a:pt x="179610" y="95094"/>
                          </a:cubicBezTo>
                          <a:cubicBezTo>
                            <a:pt x="179610" y="95094"/>
                            <a:pt x="179131" y="94299"/>
                            <a:pt x="179610" y="94299"/>
                          </a:cubicBezTo>
                          <a:cubicBezTo>
                            <a:pt x="180088" y="94299"/>
                            <a:pt x="180088" y="94299"/>
                            <a:pt x="179610" y="94694"/>
                          </a:cubicBezTo>
                          <a:close/>
                          <a:moveTo>
                            <a:pt x="158727" y="116578"/>
                          </a:moveTo>
                          <a:cubicBezTo>
                            <a:pt x="159165" y="116974"/>
                            <a:pt x="159165" y="116974"/>
                            <a:pt x="158727" y="117373"/>
                          </a:cubicBezTo>
                          <a:cubicBezTo>
                            <a:pt x="158727" y="117373"/>
                            <a:pt x="158248" y="117772"/>
                            <a:pt x="158727" y="116977"/>
                          </a:cubicBezTo>
                          <a:cubicBezTo>
                            <a:pt x="158727" y="116977"/>
                            <a:pt x="158248" y="116582"/>
                            <a:pt x="158727" y="116582"/>
                          </a:cubicBezTo>
                          <a:close/>
                          <a:moveTo>
                            <a:pt x="129276" y="223191"/>
                          </a:moveTo>
                          <a:lnTo>
                            <a:pt x="129276" y="222795"/>
                          </a:lnTo>
                          <a:lnTo>
                            <a:pt x="128798" y="223590"/>
                          </a:lnTo>
                          <a:lnTo>
                            <a:pt x="128798" y="223989"/>
                          </a:lnTo>
                          <a:cubicBezTo>
                            <a:pt x="129276" y="223590"/>
                            <a:pt x="129276" y="223191"/>
                            <a:pt x="129276" y="223191"/>
                          </a:cubicBezTo>
                          <a:close/>
                          <a:moveTo>
                            <a:pt x="124972" y="187784"/>
                          </a:moveTo>
                          <a:lnTo>
                            <a:pt x="125450" y="188183"/>
                          </a:lnTo>
                          <a:cubicBezTo>
                            <a:pt x="125450" y="188183"/>
                            <a:pt x="125450" y="188578"/>
                            <a:pt x="124972" y="188578"/>
                          </a:cubicBezTo>
                          <a:lnTo>
                            <a:pt x="124972" y="187780"/>
                          </a:lnTo>
                          <a:close/>
                          <a:moveTo>
                            <a:pt x="140674" y="126125"/>
                          </a:moveTo>
                          <a:cubicBezTo>
                            <a:pt x="140674" y="125725"/>
                            <a:pt x="140674" y="125725"/>
                            <a:pt x="141152" y="125326"/>
                          </a:cubicBezTo>
                          <a:lnTo>
                            <a:pt x="141152" y="126125"/>
                          </a:lnTo>
                          <a:lnTo>
                            <a:pt x="140674" y="126125"/>
                          </a:lnTo>
                          <a:close/>
                          <a:moveTo>
                            <a:pt x="178175" y="57299"/>
                          </a:moveTo>
                          <a:cubicBezTo>
                            <a:pt x="178175" y="57299"/>
                            <a:pt x="178653" y="56904"/>
                            <a:pt x="178653" y="57698"/>
                          </a:cubicBezTo>
                          <a:cubicBezTo>
                            <a:pt x="178653" y="58093"/>
                            <a:pt x="178175" y="58093"/>
                            <a:pt x="178175" y="57698"/>
                          </a:cubicBezTo>
                          <a:lnTo>
                            <a:pt x="178175" y="57299"/>
                          </a:lnTo>
                          <a:close/>
                          <a:moveTo>
                            <a:pt x="182001" y="69632"/>
                          </a:moveTo>
                          <a:cubicBezTo>
                            <a:pt x="182001" y="69632"/>
                            <a:pt x="181522" y="69237"/>
                            <a:pt x="182001" y="68834"/>
                          </a:cubicBezTo>
                          <a:lnTo>
                            <a:pt x="182001" y="69632"/>
                          </a:lnTo>
                          <a:close/>
                          <a:moveTo>
                            <a:pt x="126885" y="236319"/>
                          </a:moveTo>
                          <a:cubicBezTo>
                            <a:pt x="126885" y="236319"/>
                            <a:pt x="127363" y="236319"/>
                            <a:pt x="127363" y="235923"/>
                          </a:cubicBezTo>
                          <a:lnTo>
                            <a:pt x="126885" y="235923"/>
                          </a:lnTo>
                          <a:cubicBezTo>
                            <a:pt x="126885" y="235923"/>
                            <a:pt x="126407" y="236319"/>
                            <a:pt x="126407" y="236718"/>
                          </a:cubicBezTo>
                          <a:lnTo>
                            <a:pt x="126885" y="236323"/>
                          </a:lnTo>
                          <a:close/>
                          <a:moveTo>
                            <a:pt x="127363" y="233931"/>
                          </a:moveTo>
                          <a:cubicBezTo>
                            <a:pt x="127842" y="233931"/>
                            <a:pt x="127363" y="233536"/>
                            <a:pt x="127363" y="233536"/>
                          </a:cubicBezTo>
                          <a:lnTo>
                            <a:pt x="127363" y="233137"/>
                          </a:lnTo>
                          <a:cubicBezTo>
                            <a:pt x="126885" y="233536"/>
                            <a:pt x="126885" y="233935"/>
                            <a:pt x="126885" y="233935"/>
                          </a:cubicBezTo>
                          <a:lnTo>
                            <a:pt x="127363" y="233935"/>
                          </a:lnTo>
                          <a:close/>
                          <a:moveTo>
                            <a:pt x="171520" y="62473"/>
                          </a:moveTo>
                          <a:lnTo>
                            <a:pt x="171520" y="63268"/>
                          </a:lnTo>
                          <a:cubicBezTo>
                            <a:pt x="171042" y="63268"/>
                            <a:pt x="171042" y="63268"/>
                            <a:pt x="171042" y="62873"/>
                          </a:cubicBezTo>
                          <a:lnTo>
                            <a:pt x="171520" y="62477"/>
                          </a:lnTo>
                          <a:close/>
                          <a:moveTo>
                            <a:pt x="125928" y="185795"/>
                          </a:moveTo>
                          <a:lnTo>
                            <a:pt x="125928" y="186191"/>
                          </a:lnTo>
                          <a:cubicBezTo>
                            <a:pt x="125450" y="186586"/>
                            <a:pt x="125450" y="186586"/>
                            <a:pt x="125450" y="186191"/>
                          </a:cubicBezTo>
                          <a:cubicBezTo>
                            <a:pt x="125450" y="185795"/>
                            <a:pt x="125450" y="185396"/>
                            <a:pt x="125928" y="185795"/>
                          </a:cubicBezTo>
                          <a:close/>
                          <a:moveTo>
                            <a:pt x="141591" y="177439"/>
                          </a:moveTo>
                          <a:lnTo>
                            <a:pt x="141152" y="177838"/>
                          </a:lnTo>
                          <a:cubicBezTo>
                            <a:pt x="141591" y="177838"/>
                            <a:pt x="142069" y="177838"/>
                            <a:pt x="142069" y="177439"/>
                          </a:cubicBezTo>
                          <a:lnTo>
                            <a:pt x="141591" y="177439"/>
                          </a:lnTo>
                          <a:close/>
                          <a:moveTo>
                            <a:pt x="120230" y="210458"/>
                          </a:moveTo>
                          <a:cubicBezTo>
                            <a:pt x="120230" y="210857"/>
                            <a:pt x="120230" y="210857"/>
                            <a:pt x="120230" y="211257"/>
                          </a:cubicBezTo>
                          <a:cubicBezTo>
                            <a:pt x="119751" y="211652"/>
                            <a:pt x="120230" y="211257"/>
                            <a:pt x="120230" y="210458"/>
                          </a:cubicBezTo>
                          <a:close/>
                          <a:moveTo>
                            <a:pt x="170603" y="59687"/>
                          </a:moveTo>
                          <a:cubicBezTo>
                            <a:pt x="170603" y="59687"/>
                            <a:pt x="170603" y="60082"/>
                            <a:pt x="170125" y="60481"/>
                          </a:cubicBezTo>
                          <a:lnTo>
                            <a:pt x="170125" y="60086"/>
                          </a:lnTo>
                          <a:cubicBezTo>
                            <a:pt x="170125" y="59287"/>
                            <a:pt x="170603" y="59287"/>
                            <a:pt x="170603" y="59691"/>
                          </a:cubicBezTo>
                          <a:close/>
                          <a:moveTo>
                            <a:pt x="141152" y="179427"/>
                          </a:moveTo>
                          <a:lnTo>
                            <a:pt x="140674" y="179822"/>
                          </a:lnTo>
                          <a:cubicBezTo>
                            <a:pt x="141591" y="179822"/>
                            <a:pt x="141591" y="179822"/>
                            <a:pt x="141591" y="179427"/>
                          </a:cubicBezTo>
                          <a:lnTo>
                            <a:pt x="141152" y="179427"/>
                          </a:lnTo>
                          <a:close/>
                          <a:moveTo>
                            <a:pt x="160600" y="111000"/>
                          </a:moveTo>
                          <a:cubicBezTo>
                            <a:pt x="160122" y="111400"/>
                            <a:pt x="160122" y="111400"/>
                            <a:pt x="159643" y="111000"/>
                          </a:cubicBezTo>
                          <a:lnTo>
                            <a:pt x="160600" y="111000"/>
                          </a:lnTo>
                          <a:close/>
                          <a:moveTo>
                            <a:pt x="127363" y="231539"/>
                          </a:moveTo>
                          <a:cubicBezTo>
                            <a:pt x="127842" y="231144"/>
                            <a:pt x="127842" y="230745"/>
                            <a:pt x="127842" y="230350"/>
                          </a:cubicBezTo>
                          <a:cubicBezTo>
                            <a:pt x="127842" y="230350"/>
                            <a:pt x="127363" y="230350"/>
                            <a:pt x="127363" y="230745"/>
                          </a:cubicBezTo>
                          <a:lnTo>
                            <a:pt x="127363" y="231539"/>
                          </a:lnTo>
                          <a:close/>
                          <a:moveTo>
                            <a:pt x="169647" y="74404"/>
                          </a:moveTo>
                          <a:lnTo>
                            <a:pt x="169647" y="75597"/>
                          </a:lnTo>
                          <a:lnTo>
                            <a:pt x="169168" y="75198"/>
                          </a:lnTo>
                          <a:cubicBezTo>
                            <a:pt x="169168" y="75198"/>
                            <a:pt x="169168" y="74803"/>
                            <a:pt x="169647" y="74404"/>
                          </a:cubicBezTo>
                          <a:close/>
                          <a:moveTo>
                            <a:pt x="124972" y="248249"/>
                          </a:moveTo>
                          <a:cubicBezTo>
                            <a:pt x="124534" y="248644"/>
                            <a:pt x="124534" y="248644"/>
                            <a:pt x="124972" y="249047"/>
                          </a:cubicBezTo>
                          <a:lnTo>
                            <a:pt x="124972" y="248249"/>
                          </a:lnTo>
                          <a:close/>
                          <a:moveTo>
                            <a:pt x="118835" y="314288"/>
                          </a:moveTo>
                          <a:lnTo>
                            <a:pt x="118356" y="314288"/>
                          </a:lnTo>
                          <a:cubicBezTo>
                            <a:pt x="117879" y="313888"/>
                            <a:pt x="117400" y="313489"/>
                            <a:pt x="117879" y="313489"/>
                          </a:cubicBezTo>
                          <a:lnTo>
                            <a:pt x="118835" y="314288"/>
                          </a:lnTo>
                          <a:close/>
                          <a:moveTo>
                            <a:pt x="133540" y="216423"/>
                          </a:moveTo>
                          <a:cubicBezTo>
                            <a:pt x="133062" y="217222"/>
                            <a:pt x="133062" y="217222"/>
                            <a:pt x="133540" y="217222"/>
                          </a:cubicBezTo>
                          <a:cubicBezTo>
                            <a:pt x="133062" y="218016"/>
                            <a:pt x="134019" y="217222"/>
                            <a:pt x="133540" y="216822"/>
                          </a:cubicBezTo>
                          <a:cubicBezTo>
                            <a:pt x="134019" y="216427"/>
                            <a:pt x="134019" y="216427"/>
                            <a:pt x="133540" y="216427"/>
                          </a:cubicBezTo>
                          <a:close/>
                          <a:moveTo>
                            <a:pt x="169647" y="62469"/>
                          </a:moveTo>
                          <a:lnTo>
                            <a:pt x="169647" y="61276"/>
                          </a:lnTo>
                          <a:lnTo>
                            <a:pt x="170125" y="61671"/>
                          </a:lnTo>
                          <a:cubicBezTo>
                            <a:pt x="170125" y="62066"/>
                            <a:pt x="170125" y="62066"/>
                            <a:pt x="169647" y="62469"/>
                          </a:cubicBezTo>
                          <a:close/>
                          <a:moveTo>
                            <a:pt x="125450" y="251830"/>
                          </a:moveTo>
                          <a:cubicBezTo>
                            <a:pt x="124972" y="251435"/>
                            <a:pt x="124972" y="251435"/>
                            <a:pt x="124972" y="251032"/>
                          </a:cubicBezTo>
                          <a:cubicBezTo>
                            <a:pt x="124534" y="251431"/>
                            <a:pt x="124534" y="251830"/>
                            <a:pt x="124534" y="251830"/>
                          </a:cubicBezTo>
                          <a:lnTo>
                            <a:pt x="125450" y="251830"/>
                          </a:lnTo>
                          <a:close/>
                          <a:moveTo>
                            <a:pt x="121186" y="206477"/>
                          </a:moveTo>
                          <a:cubicBezTo>
                            <a:pt x="121186" y="205284"/>
                            <a:pt x="121665" y="205284"/>
                            <a:pt x="121665" y="206082"/>
                          </a:cubicBezTo>
                          <a:cubicBezTo>
                            <a:pt x="121665" y="206082"/>
                            <a:pt x="121665" y="206477"/>
                            <a:pt x="121186" y="206477"/>
                          </a:cubicBezTo>
                          <a:close/>
                          <a:moveTo>
                            <a:pt x="167734" y="53718"/>
                          </a:moveTo>
                          <a:cubicBezTo>
                            <a:pt x="167734" y="53718"/>
                            <a:pt x="168212" y="53718"/>
                            <a:pt x="167734" y="54113"/>
                          </a:cubicBezTo>
                          <a:cubicBezTo>
                            <a:pt x="167734" y="54113"/>
                            <a:pt x="168212" y="54512"/>
                            <a:pt x="167734" y="54911"/>
                          </a:cubicBezTo>
                          <a:cubicBezTo>
                            <a:pt x="167256" y="54911"/>
                            <a:pt x="167256" y="54113"/>
                            <a:pt x="167734" y="53718"/>
                          </a:cubicBezTo>
                          <a:close/>
                          <a:moveTo>
                            <a:pt x="180566" y="93101"/>
                          </a:moveTo>
                          <a:cubicBezTo>
                            <a:pt x="180566" y="93497"/>
                            <a:pt x="180088" y="93101"/>
                            <a:pt x="180088" y="92702"/>
                          </a:cubicBezTo>
                          <a:lnTo>
                            <a:pt x="180088" y="92307"/>
                          </a:lnTo>
                          <a:cubicBezTo>
                            <a:pt x="180566" y="92307"/>
                            <a:pt x="180566" y="92307"/>
                            <a:pt x="180566" y="92702"/>
                          </a:cubicBezTo>
                          <a:lnTo>
                            <a:pt x="180566" y="93101"/>
                          </a:lnTo>
                          <a:close/>
                          <a:moveTo>
                            <a:pt x="128798" y="225974"/>
                          </a:moveTo>
                          <a:lnTo>
                            <a:pt x="128320" y="225578"/>
                          </a:lnTo>
                          <a:cubicBezTo>
                            <a:pt x="127842" y="225578"/>
                            <a:pt x="127842" y="225974"/>
                            <a:pt x="127842" y="225974"/>
                          </a:cubicBezTo>
                          <a:cubicBezTo>
                            <a:pt x="128320" y="226369"/>
                            <a:pt x="128320" y="226369"/>
                            <a:pt x="128798" y="225974"/>
                          </a:cubicBezTo>
                          <a:close/>
                          <a:moveTo>
                            <a:pt x="125928" y="286842"/>
                          </a:moveTo>
                          <a:cubicBezTo>
                            <a:pt x="126407" y="287241"/>
                            <a:pt x="125928" y="287641"/>
                            <a:pt x="125928" y="287641"/>
                          </a:cubicBezTo>
                          <a:lnTo>
                            <a:pt x="126407" y="288036"/>
                          </a:lnTo>
                          <a:cubicBezTo>
                            <a:pt x="126407" y="288036"/>
                            <a:pt x="126885" y="287641"/>
                            <a:pt x="126407" y="287241"/>
                          </a:cubicBezTo>
                          <a:lnTo>
                            <a:pt x="125928" y="286842"/>
                          </a:lnTo>
                          <a:close/>
                          <a:moveTo>
                            <a:pt x="168690" y="122939"/>
                          </a:moveTo>
                          <a:lnTo>
                            <a:pt x="169168" y="122144"/>
                          </a:lnTo>
                          <a:cubicBezTo>
                            <a:pt x="169647" y="122144"/>
                            <a:pt x="169168" y="121745"/>
                            <a:pt x="169168" y="121745"/>
                          </a:cubicBezTo>
                          <a:cubicBezTo>
                            <a:pt x="168690" y="121350"/>
                            <a:pt x="168690" y="122543"/>
                            <a:pt x="168690" y="122939"/>
                          </a:cubicBezTo>
                          <a:close/>
                          <a:moveTo>
                            <a:pt x="159643" y="112594"/>
                          </a:moveTo>
                          <a:cubicBezTo>
                            <a:pt x="160122" y="112594"/>
                            <a:pt x="160122" y="112993"/>
                            <a:pt x="160122" y="112993"/>
                          </a:cubicBezTo>
                          <a:lnTo>
                            <a:pt x="159643" y="113388"/>
                          </a:lnTo>
                          <a:cubicBezTo>
                            <a:pt x="159205" y="112993"/>
                            <a:pt x="159643" y="112194"/>
                            <a:pt x="159643" y="112590"/>
                          </a:cubicBezTo>
                          <a:close/>
                          <a:moveTo>
                            <a:pt x="181522" y="55307"/>
                          </a:moveTo>
                          <a:cubicBezTo>
                            <a:pt x="181522" y="54512"/>
                            <a:pt x="182001" y="54512"/>
                            <a:pt x="182001" y="54911"/>
                          </a:cubicBezTo>
                          <a:cubicBezTo>
                            <a:pt x="182001" y="55307"/>
                            <a:pt x="182001" y="55307"/>
                            <a:pt x="181522" y="55307"/>
                          </a:cubicBezTo>
                          <a:close/>
                          <a:moveTo>
                            <a:pt x="182479" y="68039"/>
                          </a:moveTo>
                          <a:lnTo>
                            <a:pt x="182479" y="67644"/>
                          </a:lnTo>
                          <a:lnTo>
                            <a:pt x="182001" y="67245"/>
                          </a:lnTo>
                          <a:cubicBezTo>
                            <a:pt x="182479" y="66849"/>
                            <a:pt x="182479" y="66849"/>
                            <a:pt x="182957" y="67245"/>
                          </a:cubicBezTo>
                          <a:lnTo>
                            <a:pt x="182479" y="68043"/>
                          </a:lnTo>
                          <a:close/>
                          <a:moveTo>
                            <a:pt x="128798" y="314687"/>
                          </a:moveTo>
                          <a:cubicBezTo>
                            <a:pt x="129276" y="315086"/>
                            <a:pt x="129276" y="315486"/>
                            <a:pt x="128798" y="315086"/>
                          </a:cubicBezTo>
                          <a:cubicBezTo>
                            <a:pt x="127842" y="315086"/>
                            <a:pt x="128320" y="314288"/>
                            <a:pt x="128798" y="314288"/>
                          </a:cubicBezTo>
                          <a:lnTo>
                            <a:pt x="128798" y="314683"/>
                          </a:lnTo>
                          <a:close/>
                          <a:moveTo>
                            <a:pt x="124972" y="275702"/>
                          </a:moveTo>
                          <a:cubicBezTo>
                            <a:pt x="124972" y="275702"/>
                            <a:pt x="125450" y="275702"/>
                            <a:pt x="125450" y="276098"/>
                          </a:cubicBezTo>
                          <a:lnTo>
                            <a:pt x="125450" y="276493"/>
                          </a:lnTo>
                          <a:cubicBezTo>
                            <a:pt x="125928" y="276493"/>
                            <a:pt x="125928" y="275698"/>
                            <a:pt x="125450" y="275299"/>
                          </a:cubicBezTo>
                          <a:lnTo>
                            <a:pt x="124972" y="275698"/>
                          </a:lnTo>
                          <a:close/>
                          <a:moveTo>
                            <a:pt x="125928" y="183408"/>
                          </a:moveTo>
                          <a:cubicBezTo>
                            <a:pt x="125928" y="183408"/>
                            <a:pt x="126407" y="183408"/>
                            <a:pt x="126407" y="183803"/>
                          </a:cubicBezTo>
                          <a:cubicBezTo>
                            <a:pt x="126407" y="183803"/>
                            <a:pt x="126407" y="184202"/>
                            <a:pt x="125928" y="184202"/>
                          </a:cubicBezTo>
                          <a:cubicBezTo>
                            <a:pt x="125450" y="184598"/>
                            <a:pt x="125450" y="183803"/>
                            <a:pt x="125928" y="183404"/>
                          </a:cubicBezTo>
                          <a:close/>
                          <a:moveTo>
                            <a:pt x="171997" y="66450"/>
                          </a:moveTo>
                          <a:lnTo>
                            <a:pt x="171997" y="66845"/>
                          </a:lnTo>
                          <a:cubicBezTo>
                            <a:pt x="171997" y="66845"/>
                            <a:pt x="172476" y="67241"/>
                            <a:pt x="171997" y="67644"/>
                          </a:cubicBezTo>
                          <a:lnTo>
                            <a:pt x="171520" y="67245"/>
                          </a:lnTo>
                          <a:cubicBezTo>
                            <a:pt x="171520" y="67245"/>
                            <a:pt x="171520" y="66849"/>
                            <a:pt x="171997" y="66450"/>
                          </a:cubicBezTo>
                          <a:close/>
                          <a:moveTo>
                            <a:pt x="126885" y="291617"/>
                          </a:moveTo>
                          <a:cubicBezTo>
                            <a:pt x="126407" y="292013"/>
                            <a:pt x="126407" y="292013"/>
                            <a:pt x="126885" y="292412"/>
                          </a:cubicBezTo>
                          <a:cubicBezTo>
                            <a:pt x="126885" y="292807"/>
                            <a:pt x="126885" y="292807"/>
                            <a:pt x="127363" y="292017"/>
                          </a:cubicBezTo>
                          <a:cubicBezTo>
                            <a:pt x="126885" y="291621"/>
                            <a:pt x="127363" y="291218"/>
                            <a:pt x="126885" y="291621"/>
                          </a:cubicBezTo>
                          <a:close/>
                          <a:moveTo>
                            <a:pt x="124972" y="190171"/>
                          </a:moveTo>
                          <a:cubicBezTo>
                            <a:pt x="124972" y="190171"/>
                            <a:pt x="124972" y="190567"/>
                            <a:pt x="124534" y="190567"/>
                          </a:cubicBezTo>
                          <a:cubicBezTo>
                            <a:pt x="124534" y="190966"/>
                            <a:pt x="124534" y="190966"/>
                            <a:pt x="124056" y="190567"/>
                          </a:cubicBezTo>
                          <a:cubicBezTo>
                            <a:pt x="124056" y="190567"/>
                            <a:pt x="124056" y="189772"/>
                            <a:pt x="124972" y="190171"/>
                          </a:cubicBezTo>
                          <a:close/>
                          <a:moveTo>
                            <a:pt x="125928" y="282466"/>
                          </a:moveTo>
                          <a:lnTo>
                            <a:pt x="125450" y="283265"/>
                          </a:lnTo>
                          <a:cubicBezTo>
                            <a:pt x="125928" y="283660"/>
                            <a:pt x="125928" y="283660"/>
                            <a:pt x="125928" y="283265"/>
                          </a:cubicBezTo>
                          <a:lnTo>
                            <a:pt x="125928" y="282466"/>
                          </a:lnTo>
                          <a:close/>
                          <a:moveTo>
                            <a:pt x="121186" y="311509"/>
                          </a:moveTo>
                          <a:lnTo>
                            <a:pt x="120708" y="311114"/>
                          </a:lnTo>
                          <a:cubicBezTo>
                            <a:pt x="120708" y="310714"/>
                            <a:pt x="120230" y="310315"/>
                            <a:pt x="120708" y="310315"/>
                          </a:cubicBezTo>
                          <a:cubicBezTo>
                            <a:pt x="121186" y="310710"/>
                            <a:pt x="121186" y="310710"/>
                            <a:pt x="121186" y="311509"/>
                          </a:cubicBezTo>
                          <a:close/>
                          <a:moveTo>
                            <a:pt x="116444" y="231947"/>
                          </a:moveTo>
                          <a:cubicBezTo>
                            <a:pt x="116444" y="231547"/>
                            <a:pt x="116444" y="231547"/>
                            <a:pt x="116922" y="232342"/>
                          </a:cubicBezTo>
                          <a:lnTo>
                            <a:pt x="116444" y="232737"/>
                          </a:lnTo>
                          <a:cubicBezTo>
                            <a:pt x="116444" y="233536"/>
                            <a:pt x="115965" y="232737"/>
                            <a:pt x="116444" y="231943"/>
                          </a:cubicBezTo>
                          <a:close/>
                          <a:moveTo>
                            <a:pt x="134975" y="207280"/>
                          </a:moveTo>
                          <a:cubicBezTo>
                            <a:pt x="134497" y="207280"/>
                            <a:pt x="134975" y="207675"/>
                            <a:pt x="134975" y="208074"/>
                          </a:cubicBezTo>
                          <a:lnTo>
                            <a:pt x="135931" y="207280"/>
                          </a:lnTo>
                          <a:lnTo>
                            <a:pt x="134975" y="207280"/>
                          </a:lnTo>
                          <a:close/>
                          <a:moveTo>
                            <a:pt x="124056" y="192164"/>
                          </a:moveTo>
                          <a:lnTo>
                            <a:pt x="124534" y="192164"/>
                          </a:lnTo>
                          <a:lnTo>
                            <a:pt x="124534" y="192958"/>
                          </a:lnTo>
                          <a:lnTo>
                            <a:pt x="124056" y="192958"/>
                          </a:lnTo>
                          <a:cubicBezTo>
                            <a:pt x="123577" y="192563"/>
                            <a:pt x="124056" y="192164"/>
                            <a:pt x="124056" y="192164"/>
                          </a:cubicBezTo>
                          <a:close/>
                          <a:moveTo>
                            <a:pt x="170603" y="70826"/>
                          </a:moveTo>
                          <a:cubicBezTo>
                            <a:pt x="171042" y="70427"/>
                            <a:pt x="171042" y="70427"/>
                            <a:pt x="171042" y="70826"/>
                          </a:cubicBezTo>
                          <a:cubicBezTo>
                            <a:pt x="171520" y="71221"/>
                            <a:pt x="171042" y="71221"/>
                            <a:pt x="171042" y="71221"/>
                          </a:cubicBezTo>
                          <a:cubicBezTo>
                            <a:pt x="170125" y="72020"/>
                            <a:pt x="170125" y="71221"/>
                            <a:pt x="170603" y="70826"/>
                          </a:cubicBezTo>
                          <a:close/>
                          <a:moveTo>
                            <a:pt x="167734" y="68439"/>
                          </a:moveTo>
                          <a:cubicBezTo>
                            <a:pt x="167734" y="67245"/>
                            <a:pt x="168212" y="67245"/>
                            <a:pt x="168212" y="67644"/>
                          </a:cubicBezTo>
                          <a:lnTo>
                            <a:pt x="168212" y="68439"/>
                          </a:lnTo>
                          <a:cubicBezTo>
                            <a:pt x="168212" y="68834"/>
                            <a:pt x="167256" y="68834"/>
                            <a:pt x="167734" y="68439"/>
                          </a:cubicBezTo>
                          <a:close/>
                          <a:moveTo>
                            <a:pt x="125450" y="278885"/>
                          </a:moveTo>
                          <a:lnTo>
                            <a:pt x="124972" y="279280"/>
                          </a:lnTo>
                          <a:cubicBezTo>
                            <a:pt x="125450" y="279679"/>
                            <a:pt x="125928" y="279679"/>
                            <a:pt x="125928" y="279679"/>
                          </a:cubicBezTo>
                          <a:lnTo>
                            <a:pt x="125928" y="279280"/>
                          </a:lnTo>
                          <a:cubicBezTo>
                            <a:pt x="125928" y="278885"/>
                            <a:pt x="125928" y="278885"/>
                            <a:pt x="125450" y="278885"/>
                          </a:cubicBezTo>
                          <a:close/>
                          <a:moveTo>
                            <a:pt x="125450" y="269338"/>
                          </a:moveTo>
                          <a:cubicBezTo>
                            <a:pt x="125450" y="270137"/>
                            <a:pt x="125450" y="270137"/>
                            <a:pt x="125928" y="270137"/>
                          </a:cubicBezTo>
                          <a:cubicBezTo>
                            <a:pt x="125928" y="269737"/>
                            <a:pt x="125928" y="268943"/>
                            <a:pt x="125450" y="269338"/>
                          </a:cubicBezTo>
                          <a:close/>
                          <a:moveTo>
                            <a:pt x="141630" y="176245"/>
                          </a:moveTo>
                          <a:cubicBezTo>
                            <a:pt x="141630" y="176644"/>
                            <a:pt x="142108" y="176644"/>
                            <a:pt x="142547" y="175850"/>
                          </a:cubicBezTo>
                          <a:lnTo>
                            <a:pt x="142547" y="175454"/>
                          </a:lnTo>
                          <a:cubicBezTo>
                            <a:pt x="142108" y="175454"/>
                            <a:pt x="141630" y="175850"/>
                            <a:pt x="141630" y="176249"/>
                          </a:cubicBezTo>
                          <a:close/>
                          <a:moveTo>
                            <a:pt x="125450" y="272520"/>
                          </a:moveTo>
                          <a:cubicBezTo>
                            <a:pt x="124972" y="272520"/>
                            <a:pt x="125450" y="273319"/>
                            <a:pt x="125450" y="273319"/>
                          </a:cubicBezTo>
                          <a:lnTo>
                            <a:pt x="125928" y="272924"/>
                          </a:lnTo>
                          <a:cubicBezTo>
                            <a:pt x="126407" y="272924"/>
                            <a:pt x="125928" y="272125"/>
                            <a:pt x="125450" y="272524"/>
                          </a:cubicBezTo>
                          <a:close/>
                          <a:moveTo>
                            <a:pt x="125450" y="265757"/>
                          </a:moveTo>
                          <a:lnTo>
                            <a:pt x="124972" y="265757"/>
                          </a:lnTo>
                          <a:cubicBezTo>
                            <a:pt x="125450" y="266156"/>
                            <a:pt x="125450" y="266156"/>
                            <a:pt x="125450" y="266951"/>
                          </a:cubicBezTo>
                          <a:cubicBezTo>
                            <a:pt x="125928" y="266951"/>
                            <a:pt x="125928" y="266555"/>
                            <a:pt x="125928" y="266156"/>
                          </a:cubicBezTo>
                          <a:lnTo>
                            <a:pt x="125450" y="265757"/>
                          </a:lnTo>
                          <a:close/>
                          <a:moveTo>
                            <a:pt x="130711" y="214439"/>
                          </a:moveTo>
                          <a:cubicBezTo>
                            <a:pt x="130711" y="214439"/>
                            <a:pt x="131149" y="214044"/>
                            <a:pt x="130711" y="213644"/>
                          </a:cubicBezTo>
                          <a:cubicBezTo>
                            <a:pt x="130711" y="213249"/>
                            <a:pt x="130711" y="213249"/>
                            <a:pt x="130233" y="213644"/>
                          </a:cubicBezTo>
                          <a:lnTo>
                            <a:pt x="130233" y="214439"/>
                          </a:lnTo>
                          <a:lnTo>
                            <a:pt x="130711" y="214439"/>
                          </a:lnTo>
                          <a:close/>
                          <a:moveTo>
                            <a:pt x="126407" y="181024"/>
                          </a:moveTo>
                          <a:cubicBezTo>
                            <a:pt x="126885" y="181024"/>
                            <a:pt x="126885" y="181423"/>
                            <a:pt x="126885" y="181423"/>
                          </a:cubicBezTo>
                          <a:cubicBezTo>
                            <a:pt x="126885" y="181819"/>
                            <a:pt x="126407" y="182218"/>
                            <a:pt x="125928" y="181819"/>
                          </a:cubicBezTo>
                          <a:lnTo>
                            <a:pt x="126407" y="181020"/>
                          </a:lnTo>
                          <a:close/>
                          <a:moveTo>
                            <a:pt x="115965" y="234334"/>
                          </a:moveTo>
                          <a:cubicBezTo>
                            <a:pt x="115965" y="233935"/>
                            <a:pt x="116444" y="234334"/>
                            <a:pt x="116444" y="234730"/>
                          </a:cubicBezTo>
                          <a:lnTo>
                            <a:pt x="116444" y="235524"/>
                          </a:lnTo>
                          <a:cubicBezTo>
                            <a:pt x="115965" y="235524"/>
                            <a:pt x="115487" y="234730"/>
                            <a:pt x="115965" y="234334"/>
                          </a:cubicBezTo>
                          <a:close/>
                          <a:moveTo>
                            <a:pt x="118356" y="220807"/>
                          </a:moveTo>
                          <a:cubicBezTo>
                            <a:pt x="118356" y="220013"/>
                            <a:pt x="118835" y="219218"/>
                            <a:pt x="118835" y="219613"/>
                          </a:cubicBezTo>
                          <a:lnTo>
                            <a:pt x="118835" y="220807"/>
                          </a:lnTo>
                          <a:cubicBezTo>
                            <a:pt x="118835" y="221202"/>
                            <a:pt x="118835" y="221202"/>
                            <a:pt x="118356" y="220807"/>
                          </a:cubicBezTo>
                          <a:close/>
                          <a:moveTo>
                            <a:pt x="181044" y="91117"/>
                          </a:moveTo>
                          <a:cubicBezTo>
                            <a:pt x="180566" y="91512"/>
                            <a:pt x="180566" y="91512"/>
                            <a:pt x="180566" y="91117"/>
                          </a:cubicBezTo>
                          <a:cubicBezTo>
                            <a:pt x="180088" y="90722"/>
                            <a:pt x="180566" y="89923"/>
                            <a:pt x="181044" y="90322"/>
                          </a:cubicBezTo>
                          <a:lnTo>
                            <a:pt x="181044" y="91117"/>
                          </a:lnTo>
                          <a:close/>
                          <a:moveTo>
                            <a:pt x="114531" y="245075"/>
                          </a:moveTo>
                          <a:cubicBezTo>
                            <a:pt x="114531" y="244276"/>
                            <a:pt x="115009" y="244276"/>
                            <a:pt x="115009" y="245075"/>
                          </a:cubicBezTo>
                          <a:cubicBezTo>
                            <a:pt x="115009" y="245470"/>
                            <a:pt x="115009" y="246264"/>
                            <a:pt x="114531" y="245869"/>
                          </a:cubicBezTo>
                          <a:lnTo>
                            <a:pt x="114531" y="245075"/>
                          </a:lnTo>
                          <a:close/>
                          <a:moveTo>
                            <a:pt x="122142" y="201311"/>
                          </a:moveTo>
                          <a:cubicBezTo>
                            <a:pt x="123099" y="200916"/>
                            <a:pt x="123099" y="200916"/>
                            <a:pt x="122621" y="201311"/>
                          </a:cubicBezTo>
                          <a:cubicBezTo>
                            <a:pt x="122621" y="202109"/>
                            <a:pt x="122142" y="202109"/>
                            <a:pt x="121665" y="201710"/>
                          </a:cubicBezTo>
                          <a:cubicBezTo>
                            <a:pt x="121665" y="201311"/>
                            <a:pt x="122142" y="201311"/>
                            <a:pt x="122142" y="201311"/>
                          </a:cubicBezTo>
                          <a:close/>
                          <a:moveTo>
                            <a:pt x="173433" y="94299"/>
                          </a:moveTo>
                          <a:cubicBezTo>
                            <a:pt x="173433" y="94694"/>
                            <a:pt x="173911" y="95094"/>
                            <a:pt x="173911" y="95094"/>
                          </a:cubicBezTo>
                          <a:cubicBezTo>
                            <a:pt x="174389" y="95094"/>
                            <a:pt x="173911" y="94698"/>
                            <a:pt x="173911" y="94698"/>
                          </a:cubicBezTo>
                          <a:lnTo>
                            <a:pt x="173911" y="93505"/>
                          </a:lnTo>
                          <a:cubicBezTo>
                            <a:pt x="172954" y="93900"/>
                            <a:pt x="173433" y="93900"/>
                            <a:pt x="173433" y="94303"/>
                          </a:cubicBezTo>
                          <a:close/>
                          <a:moveTo>
                            <a:pt x="171559" y="68838"/>
                          </a:moveTo>
                          <a:cubicBezTo>
                            <a:pt x="171997" y="69237"/>
                            <a:pt x="171559" y="69636"/>
                            <a:pt x="171559" y="69636"/>
                          </a:cubicBezTo>
                          <a:cubicBezTo>
                            <a:pt x="171081" y="69636"/>
                            <a:pt x="171081" y="69636"/>
                            <a:pt x="170603" y="69241"/>
                          </a:cubicBezTo>
                          <a:cubicBezTo>
                            <a:pt x="171081" y="69241"/>
                            <a:pt x="171559" y="68443"/>
                            <a:pt x="171559" y="68842"/>
                          </a:cubicBezTo>
                          <a:close/>
                          <a:moveTo>
                            <a:pt x="170125" y="66055"/>
                          </a:moveTo>
                          <a:lnTo>
                            <a:pt x="170603" y="66055"/>
                          </a:lnTo>
                          <a:lnTo>
                            <a:pt x="170603" y="66853"/>
                          </a:lnTo>
                          <a:cubicBezTo>
                            <a:pt x="169647" y="67249"/>
                            <a:pt x="169647" y="66458"/>
                            <a:pt x="170125" y="66055"/>
                          </a:cubicBezTo>
                          <a:close/>
                          <a:moveTo>
                            <a:pt x="182001" y="71225"/>
                          </a:moveTo>
                          <a:lnTo>
                            <a:pt x="181044" y="72024"/>
                          </a:lnTo>
                          <a:cubicBezTo>
                            <a:pt x="181044" y="72419"/>
                            <a:pt x="180566" y="71625"/>
                            <a:pt x="181044" y="71225"/>
                          </a:cubicBezTo>
                          <a:cubicBezTo>
                            <a:pt x="181522" y="70830"/>
                            <a:pt x="182001" y="70830"/>
                            <a:pt x="182001" y="71225"/>
                          </a:cubicBezTo>
                          <a:close/>
                          <a:moveTo>
                            <a:pt x="137805" y="193353"/>
                          </a:moveTo>
                          <a:cubicBezTo>
                            <a:pt x="137805" y="193353"/>
                            <a:pt x="137326" y="193753"/>
                            <a:pt x="137326" y="194152"/>
                          </a:cubicBezTo>
                          <a:cubicBezTo>
                            <a:pt x="137805" y="194551"/>
                            <a:pt x="138283" y="194152"/>
                            <a:pt x="138283" y="194152"/>
                          </a:cubicBezTo>
                          <a:cubicBezTo>
                            <a:pt x="138283" y="193757"/>
                            <a:pt x="138283" y="193353"/>
                            <a:pt x="137805" y="193353"/>
                          </a:cubicBezTo>
                          <a:close/>
                          <a:moveTo>
                            <a:pt x="167256" y="55706"/>
                          </a:moveTo>
                          <a:cubicBezTo>
                            <a:pt x="167734" y="55706"/>
                            <a:pt x="167734" y="56105"/>
                            <a:pt x="167256" y="56105"/>
                          </a:cubicBezTo>
                          <a:cubicBezTo>
                            <a:pt x="167734" y="56500"/>
                            <a:pt x="166777" y="57295"/>
                            <a:pt x="166777" y="56900"/>
                          </a:cubicBezTo>
                          <a:cubicBezTo>
                            <a:pt x="166299" y="56504"/>
                            <a:pt x="167256" y="55706"/>
                            <a:pt x="167256" y="55706"/>
                          </a:cubicBezTo>
                          <a:close/>
                          <a:moveTo>
                            <a:pt x="179610" y="61280"/>
                          </a:moveTo>
                          <a:cubicBezTo>
                            <a:pt x="179610" y="60481"/>
                            <a:pt x="180566" y="60884"/>
                            <a:pt x="180088" y="61280"/>
                          </a:cubicBezTo>
                          <a:cubicBezTo>
                            <a:pt x="180088" y="61675"/>
                            <a:pt x="179610" y="62074"/>
                            <a:pt x="179131" y="61675"/>
                          </a:cubicBezTo>
                          <a:lnTo>
                            <a:pt x="179131" y="61280"/>
                          </a:lnTo>
                          <a:lnTo>
                            <a:pt x="179610" y="61280"/>
                          </a:lnTo>
                          <a:close/>
                          <a:moveTo>
                            <a:pt x="168212" y="66849"/>
                          </a:moveTo>
                          <a:cubicBezTo>
                            <a:pt x="167734" y="66849"/>
                            <a:pt x="168212" y="66454"/>
                            <a:pt x="168212" y="65656"/>
                          </a:cubicBezTo>
                          <a:cubicBezTo>
                            <a:pt x="168690" y="65260"/>
                            <a:pt x="168690" y="65260"/>
                            <a:pt x="168690" y="65656"/>
                          </a:cubicBezTo>
                          <a:cubicBezTo>
                            <a:pt x="168690" y="66051"/>
                            <a:pt x="168690" y="66454"/>
                            <a:pt x="168212" y="66849"/>
                          </a:cubicBezTo>
                          <a:close/>
                          <a:moveTo>
                            <a:pt x="121186" y="203699"/>
                          </a:moveTo>
                          <a:cubicBezTo>
                            <a:pt x="121665" y="203303"/>
                            <a:pt x="122142" y="202904"/>
                            <a:pt x="122142" y="203699"/>
                          </a:cubicBezTo>
                          <a:cubicBezTo>
                            <a:pt x="121665" y="203699"/>
                            <a:pt x="122142" y="204094"/>
                            <a:pt x="122142" y="204094"/>
                          </a:cubicBezTo>
                          <a:cubicBezTo>
                            <a:pt x="121665" y="204493"/>
                            <a:pt x="121665" y="204493"/>
                            <a:pt x="121186" y="203699"/>
                          </a:cubicBezTo>
                          <a:close/>
                          <a:moveTo>
                            <a:pt x="139717" y="183012"/>
                          </a:moveTo>
                          <a:lnTo>
                            <a:pt x="139717" y="183807"/>
                          </a:lnTo>
                          <a:lnTo>
                            <a:pt x="140674" y="184206"/>
                          </a:lnTo>
                          <a:cubicBezTo>
                            <a:pt x="140674" y="183807"/>
                            <a:pt x="140196" y="183012"/>
                            <a:pt x="139717" y="183012"/>
                          </a:cubicBezTo>
                          <a:close/>
                          <a:moveTo>
                            <a:pt x="171520" y="84749"/>
                          </a:moveTo>
                          <a:cubicBezTo>
                            <a:pt x="171520" y="84353"/>
                            <a:pt x="171042" y="84353"/>
                            <a:pt x="171042" y="84353"/>
                          </a:cubicBezTo>
                          <a:cubicBezTo>
                            <a:pt x="171042" y="84353"/>
                            <a:pt x="170603" y="85152"/>
                            <a:pt x="170603" y="85547"/>
                          </a:cubicBezTo>
                          <a:lnTo>
                            <a:pt x="171042" y="85152"/>
                          </a:lnTo>
                          <a:cubicBezTo>
                            <a:pt x="171520" y="85152"/>
                            <a:pt x="171997" y="85152"/>
                            <a:pt x="171520" y="84753"/>
                          </a:cubicBezTo>
                          <a:close/>
                          <a:moveTo>
                            <a:pt x="131149" y="305144"/>
                          </a:moveTo>
                          <a:cubicBezTo>
                            <a:pt x="131149" y="305144"/>
                            <a:pt x="131149" y="305540"/>
                            <a:pt x="131628" y="305939"/>
                          </a:cubicBezTo>
                          <a:cubicBezTo>
                            <a:pt x="131628" y="306338"/>
                            <a:pt x="132106" y="305939"/>
                            <a:pt x="132106" y="305544"/>
                          </a:cubicBezTo>
                          <a:cubicBezTo>
                            <a:pt x="131628" y="304749"/>
                            <a:pt x="131149" y="304749"/>
                            <a:pt x="131149" y="305148"/>
                          </a:cubicBezTo>
                          <a:close/>
                          <a:moveTo>
                            <a:pt x="133540" y="207280"/>
                          </a:moveTo>
                          <a:cubicBezTo>
                            <a:pt x="133062" y="207280"/>
                            <a:pt x="133062" y="207280"/>
                            <a:pt x="133540" y="207675"/>
                          </a:cubicBezTo>
                          <a:cubicBezTo>
                            <a:pt x="133540" y="208474"/>
                            <a:pt x="133540" y="208474"/>
                            <a:pt x="134019" y="208070"/>
                          </a:cubicBezTo>
                          <a:cubicBezTo>
                            <a:pt x="134019" y="207276"/>
                            <a:pt x="134497" y="206481"/>
                            <a:pt x="133540" y="207276"/>
                          </a:cubicBezTo>
                          <a:close/>
                          <a:moveTo>
                            <a:pt x="136370" y="192958"/>
                          </a:moveTo>
                          <a:cubicBezTo>
                            <a:pt x="135931" y="193353"/>
                            <a:pt x="136370" y="193757"/>
                            <a:pt x="136370" y="194152"/>
                          </a:cubicBezTo>
                          <a:lnTo>
                            <a:pt x="136848" y="193757"/>
                          </a:lnTo>
                          <a:cubicBezTo>
                            <a:pt x="137326" y="193757"/>
                            <a:pt x="137326" y="192958"/>
                            <a:pt x="136370" y="192958"/>
                          </a:cubicBezTo>
                          <a:close/>
                          <a:moveTo>
                            <a:pt x="118835" y="217226"/>
                          </a:moveTo>
                          <a:lnTo>
                            <a:pt x="119273" y="217621"/>
                          </a:lnTo>
                          <a:cubicBezTo>
                            <a:pt x="119751" y="218016"/>
                            <a:pt x="118835" y="218815"/>
                            <a:pt x="118835" y="218416"/>
                          </a:cubicBezTo>
                          <a:cubicBezTo>
                            <a:pt x="118835" y="218020"/>
                            <a:pt x="118356" y="217226"/>
                            <a:pt x="118835" y="217226"/>
                          </a:cubicBezTo>
                          <a:close/>
                          <a:moveTo>
                            <a:pt x="168212" y="123338"/>
                          </a:moveTo>
                          <a:lnTo>
                            <a:pt x="168212" y="124532"/>
                          </a:lnTo>
                          <a:cubicBezTo>
                            <a:pt x="168212" y="124532"/>
                            <a:pt x="169168" y="124132"/>
                            <a:pt x="168690" y="123733"/>
                          </a:cubicBezTo>
                          <a:cubicBezTo>
                            <a:pt x="168690" y="122935"/>
                            <a:pt x="168690" y="122935"/>
                            <a:pt x="168212" y="123338"/>
                          </a:cubicBezTo>
                          <a:close/>
                          <a:moveTo>
                            <a:pt x="134975" y="205687"/>
                          </a:moveTo>
                          <a:lnTo>
                            <a:pt x="135453" y="206082"/>
                          </a:lnTo>
                          <a:cubicBezTo>
                            <a:pt x="135931" y="206082"/>
                            <a:pt x="135931" y="204888"/>
                            <a:pt x="135931" y="204888"/>
                          </a:cubicBezTo>
                          <a:cubicBezTo>
                            <a:pt x="135453" y="204888"/>
                            <a:pt x="134975" y="205284"/>
                            <a:pt x="134975" y="205687"/>
                          </a:cubicBezTo>
                          <a:close/>
                          <a:moveTo>
                            <a:pt x="130711" y="212846"/>
                          </a:moveTo>
                          <a:cubicBezTo>
                            <a:pt x="131628" y="212051"/>
                            <a:pt x="131628" y="211652"/>
                            <a:pt x="131149" y="211652"/>
                          </a:cubicBezTo>
                          <a:cubicBezTo>
                            <a:pt x="131149" y="211257"/>
                            <a:pt x="130711" y="211652"/>
                            <a:pt x="130711" y="212450"/>
                          </a:cubicBezTo>
                          <a:cubicBezTo>
                            <a:pt x="130233" y="212846"/>
                            <a:pt x="130233" y="212846"/>
                            <a:pt x="130711" y="212846"/>
                          </a:cubicBezTo>
                          <a:close/>
                          <a:moveTo>
                            <a:pt x="115009" y="242284"/>
                          </a:moveTo>
                          <a:cubicBezTo>
                            <a:pt x="115487" y="241888"/>
                            <a:pt x="115487" y="241888"/>
                            <a:pt x="115487" y="242284"/>
                          </a:cubicBezTo>
                          <a:cubicBezTo>
                            <a:pt x="115965" y="242683"/>
                            <a:pt x="115487" y="243082"/>
                            <a:pt x="115487" y="243082"/>
                          </a:cubicBezTo>
                          <a:cubicBezTo>
                            <a:pt x="115009" y="243478"/>
                            <a:pt x="115009" y="243082"/>
                            <a:pt x="115009" y="243082"/>
                          </a:cubicBezTo>
                          <a:cubicBezTo>
                            <a:pt x="114531" y="242687"/>
                            <a:pt x="115009" y="242284"/>
                            <a:pt x="115009" y="242284"/>
                          </a:cubicBezTo>
                          <a:close/>
                          <a:moveTo>
                            <a:pt x="171559" y="99466"/>
                          </a:moveTo>
                          <a:lnTo>
                            <a:pt x="171997" y="99865"/>
                          </a:lnTo>
                          <a:cubicBezTo>
                            <a:pt x="172476" y="99466"/>
                            <a:pt x="172476" y="98671"/>
                            <a:pt x="172476" y="98671"/>
                          </a:cubicBezTo>
                          <a:cubicBezTo>
                            <a:pt x="171997" y="98671"/>
                            <a:pt x="171042" y="99066"/>
                            <a:pt x="171559" y="99466"/>
                          </a:cubicBezTo>
                          <a:close/>
                          <a:moveTo>
                            <a:pt x="136848" y="198524"/>
                          </a:moveTo>
                          <a:cubicBezTo>
                            <a:pt x="136370" y="198923"/>
                            <a:pt x="136848" y="198923"/>
                            <a:pt x="136848" y="198923"/>
                          </a:cubicBezTo>
                          <a:cubicBezTo>
                            <a:pt x="137326" y="198524"/>
                            <a:pt x="137805" y="197729"/>
                            <a:pt x="137326" y="197729"/>
                          </a:cubicBezTo>
                          <a:cubicBezTo>
                            <a:pt x="136848" y="197330"/>
                            <a:pt x="136370" y="198125"/>
                            <a:pt x="136848" y="198524"/>
                          </a:cubicBezTo>
                          <a:close/>
                          <a:moveTo>
                            <a:pt x="180088" y="58892"/>
                          </a:moveTo>
                          <a:cubicBezTo>
                            <a:pt x="180566" y="58497"/>
                            <a:pt x="181044" y="58892"/>
                            <a:pt x="181044" y="58892"/>
                          </a:cubicBezTo>
                          <a:cubicBezTo>
                            <a:pt x="180566" y="59287"/>
                            <a:pt x="181044" y="59691"/>
                            <a:pt x="180566" y="60086"/>
                          </a:cubicBezTo>
                          <a:lnTo>
                            <a:pt x="180088" y="59691"/>
                          </a:lnTo>
                          <a:cubicBezTo>
                            <a:pt x="180088" y="59291"/>
                            <a:pt x="180566" y="58892"/>
                            <a:pt x="180088" y="58892"/>
                          </a:cubicBezTo>
                          <a:close/>
                          <a:moveTo>
                            <a:pt x="114053" y="247458"/>
                          </a:moveTo>
                          <a:cubicBezTo>
                            <a:pt x="114053" y="246664"/>
                            <a:pt x="114053" y="246664"/>
                            <a:pt x="114531" y="247063"/>
                          </a:cubicBezTo>
                          <a:cubicBezTo>
                            <a:pt x="114531" y="247458"/>
                            <a:pt x="115009" y="247862"/>
                            <a:pt x="114531" y="248257"/>
                          </a:cubicBezTo>
                          <a:cubicBezTo>
                            <a:pt x="114053" y="248652"/>
                            <a:pt x="113574" y="247862"/>
                            <a:pt x="114053" y="247458"/>
                          </a:cubicBezTo>
                          <a:close/>
                          <a:moveTo>
                            <a:pt x="170603" y="64462"/>
                          </a:moveTo>
                          <a:cubicBezTo>
                            <a:pt x="171042" y="64067"/>
                            <a:pt x="171042" y="64067"/>
                            <a:pt x="171042" y="64462"/>
                          </a:cubicBezTo>
                          <a:lnTo>
                            <a:pt x="171042" y="65260"/>
                          </a:lnTo>
                          <a:cubicBezTo>
                            <a:pt x="170603" y="66055"/>
                            <a:pt x="170125" y="65656"/>
                            <a:pt x="170603" y="64462"/>
                          </a:cubicBezTo>
                          <a:close/>
                          <a:moveTo>
                            <a:pt x="125928" y="257404"/>
                          </a:moveTo>
                          <a:lnTo>
                            <a:pt x="125928" y="257799"/>
                          </a:lnTo>
                          <a:cubicBezTo>
                            <a:pt x="126407" y="258598"/>
                            <a:pt x="126407" y="257799"/>
                            <a:pt x="126885" y="257404"/>
                          </a:cubicBezTo>
                          <a:cubicBezTo>
                            <a:pt x="126407" y="256606"/>
                            <a:pt x="126407" y="256606"/>
                            <a:pt x="125928" y="257404"/>
                          </a:cubicBezTo>
                          <a:close/>
                          <a:moveTo>
                            <a:pt x="125450" y="263768"/>
                          </a:moveTo>
                          <a:cubicBezTo>
                            <a:pt x="125928" y="264164"/>
                            <a:pt x="125928" y="264164"/>
                            <a:pt x="125928" y="263768"/>
                          </a:cubicBezTo>
                          <a:cubicBezTo>
                            <a:pt x="126407" y="263369"/>
                            <a:pt x="125928" y="262970"/>
                            <a:pt x="125928" y="262575"/>
                          </a:cubicBezTo>
                          <a:cubicBezTo>
                            <a:pt x="125450" y="262575"/>
                            <a:pt x="124972" y="263768"/>
                            <a:pt x="125450" y="263768"/>
                          </a:cubicBezTo>
                          <a:close/>
                          <a:moveTo>
                            <a:pt x="117400" y="224780"/>
                          </a:moveTo>
                          <a:cubicBezTo>
                            <a:pt x="117879" y="223985"/>
                            <a:pt x="117879" y="224385"/>
                            <a:pt x="118356" y="224780"/>
                          </a:cubicBezTo>
                          <a:cubicBezTo>
                            <a:pt x="118356" y="225175"/>
                            <a:pt x="117879" y="225578"/>
                            <a:pt x="117879" y="225578"/>
                          </a:cubicBezTo>
                          <a:cubicBezTo>
                            <a:pt x="117400" y="225578"/>
                            <a:pt x="116922" y="224780"/>
                            <a:pt x="117400" y="224780"/>
                          </a:cubicBezTo>
                          <a:close/>
                          <a:moveTo>
                            <a:pt x="121186" y="208070"/>
                          </a:moveTo>
                          <a:lnTo>
                            <a:pt x="121186" y="208470"/>
                          </a:lnTo>
                          <a:cubicBezTo>
                            <a:pt x="121186" y="208865"/>
                            <a:pt x="120708" y="209268"/>
                            <a:pt x="120230" y="208865"/>
                          </a:cubicBezTo>
                          <a:cubicBezTo>
                            <a:pt x="120230" y="208470"/>
                            <a:pt x="120708" y="207671"/>
                            <a:pt x="121186" y="208066"/>
                          </a:cubicBezTo>
                          <a:close/>
                          <a:moveTo>
                            <a:pt x="170603" y="72810"/>
                          </a:moveTo>
                          <a:cubicBezTo>
                            <a:pt x="171042" y="73210"/>
                            <a:pt x="170125" y="74004"/>
                            <a:pt x="170125" y="73609"/>
                          </a:cubicBezTo>
                          <a:cubicBezTo>
                            <a:pt x="169647" y="73609"/>
                            <a:pt x="169647" y="73214"/>
                            <a:pt x="169647" y="73214"/>
                          </a:cubicBezTo>
                          <a:cubicBezTo>
                            <a:pt x="169647" y="72814"/>
                            <a:pt x="170603" y="72415"/>
                            <a:pt x="170603" y="72814"/>
                          </a:cubicBezTo>
                          <a:close/>
                          <a:moveTo>
                            <a:pt x="131149" y="209664"/>
                          </a:moveTo>
                          <a:cubicBezTo>
                            <a:pt x="131628" y="210059"/>
                            <a:pt x="132106" y="209268"/>
                            <a:pt x="131628" y="208865"/>
                          </a:cubicBezTo>
                          <a:cubicBezTo>
                            <a:pt x="131628" y="208470"/>
                            <a:pt x="131149" y="208470"/>
                            <a:pt x="131149" y="208470"/>
                          </a:cubicBezTo>
                          <a:cubicBezTo>
                            <a:pt x="131149" y="208470"/>
                            <a:pt x="130711" y="209664"/>
                            <a:pt x="131149" y="209664"/>
                          </a:cubicBezTo>
                          <a:close/>
                          <a:moveTo>
                            <a:pt x="117879" y="222392"/>
                          </a:moveTo>
                          <a:cubicBezTo>
                            <a:pt x="117400" y="221598"/>
                            <a:pt x="117879" y="221997"/>
                            <a:pt x="118356" y="222392"/>
                          </a:cubicBezTo>
                          <a:cubicBezTo>
                            <a:pt x="118835" y="222791"/>
                            <a:pt x="118356" y="223586"/>
                            <a:pt x="118356" y="223586"/>
                          </a:cubicBezTo>
                          <a:cubicBezTo>
                            <a:pt x="117879" y="223586"/>
                            <a:pt x="117879" y="223191"/>
                            <a:pt x="117879" y="222392"/>
                          </a:cubicBezTo>
                          <a:close/>
                          <a:moveTo>
                            <a:pt x="125450" y="260187"/>
                          </a:moveTo>
                          <a:cubicBezTo>
                            <a:pt x="125928" y="260582"/>
                            <a:pt x="125450" y="260582"/>
                            <a:pt x="125450" y="260985"/>
                          </a:cubicBezTo>
                          <a:cubicBezTo>
                            <a:pt x="125928" y="261381"/>
                            <a:pt x="126407" y="260586"/>
                            <a:pt x="126407" y="260187"/>
                          </a:cubicBezTo>
                          <a:cubicBezTo>
                            <a:pt x="126407" y="259792"/>
                            <a:pt x="125928" y="259388"/>
                            <a:pt x="125450" y="260187"/>
                          </a:cubicBezTo>
                          <a:close/>
                          <a:moveTo>
                            <a:pt x="128798" y="300365"/>
                          </a:moveTo>
                          <a:cubicBezTo>
                            <a:pt x="129276" y="300761"/>
                            <a:pt x="129276" y="300761"/>
                            <a:pt x="129276" y="299571"/>
                          </a:cubicBezTo>
                          <a:cubicBezTo>
                            <a:pt x="128798" y="299171"/>
                            <a:pt x="128798" y="299171"/>
                            <a:pt x="128798" y="298772"/>
                          </a:cubicBezTo>
                          <a:cubicBezTo>
                            <a:pt x="128320" y="299167"/>
                            <a:pt x="128320" y="300361"/>
                            <a:pt x="128798" y="300361"/>
                          </a:cubicBezTo>
                          <a:close/>
                          <a:moveTo>
                            <a:pt x="133540" y="214040"/>
                          </a:moveTo>
                          <a:cubicBezTo>
                            <a:pt x="133062" y="214435"/>
                            <a:pt x="133062" y="214838"/>
                            <a:pt x="133540" y="215233"/>
                          </a:cubicBezTo>
                          <a:cubicBezTo>
                            <a:pt x="133540" y="215233"/>
                            <a:pt x="134497" y="214838"/>
                            <a:pt x="134497" y="214435"/>
                          </a:cubicBezTo>
                          <a:cubicBezTo>
                            <a:pt x="134497" y="214435"/>
                            <a:pt x="134019" y="214040"/>
                            <a:pt x="133540" y="214040"/>
                          </a:cubicBezTo>
                          <a:close/>
                          <a:moveTo>
                            <a:pt x="119751" y="215633"/>
                          </a:moveTo>
                          <a:cubicBezTo>
                            <a:pt x="120230" y="216028"/>
                            <a:pt x="119751" y="216028"/>
                            <a:pt x="119751" y="216028"/>
                          </a:cubicBezTo>
                          <a:cubicBezTo>
                            <a:pt x="119273" y="216423"/>
                            <a:pt x="119273" y="216028"/>
                            <a:pt x="118835" y="216028"/>
                          </a:cubicBezTo>
                          <a:cubicBezTo>
                            <a:pt x="118835" y="214834"/>
                            <a:pt x="119273" y="214834"/>
                            <a:pt x="119751" y="215633"/>
                          </a:cubicBezTo>
                          <a:close/>
                          <a:moveTo>
                            <a:pt x="171997" y="83156"/>
                          </a:moveTo>
                          <a:cubicBezTo>
                            <a:pt x="172476" y="82760"/>
                            <a:pt x="172476" y="81966"/>
                            <a:pt x="171559" y="82361"/>
                          </a:cubicBezTo>
                          <a:cubicBezTo>
                            <a:pt x="171081" y="82756"/>
                            <a:pt x="171081" y="83156"/>
                            <a:pt x="171081" y="83555"/>
                          </a:cubicBezTo>
                          <a:cubicBezTo>
                            <a:pt x="171081" y="83555"/>
                            <a:pt x="171559" y="83156"/>
                            <a:pt x="171997" y="83156"/>
                          </a:cubicBezTo>
                          <a:close/>
                          <a:moveTo>
                            <a:pt x="130711" y="223191"/>
                          </a:moveTo>
                          <a:cubicBezTo>
                            <a:pt x="130233" y="223191"/>
                            <a:pt x="130233" y="223989"/>
                            <a:pt x="130233" y="223989"/>
                          </a:cubicBezTo>
                          <a:cubicBezTo>
                            <a:pt x="130711" y="224784"/>
                            <a:pt x="130711" y="224784"/>
                            <a:pt x="130711" y="224385"/>
                          </a:cubicBezTo>
                          <a:cubicBezTo>
                            <a:pt x="131149" y="224385"/>
                            <a:pt x="131149" y="223989"/>
                            <a:pt x="131149" y="223191"/>
                          </a:cubicBezTo>
                          <a:lnTo>
                            <a:pt x="130711" y="223191"/>
                          </a:lnTo>
                          <a:close/>
                          <a:moveTo>
                            <a:pt x="113096" y="258199"/>
                          </a:moveTo>
                          <a:cubicBezTo>
                            <a:pt x="113574" y="257803"/>
                            <a:pt x="113574" y="257404"/>
                            <a:pt x="114053" y="257803"/>
                          </a:cubicBezTo>
                          <a:cubicBezTo>
                            <a:pt x="114053" y="257803"/>
                            <a:pt x="113574" y="258602"/>
                            <a:pt x="114053" y="258602"/>
                          </a:cubicBezTo>
                          <a:cubicBezTo>
                            <a:pt x="113574" y="259396"/>
                            <a:pt x="113096" y="258997"/>
                            <a:pt x="113096" y="258203"/>
                          </a:cubicBezTo>
                          <a:close/>
                          <a:moveTo>
                            <a:pt x="122142" y="198927"/>
                          </a:moveTo>
                          <a:cubicBezTo>
                            <a:pt x="122621" y="198528"/>
                            <a:pt x="123099" y="198528"/>
                            <a:pt x="123099" y="199323"/>
                          </a:cubicBezTo>
                          <a:lnTo>
                            <a:pt x="123099" y="200121"/>
                          </a:lnTo>
                          <a:cubicBezTo>
                            <a:pt x="122621" y="200121"/>
                            <a:pt x="122142" y="199323"/>
                            <a:pt x="122142" y="198927"/>
                          </a:cubicBezTo>
                          <a:close/>
                          <a:moveTo>
                            <a:pt x="134019" y="204892"/>
                          </a:moveTo>
                          <a:cubicBezTo>
                            <a:pt x="133540" y="205288"/>
                            <a:pt x="133062" y="205691"/>
                            <a:pt x="133540" y="206481"/>
                          </a:cubicBezTo>
                          <a:lnTo>
                            <a:pt x="134497" y="205687"/>
                          </a:lnTo>
                          <a:cubicBezTo>
                            <a:pt x="134497" y="205288"/>
                            <a:pt x="134497" y="204888"/>
                            <a:pt x="134019" y="204888"/>
                          </a:cubicBezTo>
                          <a:close/>
                          <a:moveTo>
                            <a:pt x="113096" y="260191"/>
                          </a:moveTo>
                          <a:cubicBezTo>
                            <a:pt x="113096" y="260191"/>
                            <a:pt x="113574" y="260586"/>
                            <a:pt x="113574" y="260989"/>
                          </a:cubicBezTo>
                          <a:cubicBezTo>
                            <a:pt x="113574" y="262183"/>
                            <a:pt x="113096" y="262579"/>
                            <a:pt x="113096" y="261784"/>
                          </a:cubicBezTo>
                          <a:cubicBezTo>
                            <a:pt x="112658" y="260989"/>
                            <a:pt x="113096" y="260195"/>
                            <a:pt x="113096" y="260195"/>
                          </a:cubicBezTo>
                          <a:close/>
                          <a:moveTo>
                            <a:pt x="167734" y="124931"/>
                          </a:moveTo>
                          <a:cubicBezTo>
                            <a:pt x="167734" y="125326"/>
                            <a:pt x="167256" y="126125"/>
                            <a:pt x="167256" y="126125"/>
                          </a:cubicBezTo>
                          <a:cubicBezTo>
                            <a:pt x="167734" y="126520"/>
                            <a:pt x="168690" y="126125"/>
                            <a:pt x="168212" y="125326"/>
                          </a:cubicBezTo>
                          <a:cubicBezTo>
                            <a:pt x="168212" y="124532"/>
                            <a:pt x="167734" y="124931"/>
                            <a:pt x="167734" y="124931"/>
                          </a:cubicBezTo>
                          <a:close/>
                          <a:moveTo>
                            <a:pt x="176302" y="64857"/>
                          </a:moveTo>
                          <a:lnTo>
                            <a:pt x="176302" y="65656"/>
                          </a:lnTo>
                          <a:cubicBezTo>
                            <a:pt x="176302" y="66051"/>
                            <a:pt x="175824" y="66849"/>
                            <a:pt x="175345" y="66051"/>
                          </a:cubicBezTo>
                          <a:cubicBezTo>
                            <a:pt x="175345" y="65656"/>
                            <a:pt x="175824" y="64857"/>
                            <a:pt x="176302" y="64857"/>
                          </a:cubicBezTo>
                          <a:close/>
                          <a:moveTo>
                            <a:pt x="129276" y="230354"/>
                          </a:moveTo>
                          <a:cubicBezTo>
                            <a:pt x="128798" y="230354"/>
                            <a:pt x="128798" y="231148"/>
                            <a:pt x="129276" y="231543"/>
                          </a:cubicBezTo>
                          <a:cubicBezTo>
                            <a:pt x="129276" y="231943"/>
                            <a:pt x="129754" y="231943"/>
                            <a:pt x="129754" y="231148"/>
                          </a:cubicBezTo>
                          <a:cubicBezTo>
                            <a:pt x="130193" y="230753"/>
                            <a:pt x="129754" y="229954"/>
                            <a:pt x="129276" y="230354"/>
                          </a:cubicBezTo>
                          <a:close/>
                          <a:moveTo>
                            <a:pt x="115009" y="239501"/>
                          </a:moveTo>
                          <a:cubicBezTo>
                            <a:pt x="115487" y="239106"/>
                            <a:pt x="115965" y="239501"/>
                            <a:pt x="115965" y="240299"/>
                          </a:cubicBezTo>
                          <a:cubicBezTo>
                            <a:pt x="115487" y="240695"/>
                            <a:pt x="115487" y="240695"/>
                            <a:pt x="115009" y="240695"/>
                          </a:cubicBezTo>
                          <a:lnTo>
                            <a:pt x="115009" y="239501"/>
                          </a:lnTo>
                          <a:close/>
                          <a:moveTo>
                            <a:pt x="132106" y="206481"/>
                          </a:moveTo>
                          <a:cubicBezTo>
                            <a:pt x="131628" y="205687"/>
                            <a:pt x="131628" y="205687"/>
                            <a:pt x="131628" y="206481"/>
                          </a:cubicBezTo>
                          <a:cubicBezTo>
                            <a:pt x="131628" y="207280"/>
                            <a:pt x="131189" y="207280"/>
                            <a:pt x="131628" y="207675"/>
                          </a:cubicBezTo>
                          <a:cubicBezTo>
                            <a:pt x="132106" y="208070"/>
                            <a:pt x="132584" y="207280"/>
                            <a:pt x="132106" y="206481"/>
                          </a:cubicBezTo>
                          <a:close/>
                          <a:moveTo>
                            <a:pt x="116444" y="229954"/>
                          </a:moveTo>
                          <a:cubicBezTo>
                            <a:pt x="116922" y="228761"/>
                            <a:pt x="117400" y="229156"/>
                            <a:pt x="117400" y="229954"/>
                          </a:cubicBezTo>
                          <a:cubicBezTo>
                            <a:pt x="116922" y="230753"/>
                            <a:pt x="116922" y="231148"/>
                            <a:pt x="116444" y="230753"/>
                          </a:cubicBezTo>
                          <a:cubicBezTo>
                            <a:pt x="116444" y="230753"/>
                            <a:pt x="116922" y="230358"/>
                            <a:pt x="116444" y="229954"/>
                          </a:cubicBezTo>
                          <a:close/>
                          <a:moveTo>
                            <a:pt x="167734" y="70032"/>
                          </a:moveTo>
                          <a:cubicBezTo>
                            <a:pt x="167734" y="70830"/>
                            <a:pt x="167256" y="71225"/>
                            <a:pt x="166777" y="70830"/>
                          </a:cubicBezTo>
                          <a:cubicBezTo>
                            <a:pt x="166777" y="70431"/>
                            <a:pt x="167256" y="69241"/>
                            <a:pt x="167734" y="69241"/>
                          </a:cubicBezTo>
                          <a:lnTo>
                            <a:pt x="167734" y="70036"/>
                          </a:lnTo>
                          <a:close/>
                          <a:moveTo>
                            <a:pt x="127363" y="243086"/>
                          </a:moveTo>
                          <a:cubicBezTo>
                            <a:pt x="126885" y="243482"/>
                            <a:pt x="126885" y="243881"/>
                            <a:pt x="127363" y="244675"/>
                          </a:cubicBezTo>
                          <a:lnTo>
                            <a:pt x="127842" y="244675"/>
                          </a:lnTo>
                          <a:cubicBezTo>
                            <a:pt x="128320" y="244280"/>
                            <a:pt x="127842" y="243086"/>
                            <a:pt x="127363" y="243086"/>
                          </a:cubicBezTo>
                          <a:close/>
                          <a:moveTo>
                            <a:pt x="172954" y="96291"/>
                          </a:moveTo>
                          <a:lnTo>
                            <a:pt x="172476" y="97090"/>
                          </a:lnTo>
                          <a:cubicBezTo>
                            <a:pt x="171997" y="97090"/>
                            <a:pt x="172476" y="97485"/>
                            <a:pt x="172476" y="97485"/>
                          </a:cubicBezTo>
                          <a:cubicBezTo>
                            <a:pt x="172476" y="97881"/>
                            <a:pt x="172476" y="97881"/>
                            <a:pt x="172954" y="97090"/>
                          </a:cubicBezTo>
                          <a:cubicBezTo>
                            <a:pt x="173433" y="96291"/>
                            <a:pt x="173433" y="96291"/>
                            <a:pt x="173433" y="95896"/>
                          </a:cubicBezTo>
                          <a:cubicBezTo>
                            <a:pt x="173433" y="95896"/>
                            <a:pt x="173911" y="95098"/>
                            <a:pt x="173433" y="95501"/>
                          </a:cubicBezTo>
                          <a:cubicBezTo>
                            <a:pt x="172954" y="95102"/>
                            <a:pt x="172476" y="95501"/>
                            <a:pt x="172954" y="96295"/>
                          </a:cubicBezTo>
                          <a:close/>
                          <a:moveTo>
                            <a:pt x="119273" y="212854"/>
                          </a:moveTo>
                          <a:cubicBezTo>
                            <a:pt x="119751" y="212059"/>
                            <a:pt x="119751" y="212059"/>
                            <a:pt x="120230" y="212458"/>
                          </a:cubicBezTo>
                          <a:cubicBezTo>
                            <a:pt x="120708" y="213257"/>
                            <a:pt x="120230" y="214048"/>
                            <a:pt x="119751" y="213257"/>
                          </a:cubicBezTo>
                          <a:cubicBezTo>
                            <a:pt x="119273" y="213652"/>
                            <a:pt x="119273" y="212858"/>
                            <a:pt x="119273" y="212858"/>
                          </a:cubicBezTo>
                          <a:close/>
                          <a:moveTo>
                            <a:pt x="126407" y="255420"/>
                          </a:moveTo>
                          <a:cubicBezTo>
                            <a:pt x="126407" y="255819"/>
                            <a:pt x="126885" y="255819"/>
                            <a:pt x="126885" y="255024"/>
                          </a:cubicBezTo>
                          <a:cubicBezTo>
                            <a:pt x="127363" y="254629"/>
                            <a:pt x="127363" y="254226"/>
                            <a:pt x="126885" y="253831"/>
                          </a:cubicBezTo>
                          <a:cubicBezTo>
                            <a:pt x="126407" y="253831"/>
                            <a:pt x="125928" y="254629"/>
                            <a:pt x="126407" y="255420"/>
                          </a:cubicBezTo>
                          <a:close/>
                          <a:moveTo>
                            <a:pt x="130711" y="222005"/>
                          </a:moveTo>
                          <a:cubicBezTo>
                            <a:pt x="130711" y="222400"/>
                            <a:pt x="130711" y="222400"/>
                            <a:pt x="131149" y="222005"/>
                          </a:cubicBezTo>
                          <a:cubicBezTo>
                            <a:pt x="131628" y="221610"/>
                            <a:pt x="131149" y="220416"/>
                            <a:pt x="130711" y="220416"/>
                          </a:cubicBezTo>
                          <a:cubicBezTo>
                            <a:pt x="130233" y="220811"/>
                            <a:pt x="130233" y="221610"/>
                            <a:pt x="130711" y="222005"/>
                          </a:cubicBezTo>
                          <a:close/>
                          <a:moveTo>
                            <a:pt x="112658" y="262982"/>
                          </a:moveTo>
                          <a:cubicBezTo>
                            <a:pt x="113614" y="263780"/>
                            <a:pt x="113096" y="264176"/>
                            <a:pt x="113614" y="264571"/>
                          </a:cubicBezTo>
                          <a:cubicBezTo>
                            <a:pt x="113136" y="264966"/>
                            <a:pt x="113136" y="264966"/>
                            <a:pt x="112658" y="264571"/>
                          </a:cubicBezTo>
                          <a:lnTo>
                            <a:pt x="112658" y="262982"/>
                          </a:lnTo>
                          <a:close/>
                          <a:moveTo>
                            <a:pt x="169168" y="68447"/>
                          </a:moveTo>
                          <a:cubicBezTo>
                            <a:pt x="170125" y="67652"/>
                            <a:pt x="170125" y="68051"/>
                            <a:pt x="170125" y="68842"/>
                          </a:cubicBezTo>
                          <a:lnTo>
                            <a:pt x="170125" y="69640"/>
                          </a:lnTo>
                          <a:cubicBezTo>
                            <a:pt x="169647" y="69640"/>
                            <a:pt x="168690" y="68842"/>
                            <a:pt x="169168" y="68447"/>
                          </a:cubicBezTo>
                          <a:close/>
                          <a:moveTo>
                            <a:pt x="174867" y="74811"/>
                          </a:moveTo>
                          <a:cubicBezTo>
                            <a:pt x="174867" y="74012"/>
                            <a:pt x="174867" y="74012"/>
                            <a:pt x="174389" y="74416"/>
                          </a:cubicBezTo>
                          <a:cubicBezTo>
                            <a:pt x="173433" y="74811"/>
                            <a:pt x="173433" y="74811"/>
                            <a:pt x="173433" y="75210"/>
                          </a:cubicBezTo>
                          <a:cubicBezTo>
                            <a:pt x="173433" y="76009"/>
                            <a:pt x="174389" y="75609"/>
                            <a:pt x="174867" y="74815"/>
                          </a:cubicBezTo>
                          <a:close/>
                          <a:moveTo>
                            <a:pt x="114053" y="255024"/>
                          </a:moveTo>
                          <a:lnTo>
                            <a:pt x="114531" y="255420"/>
                          </a:lnTo>
                          <a:cubicBezTo>
                            <a:pt x="114053" y="256613"/>
                            <a:pt x="114053" y="256613"/>
                            <a:pt x="113614" y="255819"/>
                          </a:cubicBezTo>
                          <a:cubicBezTo>
                            <a:pt x="113136" y="255020"/>
                            <a:pt x="113614" y="254226"/>
                            <a:pt x="114053" y="255020"/>
                          </a:cubicBezTo>
                          <a:close/>
                          <a:moveTo>
                            <a:pt x="126885" y="248660"/>
                          </a:moveTo>
                          <a:cubicBezTo>
                            <a:pt x="126407" y="248660"/>
                            <a:pt x="126407" y="249059"/>
                            <a:pt x="126885" y="249459"/>
                          </a:cubicBezTo>
                          <a:cubicBezTo>
                            <a:pt x="126407" y="250253"/>
                            <a:pt x="126885" y="250253"/>
                            <a:pt x="127363" y="249854"/>
                          </a:cubicBezTo>
                          <a:cubicBezTo>
                            <a:pt x="127842" y="248660"/>
                            <a:pt x="127363" y="247466"/>
                            <a:pt x="126885" y="248660"/>
                          </a:cubicBezTo>
                          <a:close/>
                          <a:moveTo>
                            <a:pt x="112179" y="269346"/>
                          </a:moveTo>
                          <a:cubicBezTo>
                            <a:pt x="112658" y="268548"/>
                            <a:pt x="112658" y="268548"/>
                            <a:pt x="112658" y="269346"/>
                          </a:cubicBezTo>
                          <a:cubicBezTo>
                            <a:pt x="113096" y="269741"/>
                            <a:pt x="113614" y="270145"/>
                            <a:pt x="113096" y="270540"/>
                          </a:cubicBezTo>
                          <a:cubicBezTo>
                            <a:pt x="113096" y="271334"/>
                            <a:pt x="113096" y="271334"/>
                            <a:pt x="112658" y="270540"/>
                          </a:cubicBezTo>
                          <a:cubicBezTo>
                            <a:pt x="112179" y="270145"/>
                            <a:pt x="112179" y="269346"/>
                            <a:pt x="112179" y="269346"/>
                          </a:cubicBezTo>
                          <a:close/>
                          <a:moveTo>
                            <a:pt x="113136" y="252637"/>
                          </a:moveTo>
                          <a:cubicBezTo>
                            <a:pt x="113614" y="251842"/>
                            <a:pt x="114053" y="251842"/>
                            <a:pt x="114053" y="252241"/>
                          </a:cubicBezTo>
                          <a:cubicBezTo>
                            <a:pt x="114053" y="252637"/>
                            <a:pt x="114531" y="253040"/>
                            <a:pt x="114053" y="253435"/>
                          </a:cubicBezTo>
                          <a:cubicBezTo>
                            <a:pt x="114053" y="253831"/>
                            <a:pt x="113136" y="253435"/>
                            <a:pt x="113136" y="252637"/>
                          </a:cubicBezTo>
                          <a:close/>
                          <a:moveTo>
                            <a:pt x="114053" y="249059"/>
                          </a:moveTo>
                          <a:cubicBezTo>
                            <a:pt x="114531" y="249059"/>
                            <a:pt x="114531" y="249455"/>
                            <a:pt x="114531" y="249854"/>
                          </a:cubicBezTo>
                          <a:cubicBezTo>
                            <a:pt x="114531" y="250652"/>
                            <a:pt x="114053" y="251447"/>
                            <a:pt x="113614" y="250652"/>
                          </a:cubicBezTo>
                          <a:cubicBezTo>
                            <a:pt x="113614" y="250253"/>
                            <a:pt x="114053" y="249063"/>
                            <a:pt x="114053" y="249063"/>
                          </a:cubicBezTo>
                          <a:close/>
                          <a:moveTo>
                            <a:pt x="116922" y="226780"/>
                          </a:moveTo>
                          <a:cubicBezTo>
                            <a:pt x="117879" y="226381"/>
                            <a:pt x="117879" y="226780"/>
                            <a:pt x="117879" y="227175"/>
                          </a:cubicBezTo>
                          <a:cubicBezTo>
                            <a:pt x="117879" y="227974"/>
                            <a:pt x="116922" y="228369"/>
                            <a:pt x="116922" y="227974"/>
                          </a:cubicBezTo>
                          <a:lnTo>
                            <a:pt x="116922" y="226780"/>
                          </a:lnTo>
                          <a:close/>
                          <a:moveTo>
                            <a:pt x="135453" y="197737"/>
                          </a:moveTo>
                          <a:cubicBezTo>
                            <a:pt x="134975" y="198532"/>
                            <a:pt x="134975" y="198931"/>
                            <a:pt x="134975" y="198931"/>
                          </a:cubicBezTo>
                          <a:cubicBezTo>
                            <a:pt x="135453" y="199726"/>
                            <a:pt x="136410" y="198532"/>
                            <a:pt x="135931" y="197737"/>
                          </a:cubicBezTo>
                          <a:cubicBezTo>
                            <a:pt x="135453" y="196939"/>
                            <a:pt x="135453" y="196939"/>
                            <a:pt x="135453" y="197737"/>
                          </a:cubicBezTo>
                          <a:close/>
                          <a:moveTo>
                            <a:pt x="112658" y="266958"/>
                          </a:moveTo>
                          <a:lnTo>
                            <a:pt x="112658" y="265765"/>
                          </a:lnTo>
                          <a:cubicBezTo>
                            <a:pt x="113096" y="265765"/>
                            <a:pt x="113096" y="265765"/>
                            <a:pt x="113614" y="266563"/>
                          </a:cubicBezTo>
                          <a:cubicBezTo>
                            <a:pt x="113614" y="267757"/>
                            <a:pt x="113136" y="267757"/>
                            <a:pt x="112658" y="266958"/>
                          </a:cubicBezTo>
                          <a:close/>
                          <a:moveTo>
                            <a:pt x="129276" y="229563"/>
                          </a:moveTo>
                          <a:cubicBezTo>
                            <a:pt x="129276" y="229563"/>
                            <a:pt x="130233" y="229563"/>
                            <a:pt x="129754" y="229164"/>
                          </a:cubicBezTo>
                          <a:cubicBezTo>
                            <a:pt x="130233" y="229164"/>
                            <a:pt x="130711" y="227974"/>
                            <a:pt x="130233" y="227974"/>
                          </a:cubicBezTo>
                          <a:cubicBezTo>
                            <a:pt x="129276" y="227575"/>
                            <a:pt x="129276" y="228369"/>
                            <a:pt x="129276" y="229563"/>
                          </a:cubicBezTo>
                          <a:close/>
                          <a:moveTo>
                            <a:pt x="115965" y="236722"/>
                          </a:moveTo>
                          <a:cubicBezTo>
                            <a:pt x="115965" y="236722"/>
                            <a:pt x="116444" y="237121"/>
                            <a:pt x="115965" y="237520"/>
                          </a:cubicBezTo>
                          <a:cubicBezTo>
                            <a:pt x="116444" y="238315"/>
                            <a:pt x="115487" y="238714"/>
                            <a:pt x="115009" y="237916"/>
                          </a:cubicBezTo>
                          <a:cubicBezTo>
                            <a:pt x="115487" y="237121"/>
                            <a:pt x="115487" y="236327"/>
                            <a:pt x="115965" y="236722"/>
                          </a:cubicBezTo>
                          <a:close/>
                          <a:moveTo>
                            <a:pt x="172954" y="77594"/>
                          </a:moveTo>
                          <a:cubicBezTo>
                            <a:pt x="173433" y="77989"/>
                            <a:pt x="174389" y="77594"/>
                            <a:pt x="173911" y="76795"/>
                          </a:cubicBezTo>
                          <a:cubicBezTo>
                            <a:pt x="173911" y="76400"/>
                            <a:pt x="173911" y="76001"/>
                            <a:pt x="173433" y="76001"/>
                          </a:cubicBezTo>
                          <a:cubicBezTo>
                            <a:pt x="172954" y="76396"/>
                            <a:pt x="172954" y="77590"/>
                            <a:pt x="172954" y="77590"/>
                          </a:cubicBezTo>
                          <a:close/>
                          <a:moveTo>
                            <a:pt x="129754" y="227175"/>
                          </a:moveTo>
                          <a:cubicBezTo>
                            <a:pt x="129754" y="227175"/>
                            <a:pt x="130233" y="226780"/>
                            <a:pt x="130711" y="226780"/>
                          </a:cubicBezTo>
                          <a:cubicBezTo>
                            <a:pt x="131149" y="226381"/>
                            <a:pt x="130711" y="225187"/>
                            <a:pt x="130233" y="225586"/>
                          </a:cubicBezTo>
                          <a:cubicBezTo>
                            <a:pt x="130233" y="225586"/>
                            <a:pt x="129276" y="226780"/>
                            <a:pt x="129754" y="227175"/>
                          </a:cubicBezTo>
                          <a:close/>
                          <a:moveTo>
                            <a:pt x="126407" y="252637"/>
                          </a:moveTo>
                          <a:cubicBezTo>
                            <a:pt x="126407" y="253036"/>
                            <a:pt x="126407" y="253036"/>
                            <a:pt x="127363" y="252637"/>
                          </a:cubicBezTo>
                          <a:cubicBezTo>
                            <a:pt x="127363" y="251842"/>
                            <a:pt x="127363" y="251048"/>
                            <a:pt x="126885" y="251048"/>
                          </a:cubicBezTo>
                          <a:cubicBezTo>
                            <a:pt x="126407" y="251048"/>
                            <a:pt x="125928" y="252241"/>
                            <a:pt x="126407" y="252637"/>
                          </a:cubicBezTo>
                          <a:close/>
                          <a:moveTo>
                            <a:pt x="126885" y="247067"/>
                          </a:moveTo>
                          <a:cubicBezTo>
                            <a:pt x="126885" y="247462"/>
                            <a:pt x="126885" y="247462"/>
                            <a:pt x="127363" y="247067"/>
                          </a:cubicBezTo>
                          <a:cubicBezTo>
                            <a:pt x="127842" y="247067"/>
                            <a:pt x="128320" y="246268"/>
                            <a:pt x="127842" y="245873"/>
                          </a:cubicBezTo>
                          <a:cubicBezTo>
                            <a:pt x="126885" y="245079"/>
                            <a:pt x="126407" y="246268"/>
                            <a:pt x="126885" y="247067"/>
                          </a:cubicBezTo>
                          <a:close/>
                          <a:moveTo>
                            <a:pt x="135931" y="202912"/>
                          </a:moveTo>
                          <a:lnTo>
                            <a:pt x="134975" y="202912"/>
                          </a:lnTo>
                          <a:lnTo>
                            <a:pt x="134497" y="202517"/>
                          </a:lnTo>
                          <a:cubicBezTo>
                            <a:pt x="134019" y="203706"/>
                            <a:pt x="134497" y="203706"/>
                            <a:pt x="135453" y="203706"/>
                          </a:cubicBezTo>
                          <a:cubicBezTo>
                            <a:pt x="135931" y="203311"/>
                            <a:pt x="135931" y="203311"/>
                            <a:pt x="136410" y="203706"/>
                          </a:cubicBezTo>
                          <a:lnTo>
                            <a:pt x="136410" y="202517"/>
                          </a:lnTo>
                          <a:cubicBezTo>
                            <a:pt x="136410" y="202517"/>
                            <a:pt x="135931" y="202517"/>
                            <a:pt x="135931" y="202912"/>
                          </a:cubicBezTo>
                          <a:close/>
                          <a:moveTo>
                            <a:pt x="128320" y="236726"/>
                          </a:moveTo>
                          <a:cubicBezTo>
                            <a:pt x="127842" y="237524"/>
                            <a:pt x="128798" y="237524"/>
                            <a:pt x="128798" y="237125"/>
                          </a:cubicBezTo>
                          <a:cubicBezTo>
                            <a:pt x="129276" y="236726"/>
                            <a:pt x="129754" y="236726"/>
                            <a:pt x="129276" y="235931"/>
                          </a:cubicBezTo>
                          <a:cubicBezTo>
                            <a:pt x="128798" y="234738"/>
                            <a:pt x="127842" y="235532"/>
                            <a:pt x="128320" y="236726"/>
                          </a:cubicBezTo>
                          <a:close/>
                          <a:moveTo>
                            <a:pt x="112179" y="272528"/>
                          </a:moveTo>
                          <a:cubicBezTo>
                            <a:pt x="112179" y="272133"/>
                            <a:pt x="113136" y="270939"/>
                            <a:pt x="113136" y="271730"/>
                          </a:cubicBezTo>
                          <a:lnTo>
                            <a:pt x="113136" y="272528"/>
                          </a:lnTo>
                          <a:cubicBezTo>
                            <a:pt x="113136" y="272928"/>
                            <a:pt x="113614" y="273327"/>
                            <a:pt x="113136" y="273327"/>
                          </a:cubicBezTo>
                          <a:cubicBezTo>
                            <a:pt x="113136" y="274521"/>
                            <a:pt x="112179" y="273722"/>
                            <a:pt x="112179" y="272528"/>
                          </a:cubicBezTo>
                          <a:close/>
                          <a:moveTo>
                            <a:pt x="138761" y="185009"/>
                          </a:moveTo>
                          <a:cubicBezTo>
                            <a:pt x="138761" y="184214"/>
                            <a:pt x="138283" y="185009"/>
                            <a:pt x="138283" y="185408"/>
                          </a:cubicBezTo>
                          <a:cubicBezTo>
                            <a:pt x="137805" y="186203"/>
                            <a:pt x="138283" y="186598"/>
                            <a:pt x="138761" y="186203"/>
                          </a:cubicBezTo>
                          <a:cubicBezTo>
                            <a:pt x="139239" y="185408"/>
                            <a:pt x="139239" y="185408"/>
                            <a:pt x="139239" y="185807"/>
                          </a:cubicBezTo>
                          <a:cubicBezTo>
                            <a:pt x="139717" y="186203"/>
                            <a:pt x="139717" y="186203"/>
                            <a:pt x="139717" y="185807"/>
                          </a:cubicBezTo>
                          <a:cubicBezTo>
                            <a:pt x="140196" y="185009"/>
                            <a:pt x="140196" y="185009"/>
                            <a:pt x="139239" y="185009"/>
                          </a:cubicBezTo>
                          <a:lnTo>
                            <a:pt x="138761" y="185009"/>
                          </a:lnTo>
                          <a:close/>
                          <a:moveTo>
                            <a:pt x="129276" y="232745"/>
                          </a:moveTo>
                          <a:cubicBezTo>
                            <a:pt x="128798" y="233141"/>
                            <a:pt x="128320" y="233939"/>
                            <a:pt x="128320" y="234338"/>
                          </a:cubicBezTo>
                          <a:cubicBezTo>
                            <a:pt x="128798" y="234734"/>
                            <a:pt x="129276" y="234734"/>
                            <a:pt x="129754" y="233939"/>
                          </a:cubicBezTo>
                          <a:cubicBezTo>
                            <a:pt x="130233" y="233544"/>
                            <a:pt x="129754" y="232745"/>
                            <a:pt x="129276" y="232745"/>
                          </a:cubicBezTo>
                          <a:close/>
                          <a:moveTo>
                            <a:pt x="135931" y="200125"/>
                          </a:moveTo>
                          <a:cubicBezTo>
                            <a:pt x="134975" y="200125"/>
                            <a:pt x="134975" y="200125"/>
                            <a:pt x="134975" y="200520"/>
                          </a:cubicBezTo>
                          <a:cubicBezTo>
                            <a:pt x="134497" y="201315"/>
                            <a:pt x="134975" y="201714"/>
                            <a:pt x="135453" y="201315"/>
                          </a:cubicBezTo>
                          <a:cubicBezTo>
                            <a:pt x="136888" y="201315"/>
                            <a:pt x="136888" y="201315"/>
                            <a:pt x="136888" y="200920"/>
                          </a:cubicBezTo>
                          <a:cubicBezTo>
                            <a:pt x="136888" y="199726"/>
                            <a:pt x="136888" y="199726"/>
                            <a:pt x="135931" y="200125"/>
                          </a:cubicBezTo>
                          <a:close/>
                          <a:moveTo>
                            <a:pt x="165861" y="73222"/>
                          </a:moveTo>
                          <a:cubicBezTo>
                            <a:pt x="166299" y="72423"/>
                            <a:pt x="166777" y="71229"/>
                            <a:pt x="167256" y="71229"/>
                          </a:cubicBezTo>
                          <a:cubicBezTo>
                            <a:pt x="167256" y="71229"/>
                            <a:pt x="167734" y="72028"/>
                            <a:pt x="166777" y="72818"/>
                          </a:cubicBezTo>
                          <a:cubicBezTo>
                            <a:pt x="166777" y="72818"/>
                            <a:pt x="166777" y="73218"/>
                            <a:pt x="166299" y="74012"/>
                          </a:cubicBezTo>
                          <a:cubicBezTo>
                            <a:pt x="166777" y="74811"/>
                            <a:pt x="166299" y="74811"/>
                            <a:pt x="165861" y="74811"/>
                          </a:cubicBezTo>
                          <a:lnTo>
                            <a:pt x="165861" y="73222"/>
                          </a:lnTo>
                          <a:close/>
                          <a:moveTo>
                            <a:pt x="112179" y="274916"/>
                          </a:moveTo>
                          <a:cubicBezTo>
                            <a:pt x="113096" y="274521"/>
                            <a:pt x="113574" y="275311"/>
                            <a:pt x="113096" y="276505"/>
                          </a:cubicBezTo>
                          <a:lnTo>
                            <a:pt x="113096" y="277304"/>
                          </a:lnTo>
                          <a:cubicBezTo>
                            <a:pt x="112658" y="277699"/>
                            <a:pt x="112179" y="276110"/>
                            <a:pt x="112179" y="274916"/>
                          </a:cubicBezTo>
                          <a:close/>
                          <a:moveTo>
                            <a:pt x="174389" y="89532"/>
                          </a:moveTo>
                          <a:lnTo>
                            <a:pt x="174389" y="90726"/>
                          </a:lnTo>
                          <a:cubicBezTo>
                            <a:pt x="174867" y="91121"/>
                            <a:pt x="174867" y="91121"/>
                            <a:pt x="173911" y="91520"/>
                          </a:cubicBezTo>
                          <a:cubicBezTo>
                            <a:pt x="173433" y="91919"/>
                            <a:pt x="173911" y="92319"/>
                            <a:pt x="173911" y="92714"/>
                          </a:cubicBezTo>
                          <a:cubicBezTo>
                            <a:pt x="174389" y="92319"/>
                            <a:pt x="175345" y="91125"/>
                            <a:pt x="174867" y="90726"/>
                          </a:cubicBezTo>
                          <a:cubicBezTo>
                            <a:pt x="174867" y="90726"/>
                            <a:pt x="174867" y="90330"/>
                            <a:pt x="175345" y="89927"/>
                          </a:cubicBezTo>
                          <a:cubicBezTo>
                            <a:pt x="175824" y="88737"/>
                            <a:pt x="175345" y="89133"/>
                            <a:pt x="174389" y="89532"/>
                          </a:cubicBezTo>
                          <a:close/>
                          <a:moveTo>
                            <a:pt x="114053" y="297195"/>
                          </a:moveTo>
                          <a:cubicBezTo>
                            <a:pt x="114053" y="296397"/>
                            <a:pt x="113574" y="294807"/>
                            <a:pt x="113574" y="294013"/>
                          </a:cubicBezTo>
                          <a:cubicBezTo>
                            <a:pt x="114053" y="293614"/>
                            <a:pt x="114053" y="294013"/>
                            <a:pt x="114531" y="294807"/>
                          </a:cubicBezTo>
                          <a:cubicBezTo>
                            <a:pt x="115009" y="296397"/>
                            <a:pt x="115009" y="297590"/>
                            <a:pt x="114053" y="297195"/>
                          </a:cubicBezTo>
                          <a:close/>
                          <a:moveTo>
                            <a:pt x="137326" y="195354"/>
                          </a:moveTo>
                          <a:cubicBezTo>
                            <a:pt x="136848" y="195749"/>
                            <a:pt x="136848" y="195749"/>
                            <a:pt x="136370" y="195354"/>
                          </a:cubicBezTo>
                          <a:cubicBezTo>
                            <a:pt x="136370" y="194959"/>
                            <a:pt x="135931" y="194959"/>
                            <a:pt x="135453" y="195749"/>
                          </a:cubicBezTo>
                          <a:lnTo>
                            <a:pt x="135453" y="196548"/>
                          </a:lnTo>
                          <a:cubicBezTo>
                            <a:pt x="135453" y="196548"/>
                            <a:pt x="135931" y="196943"/>
                            <a:pt x="136370" y="196548"/>
                          </a:cubicBezTo>
                          <a:lnTo>
                            <a:pt x="136848" y="196548"/>
                          </a:lnTo>
                          <a:cubicBezTo>
                            <a:pt x="136848" y="196943"/>
                            <a:pt x="137805" y="196548"/>
                            <a:pt x="137805" y="196152"/>
                          </a:cubicBezTo>
                          <a:cubicBezTo>
                            <a:pt x="137805" y="194959"/>
                            <a:pt x="137326" y="194959"/>
                            <a:pt x="137326" y="195354"/>
                          </a:cubicBezTo>
                          <a:close/>
                          <a:moveTo>
                            <a:pt x="127842" y="238315"/>
                          </a:moveTo>
                          <a:lnTo>
                            <a:pt x="127842" y="240703"/>
                          </a:lnTo>
                          <a:cubicBezTo>
                            <a:pt x="127363" y="241102"/>
                            <a:pt x="127363" y="241896"/>
                            <a:pt x="127363" y="241896"/>
                          </a:cubicBezTo>
                          <a:cubicBezTo>
                            <a:pt x="127363" y="242292"/>
                            <a:pt x="127842" y="242695"/>
                            <a:pt x="128320" y="242695"/>
                          </a:cubicBezTo>
                          <a:cubicBezTo>
                            <a:pt x="128320" y="242296"/>
                            <a:pt x="128798" y="241501"/>
                            <a:pt x="128320" y="240703"/>
                          </a:cubicBezTo>
                          <a:cubicBezTo>
                            <a:pt x="127842" y="240307"/>
                            <a:pt x="128320" y="239908"/>
                            <a:pt x="128798" y="239509"/>
                          </a:cubicBezTo>
                          <a:cubicBezTo>
                            <a:pt x="128798" y="239114"/>
                            <a:pt x="128798" y="238714"/>
                            <a:pt x="127842" y="238315"/>
                          </a:cubicBezTo>
                          <a:close/>
                          <a:moveTo>
                            <a:pt x="172954" y="78392"/>
                          </a:moveTo>
                          <a:cubicBezTo>
                            <a:pt x="172476" y="78392"/>
                            <a:pt x="171997" y="78792"/>
                            <a:pt x="171997" y="79590"/>
                          </a:cubicBezTo>
                          <a:cubicBezTo>
                            <a:pt x="172476" y="79985"/>
                            <a:pt x="171997" y="79985"/>
                            <a:pt x="171997" y="80385"/>
                          </a:cubicBezTo>
                          <a:cubicBezTo>
                            <a:pt x="171559" y="80780"/>
                            <a:pt x="171559" y="81183"/>
                            <a:pt x="171559" y="81183"/>
                          </a:cubicBezTo>
                          <a:cubicBezTo>
                            <a:pt x="172476" y="81183"/>
                            <a:pt x="173433" y="80784"/>
                            <a:pt x="173433" y="80385"/>
                          </a:cubicBezTo>
                          <a:cubicBezTo>
                            <a:pt x="172954" y="80385"/>
                            <a:pt x="173433" y="79590"/>
                            <a:pt x="173433" y="79191"/>
                          </a:cubicBezTo>
                          <a:cubicBezTo>
                            <a:pt x="173911" y="78796"/>
                            <a:pt x="173911" y="78796"/>
                            <a:pt x="172954" y="78392"/>
                          </a:cubicBezTo>
                          <a:close/>
                          <a:moveTo>
                            <a:pt x="176302" y="63276"/>
                          </a:moveTo>
                          <a:cubicBezTo>
                            <a:pt x="176780" y="62881"/>
                            <a:pt x="176780" y="62082"/>
                            <a:pt x="176780" y="61687"/>
                          </a:cubicBezTo>
                          <a:cubicBezTo>
                            <a:pt x="176780" y="61292"/>
                            <a:pt x="176780" y="60892"/>
                            <a:pt x="177219" y="60892"/>
                          </a:cubicBezTo>
                          <a:cubicBezTo>
                            <a:pt x="177219" y="60892"/>
                            <a:pt x="177697" y="60493"/>
                            <a:pt x="177219" y="60094"/>
                          </a:cubicBezTo>
                          <a:cubicBezTo>
                            <a:pt x="177219" y="59699"/>
                            <a:pt x="177219" y="59295"/>
                            <a:pt x="177697" y="59295"/>
                          </a:cubicBezTo>
                          <a:cubicBezTo>
                            <a:pt x="178175" y="58900"/>
                            <a:pt x="178653" y="59295"/>
                            <a:pt x="178175" y="60489"/>
                          </a:cubicBezTo>
                          <a:cubicBezTo>
                            <a:pt x="177697" y="60489"/>
                            <a:pt x="177219" y="61288"/>
                            <a:pt x="177697" y="61288"/>
                          </a:cubicBezTo>
                          <a:cubicBezTo>
                            <a:pt x="177697" y="61288"/>
                            <a:pt x="177697" y="61683"/>
                            <a:pt x="177219" y="62082"/>
                          </a:cubicBezTo>
                          <a:cubicBezTo>
                            <a:pt x="177697" y="62481"/>
                            <a:pt x="177219" y="62881"/>
                            <a:pt x="177219" y="63276"/>
                          </a:cubicBezTo>
                          <a:cubicBezTo>
                            <a:pt x="177219" y="63671"/>
                            <a:pt x="176780" y="64470"/>
                            <a:pt x="176780" y="64470"/>
                          </a:cubicBezTo>
                          <a:cubicBezTo>
                            <a:pt x="176302" y="64470"/>
                            <a:pt x="176302" y="63671"/>
                            <a:pt x="176302" y="63276"/>
                          </a:cubicBezTo>
                          <a:close/>
                          <a:moveTo>
                            <a:pt x="132584" y="213652"/>
                          </a:moveTo>
                          <a:cubicBezTo>
                            <a:pt x="132106" y="214048"/>
                            <a:pt x="131628" y="214447"/>
                            <a:pt x="132106" y="214846"/>
                          </a:cubicBezTo>
                          <a:cubicBezTo>
                            <a:pt x="131628" y="215241"/>
                            <a:pt x="131628" y="216040"/>
                            <a:pt x="131628" y="216435"/>
                          </a:cubicBezTo>
                          <a:cubicBezTo>
                            <a:pt x="131149" y="216435"/>
                            <a:pt x="131628" y="216830"/>
                            <a:pt x="131149" y="217234"/>
                          </a:cubicBezTo>
                          <a:cubicBezTo>
                            <a:pt x="131149" y="217234"/>
                            <a:pt x="131628" y="217629"/>
                            <a:pt x="131149" y="218028"/>
                          </a:cubicBezTo>
                          <a:lnTo>
                            <a:pt x="131149" y="219222"/>
                          </a:lnTo>
                          <a:cubicBezTo>
                            <a:pt x="131149" y="220021"/>
                            <a:pt x="132106" y="219617"/>
                            <a:pt x="132106" y="218827"/>
                          </a:cubicBezTo>
                          <a:cubicBezTo>
                            <a:pt x="131628" y="218028"/>
                            <a:pt x="131628" y="217633"/>
                            <a:pt x="132106" y="217238"/>
                          </a:cubicBezTo>
                          <a:cubicBezTo>
                            <a:pt x="132106" y="217238"/>
                            <a:pt x="132584" y="216838"/>
                            <a:pt x="132106" y="216439"/>
                          </a:cubicBezTo>
                          <a:cubicBezTo>
                            <a:pt x="132106" y="216044"/>
                            <a:pt x="132584" y="215645"/>
                            <a:pt x="132584" y="215245"/>
                          </a:cubicBezTo>
                          <a:cubicBezTo>
                            <a:pt x="133062" y="214447"/>
                            <a:pt x="133062" y="213656"/>
                            <a:pt x="132584" y="213656"/>
                          </a:cubicBezTo>
                          <a:close/>
                          <a:moveTo>
                            <a:pt x="134497" y="209676"/>
                          </a:moveTo>
                          <a:cubicBezTo>
                            <a:pt x="134497" y="209676"/>
                            <a:pt x="133540" y="209280"/>
                            <a:pt x="133540" y="208877"/>
                          </a:cubicBezTo>
                          <a:cubicBezTo>
                            <a:pt x="133062" y="208877"/>
                            <a:pt x="132584" y="210071"/>
                            <a:pt x="132584" y="210466"/>
                          </a:cubicBezTo>
                          <a:lnTo>
                            <a:pt x="132584" y="211660"/>
                          </a:lnTo>
                          <a:cubicBezTo>
                            <a:pt x="131628" y="212458"/>
                            <a:pt x="132584" y="213652"/>
                            <a:pt x="133062" y="212854"/>
                          </a:cubicBezTo>
                          <a:cubicBezTo>
                            <a:pt x="133540" y="212458"/>
                            <a:pt x="134019" y="212458"/>
                            <a:pt x="134019" y="212854"/>
                          </a:cubicBezTo>
                          <a:cubicBezTo>
                            <a:pt x="134019" y="213253"/>
                            <a:pt x="134975" y="212458"/>
                            <a:pt x="134497" y="212059"/>
                          </a:cubicBezTo>
                          <a:cubicBezTo>
                            <a:pt x="134497" y="211660"/>
                            <a:pt x="134497" y="211660"/>
                            <a:pt x="134019" y="212059"/>
                          </a:cubicBezTo>
                          <a:cubicBezTo>
                            <a:pt x="133062" y="212059"/>
                            <a:pt x="132584" y="211261"/>
                            <a:pt x="133062" y="210466"/>
                          </a:cubicBezTo>
                          <a:cubicBezTo>
                            <a:pt x="133540" y="210466"/>
                            <a:pt x="134019" y="210071"/>
                            <a:pt x="134019" y="210071"/>
                          </a:cubicBezTo>
                          <a:cubicBezTo>
                            <a:pt x="134975" y="210466"/>
                            <a:pt x="134975" y="210466"/>
                            <a:pt x="134975" y="210071"/>
                          </a:cubicBezTo>
                          <a:cubicBezTo>
                            <a:pt x="135453" y="209676"/>
                            <a:pt x="135453" y="209276"/>
                            <a:pt x="134497" y="209676"/>
                          </a:cubicBezTo>
                          <a:close/>
                          <a:moveTo>
                            <a:pt x="116922" y="304354"/>
                          </a:moveTo>
                          <a:cubicBezTo>
                            <a:pt x="117879" y="306742"/>
                            <a:pt x="118356" y="307935"/>
                            <a:pt x="118356" y="307935"/>
                          </a:cubicBezTo>
                          <a:cubicBezTo>
                            <a:pt x="117879" y="307935"/>
                            <a:pt x="117400" y="307137"/>
                            <a:pt x="116922" y="305548"/>
                          </a:cubicBezTo>
                          <a:cubicBezTo>
                            <a:pt x="115487" y="303160"/>
                            <a:pt x="114531" y="299978"/>
                            <a:pt x="115487" y="299978"/>
                          </a:cubicBezTo>
                          <a:cubicBezTo>
                            <a:pt x="115487" y="300373"/>
                            <a:pt x="116444" y="301970"/>
                            <a:pt x="116922" y="304354"/>
                          </a:cubicBezTo>
                          <a:close/>
                          <a:moveTo>
                            <a:pt x="112658" y="281680"/>
                          </a:moveTo>
                          <a:cubicBezTo>
                            <a:pt x="113096" y="280885"/>
                            <a:pt x="112658" y="280090"/>
                            <a:pt x="112179" y="280090"/>
                          </a:cubicBezTo>
                          <a:cubicBezTo>
                            <a:pt x="112179" y="278897"/>
                            <a:pt x="112179" y="278098"/>
                            <a:pt x="112658" y="278098"/>
                          </a:cubicBezTo>
                          <a:cubicBezTo>
                            <a:pt x="113096" y="277703"/>
                            <a:pt x="113574" y="278897"/>
                            <a:pt x="113574" y="280090"/>
                          </a:cubicBezTo>
                          <a:cubicBezTo>
                            <a:pt x="113096" y="280486"/>
                            <a:pt x="113096" y="280889"/>
                            <a:pt x="113096" y="281284"/>
                          </a:cubicBezTo>
                          <a:cubicBezTo>
                            <a:pt x="113096" y="281284"/>
                            <a:pt x="113574" y="282079"/>
                            <a:pt x="113574" y="282873"/>
                          </a:cubicBezTo>
                          <a:cubicBezTo>
                            <a:pt x="113574" y="283672"/>
                            <a:pt x="113096" y="284462"/>
                            <a:pt x="113096" y="284462"/>
                          </a:cubicBezTo>
                          <a:cubicBezTo>
                            <a:pt x="112658" y="284462"/>
                            <a:pt x="112179" y="282075"/>
                            <a:pt x="112658" y="281680"/>
                          </a:cubicBezTo>
                          <a:close/>
                          <a:moveTo>
                            <a:pt x="113574" y="292025"/>
                          </a:moveTo>
                          <a:cubicBezTo>
                            <a:pt x="112658" y="291629"/>
                            <a:pt x="112658" y="290435"/>
                            <a:pt x="113096" y="289242"/>
                          </a:cubicBezTo>
                          <a:cubicBezTo>
                            <a:pt x="113574" y="288846"/>
                            <a:pt x="113096" y="288048"/>
                            <a:pt x="112658" y="287253"/>
                          </a:cubicBezTo>
                          <a:lnTo>
                            <a:pt x="112658" y="285261"/>
                          </a:lnTo>
                          <a:cubicBezTo>
                            <a:pt x="113096" y="284462"/>
                            <a:pt x="114053" y="285656"/>
                            <a:pt x="113614" y="287253"/>
                          </a:cubicBezTo>
                          <a:cubicBezTo>
                            <a:pt x="113614" y="287649"/>
                            <a:pt x="113614" y="288842"/>
                            <a:pt x="114053" y="289637"/>
                          </a:cubicBezTo>
                          <a:cubicBezTo>
                            <a:pt x="114531" y="291629"/>
                            <a:pt x="114053" y="293218"/>
                            <a:pt x="113614" y="292025"/>
                          </a:cubicBezTo>
                          <a:close/>
                          <a:moveTo>
                            <a:pt x="169168" y="93113"/>
                          </a:moveTo>
                          <a:cubicBezTo>
                            <a:pt x="168212" y="92714"/>
                            <a:pt x="167734" y="93908"/>
                            <a:pt x="168212" y="94307"/>
                          </a:cubicBezTo>
                          <a:cubicBezTo>
                            <a:pt x="168212" y="94702"/>
                            <a:pt x="168212" y="95102"/>
                            <a:pt x="167734" y="95501"/>
                          </a:cubicBezTo>
                          <a:lnTo>
                            <a:pt x="167734" y="96295"/>
                          </a:lnTo>
                          <a:cubicBezTo>
                            <a:pt x="167734" y="96695"/>
                            <a:pt x="167734" y="96695"/>
                            <a:pt x="168212" y="95900"/>
                          </a:cubicBezTo>
                          <a:cubicBezTo>
                            <a:pt x="168690" y="95900"/>
                            <a:pt x="168690" y="95505"/>
                            <a:pt x="168690" y="95102"/>
                          </a:cubicBezTo>
                          <a:cubicBezTo>
                            <a:pt x="168690" y="95102"/>
                            <a:pt x="168212" y="94706"/>
                            <a:pt x="168690" y="94307"/>
                          </a:cubicBezTo>
                          <a:cubicBezTo>
                            <a:pt x="169168" y="93509"/>
                            <a:pt x="169168" y="93509"/>
                            <a:pt x="169168" y="93113"/>
                          </a:cubicBezTo>
                          <a:cubicBezTo>
                            <a:pt x="169647" y="92714"/>
                            <a:pt x="169647" y="91919"/>
                            <a:pt x="169168" y="91520"/>
                          </a:cubicBezTo>
                          <a:cubicBezTo>
                            <a:pt x="169168" y="91520"/>
                            <a:pt x="169647" y="91125"/>
                            <a:pt x="170125" y="91125"/>
                          </a:cubicBezTo>
                          <a:cubicBezTo>
                            <a:pt x="169647" y="90730"/>
                            <a:pt x="170125" y="89931"/>
                            <a:pt x="170125" y="89931"/>
                          </a:cubicBezTo>
                          <a:cubicBezTo>
                            <a:pt x="170125" y="89931"/>
                            <a:pt x="170125" y="89536"/>
                            <a:pt x="170603" y="89137"/>
                          </a:cubicBezTo>
                          <a:cubicBezTo>
                            <a:pt x="170125" y="88741"/>
                            <a:pt x="170603" y="87943"/>
                            <a:pt x="170603" y="87943"/>
                          </a:cubicBezTo>
                          <a:cubicBezTo>
                            <a:pt x="170125" y="87943"/>
                            <a:pt x="170603" y="87144"/>
                            <a:pt x="170603" y="87144"/>
                          </a:cubicBezTo>
                          <a:cubicBezTo>
                            <a:pt x="171042" y="87144"/>
                            <a:pt x="171042" y="86749"/>
                            <a:pt x="171042" y="86350"/>
                          </a:cubicBezTo>
                          <a:cubicBezTo>
                            <a:pt x="171042" y="85950"/>
                            <a:pt x="170125" y="86350"/>
                            <a:pt x="170125" y="87539"/>
                          </a:cubicBezTo>
                          <a:lnTo>
                            <a:pt x="170125" y="87939"/>
                          </a:lnTo>
                          <a:cubicBezTo>
                            <a:pt x="169647" y="87939"/>
                            <a:pt x="169647" y="88334"/>
                            <a:pt x="169647" y="89133"/>
                          </a:cubicBezTo>
                          <a:cubicBezTo>
                            <a:pt x="169647" y="89528"/>
                            <a:pt x="169168" y="89927"/>
                            <a:pt x="169168" y="89927"/>
                          </a:cubicBezTo>
                          <a:cubicBezTo>
                            <a:pt x="169168" y="90326"/>
                            <a:pt x="168690" y="90726"/>
                            <a:pt x="168690" y="90726"/>
                          </a:cubicBezTo>
                          <a:cubicBezTo>
                            <a:pt x="168690" y="90726"/>
                            <a:pt x="169168" y="91121"/>
                            <a:pt x="168690" y="91520"/>
                          </a:cubicBezTo>
                          <a:cubicBezTo>
                            <a:pt x="168212" y="91919"/>
                            <a:pt x="168690" y="92319"/>
                            <a:pt x="168690" y="92319"/>
                          </a:cubicBezTo>
                          <a:cubicBezTo>
                            <a:pt x="168690" y="92714"/>
                            <a:pt x="169168" y="93117"/>
                            <a:pt x="169168" y="93117"/>
                          </a:cubicBezTo>
                          <a:close/>
                          <a:moveTo>
                            <a:pt x="172954" y="91121"/>
                          </a:moveTo>
                          <a:lnTo>
                            <a:pt x="172954" y="89532"/>
                          </a:lnTo>
                          <a:cubicBezTo>
                            <a:pt x="173433" y="89137"/>
                            <a:pt x="173433" y="88737"/>
                            <a:pt x="173433" y="88338"/>
                          </a:cubicBezTo>
                          <a:lnTo>
                            <a:pt x="173433" y="87539"/>
                          </a:lnTo>
                          <a:cubicBezTo>
                            <a:pt x="173911" y="87539"/>
                            <a:pt x="173911" y="86745"/>
                            <a:pt x="173911" y="86350"/>
                          </a:cubicBezTo>
                          <a:cubicBezTo>
                            <a:pt x="173911" y="85551"/>
                            <a:pt x="172954" y="86350"/>
                            <a:pt x="172954" y="87144"/>
                          </a:cubicBezTo>
                          <a:cubicBezTo>
                            <a:pt x="172954" y="87539"/>
                            <a:pt x="172476" y="88338"/>
                            <a:pt x="172476" y="88338"/>
                          </a:cubicBezTo>
                          <a:cubicBezTo>
                            <a:pt x="172476" y="88737"/>
                            <a:pt x="172476" y="88737"/>
                            <a:pt x="171997" y="89137"/>
                          </a:cubicBezTo>
                          <a:cubicBezTo>
                            <a:pt x="172476" y="89532"/>
                            <a:pt x="171997" y="90726"/>
                            <a:pt x="171559" y="91125"/>
                          </a:cubicBezTo>
                          <a:cubicBezTo>
                            <a:pt x="171559" y="91923"/>
                            <a:pt x="171559" y="93117"/>
                            <a:pt x="171081" y="93117"/>
                          </a:cubicBezTo>
                          <a:cubicBezTo>
                            <a:pt x="171559" y="93513"/>
                            <a:pt x="171081" y="94706"/>
                            <a:pt x="170603" y="95505"/>
                          </a:cubicBezTo>
                          <a:cubicBezTo>
                            <a:pt x="170603" y="95900"/>
                            <a:pt x="170603" y="96299"/>
                            <a:pt x="170125" y="96699"/>
                          </a:cubicBezTo>
                          <a:lnTo>
                            <a:pt x="170603" y="96299"/>
                          </a:lnTo>
                          <a:cubicBezTo>
                            <a:pt x="170603" y="95904"/>
                            <a:pt x="171081" y="95505"/>
                            <a:pt x="171081" y="95106"/>
                          </a:cubicBezTo>
                          <a:cubicBezTo>
                            <a:pt x="171559" y="94710"/>
                            <a:pt x="171559" y="94311"/>
                            <a:pt x="171559" y="93912"/>
                          </a:cubicBezTo>
                          <a:lnTo>
                            <a:pt x="171997" y="93517"/>
                          </a:lnTo>
                          <a:cubicBezTo>
                            <a:pt x="171997" y="92718"/>
                            <a:pt x="172476" y="92323"/>
                            <a:pt x="172476" y="92323"/>
                          </a:cubicBezTo>
                          <a:cubicBezTo>
                            <a:pt x="171997" y="91927"/>
                            <a:pt x="172476" y="91927"/>
                            <a:pt x="172954" y="91129"/>
                          </a:cubicBezTo>
                          <a:close/>
                          <a:moveTo>
                            <a:pt x="139239" y="187396"/>
                          </a:moveTo>
                          <a:cubicBezTo>
                            <a:pt x="138761" y="187396"/>
                            <a:pt x="138283" y="186997"/>
                            <a:pt x="138283" y="186997"/>
                          </a:cubicBezTo>
                          <a:cubicBezTo>
                            <a:pt x="137805" y="186203"/>
                            <a:pt x="137805" y="186997"/>
                            <a:pt x="137326" y="187796"/>
                          </a:cubicBezTo>
                          <a:lnTo>
                            <a:pt x="137326" y="188989"/>
                          </a:lnTo>
                          <a:cubicBezTo>
                            <a:pt x="136888" y="188989"/>
                            <a:pt x="136888" y="189385"/>
                            <a:pt x="137326" y="189788"/>
                          </a:cubicBezTo>
                          <a:cubicBezTo>
                            <a:pt x="136888" y="190183"/>
                            <a:pt x="136888" y="190982"/>
                            <a:pt x="136888" y="190982"/>
                          </a:cubicBezTo>
                          <a:cubicBezTo>
                            <a:pt x="136410" y="191776"/>
                            <a:pt x="136888" y="192571"/>
                            <a:pt x="137326" y="192176"/>
                          </a:cubicBezTo>
                          <a:cubicBezTo>
                            <a:pt x="137326" y="191776"/>
                            <a:pt x="137805" y="192176"/>
                            <a:pt x="137805" y="192176"/>
                          </a:cubicBezTo>
                          <a:cubicBezTo>
                            <a:pt x="138283" y="192571"/>
                            <a:pt x="138761" y="192176"/>
                            <a:pt x="138761" y="191776"/>
                          </a:cubicBezTo>
                          <a:cubicBezTo>
                            <a:pt x="139239" y="191381"/>
                            <a:pt x="138761" y="190982"/>
                            <a:pt x="137805" y="191381"/>
                          </a:cubicBezTo>
                          <a:cubicBezTo>
                            <a:pt x="137805" y="191381"/>
                            <a:pt x="137326" y="191381"/>
                            <a:pt x="137326" y="190986"/>
                          </a:cubicBezTo>
                          <a:cubicBezTo>
                            <a:pt x="137326" y="190587"/>
                            <a:pt x="137805" y="189792"/>
                            <a:pt x="138283" y="190187"/>
                          </a:cubicBezTo>
                          <a:cubicBezTo>
                            <a:pt x="138761" y="190583"/>
                            <a:pt x="138761" y="190583"/>
                            <a:pt x="138761" y="190187"/>
                          </a:cubicBezTo>
                          <a:cubicBezTo>
                            <a:pt x="139717" y="189389"/>
                            <a:pt x="139239" y="188993"/>
                            <a:pt x="138283" y="189389"/>
                          </a:cubicBezTo>
                          <a:cubicBezTo>
                            <a:pt x="138283" y="189389"/>
                            <a:pt x="137805" y="188594"/>
                            <a:pt x="138283" y="188594"/>
                          </a:cubicBezTo>
                          <a:cubicBezTo>
                            <a:pt x="138283" y="188199"/>
                            <a:pt x="138761" y="187796"/>
                            <a:pt x="138761" y="188199"/>
                          </a:cubicBezTo>
                          <a:cubicBezTo>
                            <a:pt x="139239" y="188199"/>
                            <a:pt x="139239" y="188199"/>
                            <a:pt x="139717" y="187800"/>
                          </a:cubicBezTo>
                          <a:cubicBezTo>
                            <a:pt x="139239" y="187001"/>
                            <a:pt x="139239" y="186606"/>
                            <a:pt x="139239" y="187404"/>
                          </a:cubicBezTo>
                          <a:close/>
                        </a:path>
                      </a:pathLst>
                    </a:custGeom>
                    <a:solidFill>
                      <a:srgbClr val="8D03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nvGrpSpPr>
              <p:cNvPr id="750" name="Google Shape;750;p5"/>
              <p:cNvGrpSpPr/>
              <p:nvPr/>
            </p:nvGrpSpPr>
            <p:grpSpPr>
              <a:xfrm>
                <a:off x="11573055" y="6504625"/>
                <a:ext cx="1506853" cy="715057"/>
                <a:chOff x="11573055" y="6504625"/>
                <a:chExt cx="1506853" cy="715057"/>
              </a:xfrm>
            </p:grpSpPr>
            <p:sp>
              <p:nvSpPr>
                <p:cNvPr id="751" name="Google Shape;751;p5"/>
                <p:cNvSpPr/>
                <p:nvPr/>
              </p:nvSpPr>
              <p:spPr>
                <a:xfrm>
                  <a:off x="11722022" y="7017944"/>
                  <a:ext cx="1253752" cy="201738"/>
                </a:xfrm>
                <a:custGeom>
                  <a:rect b="b" l="l" r="r" t="t"/>
                  <a:pathLst>
                    <a:path extrusionOk="0" h="201738" w="1253752">
                      <a:moveTo>
                        <a:pt x="45113" y="35946"/>
                      </a:moveTo>
                      <a:lnTo>
                        <a:pt x="49616" y="26388"/>
                      </a:lnTo>
                      <a:cubicBezTo>
                        <a:pt x="43638" y="22431"/>
                        <a:pt x="35469" y="19768"/>
                        <a:pt x="27140" y="19768"/>
                      </a:cubicBezTo>
                      <a:cubicBezTo>
                        <a:pt x="13192" y="19768"/>
                        <a:pt x="3746" y="26655"/>
                        <a:pt x="3746" y="37691"/>
                      </a:cubicBezTo>
                      <a:cubicBezTo>
                        <a:pt x="3746" y="60581"/>
                        <a:pt x="38418" y="52588"/>
                        <a:pt x="38418" y="66921"/>
                      </a:cubicBezTo>
                      <a:cubicBezTo>
                        <a:pt x="38418" y="71888"/>
                        <a:pt x="33915" y="74739"/>
                        <a:pt x="26422" y="74739"/>
                      </a:cubicBezTo>
                      <a:cubicBezTo>
                        <a:pt x="19528" y="74739"/>
                        <a:pt x="11279" y="71433"/>
                        <a:pt x="4663" y="65356"/>
                      </a:cubicBezTo>
                      <a:lnTo>
                        <a:pt x="0" y="74739"/>
                      </a:lnTo>
                      <a:cubicBezTo>
                        <a:pt x="6576" y="80804"/>
                        <a:pt x="16140" y="84944"/>
                        <a:pt x="26223" y="84944"/>
                      </a:cubicBezTo>
                      <a:cubicBezTo>
                        <a:pt x="40331" y="84944"/>
                        <a:pt x="50454" y="77861"/>
                        <a:pt x="50454" y="66370"/>
                      </a:cubicBezTo>
                      <a:cubicBezTo>
                        <a:pt x="50533" y="43205"/>
                        <a:pt x="15862" y="50747"/>
                        <a:pt x="15862" y="36681"/>
                      </a:cubicBezTo>
                      <a:cubicBezTo>
                        <a:pt x="15862" y="32361"/>
                        <a:pt x="19967" y="29969"/>
                        <a:pt x="26302" y="29969"/>
                      </a:cubicBezTo>
                      <a:cubicBezTo>
                        <a:pt x="31165" y="29969"/>
                        <a:pt x="38139" y="31718"/>
                        <a:pt x="45113" y="35946"/>
                      </a:cubicBezTo>
                      <a:close/>
                      <a:moveTo>
                        <a:pt x="72651" y="57918"/>
                      </a:moveTo>
                      <a:lnTo>
                        <a:pt x="72651" y="20227"/>
                      </a:lnTo>
                      <a:lnTo>
                        <a:pt x="61811" y="20227"/>
                      </a:lnTo>
                      <a:lnTo>
                        <a:pt x="61811" y="57918"/>
                      </a:lnTo>
                      <a:cubicBezTo>
                        <a:pt x="61811" y="74739"/>
                        <a:pt x="72452" y="85032"/>
                        <a:pt x="89787" y="85032"/>
                      </a:cubicBezTo>
                      <a:cubicBezTo>
                        <a:pt x="107163" y="85032"/>
                        <a:pt x="117684" y="74739"/>
                        <a:pt x="117684" y="57918"/>
                      </a:cubicBezTo>
                      <a:lnTo>
                        <a:pt x="117684" y="20227"/>
                      </a:lnTo>
                      <a:lnTo>
                        <a:pt x="106884" y="20227"/>
                      </a:lnTo>
                      <a:lnTo>
                        <a:pt x="106884" y="57918"/>
                      </a:lnTo>
                      <a:cubicBezTo>
                        <a:pt x="106884" y="68858"/>
                        <a:pt x="100348" y="75286"/>
                        <a:pt x="89907" y="75286"/>
                      </a:cubicBezTo>
                      <a:cubicBezTo>
                        <a:pt x="79346" y="75286"/>
                        <a:pt x="72651" y="68762"/>
                        <a:pt x="72651" y="57918"/>
                      </a:cubicBezTo>
                      <a:close/>
                      <a:moveTo>
                        <a:pt x="158811" y="20227"/>
                      </a:moveTo>
                      <a:lnTo>
                        <a:pt x="133187" y="20227"/>
                      </a:lnTo>
                      <a:lnTo>
                        <a:pt x="133187" y="84573"/>
                      </a:lnTo>
                      <a:lnTo>
                        <a:pt x="144026" y="84573"/>
                      </a:lnTo>
                      <a:lnTo>
                        <a:pt x="144026" y="65176"/>
                      </a:lnTo>
                      <a:lnTo>
                        <a:pt x="158811" y="65176"/>
                      </a:lnTo>
                      <a:cubicBezTo>
                        <a:pt x="174951" y="65176"/>
                        <a:pt x="184198" y="56720"/>
                        <a:pt x="184198" y="42191"/>
                      </a:cubicBezTo>
                      <a:cubicBezTo>
                        <a:pt x="184198" y="28220"/>
                        <a:pt x="174951" y="20227"/>
                        <a:pt x="158811" y="20227"/>
                      </a:cubicBezTo>
                      <a:close/>
                      <a:moveTo>
                        <a:pt x="158333" y="55430"/>
                      </a:moveTo>
                      <a:lnTo>
                        <a:pt x="144026" y="55430"/>
                      </a:lnTo>
                      <a:lnTo>
                        <a:pt x="144026" y="29969"/>
                      </a:lnTo>
                      <a:lnTo>
                        <a:pt x="158333" y="29969"/>
                      </a:lnTo>
                      <a:cubicBezTo>
                        <a:pt x="168257" y="29969"/>
                        <a:pt x="173836" y="34018"/>
                        <a:pt x="173836" y="42470"/>
                      </a:cubicBezTo>
                      <a:cubicBezTo>
                        <a:pt x="173836" y="51206"/>
                        <a:pt x="168257" y="55434"/>
                        <a:pt x="158333" y="55434"/>
                      </a:cubicBezTo>
                      <a:close/>
                      <a:moveTo>
                        <a:pt x="194958" y="20227"/>
                      </a:moveTo>
                      <a:lnTo>
                        <a:pt x="194958" y="84573"/>
                      </a:lnTo>
                      <a:lnTo>
                        <a:pt x="241944" y="84573"/>
                      </a:lnTo>
                      <a:lnTo>
                        <a:pt x="241944" y="74827"/>
                      </a:lnTo>
                      <a:lnTo>
                        <a:pt x="205797" y="74827"/>
                      </a:lnTo>
                      <a:lnTo>
                        <a:pt x="205797" y="57087"/>
                      </a:lnTo>
                      <a:lnTo>
                        <a:pt x="237161" y="57087"/>
                      </a:lnTo>
                      <a:lnTo>
                        <a:pt x="237161" y="47437"/>
                      </a:lnTo>
                      <a:lnTo>
                        <a:pt x="205797" y="47437"/>
                      </a:lnTo>
                      <a:lnTo>
                        <a:pt x="205797" y="29969"/>
                      </a:lnTo>
                      <a:lnTo>
                        <a:pt x="240828" y="29969"/>
                      </a:lnTo>
                      <a:lnTo>
                        <a:pt x="240828" y="20227"/>
                      </a:lnTo>
                      <a:lnTo>
                        <a:pt x="194958" y="20227"/>
                      </a:lnTo>
                      <a:close/>
                      <a:moveTo>
                        <a:pt x="308178" y="84573"/>
                      </a:moveTo>
                      <a:lnTo>
                        <a:pt x="293752" y="63060"/>
                      </a:lnTo>
                      <a:cubicBezTo>
                        <a:pt x="302320" y="59754"/>
                        <a:pt x="307062" y="52492"/>
                        <a:pt x="307062" y="42191"/>
                      </a:cubicBezTo>
                      <a:cubicBezTo>
                        <a:pt x="307062" y="28220"/>
                        <a:pt x="297617" y="20227"/>
                        <a:pt x="281198" y="20227"/>
                      </a:cubicBezTo>
                      <a:lnTo>
                        <a:pt x="255135" y="20227"/>
                      </a:lnTo>
                      <a:lnTo>
                        <a:pt x="255135" y="84573"/>
                      </a:lnTo>
                      <a:lnTo>
                        <a:pt x="265974" y="84573"/>
                      </a:lnTo>
                      <a:lnTo>
                        <a:pt x="265974" y="65176"/>
                      </a:lnTo>
                      <a:lnTo>
                        <a:pt x="281198" y="65176"/>
                      </a:lnTo>
                      <a:cubicBezTo>
                        <a:pt x="282194" y="65176"/>
                        <a:pt x="283230" y="65176"/>
                        <a:pt x="284147" y="65085"/>
                      </a:cubicBezTo>
                      <a:lnTo>
                        <a:pt x="295903" y="84573"/>
                      </a:lnTo>
                      <a:lnTo>
                        <a:pt x="308178" y="84573"/>
                      </a:lnTo>
                      <a:close/>
                      <a:moveTo>
                        <a:pt x="265974" y="55430"/>
                      </a:moveTo>
                      <a:lnTo>
                        <a:pt x="265974" y="29969"/>
                      </a:lnTo>
                      <a:lnTo>
                        <a:pt x="281198" y="29969"/>
                      </a:lnTo>
                      <a:cubicBezTo>
                        <a:pt x="291121" y="29969"/>
                        <a:pt x="296780" y="34018"/>
                        <a:pt x="296780" y="42470"/>
                      </a:cubicBezTo>
                      <a:cubicBezTo>
                        <a:pt x="296780" y="51206"/>
                        <a:pt x="291121" y="55434"/>
                        <a:pt x="281198" y="55434"/>
                      </a:cubicBezTo>
                      <a:lnTo>
                        <a:pt x="265974" y="55434"/>
                      </a:lnTo>
                      <a:close/>
                      <a:moveTo>
                        <a:pt x="321489" y="20227"/>
                      </a:moveTo>
                      <a:lnTo>
                        <a:pt x="321489" y="84573"/>
                      </a:lnTo>
                      <a:lnTo>
                        <a:pt x="332288" y="84573"/>
                      </a:lnTo>
                      <a:lnTo>
                        <a:pt x="332288" y="20227"/>
                      </a:lnTo>
                      <a:lnTo>
                        <a:pt x="321489" y="20227"/>
                      </a:lnTo>
                      <a:close/>
                      <a:moveTo>
                        <a:pt x="349186" y="20227"/>
                      </a:moveTo>
                      <a:lnTo>
                        <a:pt x="349186" y="84573"/>
                      </a:lnTo>
                      <a:lnTo>
                        <a:pt x="360025" y="84573"/>
                      </a:lnTo>
                      <a:lnTo>
                        <a:pt x="360025" y="38426"/>
                      </a:lnTo>
                      <a:lnTo>
                        <a:pt x="394259" y="84573"/>
                      </a:lnTo>
                      <a:lnTo>
                        <a:pt x="404899" y="84573"/>
                      </a:lnTo>
                      <a:lnTo>
                        <a:pt x="404899" y="20227"/>
                      </a:lnTo>
                      <a:lnTo>
                        <a:pt x="394259" y="20227"/>
                      </a:lnTo>
                      <a:lnTo>
                        <a:pt x="394259" y="66466"/>
                      </a:lnTo>
                      <a:lnTo>
                        <a:pt x="359826" y="20227"/>
                      </a:lnTo>
                      <a:lnTo>
                        <a:pt x="349186" y="20227"/>
                      </a:lnTo>
                      <a:close/>
                      <a:moveTo>
                        <a:pt x="414264" y="20227"/>
                      </a:moveTo>
                      <a:lnTo>
                        <a:pt x="414264" y="29969"/>
                      </a:lnTo>
                      <a:lnTo>
                        <a:pt x="434509" y="29969"/>
                      </a:lnTo>
                      <a:lnTo>
                        <a:pt x="434509" y="84573"/>
                      </a:lnTo>
                      <a:lnTo>
                        <a:pt x="445349" y="84573"/>
                      </a:lnTo>
                      <a:lnTo>
                        <a:pt x="445349" y="29969"/>
                      </a:lnTo>
                      <a:lnTo>
                        <a:pt x="465714" y="29969"/>
                      </a:lnTo>
                      <a:lnTo>
                        <a:pt x="465714" y="20227"/>
                      </a:lnTo>
                      <a:lnTo>
                        <a:pt x="414225" y="20227"/>
                      </a:lnTo>
                      <a:close/>
                      <a:moveTo>
                        <a:pt x="474999" y="20227"/>
                      </a:moveTo>
                      <a:lnTo>
                        <a:pt x="474999" y="84573"/>
                      </a:lnTo>
                      <a:lnTo>
                        <a:pt x="521945" y="84573"/>
                      </a:lnTo>
                      <a:lnTo>
                        <a:pt x="521945" y="74827"/>
                      </a:lnTo>
                      <a:lnTo>
                        <a:pt x="485799" y="74827"/>
                      </a:lnTo>
                      <a:lnTo>
                        <a:pt x="485799" y="57087"/>
                      </a:lnTo>
                      <a:lnTo>
                        <a:pt x="517203" y="57087"/>
                      </a:lnTo>
                      <a:lnTo>
                        <a:pt x="517203" y="47437"/>
                      </a:lnTo>
                      <a:lnTo>
                        <a:pt x="485799" y="47437"/>
                      </a:lnTo>
                      <a:lnTo>
                        <a:pt x="485799" y="29969"/>
                      </a:lnTo>
                      <a:lnTo>
                        <a:pt x="520869" y="29969"/>
                      </a:lnTo>
                      <a:lnTo>
                        <a:pt x="520869" y="20227"/>
                      </a:lnTo>
                      <a:lnTo>
                        <a:pt x="474999" y="20227"/>
                      </a:lnTo>
                      <a:close/>
                      <a:moveTo>
                        <a:pt x="535176" y="20227"/>
                      </a:moveTo>
                      <a:lnTo>
                        <a:pt x="535176" y="84573"/>
                      </a:lnTo>
                      <a:lnTo>
                        <a:pt x="546016" y="84573"/>
                      </a:lnTo>
                      <a:lnTo>
                        <a:pt x="546016" y="38426"/>
                      </a:lnTo>
                      <a:lnTo>
                        <a:pt x="580249" y="84573"/>
                      </a:lnTo>
                      <a:lnTo>
                        <a:pt x="590890" y="84573"/>
                      </a:lnTo>
                      <a:lnTo>
                        <a:pt x="590890" y="20227"/>
                      </a:lnTo>
                      <a:lnTo>
                        <a:pt x="580249" y="20227"/>
                      </a:lnTo>
                      <a:lnTo>
                        <a:pt x="580249" y="66466"/>
                      </a:lnTo>
                      <a:lnTo>
                        <a:pt x="545817" y="20227"/>
                      </a:lnTo>
                      <a:lnTo>
                        <a:pt x="535176" y="20227"/>
                      </a:lnTo>
                      <a:close/>
                      <a:moveTo>
                        <a:pt x="634169" y="20227"/>
                      </a:moveTo>
                      <a:lnTo>
                        <a:pt x="607867" y="20227"/>
                      </a:lnTo>
                      <a:lnTo>
                        <a:pt x="607867" y="84573"/>
                      </a:lnTo>
                      <a:lnTo>
                        <a:pt x="633891" y="84573"/>
                      </a:lnTo>
                      <a:cubicBezTo>
                        <a:pt x="653378" y="84573"/>
                        <a:pt x="667406" y="70966"/>
                        <a:pt x="667406" y="52396"/>
                      </a:cubicBezTo>
                      <a:cubicBezTo>
                        <a:pt x="667406" y="33738"/>
                        <a:pt x="653458" y="20223"/>
                        <a:pt x="634169" y="20223"/>
                      </a:cubicBezTo>
                      <a:close/>
                      <a:moveTo>
                        <a:pt x="634448" y="74827"/>
                      </a:moveTo>
                      <a:lnTo>
                        <a:pt x="618667" y="74827"/>
                      </a:lnTo>
                      <a:lnTo>
                        <a:pt x="618667" y="29965"/>
                      </a:lnTo>
                      <a:lnTo>
                        <a:pt x="634010" y="29965"/>
                      </a:lnTo>
                      <a:cubicBezTo>
                        <a:pt x="646683" y="29965"/>
                        <a:pt x="656487" y="39344"/>
                        <a:pt x="656487" y="52488"/>
                      </a:cubicBezTo>
                      <a:cubicBezTo>
                        <a:pt x="656487" y="65540"/>
                        <a:pt x="646922" y="74823"/>
                        <a:pt x="634448" y="74823"/>
                      </a:cubicBezTo>
                      <a:close/>
                      <a:moveTo>
                        <a:pt x="697854" y="0"/>
                      </a:moveTo>
                      <a:lnTo>
                        <a:pt x="688408" y="12964"/>
                      </a:lnTo>
                      <a:lnTo>
                        <a:pt x="697056" y="12964"/>
                      </a:lnTo>
                      <a:lnTo>
                        <a:pt x="702715" y="4875"/>
                      </a:lnTo>
                      <a:lnTo>
                        <a:pt x="708414" y="12964"/>
                      </a:lnTo>
                      <a:lnTo>
                        <a:pt x="717022" y="12964"/>
                      </a:lnTo>
                      <a:lnTo>
                        <a:pt x="707577" y="0"/>
                      </a:lnTo>
                      <a:lnTo>
                        <a:pt x="697854" y="0"/>
                      </a:lnTo>
                      <a:close/>
                      <a:moveTo>
                        <a:pt x="678963" y="20227"/>
                      </a:moveTo>
                      <a:lnTo>
                        <a:pt x="678963" y="84573"/>
                      </a:lnTo>
                      <a:lnTo>
                        <a:pt x="725949" y="84573"/>
                      </a:lnTo>
                      <a:lnTo>
                        <a:pt x="725949" y="74827"/>
                      </a:lnTo>
                      <a:lnTo>
                        <a:pt x="689803" y="74827"/>
                      </a:lnTo>
                      <a:lnTo>
                        <a:pt x="689803" y="57087"/>
                      </a:lnTo>
                      <a:lnTo>
                        <a:pt x="721167" y="57087"/>
                      </a:lnTo>
                      <a:lnTo>
                        <a:pt x="721167" y="47437"/>
                      </a:lnTo>
                      <a:lnTo>
                        <a:pt x="689803" y="47437"/>
                      </a:lnTo>
                      <a:lnTo>
                        <a:pt x="689803" y="29969"/>
                      </a:lnTo>
                      <a:lnTo>
                        <a:pt x="724833" y="29969"/>
                      </a:lnTo>
                      <a:lnTo>
                        <a:pt x="724833" y="20227"/>
                      </a:lnTo>
                      <a:lnTo>
                        <a:pt x="678963" y="20227"/>
                      </a:lnTo>
                      <a:close/>
                      <a:moveTo>
                        <a:pt x="739140" y="20227"/>
                      </a:moveTo>
                      <a:lnTo>
                        <a:pt x="739140" y="84573"/>
                      </a:lnTo>
                      <a:lnTo>
                        <a:pt x="749980" y="84573"/>
                      </a:lnTo>
                      <a:lnTo>
                        <a:pt x="749980" y="38426"/>
                      </a:lnTo>
                      <a:lnTo>
                        <a:pt x="784213" y="84573"/>
                      </a:lnTo>
                      <a:lnTo>
                        <a:pt x="794853" y="84573"/>
                      </a:lnTo>
                      <a:lnTo>
                        <a:pt x="794853" y="20227"/>
                      </a:lnTo>
                      <a:lnTo>
                        <a:pt x="784213" y="20227"/>
                      </a:lnTo>
                      <a:lnTo>
                        <a:pt x="784213" y="66466"/>
                      </a:lnTo>
                      <a:lnTo>
                        <a:pt x="749820" y="20227"/>
                      </a:lnTo>
                      <a:lnTo>
                        <a:pt x="739140" y="20227"/>
                      </a:lnTo>
                      <a:close/>
                      <a:moveTo>
                        <a:pt x="858338" y="37783"/>
                      </a:moveTo>
                      <a:lnTo>
                        <a:pt x="864675" y="29877"/>
                      </a:lnTo>
                      <a:cubicBezTo>
                        <a:pt x="858458" y="23717"/>
                        <a:pt x="849371" y="19947"/>
                        <a:pt x="840285" y="19947"/>
                      </a:cubicBezTo>
                      <a:cubicBezTo>
                        <a:pt x="821276" y="19947"/>
                        <a:pt x="806491" y="34014"/>
                        <a:pt x="806491" y="52308"/>
                      </a:cubicBezTo>
                      <a:cubicBezTo>
                        <a:pt x="806491" y="70786"/>
                        <a:pt x="821076" y="85032"/>
                        <a:pt x="839886" y="85032"/>
                      </a:cubicBezTo>
                      <a:cubicBezTo>
                        <a:pt x="848973" y="85032"/>
                        <a:pt x="858259" y="80896"/>
                        <a:pt x="864754" y="74463"/>
                      </a:cubicBezTo>
                      <a:lnTo>
                        <a:pt x="858338" y="67289"/>
                      </a:lnTo>
                      <a:cubicBezTo>
                        <a:pt x="853477" y="71976"/>
                        <a:pt x="846860" y="74919"/>
                        <a:pt x="840444" y="74919"/>
                      </a:cubicBezTo>
                      <a:cubicBezTo>
                        <a:pt x="827612" y="74919"/>
                        <a:pt x="817529" y="64897"/>
                        <a:pt x="817529" y="52212"/>
                      </a:cubicBezTo>
                      <a:cubicBezTo>
                        <a:pt x="817529" y="39528"/>
                        <a:pt x="827612" y="29598"/>
                        <a:pt x="840444" y="29598"/>
                      </a:cubicBezTo>
                      <a:cubicBezTo>
                        <a:pt x="846980" y="29598"/>
                        <a:pt x="853676" y="32724"/>
                        <a:pt x="858338" y="37783"/>
                      </a:cubicBezTo>
                      <a:close/>
                      <a:moveTo>
                        <a:pt x="875794" y="20227"/>
                      </a:moveTo>
                      <a:lnTo>
                        <a:pt x="875794" y="84573"/>
                      </a:lnTo>
                      <a:lnTo>
                        <a:pt x="886594" y="84573"/>
                      </a:lnTo>
                      <a:lnTo>
                        <a:pt x="886594" y="20227"/>
                      </a:lnTo>
                      <a:lnTo>
                        <a:pt x="875794" y="20227"/>
                      </a:lnTo>
                      <a:close/>
                      <a:moveTo>
                        <a:pt x="951115" y="84573"/>
                      </a:moveTo>
                      <a:lnTo>
                        <a:pt x="962672" y="84573"/>
                      </a:lnTo>
                      <a:lnTo>
                        <a:pt x="934576" y="20227"/>
                      </a:lnTo>
                      <a:lnTo>
                        <a:pt x="923497" y="20227"/>
                      </a:lnTo>
                      <a:lnTo>
                        <a:pt x="895122" y="84573"/>
                      </a:lnTo>
                      <a:lnTo>
                        <a:pt x="906440" y="84573"/>
                      </a:lnTo>
                      <a:lnTo>
                        <a:pt x="912577" y="70048"/>
                      </a:lnTo>
                      <a:lnTo>
                        <a:pt x="944977" y="70048"/>
                      </a:lnTo>
                      <a:lnTo>
                        <a:pt x="951115" y="84573"/>
                      </a:lnTo>
                      <a:close/>
                      <a:moveTo>
                        <a:pt x="916602" y="60397"/>
                      </a:moveTo>
                      <a:lnTo>
                        <a:pt x="928717" y="31806"/>
                      </a:lnTo>
                      <a:lnTo>
                        <a:pt x="940832" y="60397"/>
                      </a:lnTo>
                      <a:lnTo>
                        <a:pt x="916602" y="60397"/>
                      </a:lnTo>
                      <a:close/>
                      <a:moveTo>
                        <a:pt x="1016273" y="20227"/>
                      </a:moveTo>
                      <a:lnTo>
                        <a:pt x="989930" y="20227"/>
                      </a:lnTo>
                      <a:lnTo>
                        <a:pt x="989930" y="84573"/>
                      </a:lnTo>
                      <a:lnTo>
                        <a:pt x="1015994" y="84573"/>
                      </a:lnTo>
                      <a:cubicBezTo>
                        <a:pt x="1035442" y="84573"/>
                        <a:pt x="1049470" y="70966"/>
                        <a:pt x="1049470" y="52396"/>
                      </a:cubicBezTo>
                      <a:cubicBezTo>
                        <a:pt x="1049470" y="33738"/>
                        <a:pt x="1035521" y="20223"/>
                        <a:pt x="1016273" y="20223"/>
                      </a:cubicBezTo>
                      <a:close/>
                      <a:moveTo>
                        <a:pt x="1016552" y="74827"/>
                      </a:moveTo>
                      <a:lnTo>
                        <a:pt x="1000770" y="74827"/>
                      </a:lnTo>
                      <a:lnTo>
                        <a:pt x="1000770" y="29965"/>
                      </a:lnTo>
                      <a:lnTo>
                        <a:pt x="1016074" y="29965"/>
                      </a:lnTo>
                      <a:cubicBezTo>
                        <a:pt x="1028746" y="29965"/>
                        <a:pt x="1038550" y="39344"/>
                        <a:pt x="1038550" y="52488"/>
                      </a:cubicBezTo>
                      <a:cubicBezTo>
                        <a:pt x="1038550" y="65540"/>
                        <a:pt x="1029026" y="74823"/>
                        <a:pt x="1016512" y="74823"/>
                      </a:cubicBezTo>
                      <a:close/>
                      <a:moveTo>
                        <a:pt x="1061027" y="20227"/>
                      </a:moveTo>
                      <a:lnTo>
                        <a:pt x="1061027" y="84573"/>
                      </a:lnTo>
                      <a:lnTo>
                        <a:pt x="1108013" y="84573"/>
                      </a:lnTo>
                      <a:lnTo>
                        <a:pt x="1108013" y="74827"/>
                      </a:lnTo>
                      <a:lnTo>
                        <a:pt x="1071867" y="74827"/>
                      </a:lnTo>
                      <a:lnTo>
                        <a:pt x="1071867" y="57087"/>
                      </a:lnTo>
                      <a:lnTo>
                        <a:pt x="1103230" y="57087"/>
                      </a:lnTo>
                      <a:lnTo>
                        <a:pt x="1103230" y="47437"/>
                      </a:lnTo>
                      <a:lnTo>
                        <a:pt x="1071867" y="47437"/>
                      </a:lnTo>
                      <a:lnTo>
                        <a:pt x="1071867" y="29969"/>
                      </a:lnTo>
                      <a:lnTo>
                        <a:pt x="1106896" y="29969"/>
                      </a:lnTo>
                      <a:lnTo>
                        <a:pt x="1106896" y="20227"/>
                      </a:lnTo>
                      <a:lnTo>
                        <a:pt x="1061027" y="20227"/>
                      </a:lnTo>
                      <a:close/>
                      <a:moveTo>
                        <a:pt x="52565" y="134362"/>
                      </a:moveTo>
                      <a:lnTo>
                        <a:pt x="58902" y="126456"/>
                      </a:lnTo>
                      <a:cubicBezTo>
                        <a:pt x="52645" y="120295"/>
                        <a:pt x="43559" y="116526"/>
                        <a:pt x="34472" y="116526"/>
                      </a:cubicBezTo>
                      <a:cubicBezTo>
                        <a:pt x="15503" y="116526"/>
                        <a:pt x="718" y="130593"/>
                        <a:pt x="718" y="148887"/>
                      </a:cubicBezTo>
                      <a:cubicBezTo>
                        <a:pt x="718" y="167365"/>
                        <a:pt x="15303" y="181611"/>
                        <a:pt x="34114" y="181611"/>
                      </a:cubicBezTo>
                      <a:cubicBezTo>
                        <a:pt x="43200" y="181611"/>
                        <a:pt x="52446" y="177475"/>
                        <a:pt x="58981" y="171042"/>
                      </a:cubicBezTo>
                      <a:lnTo>
                        <a:pt x="52565" y="163868"/>
                      </a:lnTo>
                      <a:cubicBezTo>
                        <a:pt x="47704" y="168551"/>
                        <a:pt x="41088" y="171498"/>
                        <a:pt x="34671" y="171498"/>
                      </a:cubicBezTo>
                      <a:cubicBezTo>
                        <a:pt x="21800" y="171498"/>
                        <a:pt x="11717" y="161476"/>
                        <a:pt x="11717" y="148791"/>
                      </a:cubicBezTo>
                      <a:cubicBezTo>
                        <a:pt x="11717" y="136106"/>
                        <a:pt x="21800" y="126177"/>
                        <a:pt x="34671" y="126177"/>
                      </a:cubicBezTo>
                      <a:cubicBezTo>
                        <a:pt x="41168" y="126177"/>
                        <a:pt x="47863" y="129303"/>
                        <a:pt x="52565" y="134362"/>
                      </a:cubicBezTo>
                      <a:close/>
                      <a:moveTo>
                        <a:pt x="97320" y="116526"/>
                      </a:moveTo>
                      <a:cubicBezTo>
                        <a:pt x="78151" y="116526"/>
                        <a:pt x="63286" y="130497"/>
                        <a:pt x="63286" y="148975"/>
                      </a:cubicBezTo>
                      <a:cubicBezTo>
                        <a:pt x="63286" y="167361"/>
                        <a:pt x="78151" y="181607"/>
                        <a:pt x="97320" y="181607"/>
                      </a:cubicBezTo>
                      <a:cubicBezTo>
                        <a:pt x="116528" y="181607"/>
                        <a:pt x="131393" y="167361"/>
                        <a:pt x="131393" y="148975"/>
                      </a:cubicBezTo>
                      <a:cubicBezTo>
                        <a:pt x="131393" y="130593"/>
                        <a:pt x="116528" y="116526"/>
                        <a:pt x="97320" y="116526"/>
                      </a:cubicBezTo>
                      <a:close/>
                      <a:moveTo>
                        <a:pt x="97439" y="126272"/>
                      </a:moveTo>
                      <a:cubicBezTo>
                        <a:pt x="109992" y="126272"/>
                        <a:pt x="120274" y="136202"/>
                        <a:pt x="120274" y="148975"/>
                      </a:cubicBezTo>
                      <a:cubicBezTo>
                        <a:pt x="120274" y="161751"/>
                        <a:pt x="109992" y="171865"/>
                        <a:pt x="97439" y="171865"/>
                      </a:cubicBezTo>
                      <a:cubicBezTo>
                        <a:pt x="84846" y="171865"/>
                        <a:pt x="74324" y="161755"/>
                        <a:pt x="74324" y="148975"/>
                      </a:cubicBezTo>
                      <a:cubicBezTo>
                        <a:pt x="74324" y="136198"/>
                        <a:pt x="84766" y="126272"/>
                        <a:pt x="97439" y="126272"/>
                      </a:cubicBezTo>
                      <a:close/>
                      <a:moveTo>
                        <a:pt x="142951" y="116806"/>
                      </a:moveTo>
                      <a:lnTo>
                        <a:pt x="142951" y="181152"/>
                      </a:lnTo>
                      <a:lnTo>
                        <a:pt x="153113" y="181152"/>
                      </a:lnTo>
                      <a:lnTo>
                        <a:pt x="153113" y="133076"/>
                      </a:lnTo>
                      <a:lnTo>
                        <a:pt x="173398" y="174440"/>
                      </a:lnTo>
                      <a:lnTo>
                        <a:pt x="180451" y="174440"/>
                      </a:lnTo>
                      <a:lnTo>
                        <a:pt x="200697" y="133076"/>
                      </a:lnTo>
                      <a:lnTo>
                        <a:pt x="200816" y="181152"/>
                      </a:lnTo>
                      <a:lnTo>
                        <a:pt x="210818" y="181152"/>
                      </a:lnTo>
                      <a:lnTo>
                        <a:pt x="210818" y="116806"/>
                      </a:lnTo>
                      <a:lnTo>
                        <a:pt x="198066" y="116806"/>
                      </a:lnTo>
                      <a:lnTo>
                        <a:pt x="176985" y="159551"/>
                      </a:lnTo>
                      <a:lnTo>
                        <a:pt x="155783" y="116806"/>
                      </a:lnTo>
                      <a:lnTo>
                        <a:pt x="142951" y="116806"/>
                      </a:lnTo>
                      <a:close/>
                      <a:moveTo>
                        <a:pt x="237361" y="154497"/>
                      </a:moveTo>
                      <a:lnTo>
                        <a:pt x="237361" y="116806"/>
                      </a:lnTo>
                      <a:lnTo>
                        <a:pt x="226520" y="116806"/>
                      </a:lnTo>
                      <a:lnTo>
                        <a:pt x="226520" y="154497"/>
                      </a:lnTo>
                      <a:cubicBezTo>
                        <a:pt x="226520" y="171318"/>
                        <a:pt x="237161" y="181611"/>
                        <a:pt x="254537" y="181611"/>
                      </a:cubicBezTo>
                      <a:cubicBezTo>
                        <a:pt x="271873" y="181611"/>
                        <a:pt x="282394" y="171318"/>
                        <a:pt x="282394" y="154497"/>
                      </a:cubicBezTo>
                      <a:lnTo>
                        <a:pt x="282394" y="116806"/>
                      </a:lnTo>
                      <a:lnTo>
                        <a:pt x="271593" y="116806"/>
                      </a:lnTo>
                      <a:lnTo>
                        <a:pt x="271593" y="154497"/>
                      </a:lnTo>
                      <a:cubicBezTo>
                        <a:pt x="271593" y="165437"/>
                        <a:pt x="265058" y="171865"/>
                        <a:pt x="254616" y="171865"/>
                      </a:cubicBezTo>
                      <a:cubicBezTo>
                        <a:pt x="244055" y="171865"/>
                        <a:pt x="237361" y="165341"/>
                        <a:pt x="237361" y="154497"/>
                      </a:cubicBezTo>
                      <a:close/>
                      <a:moveTo>
                        <a:pt x="297936" y="116806"/>
                      </a:moveTo>
                      <a:lnTo>
                        <a:pt x="297936" y="181152"/>
                      </a:lnTo>
                      <a:lnTo>
                        <a:pt x="308736" y="181152"/>
                      </a:lnTo>
                      <a:lnTo>
                        <a:pt x="308736" y="135005"/>
                      </a:lnTo>
                      <a:lnTo>
                        <a:pt x="342969" y="181152"/>
                      </a:lnTo>
                      <a:lnTo>
                        <a:pt x="353609" y="181152"/>
                      </a:lnTo>
                      <a:lnTo>
                        <a:pt x="353609" y="116806"/>
                      </a:lnTo>
                      <a:lnTo>
                        <a:pt x="342969" y="116806"/>
                      </a:lnTo>
                      <a:lnTo>
                        <a:pt x="342969" y="163045"/>
                      </a:lnTo>
                      <a:lnTo>
                        <a:pt x="308576" y="116806"/>
                      </a:lnTo>
                      <a:lnTo>
                        <a:pt x="297936" y="116806"/>
                      </a:lnTo>
                      <a:close/>
                      <a:moveTo>
                        <a:pt x="370586" y="116806"/>
                      </a:moveTo>
                      <a:lnTo>
                        <a:pt x="370586" y="181152"/>
                      </a:lnTo>
                      <a:lnTo>
                        <a:pt x="381427" y="181152"/>
                      </a:lnTo>
                      <a:lnTo>
                        <a:pt x="381427" y="116806"/>
                      </a:lnTo>
                      <a:lnTo>
                        <a:pt x="370586" y="116806"/>
                      </a:lnTo>
                      <a:close/>
                      <a:moveTo>
                        <a:pt x="444831" y="134362"/>
                      </a:moveTo>
                      <a:lnTo>
                        <a:pt x="451168" y="126456"/>
                      </a:lnTo>
                      <a:cubicBezTo>
                        <a:pt x="444911" y="120295"/>
                        <a:pt x="435825" y="116526"/>
                        <a:pt x="426738" y="116526"/>
                      </a:cubicBezTo>
                      <a:cubicBezTo>
                        <a:pt x="407769" y="116526"/>
                        <a:pt x="392984" y="130593"/>
                        <a:pt x="392984" y="148887"/>
                      </a:cubicBezTo>
                      <a:cubicBezTo>
                        <a:pt x="392984" y="167365"/>
                        <a:pt x="407570" y="181611"/>
                        <a:pt x="426379" y="181611"/>
                      </a:cubicBezTo>
                      <a:cubicBezTo>
                        <a:pt x="435466" y="181611"/>
                        <a:pt x="444712" y="177475"/>
                        <a:pt x="451247" y="171042"/>
                      </a:cubicBezTo>
                      <a:lnTo>
                        <a:pt x="444831" y="163868"/>
                      </a:lnTo>
                      <a:cubicBezTo>
                        <a:pt x="439969" y="168551"/>
                        <a:pt x="433354" y="171498"/>
                        <a:pt x="426938" y="171498"/>
                      </a:cubicBezTo>
                      <a:cubicBezTo>
                        <a:pt x="414065" y="171498"/>
                        <a:pt x="403983" y="161476"/>
                        <a:pt x="403983" y="148791"/>
                      </a:cubicBezTo>
                      <a:cubicBezTo>
                        <a:pt x="403983" y="136106"/>
                        <a:pt x="414065" y="126177"/>
                        <a:pt x="426938" y="126177"/>
                      </a:cubicBezTo>
                      <a:cubicBezTo>
                        <a:pt x="433434" y="126177"/>
                        <a:pt x="440128" y="129303"/>
                        <a:pt x="444831" y="134362"/>
                      </a:cubicBezTo>
                      <a:close/>
                      <a:moveTo>
                        <a:pt x="509392" y="181152"/>
                      </a:moveTo>
                      <a:lnTo>
                        <a:pt x="520989" y="181152"/>
                      </a:lnTo>
                      <a:lnTo>
                        <a:pt x="492893" y="116806"/>
                      </a:lnTo>
                      <a:lnTo>
                        <a:pt x="481774" y="116806"/>
                      </a:lnTo>
                      <a:lnTo>
                        <a:pt x="453439" y="181152"/>
                      </a:lnTo>
                      <a:lnTo>
                        <a:pt x="464718" y="181152"/>
                      </a:lnTo>
                      <a:lnTo>
                        <a:pt x="470854" y="166627"/>
                      </a:lnTo>
                      <a:lnTo>
                        <a:pt x="503255" y="166627"/>
                      </a:lnTo>
                      <a:lnTo>
                        <a:pt x="509392" y="181152"/>
                      </a:lnTo>
                      <a:close/>
                      <a:moveTo>
                        <a:pt x="474920" y="156976"/>
                      </a:moveTo>
                      <a:lnTo>
                        <a:pt x="487035" y="128385"/>
                      </a:lnTo>
                      <a:lnTo>
                        <a:pt x="499150" y="156976"/>
                      </a:lnTo>
                      <a:lnTo>
                        <a:pt x="474920" y="156976"/>
                      </a:lnTo>
                      <a:close/>
                      <a:moveTo>
                        <a:pt x="557015" y="185747"/>
                      </a:moveTo>
                      <a:lnTo>
                        <a:pt x="559048" y="181431"/>
                      </a:lnTo>
                      <a:cubicBezTo>
                        <a:pt x="567138" y="180601"/>
                        <a:pt x="575028" y="176740"/>
                        <a:pt x="580807" y="171042"/>
                      </a:cubicBezTo>
                      <a:lnTo>
                        <a:pt x="574391" y="163868"/>
                      </a:lnTo>
                      <a:cubicBezTo>
                        <a:pt x="569529" y="168551"/>
                        <a:pt x="562913" y="171498"/>
                        <a:pt x="556497" y="171498"/>
                      </a:cubicBezTo>
                      <a:cubicBezTo>
                        <a:pt x="543625" y="171498"/>
                        <a:pt x="533542" y="161476"/>
                        <a:pt x="533542" y="148791"/>
                      </a:cubicBezTo>
                      <a:cubicBezTo>
                        <a:pt x="533542" y="136106"/>
                        <a:pt x="543625" y="126177"/>
                        <a:pt x="556497" y="126177"/>
                      </a:cubicBezTo>
                      <a:cubicBezTo>
                        <a:pt x="562993" y="126177"/>
                        <a:pt x="569688" y="129303"/>
                        <a:pt x="574391" y="134362"/>
                      </a:cubicBezTo>
                      <a:lnTo>
                        <a:pt x="580688" y="126456"/>
                      </a:lnTo>
                      <a:cubicBezTo>
                        <a:pt x="574470" y="120295"/>
                        <a:pt x="565384" y="116526"/>
                        <a:pt x="556298" y="116526"/>
                      </a:cubicBezTo>
                      <a:cubicBezTo>
                        <a:pt x="537289" y="116526"/>
                        <a:pt x="522543" y="130593"/>
                        <a:pt x="522543" y="148887"/>
                      </a:cubicBezTo>
                      <a:cubicBezTo>
                        <a:pt x="522543" y="166351"/>
                        <a:pt x="535575" y="180050"/>
                        <a:pt x="552910" y="181523"/>
                      </a:cubicBezTo>
                      <a:lnTo>
                        <a:pt x="549603" y="189241"/>
                      </a:lnTo>
                      <a:cubicBezTo>
                        <a:pt x="550599" y="188962"/>
                        <a:pt x="551795" y="188778"/>
                        <a:pt x="552831" y="188778"/>
                      </a:cubicBezTo>
                      <a:cubicBezTo>
                        <a:pt x="555860" y="188778"/>
                        <a:pt x="557215" y="190527"/>
                        <a:pt x="557215" y="192271"/>
                      </a:cubicBezTo>
                      <a:cubicBezTo>
                        <a:pt x="557215" y="194112"/>
                        <a:pt x="555660" y="196045"/>
                        <a:pt x="552991" y="196045"/>
                      </a:cubicBezTo>
                      <a:cubicBezTo>
                        <a:pt x="551157" y="196045"/>
                        <a:pt x="549244" y="195398"/>
                        <a:pt x="547690" y="194204"/>
                      </a:cubicBezTo>
                      <a:lnTo>
                        <a:pt x="545658" y="199163"/>
                      </a:lnTo>
                      <a:cubicBezTo>
                        <a:pt x="547769" y="200728"/>
                        <a:pt x="550719" y="201738"/>
                        <a:pt x="553747" y="201738"/>
                      </a:cubicBezTo>
                      <a:cubicBezTo>
                        <a:pt x="559168" y="201738"/>
                        <a:pt x="563471" y="198336"/>
                        <a:pt x="563471" y="193002"/>
                      </a:cubicBezTo>
                      <a:cubicBezTo>
                        <a:pt x="563471" y="188958"/>
                        <a:pt x="560881" y="186478"/>
                        <a:pt x="557015" y="185743"/>
                      </a:cubicBezTo>
                      <a:close/>
                      <a:moveTo>
                        <a:pt x="612171" y="103570"/>
                      </a:moveTo>
                      <a:cubicBezTo>
                        <a:pt x="615399" y="103570"/>
                        <a:pt x="617670" y="108625"/>
                        <a:pt x="623170" y="108625"/>
                      </a:cubicBezTo>
                      <a:cubicBezTo>
                        <a:pt x="628710" y="108625"/>
                        <a:pt x="631539" y="104580"/>
                        <a:pt x="631539" y="96583"/>
                      </a:cubicBezTo>
                      <a:lnTo>
                        <a:pt x="624844" y="96583"/>
                      </a:lnTo>
                      <a:cubicBezTo>
                        <a:pt x="624844" y="99526"/>
                        <a:pt x="623648" y="101083"/>
                        <a:pt x="621337" y="101083"/>
                      </a:cubicBezTo>
                      <a:cubicBezTo>
                        <a:pt x="618228" y="101083"/>
                        <a:pt x="615478" y="96028"/>
                        <a:pt x="610418" y="96028"/>
                      </a:cubicBezTo>
                      <a:cubicBezTo>
                        <a:pt x="604918" y="96028"/>
                        <a:pt x="602009" y="100073"/>
                        <a:pt x="602009" y="108070"/>
                      </a:cubicBezTo>
                      <a:lnTo>
                        <a:pt x="608784" y="108070"/>
                      </a:lnTo>
                      <a:cubicBezTo>
                        <a:pt x="608784" y="105131"/>
                        <a:pt x="609979" y="103570"/>
                        <a:pt x="612171" y="103570"/>
                      </a:cubicBezTo>
                      <a:close/>
                      <a:moveTo>
                        <a:pt x="638991" y="181152"/>
                      </a:moveTo>
                      <a:lnTo>
                        <a:pt x="650548" y="181152"/>
                      </a:lnTo>
                      <a:lnTo>
                        <a:pt x="622453" y="116806"/>
                      </a:lnTo>
                      <a:lnTo>
                        <a:pt x="611334" y="116806"/>
                      </a:lnTo>
                      <a:lnTo>
                        <a:pt x="582999" y="181152"/>
                      </a:lnTo>
                      <a:lnTo>
                        <a:pt x="594277" y="181152"/>
                      </a:lnTo>
                      <a:lnTo>
                        <a:pt x="600415" y="166627"/>
                      </a:lnTo>
                      <a:lnTo>
                        <a:pt x="632814" y="166627"/>
                      </a:lnTo>
                      <a:lnTo>
                        <a:pt x="638952" y="181152"/>
                      </a:lnTo>
                      <a:close/>
                      <a:moveTo>
                        <a:pt x="604479" y="156976"/>
                      </a:moveTo>
                      <a:lnTo>
                        <a:pt x="616595" y="128385"/>
                      </a:lnTo>
                      <a:lnTo>
                        <a:pt x="628710" y="156976"/>
                      </a:lnTo>
                      <a:lnTo>
                        <a:pt x="604479" y="156976"/>
                      </a:lnTo>
                      <a:close/>
                      <a:moveTo>
                        <a:pt x="686137" y="116526"/>
                      </a:moveTo>
                      <a:cubicBezTo>
                        <a:pt x="666968" y="116526"/>
                        <a:pt x="652103" y="130497"/>
                        <a:pt x="652103" y="148975"/>
                      </a:cubicBezTo>
                      <a:cubicBezTo>
                        <a:pt x="652103" y="167361"/>
                        <a:pt x="666968" y="181607"/>
                        <a:pt x="686137" y="181607"/>
                      </a:cubicBezTo>
                      <a:cubicBezTo>
                        <a:pt x="705306" y="181607"/>
                        <a:pt x="720171" y="167361"/>
                        <a:pt x="720171" y="148975"/>
                      </a:cubicBezTo>
                      <a:cubicBezTo>
                        <a:pt x="720171" y="130593"/>
                        <a:pt x="705306" y="116526"/>
                        <a:pt x="686137" y="116526"/>
                      </a:cubicBezTo>
                      <a:close/>
                      <a:moveTo>
                        <a:pt x="686216" y="126272"/>
                      </a:moveTo>
                      <a:cubicBezTo>
                        <a:pt x="698809" y="126272"/>
                        <a:pt x="709092" y="136202"/>
                        <a:pt x="709092" y="148975"/>
                      </a:cubicBezTo>
                      <a:cubicBezTo>
                        <a:pt x="709092" y="161751"/>
                        <a:pt x="698809" y="171865"/>
                        <a:pt x="686216" y="171865"/>
                      </a:cubicBezTo>
                      <a:cubicBezTo>
                        <a:pt x="673663" y="171865"/>
                        <a:pt x="663102" y="161755"/>
                        <a:pt x="663102" y="148975"/>
                      </a:cubicBezTo>
                      <a:cubicBezTo>
                        <a:pt x="663102" y="136198"/>
                        <a:pt x="673583" y="126272"/>
                        <a:pt x="686216" y="126272"/>
                      </a:cubicBezTo>
                      <a:close/>
                      <a:moveTo>
                        <a:pt x="750458" y="116806"/>
                      </a:moveTo>
                      <a:lnTo>
                        <a:pt x="750458" y="181152"/>
                      </a:lnTo>
                      <a:lnTo>
                        <a:pt x="797444" y="181152"/>
                      </a:lnTo>
                      <a:lnTo>
                        <a:pt x="797444" y="171406"/>
                      </a:lnTo>
                      <a:lnTo>
                        <a:pt x="761298" y="171406"/>
                      </a:lnTo>
                      <a:lnTo>
                        <a:pt x="761298" y="153666"/>
                      </a:lnTo>
                      <a:lnTo>
                        <a:pt x="792661" y="153666"/>
                      </a:lnTo>
                      <a:lnTo>
                        <a:pt x="792661" y="144016"/>
                      </a:lnTo>
                      <a:lnTo>
                        <a:pt x="761298" y="144016"/>
                      </a:lnTo>
                      <a:lnTo>
                        <a:pt x="761298" y="126544"/>
                      </a:lnTo>
                      <a:lnTo>
                        <a:pt x="796328" y="126544"/>
                      </a:lnTo>
                      <a:lnTo>
                        <a:pt x="796328" y="116806"/>
                      </a:lnTo>
                      <a:lnTo>
                        <a:pt x="750458" y="116806"/>
                      </a:lnTo>
                      <a:close/>
                      <a:moveTo>
                        <a:pt x="829366" y="116806"/>
                      </a:moveTo>
                      <a:lnTo>
                        <a:pt x="829366" y="181152"/>
                      </a:lnTo>
                      <a:lnTo>
                        <a:pt x="876351" y="181152"/>
                      </a:lnTo>
                      <a:lnTo>
                        <a:pt x="876351" y="171406"/>
                      </a:lnTo>
                      <a:lnTo>
                        <a:pt x="840205" y="171406"/>
                      </a:lnTo>
                      <a:lnTo>
                        <a:pt x="840205" y="153666"/>
                      </a:lnTo>
                      <a:lnTo>
                        <a:pt x="871569" y="153666"/>
                      </a:lnTo>
                      <a:lnTo>
                        <a:pt x="871569" y="144016"/>
                      </a:lnTo>
                      <a:lnTo>
                        <a:pt x="840205" y="144016"/>
                      </a:lnTo>
                      <a:lnTo>
                        <a:pt x="840205" y="126544"/>
                      </a:lnTo>
                      <a:lnTo>
                        <a:pt x="875236" y="126544"/>
                      </a:lnTo>
                      <a:lnTo>
                        <a:pt x="875236" y="116806"/>
                      </a:lnTo>
                      <a:lnTo>
                        <a:pt x="829366" y="116806"/>
                      </a:lnTo>
                      <a:close/>
                      <a:moveTo>
                        <a:pt x="881413" y="116806"/>
                      </a:moveTo>
                      <a:lnTo>
                        <a:pt x="906998" y="181152"/>
                      </a:lnTo>
                      <a:lnTo>
                        <a:pt x="918196" y="181152"/>
                      </a:lnTo>
                      <a:lnTo>
                        <a:pt x="944180" y="116806"/>
                      </a:lnTo>
                      <a:lnTo>
                        <a:pt x="932862" y="116806"/>
                      </a:lnTo>
                      <a:lnTo>
                        <a:pt x="912856" y="169110"/>
                      </a:lnTo>
                      <a:lnTo>
                        <a:pt x="893049" y="116806"/>
                      </a:lnTo>
                      <a:lnTo>
                        <a:pt x="881413" y="116806"/>
                      </a:lnTo>
                      <a:close/>
                      <a:moveTo>
                        <a:pt x="952867" y="116806"/>
                      </a:moveTo>
                      <a:lnTo>
                        <a:pt x="952867" y="181152"/>
                      </a:lnTo>
                      <a:lnTo>
                        <a:pt x="999853" y="181152"/>
                      </a:lnTo>
                      <a:lnTo>
                        <a:pt x="999853" y="171406"/>
                      </a:lnTo>
                      <a:lnTo>
                        <a:pt x="963708" y="171406"/>
                      </a:lnTo>
                      <a:lnTo>
                        <a:pt x="963708" y="153666"/>
                      </a:lnTo>
                      <a:lnTo>
                        <a:pt x="995111" y="153666"/>
                      </a:lnTo>
                      <a:lnTo>
                        <a:pt x="995111" y="144016"/>
                      </a:lnTo>
                      <a:lnTo>
                        <a:pt x="963708" y="144016"/>
                      </a:lnTo>
                      <a:lnTo>
                        <a:pt x="963708" y="126544"/>
                      </a:lnTo>
                      <a:lnTo>
                        <a:pt x="998738" y="126544"/>
                      </a:lnTo>
                      <a:lnTo>
                        <a:pt x="998738" y="116806"/>
                      </a:lnTo>
                      <a:lnTo>
                        <a:pt x="952867" y="116806"/>
                      </a:lnTo>
                      <a:close/>
                      <a:moveTo>
                        <a:pt x="1013085" y="116806"/>
                      </a:moveTo>
                      <a:lnTo>
                        <a:pt x="1013085" y="181152"/>
                      </a:lnTo>
                      <a:lnTo>
                        <a:pt x="1023885" y="181152"/>
                      </a:lnTo>
                      <a:lnTo>
                        <a:pt x="1023885" y="135005"/>
                      </a:lnTo>
                      <a:lnTo>
                        <a:pt x="1058118" y="181152"/>
                      </a:lnTo>
                      <a:lnTo>
                        <a:pt x="1068758" y="181152"/>
                      </a:lnTo>
                      <a:lnTo>
                        <a:pt x="1068758" y="116806"/>
                      </a:lnTo>
                      <a:lnTo>
                        <a:pt x="1058118" y="116806"/>
                      </a:lnTo>
                      <a:lnTo>
                        <a:pt x="1058118" y="163045"/>
                      </a:lnTo>
                      <a:lnTo>
                        <a:pt x="1023725" y="116806"/>
                      </a:lnTo>
                      <a:lnTo>
                        <a:pt x="1013085" y="116806"/>
                      </a:lnTo>
                      <a:close/>
                      <a:moveTo>
                        <a:pt x="1078123" y="116806"/>
                      </a:moveTo>
                      <a:lnTo>
                        <a:pt x="1078123" y="126544"/>
                      </a:lnTo>
                      <a:lnTo>
                        <a:pt x="1098408" y="126544"/>
                      </a:lnTo>
                      <a:lnTo>
                        <a:pt x="1098408" y="181152"/>
                      </a:lnTo>
                      <a:lnTo>
                        <a:pt x="1109248" y="181152"/>
                      </a:lnTo>
                      <a:lnTo>
                        <a:pt x="1109248" y="126544"/>
                      </a:lnTo>
                      <a:lnTo>
                        <a:pt x="1129612" y="126544"/>
                      </a:lnTo>
                      <a:lnTo>
                        <a:pt x="1129612" y="116806"/>
                      </a:lnTo>
                      <a:lnTo>
                        <a:pt x="1078123" y="116806"/>
                      </a:lnTo>
                      <a:close/>
                      <a:moveTo>
                        <a:pt x="1163726" y="116526"/>
                      </a:moveTo>
                      <a:cubicBezTo>
                        <a:pt x="1144557" y="116526"/>
                        <a:pt x="1129692" y="130497"/>
                        <a:pt x="1129692" y="148975"/>
                      </a:cubicBezTo>
                      <a:cubicBezTo>
                        <a:pt x="1129692" y="167361"/>
                        <a:pt x="1144557" y="181607"/>
                        <a:pt x="1163726" y="181607"/>
                      </a:cubicBezTo>
                      <a:cubicBezTo>
                        <a:pt x="1182895" y="181607"/>
                        <a:pt x="1197760" y="167361"/>
                        <a:pt x="1197760" y="148975"/>
                      </a:cubicBezTo>
                      <a:cubicBezTo>
                        <a:pt x="1197760" y="130593"/>
                        <a:pt x="1182895" y="116526"/>
                        <a:pt x="1163726" y="116526"/>
                      </a:cubicBezTo>
                      <a:close/>
                      <a:moveTo>
                        <a:pt x="1163846" y="126272"/>
                      </a:moveTo>
                      <a:cubicBezTo>
                        <a:pt x="1176399" y="126272"/>
                        <a:pt x="1186681" y="136202"/>
                        <a:pt x="1186681" y="148975"/>
                      </a:cubicBezTo>
                      <a:cubicBezTo>
                        <a:pt x="1186681" y="161751"/>
                        <a:pt x="1176399" y="171865"/>
                        <a:pt x="1163846" y="171865"/>
                      </a:cubicBezTo>
                      <a:cubicBezTo>
                        <a:pt x="1151252" y="171865"/>
                        <a:pt x="1140692" y="161755"/>
                        <a:pt x="1140692" y="148975"/>
                      </a:cubicBezTo>
                      <a:cubicBezTo>
                        <a:pt x="1140692" y="136198"/>
                        <a:pt x="1151173" y="126272"/>
                        <a:pt x="1163846" y="126272"/>
                      </a:cubicBezTo>
                      <a:close/>
                      <a:moveTo>
                        <a:pt x="1248412" y="132521"/>
                      </a:moveTo>
                      <a:lnTo>
                        <a:pt x="1252915" y="122963"/>
                      </a:lnTo>
                      <a:cubicBezTo>
                        <a:pt x="1246977" y="119006"/>
                        <a:pt x="1238807" y="116343"/>
                        <a:pt x="1230438" y="116343"/>
                      </a:cubicBezTo>
                      <a:cubicBezTo>
                        <a:pt x="1216490" y="116343"/>
                        <a:pt x="1207046" y="123230"/>
                        <a:pt x="1207046" y="134266"/>
                      </a:cubicBezTo>
                      <a:cubicBezTo>
                        <a:pt x="1207046" y="157156"/>
                        <a:pt x="1241717" y="149163"/>
                        <a:pt x="1241717" y="163496"/>
                      </a:cubicBezTo>
                      <a:cubicBezTo>
                        <a:pt x="1241717" y="168463"/>
                        <a:pt x="1237254" y="171314"/>
                        <a:pt x="1229722" y="171314"/>
                      </a:cubicBezTo>
                      <a:cubicBezTo>
                        <a:pt x="1222827" y="171314"/>
                        <a:pt x="1214578" y="168008"/>
                        <a:pt x="1207962" y="161931"/>
                      </a:cubicBezTo>
                      <a:lnTo>
                        <a:pt x="1203299" y="171314"/>
                      </a:lnTo>
                      <a:cubicBezTo>
                        <a:pt x="1209915" y="177379"/>
                        <a:pt x="1219439" y="181519"/>
                        <a:pt x="1229522" y="181519"/>
                      </a:cubicBezTo>
                      <a:cubicBezTo>
                        <a:pt x="1243670" y="181519"/>
                        <a:pt x="1253752" y="174436"/>
                        <a:pt x="1253752" y="162945"/>
                      </a:cubicBezTo>
                      <a:cubicBezTo>
                        <a:pt x="1253832" y="139780"/>
                        <a:pt x="1219161" y="147322"/>
                        <a:pt x="1219161" y="133256"/>
                      </a:cubicBezTo>
                      <a:cubicBezTo>
                        <a:pt x="1219161" y="128936"/>
                        <a:pt x="1223306" y="126540"/>
                        <a:pt x="1229641" y="126540"/>
                      </a:cubicBezTo>
                      <a:cubicBezTo>
                        <a:pt x="1234464" y="126540"/>
                        <a:pt x="1241438" y="128293"/>
                        <a:pt x="1248412" y="13252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2" name="Google Shape;752;p5"/>
                <p:cNvSpPr/>
                <p:nvPr/>
              </p:nvSpPr>
              <p:spPr>
                <a:xfrm>
                  <a:off x="11573055" y="6932393"/>
                  <a:ext cx="1506853" cy="18238"/>
                </a:xfrm>
                <a:custGeom>
                  <a:rect b="b" l="l" r="r" t="t"/>
                  <a:pathLst>
                    <a:path extrusionOk="0" h="18238" w="1506853">
                      <a:moveTo>
                        <a:pt x="0" y="0"/>
                      </a:moveTo>
                      <a:lnTo>
                        <a:pt x="1506854" y="0"/>
                      </a:lnTo>
                      <a:lnTo>
                        <a:pt x="1506854" y="18239"/>
                      </a:lnTo>
                      <a:lnTo>
                        <a:pt x="0" y="18239"/>
                      </a:lnTo>
                      <a:close/>
                    </a:path>
                  </a:pathLst>
                </a:custGeom>
                <a:solidFill>
                  <a:srgbClr val="D4B27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3" name="Google Shape;753;p5"/>
                <p:cNvSpPr/>
                <p:nvPr/>
              </p:nvSpPr>
              <p:spPr>
                <a:xfrm>
                  <a:off x="11721983" y="6504625"/>
                  <a:ext cx="917985" cy="344436"/>
                </a:xfrm>
                <a:custGeom>
                  <a:rect b="b" l="l" r="r" t="t"/>
                  <a:pathLst>
                    <a:path extrusionOk="0" h="344436" w="917985">
                      <a:moveTo>
                        <a:pt x="246486" y="103143"/>
                      </a:moveTo>
                      <a:lnTo>
                        <a:pt x="279524" y="37503"/>
                      </a:lnTo>
                      <a:cubicBezTo>
                        <a:pt x="242102" y="13751"/>
                        <a:pt x="194678" y="0"/>
                        <a:pt x="148530" y="0"/>
                      </a:cubicBezTo>
                      <a:cubicBezTo>
                        <a:pt x="75520" y="0"/>
                        <a:pt x="16220" y="35627"/>
                        <a:pt x="16220" y="105015"/>
                      </a:cubicBezTo>
                      <a:cubicBezTo>
                        <a:pt x="16220" y="223163"/>
                        <a:pt x="190334" y="194404"/>
                        <a:pt x="190334" y="248161"/>
                      </a:cubicBezTo>
                      <a:cubicBezTo>
                        <a:pt x="190334" y="266292"/>
                        <a:pt x="172242" y="274417"/>
                        <a:pt x="147892" y="274417"/>
                      </a:cubicBezTo>
                      <a:cubicBezTo>
                        <a:pt x="111069" y="274417"/>
                        <a:pt x="66155" y="259412"/>
                        <a:pt x="31205" y="232538"/>
                      </a:cubicBezTo>
                      <a:lnTo>
                        <a:pt x="0" y="297546"/>
                      </a:lnTo>
                      <a:cubicBezTo>
                        <a:pt x="38059" y="328174"/>
                        <a:pt x="91102" y="344428"/>
                        <a:pt x="145381" y="344428"/>
                      </a:cubicBezTo>
                      <a:cubicBezTo>
                        <a:pt x="221499" y="344428"/>
                        <a:pt x="282035" y="308171"/>
                        <a:pt x="282035" y="239409"/>
                      </a:cubicBezTo>
                      <a:cubicBezTo>
                        <a:pt x="282672" y="120639"/>
                        <a:pt x="105449" y="146268"/>
                        <a:pt x="105449" y="95637"/>
                      </a:cubicBezTo>
                      <a:cubicBezTo>
                        <a:pt x="105449" y="78137"/>
                        <a:pt x="121669" y="70631"/>
                        <a:pt x="144146" y="70631"/>
                      </a:cubicBezTo>
                      <a:cubicBezTo>
                        <a:pt x="172242" y="70631"/>
                        <a:pt x="209663" y="82509"/>
                        <a:pt x="246486" y="103139"/>
                      </a:cubicBezTo>
                      <a:close/>
                      <a:moveTo>
                        <a:pt x="530992" y="118770"/>
                      </a:moveTo>
                      <a:lnTo>
                        <a:pt x="595871" y="71888"/>
                      </a:lnTo>
                      <a:cubicBezTo>
                        <a:pt x="565942" y="26879"/>
                        <a:pt x="514772" y="1250"/>
                        <a:pt x="450490" y="1250"/>
                      </a:cubicBezTo>
                      <a:cubicBezTo>
                        <a:pt x="347551" y="1250"/>
                        <a:pt x="278289" y="70634"/>
                        <a:pt x="278289" y="173781"/>
                      </a:cubicBezTo>
                      <a:cubicBezTo>
                        <a:pt x="278289" y="275675"/>
                        <a:pt x="347551" y="344436"/>
                        <a:pt x="449255" y="344436"/>
                      </a:cubicBezTo>
                      <a:cubicBezTo>
                        <a:pt x="517880" y="344436"/>
                        <a:pt x="570286" y="316927"/>
                        <a:pt x="598382" y="270045"/>
                      </a:cubicBezTo>
                      <a:lnTo>
                        <a:pt x="532227" y="225035"/>
                      </a:lnTo>
                      <a:cubicBezTo>
                        <a:pt x="515370" y="251291"/>
                        <a:pt x="488549" y="264419"/>
                        <a:pt x="454236" y="264419"/>
                      </a:cubicBezTo>
                      <a:cubicBezTo>
                        <a:pt x="407450" y="264419"/>
                        <a:pt x="374372" y="227539"/>
                        <a:pt x="374372" y="173150"/>
                      </a:cubicBezTo>
                      <a:cubicBezTo>
                        <a:pt x="374372" y="119393"/>
                        <a:pt x="407450" y="83140"/>
                        <a:pt x="454236" y="83140"/>
                      </a:cubicBezTo>
                      <a:cubicBezTo>
                        <a:pt x="487314" y="82513"/>
                        <a:pt x="512899" y="96267"/>
                        <a:pt x="530992" y="118770"/>
                      </a:cubicBezTo>
                      <a:close/>
                      <a:moveTo>
                        <a:pt x="752491" y="1250"/>
                      </a:moveTo>
                      <a:cubicBezTo>
                        <a:pt x="650150" y="1250"/>
                        <a:pt x="579651" y="70012"/>
                        <a:pt x="579651" y="173781"/>
                      </a:cubicBezTo>
                      <a:cubicBezTo>
                        <a:pt x="579651" y="275675"/>
                        <a:pt x="647679" y="344436"/>
                        <a:pt x="755001" y="344436"/>
                      </a:cubicBezTo>
                      <a:cubicBezTo>
                        <a:pt x="815497" y="344436"/>
                        <a:pt x="864794" y="322557"/>
                        <a:pt x="898509" y="285049"/>
                      </a:cubicBezTo>
                      <a:lnTo>
                        <a:pt x="847937" y="233795"/>
                      </a:lnTo>
                      <a:cubicBezTo>
                        <a:pt x="824862" y="256925"/>
                        <a:pt x="794893" y="269422"/>
                        <a:pt x="763091" y="269422"/>
                      </a:cubicBezTo>
                      <a:cubicBezTo>
                        <a:pt x="720051" y="269422"/>
                        <a:pt x="687611" y="244420"/>
                        <a:pt x="676373" y="201910"/>
                      </a:cubicBezTo>
                      <a:lnTo>
                        <a:pt x="917200" y="201910"/>
                      </a:lnTo>
                      <a:cubicBezTo>
                        <a:pt x="925330" y="79390"/>
                        <a:pt x="870413" y="1254"/>
                        <a:pt x="752491" y="1254"/>
                      </a:cubicBezTo>
                      <a:close/>
                      <a:moveTo>
                        <a:pt x="674499" y="145026"/>
                      </a:moveTo>
                      <a:cubicBezTo>
                        <a:pt x="681992" y="100643"/>
                        <a:pt x="710686" y="71884"/>
                        <a:pt x="753128" y="71884"/>
                      </a:cubicBezTo>
                      <a:cubicBezTo>
                        <a:pt x="797404" y="71884"/>
                        <a:pt x="826098" y="100639"/>
                        <a:pt x="827373" y="145026"/>
                      </a:cubicBezTo>
                      <a:lnTo>
                        <a:pt x="674499" y="14502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sp>
        <p:nvSpPr>
          <p:cNvPr id="754" name="Google Shape;754;p5"/>
          <p:cNvSpPr txBox="1"/>
          <p:nvPr/>
        </p:nvSpPr>
        <p:spPr>
          <a:xfrm>
            <a:off x="2160670" y="1798595"/>
            <a:ext cx="9118216" cy="396243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1" i="1" lang="pt-BR" sz="3400">
                <a:solidFill>
                  <a:srgbClr val="8D0333"/>
                </a:solidFill>
                <a:latin typeface="Arial"/>
                <a:ea typeface="Arial"/>
                <a:cs typeface="Arial"/>
                <a:sym typeface="Arial"/>
              </a:rPr>
              <a:t>LOREM IPSUM DOLOR SIT AMET,</a:t>
            </a:r>
            <a:endParaRPr/>
          </a:p>
          <a:p>
            <a:pPr indent="0" lvl="0" marL="0" marR="0" rtl="0" algn="r">
              <a:lnSpc>
                <a:spcPct val="100000"/>
              </a:lnSpc>
              <a:spcBef>
                <a:spcPts val="0"/>
              </a:spcBef>
              <a:spcAft>
                <a:spcPts val="0"/>
              </a:spcAft>
              <a:buNone/>
            </a:pPr>
            <a:r>
              <a:rPr b="1" i="1" lang="pt-BR" sz="3400">
                <a:solidFill>
                  <a:srgbClr val="8D0333"/>
                </a:solidFill>
                <a:latin typeface="Arial"/>
                <a:ea typeface="Arial"/>
                <a:cs typeface="Arial"/>
                <a:sym typeface="Arial"/>
              </a:rPr>
              <a:t>CONSECTETUR ADIPISCING ELIT</a:t>
            </a:r>
            <a:endParaRPr/>
          </a:p>
          <a:p>
            <a:pPr indent="0" lvl="0" marL="0" marR="0" rtl="0" algn="l">
              <a:lnSpc>
                <a:spcPct val="144444"/>
              </a:lnSpc>
              <a:spcBef>
                <a:spcPts val="0"/>
              </a:spcBef>
              <a:spcAft>
                <a:spcPts val="0"/>
              </a:spcAft>
              <a:buNone/>
            </a:pPr>
            <a:r>
              <a:t/>
            </a:r>
            <a:endParaRPr i="1" sz="1800">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i="1" lang="pt-BR" sz="2600">
                <a:solidFill>
                  <a:schemeClr val="dk1"/>
                </a:solidFill>
                <a:latin typeface="Arial"/>
                <a:ea typeface="Arial"/>
                <a:cs typeface="Arial"/>
                <a:sym typeface="Arial"/>
              </a:rPr>
              <a:t>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6"/>
          <p:cNvSpPr/>
          <p:nvPr/>
        </p:nvSpPr>
        <p:spPr>
          <a:xfrm>
            <a:off x="1438275" y="1798637"/>
            <a:ext cx="10563285" cy="3962484"/>
          </a:xfrm>
          <a:custGeom>
            <a:rect b="b" l="l" r="r" t="t"/>
            <a:pathLst>
              <a:path extrusionOk="0" h="3962484" w="10563285">
                <a:moveTo>
                  <a:pt x="0" y="3962485"/>
                </a:moveTo>
                <a:lnTo>
                  <a:pt x="9207017" y="3962485"/>
                </a:lnTo>
                <a:cubicBezTo>
                  <a:pt x="9490249" y="3962485"/>
                  <a:pt x="9770393" y="3731405"/>
                  <a:pt x="9830588" y="3448082"/>
                </a:cubicBezTo>
                <a:lnTo>
                  <a:pt x="10563285" y="0"/>
                </a:lnTo>
                <a:lnTo>
                  <a:pt x="1356221" y="0"/>
                </a:lnTo>
                <a:cubicBezTo>
                  <a:pt x="1073037" y="0"/>
                  <a:pt x="792863" y="231129"/>
                  <a:pt x="732680" y="514403"/>
                </a:cubicBezTo>
                <a:lnTo>
                  <a:pt x="0" y="3962485"/>
                </a:lnTo>
                <a:close/>
              </a:path>
            </a:pathLst>
          </a:custGeom>
          <a:noFill/>
          <a:ln cap="flat" cmpd="sng" w="28575">
            <a:solidFill>
              <a:srgbClr val="D4B27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0" name="Google Shape;760;p6"/>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761" name="Google Shape;761;p6"/>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
        <p:nvSpPr>
          <p:cNvPr id="762" name="Google Shape;762;p6"/>
          <p:cNvSpPr txBox="1"/>
          <p:nvPr>
            <p:ph idx="4294967295" type="title"/>
          </p:nvPr>
        </p:nvSpPr>
        <p:spPr>
          <a:xfrm>
            <a:off x="0" y="401638"/>
            <a:ext cx="12719050" cy="371475"/>
          </a:xfrm>
          <a:prstGeom prst="rect">
            <a:avLst/>
          </a:prstGeom>
          <a:noFill/>
          <a:ln>
            <a:noFill/>
          </a:ln>
        </p:spPr>
        <p:txBody>
          <a:bodyPr anchorCtr="0" anchor="ctr" bIns="0" lIns="36000" spcFirstLastPara="1" rIns="36000" wrap="square" tIns="0">
            <a:normAutofit/>
          </a:bodyPr>
          <a:lstStyle/>
          <a:p>
            <a:pPr indent="0" lvl="0" marL="0" rtl="0" algn="r">
              <a:lnSpc>
                <a:spcPct val="90000"/>
              </a:lnSpc>
              <a:spcBef>
                <a:spcPts val="0"/>
              </a:spcBef>
              <a:spcAft>
                <a:spcPts val="0"/>
              </a:spcAft>
              <a:buClr>
                <a:schemeClr val="lt1"/>
              </a:buClr>
              <a:buSzPts val="1300"/>
              <a:buFont typeface="Arial"/>
              <a:buNone/>
            </a:pPr>
            <a:r>
              <a:rPr lang="pt-BR"/>
              <a:t>Como Montar sua Apresentação da UFMA</a:t>
            </a:r>
            <a:endParaRPr/>
          </a:p>
        </p:txBody>
      </p:sp>
      <p:sp>
        <p:nvSpPr>
          <p:cNvPr id="763" name="Google Shape;763;p6"/>
          <p:cNvSpPr/>
          <p:nvPr/>
        </p:nvSpPr>
        <p:spPr>
          <a:xfrm>
            <a:off x="0" y="6169025"/>
            <a:ext cx="13439854" cy="1390741"/>
          </a:xfrm>
          <a:custGeom>
            <a:rect b="b" l="l" r="r" t="t"/>
            <a:pathLst>
              <a:path extrusionOk="0" h="1390741" w="13439854">
                <a:moveTo>
                  <a:pt x="0" y="0"/>
                </a:moveTo>
                <a:lnTo>
                  <a:pt x="13439854" y="0"/>
                </a:lnTo>
                <a:lnTo>
                  <a:pt x="13439854" y="1390742"/>
                </a:lnTo>
                <a:lnTo>
                  <a:pt x="0" y="1390742"/>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4" name="Google Shape;764;p6"/>
          <p:cNvSpPr txBox="1"/>
          <p:nvPr/>
        </p:nvSpPr>
        <p:spPr>
          <a:xfrm>
            <a:off x="2160670" y="1798595"/>
            <a:ext cx="9118216" cy="396243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1" i="1" lang="pt-BR" sz="3400">
                <a:solidFill>
                  <a:srgbClr val="D4B277"/>
                </a:solidFill>
                <a:latin typeface="Arial"/>
                <a:ea typeface="Arial"/>
                <a:cs typeface="Arial"/>
                <a:sym typeface="Arial"/>
              </a:rPr>
              <a:t>LOREM IPSUM DOLOR SIT AMET,</a:t>
            </a:r>
            <a:endParaRPr/>
          </a:p>
          <a:p>
            <a:pPr indent="0" lvl="0" marL="0" marR="0" rtl="0" algn="r">
              <a:lnSpc>
                <a:spcPct val="100000"/>
              </a:lnSpc>
              <a:spcBef>
                <a:spcPts val="0"/>
              </a:spcBef>
              <a:spcAft>
                <a:spcPts val="0"/>
              </a:spcAft>
              <a:buNone/>
            </a:pPr>
            <a:r>
              <a:rPr b="1" i="1" lang="pt-BR" sz="3400">
                <a:solidFill>
                  <a:srgbClr val="D4B277"/>
                </a:solidFill>
                <a:latin typeface="Arial"/>
                <a:ea typeface="Arial"/>
                <a:cs typeface="Arial"/>
                <a:sym typeface="Arial"/>
              </a:rPr>
              <a:t>CONSECTETUR ADIPISCING ELIT</a:t>
            </a:r>
            <a:endParaRPr/>
          </a:p>
          <a:p>
            <a:pPr indent="0" lvl="0" marL="0" marR="0" rtl="0" algn="l">
              <a:lnSpc>
                <a:spcPct val="144444"/>
              </a:lnSpc>
              <a:spcBef>
                <a:spcPts val="0"/>
              </a:spcBef>
              <a:spcAft>
                <a:spcPts val="0"/>
              </a:spcAft>
              <a:buNone/>
            </a:pPr>
            <a:r>
              <a:t/>
            </a:r>
            <a:endParaRPr i="1" sz="1800">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i="1" lang="pt-BR" sz="2600">
                <a:solidFill>
                  <a:schemeClr val="lt1"/>
                </a:solidFill>
                <a:latin typeface="Arial"/>
                <a:ea typeface="Arial"/>
                <a:cs typeface="Arial"/>
                <a:sym typeface="Arial"/>
              </a:rPr>
              <a:t>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65" name="Google Shape;765;p6"/>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pt-BR"/>
              <a:t>1º de março de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7"/>
          <p:cNvSpPr txBox="1"/>
          <p:nvPr>
            <p:ph type="title"/>
          </p:nvPr>
        </p:nvSpPr>
        <p:spPr>
          <a:xfrm>
            <a:off x="360974" y="402224"/>
            <a:ext cx="12717825" cy="370800"/>
          </a:xfrm>
          <a:prstGeom prst="rect">
            <a:avLst/>
          </a:prstGeom>
          <a:noFill/>
          <a:ln>
            <a:noFill/>
          </a:ln>
        </p:spPr>
        <p:txBody>
          <a:bodyPr anchorCtr="0" anchor="ctr" bIns="0" lIns="36000" spcFirstLastPara="1" rIns="36000" wrap="square" tIns="0">
            <a:normAutofit/>
          </a:bodyPr>
          <a:lstStyle/>
          <a:p>
            <a:pPr indent="0" lvl="0" marL="0" rtl="0" algn="r">
              <a:lnSpc>
                <a:spcPct val="90000"/>
              </a:lnSpc>
              <a:spcBef>
                <a:spcPts val="0"/>
              </a:spcBef>
              <a:spcAft>
                <a:spcPts val="0"/>
              </a:spcAft>
              <a:buClr>
                <a:schemeClr val="dk1"/>
              </a:buClr>
              <a:buSzPts val="1300"/>
              <a:buFont typeface="Arial"/>
              <a:buNone/>
            </a:pPr>
            <a:r>
              <a:rPr lang="pt-BR"/>
              <a:t>Como Montar sua Apresentação da UFMA</a:t>
            </a:r>
            <a:endParaRPr/>
          </a:p>
        </p:txBody>
      </p:sp>
      <p:sp>
        <p:nvSpPr>
          <p:cNvPr id="771" name="Google Shape;771;p7"/>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772" name="Google Shape;772;p7"/>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
        <p:nvSpPr>
          <p:cNvPr id="773" name="Google Shape;773;p7"/>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pt-BR"/>
              <a:t>1º de março de 2024</a:t>
            </a:r>
            <a:endParaRPr/>
          </a:p>
        </p:txBody>
      </p:sp>
      <p:graphicFrame>
        <p:nvGraphicFramePr>
          <p:cNvPr id="774" name="Google Shape;774;p7"/>
          <p:cNvGraphicFramePr/>
          <p:nvPr/>
        </p:nvGraphicFramePr>
        <p:xfrm>
          <a:off x="360000" y="773024"/>
          <a:ext cx="12717825" cy="5514760"/>
        </p:xfrm>
        <a:graphic>
          <a:graphicData uri="http://schemas.openxmlformats.org/drawingml/2006/chart">
            <c:chart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id="779" name="Google Shape;779;p8"/>
          <p:cNvPicPr preferRelativeResize="0"/>
          <p:nvPr/>
        </p:nvPicPr>
        <p:blipFill rotWithShape="1">
          <a:blip r:embed="rId3">
            <a:alphaModFix/>
          </a:blip>
          <a:srcRect b="0" l="0" r="0" t="0"/>
          <a:stretch/>
        </p:blipFill>
        <p:spPr>
          <a:xfrm>
            <a:off x="4738687" y="2174874"/>
            <a:ext cx="3962400" cy="3209925"/>
          </a:xfrm>
          <a:prstGeom prst="rect">
            <a:avLst/>
          </a:prstGeom>
          <a:noFill/>
          <a:ln>
            <a:noFill/>
          </a:ln>
        </p:spPr>
      </p:pic>
      <p:sp>
        <p:nvSpPr>
          <p:cNvPr id="780" name="Google Shape;780;p8"/>
          <p:cNvSpPr txBox="1"/>
          <p:nvPr>
            <p:ph type="title"/>
          </p:nvPr>
        </p:nvSpPr>
        <p:spPr>
          <a:xfrm>
            <a:off x="360974" y="402224"/>
            <a:ext cx="12717825" cy="370800"/>
          </a:xfrm>
          <a:prstGeom prst="rect">
            <a:avLst/>
          </a:prstGeom>
          <a:noFill/>
          <a:ln>
            <a:noFill/>
          </a:ln>
        </p:spPr>
        <p:txBody>
          <a:bodyPr anchorCtr="0" anchor="ctr" bIns="0" lIns="36000" spcFirstLastPara="1" rIns="36000" wrap="square" tIns="0">
            <a:normAutofit/>
          </a:bodyPr>
          <a:lstStyle/>
          <a:p>
            <a:pPr indent="0" lvl="0" marL="0" rtl="0" algn="r">
              <a:lnSpc>
                <a:spcPct val="90000"/>
              </a:lnSpc>
              <a:spcBef>
                <a:spcPts val="0"/>
              </a:spcBef>
              <a:spcAft>
                <a:spcPts val="0"/>
              </a:spcAft>
              <a:buClr>
                <a:schemeClr val="lt1"/>
              </a:buClr>
              <a:buSzPts val="1300"/>
              <a:buFont typeface="Arial"/>
              <a:buNone/>
            </a:pPr>
            <a:r>
              <a:rPr lang="pt-BR"/>
              <a:t>Como Montar sua Apresentação da UFMA</a:t>
            </a:r>
            <a:endParaRPr/>
          </a:p>
        </p:txBody>
      </p:sp>
      <p:sp>
        <p:nvSpPr>
          <p:cNvPr id="781" name="Google Shape;781;p8"/>
          <p:cNvSpPr txBox="1"/>
          <p:nvPr>
            <p:ph idx="11" type="ftr"/>
          </p:nvPr>
        </p:nvSpPr>
        <p:spPr>
          <a:xfrm>
            <a:off x="930396" y="6912000"/>
            <a:ext cx="5766431" cy="37111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pt-BR"/>
              <a:t>Diretoria de Comunicação • DCOM</a:t>
            </a:r>
            <a:endParaRPr/>
          </a:p>
        </p:txBody>
      </p:sp>
      <p:sp>
        <p:nvSpPr>
          <p:cNvPr id="782" name="Google Shape;782;p8"/>
          <p:cNvSpPr txBox="1"/>
          <p:nvPr>
            <p:ph idx="12" type="sldNum"/>
          </p:nvPr>
        </p:nvSpPr>
        <p:spPr>
          <a:xfrm>
            <a:off x="360000" y="6912000"/>
            <a:ext cx="576000" cy="372056"/>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fld id="{00000000-1234-1234-1234-123412341234}" type="slidenum">
              <a:rPr lang="pt-BR"/>
              <a:t>‹#›</a:t>
            </a:fld>
            <a:endParaRPr/>
          </a:p>
        </p:txBody>
      </p:sp>
      <p:sp>
        <p:nvSpPr>
          <p:cNvPr id="783" name="Google Shape;783;p8"/>
          <p:cNvSpPr txBox="1"/>
          <p:nvPr>
            <p:ph idx="10" type="dt"/>
          </p:nvPr>
        </p:nvSpPr>
        <p:spPr>
          <a:xfrm>
            <a:off x="10055827" y="6912000"/>
            <a:ext cx="3023949" cy="3708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pt-BR"/>
              <a:t>1º de março de 2024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Tema do Office">
  <a:themeElements>
    <a:clrScheme name="Tema do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Personalizada 5">
      <a:dk1>
        <a:srgbClr val="000000"/>
      </a:dk1>
      <a:lt1>
        <a:srgbClr val="FFFFFF"/>
      </a:lt1>
      <a:dk2>
        <a:srgbClr val="0E2841"/>
      </a:dk2>
      <a:lt2>
        <a:srgbClr val="E8E8E8"/>
      </a:lt2>
      <a:accent1>
        <a:srgbClr val="8D0333"/>
      </a:accent1>
      <a:accent2>
        <a:srgbClr val="D4B277"/>
      </a:accent2>
      <a:accent3>
        <a:srgbClr val="FEC84D"/>
      </a:accent3>
      <a:accent4>
        <a:srgbClr val="0AB0AB"/>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2024-03-01T06:12:57Z</dcterms:created>
  <dc:creator>Stênio Bruzaca</dc:creator>
</cp:coreProperties>
</file>